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media/image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287" r:id="rId5"/>
    <p:sldId id="288" r:id="rId6"/>
    <p:sldId id="279" r:id="rId7"/>
    <p:sldId id="265" r:id="rId8"/>
    <p:sldId id="274" r:id="rId9"/>
    <p:sldId id="269" r:id="rId10"/>
    <p:sldId id="277" r:id="rId11"/>
    <p:sldId id="267" r:id="rId12"/>
    <p:sldId id="289" r:id="rId13"/>
    <p:sldId id="280" r:id="rId14"/>
    <p:sldId id="272" r:id="rId15"/>
    <p:sldId id="266" r:id="rId16"/>
    <p:sldId id="262" r:id="rId17"/>
    <p:sldId id="275" r:id="rId18"/>
    <p:sldId id="276" r:id="rId19"/>
    <p:sldId id="263" r:id="rId20"/>
    <p:sldId id="270" r:id="rId21"/>
    <p:sldId id="273" r:id="rId22"/>
    <p:sldId id="264" r:id="rId23"/>
    <p:sldId id="271" r:id="rId24"/>
    <p:sldId id="278" r:id="rId25"/>
    <p:sldId id="1196" r:id="rId26"/>
    <p:sldId id="1197" r:id="rId27"/>
    <p:sldId id="290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42BCCE"/>
    <a:srgbClr val="81C233"/>
    <a:srgbClr val="003FB7"/>
    <a:srgbClr val="00AEEF"/>
    <a:srgbClr val="FDFCFF"/>
    <a:srgbClr val="442D28"/>
    <a:srgbClr val="FF9409"/>
    <a:srgbClr val="FFFFFF"/>
    <a:srgbClr val="F26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46" autoAdjust="0"/>
    <p:restoredTop sz="96940" autoAdjust="0"/>
  </p:normalViewPr>
  <p:slideViewPr>
    <p:cSldViewPr snapToGrid="0">
      <p:cViewPr>
        <p:scale>
          <a:sx n="10" d="100"/>
          <a:sy n="10" d="100"/>
        </p:scale>
        <p:origin x="4098" y="28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5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 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svg"/><Relationship Id="rId5" Type="http://schemas.openxmlformats.org/officeDocument/2006/relationships/image" Target="../media/image3.png"/><Relationship Id="rId4" Type="http://schemas.openxmlformats.org/officeDocument/2006/relationships/image" Target="../media/image1.sv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svg"/><Relationship Id="rId5" Type="http://schemas.openxmlformats.org/officeDocument/2006/relationships/image" Target="../media/image3.png"/><Relationship Id="rId4" Type="http://schemas.openxmlformats.org/officeDocument/2006/relationships/image" Target="../media/image1.sv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 userDrawn="1"/>
        </p:nvPicPr>
        <p:blipFill rotWithShape="1">
          <a:blip r:embed="rId2"/>
          <a:srcRect l="24398" t="34293" r="24399" b="3429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8" name="矩形 5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33829" y="5881598"/>
            <a:ext cx="8403772" cy="1247912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-1430903" y="6179967"/>
            <a:ext cx="12368161" cy="2277949"/>
            <a:chOff x="991453" y="6000675"/>
            <a:chExt cx="9344708" cy="2277949"/>
          </a:xfrm>
          <a:gradFill>
            <a:gsLst>
              <a:gs pos="100000">
                <a:srgbClr val="00B0F0">
                  <a:alpha val="27000"/>
                </a:srgbClr>
              </a:gs>
              <a:gs pos="0">
                <a:srgbClr val="3EB996"/>
              </a:gs>
            </a:gsLst>
            <a:lin ang="5400000" scaled="1"/>
          </a:gradFill>
        </p:grpSpPr>
        <p:sp>
          <p:nvSpPr>
            <p:cNvPr id="6" name="任意多边形: 形状 5"/>
            <p:cNvSpPr/>
            <p:nvPr/>
          </p:nvSpPr>
          <p:spPr>
            <a:xfrm>
              <a:off x="1834196" y="600067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991453" y="645626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</p:grpSp>
      <p:pic>
        <p:nvPicPr>
          <p:cNvPr id="8" name="图形 7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92279" y="6357603"/>
            <a:ext cx="5067300" cy="847725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9984527" y="481964"/>
            <a:ext cx="1632160" cy="646858"/>
            <a:chOff x="6603948" y="-203803"/>
            <a:chExt cx="3860718" cy="1530081"/>
          </a:xfrm>
        </p:grpSpPr>
        <p:sp>
          <p:nvSpPr>
            <p:cNvPr id="10" name="任意多边形: 形状 9"/>
            <p:cNvSpPr/>
            <p:nvPr/>
          </p:nvSpPr>
          <p:spPr>
            <a:xfrm>
              <a:off x="8755000" y="-203803"/>
              <a:ext cx="1305224" cy="1305224"/>
            </a:xfrm>
            <a:custGeom>
              <a:avLst/>
              <a:gdLst>
                <a:gd name="connsiteX0" fmla="*/ 1305546 w 1305224"/>
                <a:gd name="connsiteY0" fmla="*/ 652899 h 1305224"/>
                <a:gd name="connsiteX1" fmla="*/ 652933 w 1305224"/>
                <a:gd name="connsiteY1" fmla="*/ 1305511 h 1305224"/>
                <a:gd name="connsiteX2" fmla="*/ 321 w 1305224"/>
                <a:gd name="connsiteY2" fmla="*/ 652899 h 1305224"/>
                <a:gd name="connsiteX3" fmla="*/ 652933 w 1305224"/>
                <a:gd name="connsiteY3" fmla="*/ 286 h 1305224"/>
                <a:gd name="connsiteX4" fmla="*/ 1305546 w 1305224"/>
                <a:gd name="connsiteY4" fmla="*/ 652899 h 130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224" h="1305224">
                  <a:moveTo>
                    <a:pt x="1305546" y="652899"/>
                  </a:moveTo>
                  <a:cubicBezTo>
                    <a:pt x="1305546" y="1013326"/>
                    <a:pt x="1013361" y="1305511"/>
                    <a:pt x="652933" y="1305511"/>
                  </a:cubicBezTo>
                  <a:cubicBezTo>
                    <a:pt x="292506" y="1305511"/>
                    <a:pt x="321" y="1013326"/>
                    <a:pt x="321" y="652899"/>
                  </a:cubicBezTo>
                  <a:cubicBezTo>
                    <a:pt x="321" y="292471"/>
                    <a:pt x="292506" y="286"/>
                    <a:pt x="652933" y="286"/>
                  </a:cubicBezTo>
                  <a:cubicBezTo>
                    <a:pt x="1013361" y="286"/>
                    <a:pt x="1305546" y="292471"/>
                    <a:pt x="1305546" y="652899"/>
                  </a:cubicBezTo>
                  <a:close/>
                </a:path>
              </a:pathLst>
            </a:custGeom>
            <a:solidFill>
              <a:srgbClr val="FF94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6603948" y="172586"/>
              <a:ext cx="3860718" cy="1153692"/>
            </a:xfrm>
            <a:custGeom>
              <a:avLst/>
              <a:gdLst>
                <a:gd name="connsiteX0" fmla="*/ 1876300 w 3860718"/>
                <a:gd name="connsiteY0" fmla="*/ 1 h 1153692"/>
                <a:gd name="connsiteX1" fmla="*/ 1392492 w 3860718"/>
                <a:gd name="connsiteY1" fmla="*/ 150708 h 1153692"/>
                <a:gd name="connsiteX2" fmla="*/ 1149325 w 3860718"/>
                <a:gd name="connsiteY2" fmla="*/ 83046 h 1153692"/>
                <a:gd name="connsiteX3" fmla="*/ 639800 w 3860718"/>
                <a:gd name="connsiteY3" fmla="*/ 503025 h 1153692"/>
                <a:gd name="connsiteX4" fmla="*/ 524684 w 3860718"/>
                <a:gd name="connsiteY4" fmla="*/ 481747 h 1153692"/>
                <a:gd name="connsiteX5" fmla="*/ 212400 w 3860718"/>
                <a:gd name="connsiteY5" fmla="*/ 698048 h 1153692"/>
                <a:gd name="connsiteX6" fmla="*/ 151704 w 3860718"/>
                <a:gd name="connsiteY6" fmla="*/ 686184 h 1153692"/>
                <a:gd name="connsiteX7" fmla="*/ 0 w 3860718"/>
                <a:gd name="connsiteY7" fmla="*/ 785841 h 1153692"/>
                <a:gd name="connsiteX8" fmla="*/ 716637 w 3860718"/>
                <a:gd name="connsiteY8" fmla="*/ 785841 h 1153692"/>
                <a:gd name="connsiteX9" fmla="*/ 607261 w 3860718"/>
                <a:gd name="connsiteY9" fmla="*/ 914735 h 1153692"/>
                <a:gd name="connsiteX10" fmla="*/ 595551 w 3860718"/>
                <a:gd name="connsiteY10" fmla="*/ 914505 h 1153692"/>
                <a:gd name="connsiteX11" fmla="*/ 308519 w 3860718"/>
                <a:gd name="connsiteY11" fmla="*/ 1153693 h 1153692"/>
                <a:gd name="connsiteX12" fmla="*/ 3860718 w 3860718"/>
                <a:gd name="connsiteY12" fmla="*/ 1153693 h 1153692"/>
                <a:gd name="connsiteX13" fmla="*/ 3598865 w 3860718"/>
                <a:gd name="connsiteY13" fmla="*/ 990051 h 1153692"/>
                <a:gd name="connsiteX14" fmla="*/ 3493928 w 3860718"/>
                <a:gd name="connsiteY14" fmla="*/ 1009569 h 1153692"/>
                <a:gd name="connsiteX15" fmla="*/ 2954791 w 3860718"/>
                <a:gd name="connsiteY15" fmla="*/ 654422 h 1153692"/>
                <a:gd name="connsiteX16" fmla="*/ 2756017 w 3860718"/>
                <a:gd name="connsiteY16" fmla="*/ 689401 h 1153692"/>
                <a:gd name="connsiteX17" fmla="*/ 1876258 w 3860718"/>
                <a:gd name="connsiteY17" fmla="*/ 0 h 115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60718" h="1153692">
                  <a:moveTo>
                    <a:pt x="1876300" y="1"/>
                  </a:moveTo>
                  <a:cubicBezTo>
                    <a:pt x="1699266" y="1"/>
                    <a:pt x="1533694" y="55065"/>
                    <a:pt x="1392492" y="150708"/>
                  </a:cubicBezTo>
                  <a:cubicBezTo>
                    <a:pt x="1319357" y="107394"/>
                    <a:pt x="1236757" y="83046"/>
                    <a:pt x="1149325" y="83046"/>
                  </a:cubicBezTo>
                  <a:cubicBezTo>
                    <a:pt x="915154" y="83046"/>
                    <a:pt x="715630" y="257998"/>
                    <a:pt x="639800" y="503025"/>
                  </a:cubicBezTo>
                  <a:cubicBezTo>
                    <a:pt x="603827" y="489251"/>
                    <a:pt x="565060" y="481747"/>
                    <a:pt x="524684" y="481747"/>
                  </a:cubicBezTo>
                  <a:cubicBezTo>
                    <a:pt x="385777" y="481747"/>
                    <a:pt x="266186" y="570450"/>
                    <a:pt x="212400" y="698048"/>
                  </a:cubicBezTo>
                  <a:cubicBezTo>
                    <a:pt x="193550" y="690378"/>
                    <a:pt x="173108" y="686184"/>
                    <a:pt x="151704" y="686184"/>
                  </a:cubicBezTo>
                  <a:cubicBezTo>
                    <a:pt x="85176" y="686184"/>
                    <a:pt x="27618" y="726781"/>
                    <a:pt x="0" y="785841"/>
                  </a:cubicBezTo>
                  <a:lnTo>
                    <a:pt x="716637" y="785841"/>
                  </a:lnTo>
                  <a:cubicBezTo>
                    <a:pt x="674528" y="823246"/>
                    <a:pt x="637632" y="866655"/>
                    <a:pt x="607261" y="914735"/>
                  </a:cubicBezTo>
                  <a:cubicBezTo>
                    <a:pt x="603381" y="914580"/>
                    <a:pt x="599469" y="914505"/>
                    <a:pt x="595551" y="914505"/>
                  </a:cubicBezTo>
                  <a:cubicBezTo>
                    <a:pt x="452762" y="914505"/>
                    <a:pt x="333942" y="1017554"/>
                    <a:pt x="308519" y="1153693"/>
                  </a:cubicBezTo>
                  <a:lnTo>
                    <a:pt x="3860718" y="1153693"/>
                  </a:lnTo>
                  <a:cubicBezTo>
                    <a:pt x="3813030" y="1056745"/>
                    <a:pt x="3713751" y="990051"/>
                    <a:pt x="3598865" y="990051"/>
                  </a:cubicBezTo>
                  <a:cubicBezTo>
                    <a:pt x="3561905" y="990051"/>
                    <a:pt x="3526476" y="996977"/>
                    <a:pt x="3493928" y="1009569"/>
                  </a:cubicBezTo>
                  <a:cubicBezTo>
                    <a:pt x="3401034" y="800108"/>
                    <a:pt x="3194625" y="654422"/>
                    <a:pt x="2954791" y="654422"/>
                  </a:cubicBezTo>
                  <a:cubicBezTo>
                    <a:pt x="2885070" y="654422"/>
                    <a:pt x="2818131" y="666790"/>
                    <a:pt x="2756017" y="689401"/>
                  </a:cubicBezTo>
                  <a:cubicBezTo>
                    <a:pt x="2625063" y="287179"/>
                    <a:pt x="2280610" y="0"/>
                    <a:pt x="187625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图形 51"/>
          <p:cNvGrpSpPr/>
          <p:nvPr userDrawn="1"/>
        </p:nvGrpSpPr>
        <p:grpSpPr>
          <a:xfrm>
            <a:off x="4656433" y="5431234"/>
            <a:ext cx="996108" cy="968857"/>
            <a:chOff x="3575545" y="9233"/>
            <a:chExt cx="3397336" cy="3304393"/>
          </a:xfrm>
        </p:grpSpPr>
        <p:sp>
          <p:nvSpPr>
            <p:cNvPr id="13" name="任意多边形: 形状 12"/>
            <p:cNvSpPr/>
            <p:nvPr/>
          </p:nvSpPr>
          <p:spPr>
            <a:xfrm>
              <a:off x="3613367" y="2881500"/>
              <a:ext cx="2729179" cy="432126"/>
            </a:xfrm>
            <a:custGeom>
              <a:avLst/>
              <a:gdLst>
                <a:gd name="connsiteX0" fmla="*/ 98476 w 2729179"/>
                <a:gd name="connsiteY0" fmla="*/ 128384 h 432126"/>
                <a:gd name="connsiteX1" fmla="*/ 478164 w 2729179"/>
                <a:gd name="connsiteY1" fmla="*/ 86854 h 432126"/>
                <a:gd name="connsiteX2" fmla="*/ 1065503 w 2729179"/>
                <a:gd name="connsiteY2" fmla="*/ 152115 h 432126"/>
                <a:gd name="connsiteX3" fmla="*/ 1729970 w 2729179"/>
                <a:gd name="connsiteY3" fmla="*/ 98721 h 432126"/>
                <a:gd name="connsiteX4" fmla="*/ 2661408 w 2729179"/>
                <a:gd name="connsiteY4" fmla="*/ 39394 h 432126"/>
                <a:gd name="connsiteX5" fmla="*/ 2139319 w 2729179"/>
                <a:gd name="connsiteY5" fmla="*/ 419082 h 432126"/>
                <a:gd name="connsiteX6" fmla="*/ 1231613 w 2729179"/>
                <a:gd name="connsiteY6" fmla="*/ 359756 h 432126"/>
                <a:gd name="connsiteX7" fmla="*/ 98451 w 2729179"/>
                <a:gd name="connsiteY7" fmla="*/ 128379 h 43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9179" h="432126">
                  <a:moveTo>
                    <a:pt x="98476" y="128384"/>
                  </a:moveTo>
                  <a:cubicBezTo>
                    <a:pt x="98476" y="128384"/>
                    <a:pt x="169669" y="-2136"/>
                    <a:pt x="478164" y="86854"/>
                  </a:cubicBezTo>
                  <a:cubicBezTo>
                    <a:pt x="786676" y="175846"/>
                    <a:pt x="887513" y="193643"/>
                    <a:pt x="1065503" y="152115"/>
                  </a:cubicBezTo>
                  <a:cubicBezTo>
                    <a:pt x="1243492" y="110588"/>
                    <a:pt x="1474852" y="3796"/>
                    <a:pt x="1729970" y="98721"/>
                  </a:cubicBezTo>
                  <a:cubicBezTo>
                    <a:pt x="1985087" y="193645"/>
                    <a:pt x="2489371" y="-102993"/>
                    <a:pt x="2661408" y="39394"/>
                  </a:cubicBezTo>
                  <a:cubicBezTo>
                    <a:pt x="2833446" y="181781"/>
                    <a:pt x="2685139" y="448743"/>
                    <a:pt x="2139319" y="419082"/>
                  </a:cubicBezTo>
                  <a:cubicBezTo>
                    <a:pt x="1593495" y="389419"/>
                    <a:pt x="1623181" y="235166"/>
                    <a:pt x="1231613" y="359756"/>
                  </a:cubicBezTo>
                  <a:cubicBezTo>
                    <a:pt x="840046" y="484343"/>
                    <a:pt x="-346511" y="472479"/>
                    <a:pt x="98451" y="128379"/>
                  </a:cubicBezTo>
                  <a:close/>
                </a:path>
              </a:pathLst>
            </a:custGeom>
            <a:solidFill>
              <a:srgbClr val="008E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3575552" y="141281"/>
              <a:ext cx="3397329" cy="3012149"/>
            </a:xfrm>
            <a:custGeom>
              <a:avLst/>
              <a:gdLst>
                <a:gd name="connsiteX0" fmla="*/ 2141852 w 3397329"/>
                <a:gd name="connsiteY0" fmla="*/ 0 h 3012149"/>
                <a:gd name="connsiteX1" fmla="*/ 1904195 w 3397329"/>
                <a:gd name="connsiteY1" fmla="*/ 12859 h 3012149"/>
                <a:gd name="connsiteX2" fmla="*/ 1050472 w 3397329"/>
                <a:gd name="connsiteY2" fmla="*/ 349170 h 3012149"/>
                <a:gd name="connsiteX3" fmla="*/ 539649 w 3397329"/>
                <a:gd name="connsiteY3" fmla="*/ 587057 h 3012149"/>
                <a:gd name="connsiteX4" fmla="*/ 982823 w 3397329"/>
                <a:gd name="connsiteY4" fmla="*/ 647295 h 3012149"/>
                <a:gd name="connsiteX5" fmla="*/ 1173025 w 3397329"/>
                <a:gd name="connsiteY5" fmla="*/ 1402826 h 3012149"/>
                <a:gd name="connsiteX6" fmla="*/ 572558 w 3397329"/>
                <a:gd name="connsiteY6" fmla="*/ 1518173 h 3012149"/>
                <a:gd name="connsiteX7" fmla="*/ 442209 w 3397329"/>
                <a:gd name="connsiteY7" fmla="*/ 1711054 h 3012149"/>
                <a:gd name="connsiteX8" fmla="*/ 87283 w 3397329"/>
                <a:gd name="connsiteY8" fmla="*/ 1735241 h 3012149"/>
                <a:gd name="connsiteX9" fmla="*/ 111393 w 3397329"/>
                <a:gd name="connsiteY9" fmla="*/ 1480441 h 3012149"/>
                <a:gd name="connsiteX10" fmla="*/ 45339 w 3397329"/>
                <a:gd name="connsiteY10" fmla="*/ 1732105 h 3012149"/>
                <a:gd name="connsiteX11" fmla="*/ 70444 w 3397329"/>
                <a:gd name="connsiteY11" fmla="*/ 1739453 h 3012149"/>
                <a:gd name="connsiteX12" fmla="*/ 221535 w 3397329"/>
                <a:gd name="connsiteY12" fmla="*/ 1824412 h 3012149"/>
                <a:gd name="connsiteX13" fmla="*/ 423450 w 3397329"/>
                <a:gd name="connsiteY13" fmla="*/ 1778794 h 3012149"/>
                <a:gd name="connsiteX14" fmla="*/ 396277 w 3397329"/>
                <a:gd name="connsiteY14" fmla="*/ 2256478 h 3012149"/>
                <a:gd name="connsiteX15" fmla="*/ 494709 w 3397329"/>
                <a:gd name="connsiteY15" fmla="*/ 2803599 h 3012149"/>
                <a:gd name="connsiteX16" fmla="*/ 779120 w 3397329"/>
                <a:gd name="connsiteY16" fmla="*/ 3002756 h 3012149"/>
                <a:gd name="connsiteX17" fmla="*/ 824584 w 3397329"/>
                <a:gd name="connsiteY17" fmla="*/ 2788749 h 3012149"/>
                <a:gd name="connsiteX18" fmla="*/ 853823 w 3397329"/>
                <a:gd name="connsiteY18" fmla="*/ 2592118 h 3012149"/>
                <a:gd name="connsiteX19" fmla="*/ 1760353 w 3397329"/>
                <a:gd name="connsiteY19" fmla="*/ 2625720 h 3012149"/>
                <a:gd name="connsiteX20" fmla="*/ 1762879 w 3397329"/>
                <a:gd name="connsiteY20" fmla="*/ 2860621 h 3012149"/>
                <a:gd name="connsiteX21" fmla="*/ 2092528 w 3397329"/>
                <a:gd name="connsiteY21" fmla="*/ 2982243 h 3012149"/>
                <a:gd name="connsiteX22" fmla="*/ 2145036 w 3397329"/>
                <a:gd name="connsiteY22" fmla="*/ 2684435 h 3012149"/>
                <a:gd name="connsiteX23" fmla="*/ 2220888 w 3397329"/>
                <a:gd name="connsiteY23" fmla="*/ 2336562 h 3012149"/>
                <a:gd name="connsiteX24" fmla="*/ 2258776 w 3397329"/>
                <a:gd name="connsiteY24" fmla="*/ 1557077 h 3012149"/>
                <a:gd name="connsiteX25" fmla="*/ 2942273 w 3397329"/>
                <a:gd name="connsiteY25" fmla="*/ 389993 h 3012149"/>
                <a:gd name="connsiteX26" fmla="*/ 3394705 w 3397329"/>
                <a:gd name="connsiteY26" fmla="*/ 216245 h 3012149"/>
                <a:gd name="connsiteX27" fmla="*/ 2814617 w 3397329"/>
                <a:gd name="connsiteY27" fmla="*/ 174838 h 3012149"/>
                <a:gd name="connsiteX28" fmla="*/ 2141823 w 3397329"/>
                <a:gd name="connsiteY28" fmla="*/ 20 h 30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97329" h="3012149">
                  <a:moveTo>
                    <a:pt x="2141852" y="0"/>
                  </a:moveTo>
                  <a:cubicBezTo>
                    <a:pt x="2069005" y="152"/>
                    <a:pt x="1990278" y="4386"/>
                    <a:pt x="1904195" y="12859"/>
                  </a:cubicBezTo>
                  <a:cubicBezTo>
                    <a:pt x="1592352" y="43553"/>
                    <a:pt x="1231278" y="146166"/>
                    <a:pt x="1050472" y="349170"/>
                  </a:cubicBezTo>
                  <a:cubicBezTo>
                    <a:pt x="623586" y="202213"/>
                    <a:pt x="497644" y="482088"/>
                    <a:pt x="539649" y="587057"/>
                  </a:cubicBezTo>
                  <a:cubicBezTo>
                    <a:pt x="581637" y="692026"/>
                    <a:pt x="838143" y="714501"/>
                    <a:pt x="982823" y="647295"/>
                  </a:cubicBezTo>
                  <a:cubicBezTo>
                    <a:pt x="982823" y="647295"/>
                    <a:pt x="865399" y="1123240"/>
                    <a:pt x="1173025" y="1402826"/>
                  </a:cubicBezTo>
                  <a:cubicBezTo>
                    <a:pt x="915874" y="1413945"/>
                    <a:pt x="715816" y="1445475"/>
                    <a:pt x="572558" y="1518173"/>
                  </a:cubicBezTo>
                  <a:cubicBezTo>
                    <a:pt x="514387" y="1547694"/>
                    <a:pt x="471738" y="1619737"/>
                    <a:pt x="442209" y="1711054"/>
                  </a:cubicBezTo>
                  <a:cubicBezTo>
                    <a:pt x="353880" y="1765791"/>
                    <a:pt x="139404" y="1880008"/>
                    <a:pt x="87283" y="1735241"/>
                  </a:cubicBezTo>
                  <a:cubicBezTo>
                    <a:pt x="171186" y="1651338"/>
                    <a:pt x="73637" y="1549658"/>
                    <a:pt x="111393" y="1480441"/>
                  </a:cubicBezTo>
                  <a:cubicBezTo>
                    <a:pt x="-31241" y="1560148"/>
                    <a:pt x="-17586" y="1679666"/>
                    <a:pt x="45339" y="1732105"/>
                  </a:cubicBezTo>
                  <a:cubicBezTo>
                    <a:pt x="62119" y="1742593"/>
                    <a:pt x="70444" y="1739453"/>
                    <a:pt x="70444" y="1739453"/>
                  </a:cubicBezTo>
                  <a:cubicBezTo>
                    <a:pt x="70444" y="1739453"/>
                    <a:pt x="92535" y="1835950"/>
                    <a:pt x="221535" y="1824412"/>
                  </a:cubicBezTo>
                  <a:cubicBezTo>
                    <a:pt x="309247" y="1816568"/>
                    <a:pt x="379598" y="1795314"/>
                    <a:pt x="423450" y="1778794"/>
                  </a:cubicBezTo>
                  <a:cubicBezTo>
                    <a:pt x="386811" y="1933718"/>
                    <a:pt x="380776" y="2122380"/>
                    <a:pt x="396277" y="2256478"/>
                  </a:cubicBezTo>
                  <a:cubicBezTo>
                    <a:pt x="438074" y="2618017"/>
                    <a:pt x="493271" y="2674767"/>
                    <a:pt x="494709" y="2803599"/>
                  </a:cubicBezTo>
                  <a:cubicBezTo>
                    <a:pt x="497580" y="3061068"/>
                    <a:pt x="557685" y="3011164"/>
                    <a:pt x="779120" y="3002756"/>
                  </a:cubicBezTo>
                  <a:cubicBezTo>
                    <a:pt x="923537" y="2997273"/>
                    <a:pt x="813378" y="2865295"/>
                    <a:pt x="824584" y="2788749"/>
                  </a:cubicBezTo>
                  <a:cubicBezTo>
                    <a:pt x="834184" y="2723175"/>
                    <a:pt x="847355" y="2645464"/>
                    <a:pt x="853823" y="2592118"/>
                  </a:cubicBezTo>
                  <a:cubicBezTo>
                    <a:pt x="1042933" y="2743413"/>
                    <a:pt x="1410791" y="2801914"/>
                    <a:pt x="1760353" y="2625720"/>
                  </a:cubicBezTo>
                  <a:cubicBezTo>
                    <a:pt x="1765031" y="2718012"/>
                    <a:pt x="1759840" y="2720365"/>
                    <a:pt x="1762879" y="2860621"/>
                  </a:cubicBezTo>
                  <a:cubicBezTo>
                    <a:pt x="1765900" y="3000074"/>
                    <a:pt x="1808793" y="2995347"/>
                    <a:pt x="2092528" y="2982243"/>
                  </a:cubicBezTo>
                  <a:cubicBezTo>
                    <a:pt x="2202122" y="2977182"/>
                    <a:pt x="2131690" y="2754114"/>
                    <a:pt x="2145036" y="2684435"/>
                  </a:cubicBezTo>
                  <a:cubicBezTo>
                    <a:pt x="2159276" y="2610076"/>
                    <a:pt x="2190392" y="2509636"/>
                    <a:pt x="2220888" y="2336562"/>
                  </a:cubicBezTo>
                  <a:cubicBezTo>
                    <a:pt x="2239249" y="2232355"/>
                    <a:pt x="2318742" y="1776411"/>
                    <a:pt x="2258776" y="1557077"/>
                  </a:cubicBezTo>
                  <a:cubicBezTo>
                    <a:pt x="3551901" y="1315783"/>
                    <a:pt x="2942273" y="389993"/>
                    <a:pt x="2942273" y="389993"/>
                  </a:cubicBezTo>
                  <a:cubicBezTo>
                    <a:pt x="2942273" y="389993"/>
                    <a:pt x="3328918" y="480266"/>
                    <a:pt x="3394705" y="216245"/>
                  </a:cubicBezTo>
                  <a:cubicBezTo>
                    <a:pt x="3426950" y="86822"/>
                    <a:pt x="3157869" y="-73897"/>
                    <a:pt x="2814617" y="174838"/>
                  </a:cubicBezTo>
                  <a:cubicBezTo>
                    <a:pt x="2622666" y="61460"/>
                    <a:pt x="2427605" y="-571"/>
                    <a:pt x="2141823" y="20"/>
                  </a:cubicBezTo>
                  <a:close/>
                </a:path>
              </a:pathLst>
            </a:custGeom>
            <a:solidFill>
              <a:srgbClr val="FFFFFF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4578794" y="789680"/>
              <a:ext cx="2041192" cy="911522"/>
            </a:xfrm>
            <a:custGeom>
              <a:avLst/>
              <a:gdLst>
                <a:gd name="connsiteX0" fmla="*/ 1702570 w 2041192"/>
                <a:gd name="connsiteY0" fmla="*/ 1748 h 911522"/>
                <a:gd name="connsiteX1" fmla="*/ 96 w 2041192"/>
                <a:gd name="connsiteY1" fmla="*/ 273373 h 911522"/>
                <a:gd name="connsiteX2" fmla="*/ 1096617 w 2041192"/>
                <a:gd name="connsiteY2" fmla="*/ 895100 h 911522"/>
                <a:gd name="connsiteX3" fmla="*/ 2002142 w 2041192"/>
                <a:gd name="connsiteY3" fmla="*/ 9267 h 911522"/>
                <a:gd name="connsiteX4" fmla="*/ 1702595 w 2041192"/>
                <a:gd name="connsiteY4" fmla="*/ 1761 h 91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1192" h="911522">
                  <a:moveTo>
                    <a:pt x="1702570" y="1748"/>
                  </a:moveTo>
                  <a:cubicBezTo>
                    <a:pt x="1242496" y="2018"/>
                    <a:pt x="624737" y="56318"/>
                    <a:pt x="96" y="273373"/>
                  </a:cubicBezTo>
                  <a:cubicBezTo>
                    <a:pt x="12861" y="564202"/>
                    <a:pt x="177669" y="1008673"/>
                    <a:pt x="1096617" y="895100"/>
                  </a:cubicBezTo>
                  <a:cubicBezTo>
                    <a:pt x="2098595" y="771252"/>
                    <a:pt x="2095876" y="289882"/>
                    <a:pt x="2002142" y="9267"/>
                  </a:cubicBezTo>
                  <a:cubicBezTo>
                    <a:pt x="1912560" y="4683"/>
                    <a:pt x="1812048" y="1697"/>
                    <a:pt x="1702595" y="1761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图形 51"/>
            <p:cNvGrpSpPr/>
            <p:nvPr/>
          </p:nvGrpSpPr>
          <p:grpSpPr>
            <a:xfrm>
              <a:off x="5101905" y="539424"/>
              <a:ext cx="153955" cy="202939"/>
              <a:chOff x="5101905" y="539424"/>
              <a:chExt cx="153955" cy="202939"/>
            </a:xfrm>
          </p:grpSpPr>
          <p:sp>
            <p:nvSpPr>
              <p:cNvPr id="25" name="任意多边形: 形状 24"/>
              <p:cNvSpPr/>
              <p:nvPr/>
            </p:nvSpPr>
            <p:spPr>
              <a:xfrm>
                <a:off x="5101905" y="539424"/>
                <a:ext cx="153955" cy="202939"/>
              </a:xfrm>
              <a:custGeom>
                <a:avLst/>
                <a:gdLst>
                  <a:gd name="connsiteX0" fmla="*/ 153613 w 153955"/>
                  <a:gd name="connsiteY0" fmla="*/ 102291 h 202939"/>
                  <a:gd name="connsiteX1" fmla="*/ 76635 w 153955"/>
                  <a:gd name="connsiteY1" fmla="*/ 203761 h 202939"/>
                  <a:gd name="connsiteX2" fmla="*/ -343 w 153955"/>
                  <a:gd name="connsiteY2" fmla="*/ 102291 h 202939"/>
                  <a:gd name="connsiteX3" fmla="*/ 76635 w 153955"/>
                  <a:gd name="connsiteY3" fmla="*/ 821 h 202939"/>
                  <a:gd name="connsiteX4" fmla="*/ 153613 w 153955"/>
                  <a:gd name="connsiteY4" fmla="*/ 102291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613" y="102291"/>
                    </a:moveTo>
                    <a:cubicBezTo>
                      <a:pt x="153613" y="158331"/>
                      <a:pt x="119148" y="203761"/>
                      <a:pt x="76635" y="203761"/>
                    </a:cubicBezTo>
                    <a:cubicBezTo>
                      <a:pt x="34121" y="203761"/>
                      <a:pt x="-343" y="158331"/>
                      <a:pt x="-343" y="102291"/>
                    </a:cubicBezTo>
                    <a:cubicBezTo>
                      <a:pt x="-343" y="46251"/>
                      <a:pt x="34121" y="821"/>
                      <a:pt x="76635" y="821"/>
                    </a:cubicBezTo>
                    <a:cubicBezTo>
                      <a:pt x="119148" y="821"/>
                      <a:pt x="153613" y="46251"/>
                      <a:pt x="153613" y="10229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5137058" y="567542"/>
                <a:ext cx="41988" cy="76978"/>
              </a:xfrm>
              <a:custGeom>
                <a:avLst/>
                <a:gdLst>
                  <a:gd name="connsiteX0" fmla="*/ 41637 w 41988"/>
                  <a:gd name="connsiteY0" fmla="*/ 39296 h 76978"/>
                  <a:gd name="connsiteX1" fmla="*/ 20643 w 41988"/>
                  <a:gd name="connsiteY1" fmla="*/ 77785 h 76978"/>
                  <a:gd name="connsiteX2" fmla="*/ -352 w 41988"/>
                  <a:gd name="connsiteY2" fmla="*/ 39296 h 76978"/>
                  <a:gd name="connsiteX3" fmla="*/ 20643 w 41988"/>
                  <a:gd name="connsiteY3" fmla="*/ 807 h 76978"/>
                  <a:gd name="connsiteX4" fmla="*/ 41637 w 41988"/>
                  <a:gd name="connsiteY4" fmla="*/ 39296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637" y="39296"/>
                    </a:moveTo>
                    <a:cubicBezTo>
                      <a:pt x="41637" y="60553"/>
                      <a:pt x="32238" y="77785"/>
                      <a:pt x="20643" y="77785"/>
                    </a:cubicBezTo>
                    <a:cubicBezTo>
                      <a:pt x="9048" y="77785"/>
                      <a:pt x="-352" y="60553"/>
                      <a:pt x="-352" y="39296"/>
                    </a:cubicBezTo>
                    <a:cubicBezTo>
                      <a:pt x="-352" y="18039"/>
                      <a:pt x="9048" y="807"/>
                      <a:pt x="20643" y="807"/>
                    </a:cubicBezTo>
                    <a:cubicBezTo>
                      <a:pt x="32238" y="807"/>
                      <a:pt x="41637" y="18039"/>
                      <a:pt x="41637" y="392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5184485" y="659491"/>
                <a:ext cx="27156" cy="45088"/>
              </a:xfrm>
              <a:custGeom>
                <a:avLst/>
                <a:gdLst>
                  <a:gd name="connsiteX0" fmla="*/ 26821 w 27156"/>
                  <a:gd name="connsiteY0" fmla="*/ 23382 h 45088"/>
                  <a:gd name="connsiteX1" fmla="*/ 13243 w 27156"/>
                  <a:gd name="connsiteY1" fmla="*/ 45927 h 45088"/>
                  <a:gd name="connsiteX2" fmla="*/ -335 w 27156"/>
                  <a:gd name="connsiteY2" fmla="*/ 23382 h 45088"/>
                  <a:gd name="connsiteX3" fmla="*/ 13243 w 27156"/>
                  <a:gd name="connsiteY3" fmla="*/ 838 h 45088"/>
                  <a:gd name="connsiteX4" fmla="*/ 26821 w 27156"/>
                  <a:gd name="connsiteY4" fmla="*/ 23382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6821" y="23382"/>
                    </a:moveTo>
                    <a:cubicBezTo>
                      <a:pt x="26821" y="35833"/>
                      <a:pt x="20742" y="45927"/>
                      <a:pt x="13243" y="45927"/>
                    </a:cubicBezTo>
                    <a:cubicBezTo>
                      <a:pt x="5744" y="45927"/>
                      <a:pt x="-335" y="35833"/>
                      <a:pt x="-335" y="23382"/>
                    </a:cubicBezTo>
                    <a:cubicBezTo>
                      <a:pt x="-335" y="10931"/>
                      <a:pt x="5744" y="838"/>
                      <a:pt x="13243" y="838"/>
                    </a:cubicBezTo>
                    <a:cubicBezTo>
                      <a:pt x="20742" y="838"/>
                      <a:pt x="26821" y="10931"/>
                      <a:pt x="26821" y="23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图形 51"/>
            <p:cNvGrpSpPr/>
            <p:nvPr/>
          </p:nvGrpSpPr>
          <p:grpSpPr>
            <a:xfrm>
              <a:off x="5857189" y="456676"/>
              <a:ext cx="161998" cy="208971"/>
              <a:chOff x="5857189" y="456676"/>
              <a:chExt cx="161998" cy="208971"/>
            </a:xfrm>
          </p:grpSpPr>
          <p:sp>
            <p:nvSpPr>
              <p:cNvPr id="22" name="任意多边形: 形状 21"/>
              <p:cNvSpPr/>
              <p:nvPr/>
            </p:nvSpPr>
            <p:spPr>
              <a:xfrm rot="138390">
                <a:off x="5861210" y="459691"/>
                <a:ext cx="153955" cy="202939"/>
              </a:xfrm>
              <a:custGeom>
                <a:avLst/>
                <a:gdLst>
                  <a:gd name="connsiteX0" fmla="*/ 153923 w 153955"/>
                  <a:gd name="connsiteY0" fmla="*/ 102258 h 202939"/>
                  <a:gd name="connsiteX1" fmla="*/ 76945 w 153955"/>
                  <a:gd name="connsiteY1" fmla="*/ 203728 h 202939"/>
                  <a:gd name="connsiteX2" fmla="*/ -33 w 153955"/>
                  <a:gd name="connsiteY2" fmla="*/ 102258 h 202939"/>
                  <a:gd name="connsiteX3" fmla="*/ 76945 w 153955"/>
                  <a:gd name="connsiteY3" fmla="*/ 788 h 202939"/>
                  <a:gd name="connsiteX4" fmla="*/ 153923 w 153955"/>
                  <a:gd name="connsiteY4" fmla="*/ 102258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923" y="102258"/>
                    </a:moveTo>
                    <a:cubicBezTo>
                      <a:pt x="153923" y="158299"/>
                      <a:pt x="119458" y="203728"/>
                      <a:pt x="76945" y="203728"/>
                    </a:cubicBezTo>
                    <a:cubicBezTo>
                      <a:pt x="34431" y="203728"/>
                      <a:pt x="-33" y="158299"/>
                      <a:pt x="-33" y="102258"/>
                    </a:cubicBezTo>
                    <a:cubicBezTo>
                      <a:pt x="-33" y="46218"/>
                      <a:pt x="34431" y="788"/>
                      <a:pt x="76945" y="788"/>
                    </a:cubicBezTo>
                    <a:cubicBezTo>
                      <a:pt x="119458" y="788"/>
                      <a:pt x="153923" y="46218"/>
                      <a:pt x="153923" y="1022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 rot="138390">
                <a:off x="5897784" y="487000"/>
                <a:ext cx="41988" cy="76978"/>
              </a:xfrm>
              <a:custGeom>
                <a:avLst/>
                <a:gdLst>
                  <a:gd name="connsiteX0" fmla="*/ 41948 w 41988"/>
                  <a:gd name="connsiteY0" fmla="*/ 39263 h 76978"/>
                  <a:gd name="connsiteX1" fmla="*/ 20953 w 41988"/>
                  <a:gd name="connsiteY1" fmla="*/ 77752 h 76978"/>
                  <a:gd name="connsiteX2" fmla="*/ -41 w 41988"/>
                  <a:gd name="connsiteY2" fmla="*/ 39263 h 76978"/>
                  <a:gd name="connsiteX3" fmla="*/ 20953 w 41988"/>
                  <a:gd name="connsiteY3" fmla="*/ 774 h 76978"/>
                  <a:gd name="connsiteX4" fmla="*/ 41948 w 41988"/>
                  <a:gd name="connsiteY4" fmla="*/ 39263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948" y="39263"/>
                    </a:moveTo>
                    <a:cubicBezTo>
                      <a:pt x="41948" y="60520"/>
                      <a:pt x="32548" y="77752"/>
                      <a:pt x="20953" y="77752"/>
                    </a:cubicBezTo>
                    <a:cubicBezTo>
                      <a:pt x="9358" y="77752"/>
                      <a:pt x="-41" y="60520"/>
                      <a:pt x="-41" y="39263"/>
                    </a:cubicBezTo>
                    <a:cubicBezTo>
                      <a:pt x="-41" y="18006"/>
                      <a:pt x="9358" y="774"/>
                      <a:pt x="20953" y="774"/>
                    </a:cubicBezTo>
                    <a:cubicBezTo>
                      <a:pt x="32548" y="774"/>
                      <a:pt x="41948" y="18006"/>
                      <a:pt x="41948" y="39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 rot="138390">
                <a:off x="5942119" y="580497"/>
                <a:ext cx="27156" cy="45088"/>
              </a:xfrm>
              <a:custGeom>
                <a:avLst/>
                <a:gdLst>
                  <a:gd name="connsiteX0" fmla="*/ 27130 w 27156"/>
                  <a:gd name="connsiteY0" fmla="*/ 23350 h 45088"/>
                  <a:gd name="connsiteX1" fmla="*/ 13552 w 27156"/>
                  <a:gd name="connsiteY1" fmla="*/ 45894 h 45088"/>
                  <a:gd name="connsiteX2" fmla="*/ -26 w 27156"/>
                  <a:gd name="connsiteY2" fmla="*/ 23350 h 45088"/>
                  <a:gd name="connsiteX3" fmla="*/ 13552 w 27156"/>
                  <a:gd name="connsiteY3" fmla="*/ 805 h 45088"/>
                  <a:gd name="connsiteX4" fmla="*/ 27130 w 27156"/>
                  <a:gd name="connsiteY4" fmla="*/ 23350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7130" y="23350"/>
                    </a:moveTo>
                    <a:cubicBezTo>
                      <a:pt x="27130" y="35801"/>
                      <a:pt x="21051" y="45894"/>
                      <a:pt x="13552" y="45894"/>
                    </a:cubicBezTo>
                    <a:cubicBezTo>
                      <a:pt x="6053" y="45894"/>
                      <a:pt x="-26" y="35801"/>
                      <a:pt x="-26" y="23350"/>
                    </a:cubicBezTo>
                    <a:cubicBezTo>
                      <a:pt x="-26" y="10899"/>
                      <a:pt x="6053" y="805"/>
                      <a:pt x="13552" y="805"/>
                    </a:cubicBezTo>
                    <a:cubicBezTo>
                      <a:pt x="21051" y="805"/>
                      <a:pt x="27130" y="10899"/>
                      <a:pt x="27130" y="23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任意多边形: 形状 17"/>
            <p:cNvSpPr/>
            <p:nvPr/>
          </p:nvSpPr>
          <p:spPr>
            <a:xfrm>
              <a:off x="5250986" y="1240309"/>
              <a:ext cx="872781" cy="269969"/>
            </a:xfrm>
            <a:custGeom>
              <a:avLst/>
              <a:gdLst>
                <a:gd name="connsiteX0" fmla="*/ 791818 w 872781"/>
                <a:gd name="connsiteY0" fmla="*/ 1811 h 269969"/>
                <a:gd name="connsiteX1" fmla="*/ 767249 w 872781"/>
                <a:gd name="connsiteY1" fmla="*/ 8011 h 269969"/>
                <a:gd name="connsiteX2" fmla="*/ 761433 w 872781"/>
                <a:gd name="connsiteY2" fmla="*/ 24364 h 269969"/>
                <a:gd name="connsiteX3" fmla="*/ 777785 w 872781"/>
                <a:gd name="connsiteY3" fmla="*/ 30180 h 269969"/>
                <a:gd name="connsiteX4" fmla="*/ 777888 w 872781"/>
                <a:gd name="connsiteY4" fmla="*/ 30131 h 269969"/>
                <a:gd name="connsiteX5" fmla="*/ 823660 w 872781"/>
                <a:gd name="connsiteY5" fmla="*/ 37861 h 269969"/>
                <a:gd name="connsiteX6" fmla="*/ 306028 w 872781"/>
                <a:gd name="connsiteY6" fmla="*/ 244596 h 269969"/>
                <a:gd name="connsiteX7" fmla="*/ 44640 w 872781"/>
                <a:gd name="connsiteY7" fmla="*/ 170811 h 269969"/>
                <a:gd name="connsiteX8" fmla="*/ 42268 w 872781"/>
                <a:gd name="connsiteY8" fmla="*/ 169893 h 269969"/>
                <a:gd name="connsiteX9" fmla="*/ 81074 w 872781"/>
                <a:gd name="connsiteY9" fmla="*/ 154508 h 269969"/>
                <a:gd name="connsiteX10" fmla="*/ 95437 w 872781"/>
                <a:gd name="connsiteY10" fmla="*/ 144783 h 269969"/>
                <a:gd name="connsiteX11" fmla="*/ 85712 w 872781"/>
                <a:gd name="connsiteY11" fmla="*/ 130421 h 269969"/>
                <a:gd name="connsiteX12" fmla="*/ 85590 w 872781"/>
                <a:gd name="connsiteY12" fmla="*/ 130398 h 269969"/>
                <a:gd name="connsiteX13" fmla="*/ 74109 w 872781"/>
                <a:gd name="connsiteY13" fmla="*/ 129326 h 269969"/>
                <a:gd name="connsiteX14" fmla="*/ 15251 w 872781"/>
                <a:gd name="connsiteY14" fmla="*/ 252785 h 269969"/>
                <a:gd name="connsiteX15" fmla="*/ 32505 w 872781"/>
                <a:gd name="connsiteY15" fmla="*/ 254490 h 269969"/>
                <a:gd name="connsiteX16" fmla="*/ 34209 w 872781"/>
                <a:gd name="connsiteY16" fmla="*/ 237235 h 269969"/>
                <a:gd name="connsiteX17" fmla="*/ 34156 w 872781"/>
                <a:gd name="connsiteY17" fmla="*/ 237171 h 269969"/>
                <a:gd name="connsiteX18" fmla="*/ 29640 w 872781"/>
                <a:gd name="connsiteY18" fmla="*/ 189716 h 269969"/>
                <a:gd name="connsiteX19" fmla="*/ 32778 w 872781"/>
                <a:gd name="connsiteY19" fmla="*/ 192242 h 269969"/>
                <a:gd name="connsiteX20" fmla="*/ 303890 w 872781"/>
                <a:gd name="connsiteY20" fmla="*/ 269012 h 269969"/>
                <a:gd name="connsiteX21" fmla="*/ 840210 w 872781"/>
                <a:gd name="connsiteY21" fmla="*/ 56079 h 269969"/>
                <a:gd name="connsiteX22" fmla="*/ 844649 w 872781"/>
                <a:gd name="connsiteY22" fmla="*/ 97868 h 269969"/>
                <a:gd name="connsiteX23" fmla="*/ 850334 w 872781"/>
                <a:gd name="connsiteY23" fmla="*/ 114230 h 269969"/>
                <a:gd name="connsiteX24" fmla="*/ 866695 w 872781"/>
                <a:gd name="connsiteY24" fmla="*/ 108546 h 269969"/>
                <a:gd name="connsiteX25" fmla="*/ 866922 w 872781"/>
                <a:gd name="connsiteY25" fmla="*/ 108048 h 269969"/>
                <a:gd name="connsiteX26" fmla="*/ 800028 w 872781"/>
                <a:gd name="connsiteY26" fmla="*/ 1965 h 269969"/>
                <a:gd name="connsiteX27" fmla="*/ 791837 w 872781"/>
                <a:gd name="connsiteY27" fmla="*/ 1812 h 26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72781" h="269969">
                  <a:moveTo>
                    <a:pt x="791818" y="1811"/>
                  </a:moveTo>
                  <a:cubicBezTo>
                    <a:pt x="783590" y="2176"/>
                    <a:pt x="775291" y="4139"/>
                    <a:pt x="767249" y="8011"/>
                  </a:cubicBezTo>
                  <a:cubicBezTo>
                    <a:pt x="761127" y="10921"/>
                    <a:pt x="758523" y="18242"/>
                    <a:pt x="761433" y="24364"/>
                  </a:cubicBezTo>
                  <a:cubicBezTo>
                    <a:pt x="764342" y="30486"/>
                    <a:pt x="771664" y="33090"/>
                    <a:pt x="777785" y="30180"/>
                  </a:cubicBezTo>
                  <a:cubicBezTo>
                    <a:pt x="777820" y="30164"/>
                    <a:pt x="777854" y="30148"/>
                    <a:pt x="777888" y="30131"/>
                  </a:cubicBezTo>
                  <a:cubicBezTo>
                    <a:pt x="792639" y="23029"/>
                    <a:pt x="809925" y="27526"/>
                    <a:pt x="823660" y="37861"/>
                  </a:cubicBezTo>
                  <a:cubicBezTo>
                    <a:pt x="651520" y="225364"/>
                    <a:pt x="458031" y="258052"/>
                    <a:pt x="306028" y="244596"/>
                  </a:cubicBezTo>
                  <a:cubicBezTo>
                    <a:pt x="153727" y="231115"/>
                    <a:pt x="44640" y="170811"/>
                    <a:pt x="44640" y="170811"/>
                  </a:cubicBezTo>
                  <a:cubicBezTo>
                    <a:pt x="43884" y="170423"/>
                    <a:pt x="43088" y="170116"/>
                    <a:pt x="42268" y="169893"/>
                  </a:cubicBezTo>
                  <a:cubicBezTo>
                    <a:pt x="52647" y="158662"/>
                    <a:pt x="66617" y="151774"/>
                    <a:pt x="81074" y="154508"/>
                  </a:cubicBezTo>
                  <a:cubicBezTo>
                    <a:pt x="87726" y="155789"/>
                    <a:pt x="94156" y="151435"/>
                    <a:pt x="95437" y="144783"/>
                  </a:cubicBezTo>
                  <a:cubicBezTo>
                    <a:pt x="96718" y="138132"/>
                    <a:pt x="92364" y="131701"/>
                    <a:pt x="85712" y="130421"/>
                  </a:cubicBezTo>
                  <a:cubicBezTo>
                    <a:pt x="85671" y="130413"/>
                    <a:pt x="85631" y="130405"/>
                    <a:pt x="85590" y="130398"/>
                  </a:cubicBezTo>
                  <a:cubicBezTo>
                    <a:pt x="81692" y="129661"/>
                    <a:pt x="77885" y="129346"/>
                    <a:pt x="74109" y="129326"/>
                  </a:cubicBezTo>
                  <a:cubicBezTo>
                    <a:pt x="17465" y="129037"/>
                    <a:pt x="-23358" y="205896"/>
                    <a:pt x="15251" y="252785"/>
                  </a:cubicBezTo>
                  <a:cubicBezTo>
                    <a:pt x="19544" y="258020"/>
                    <a:pt x="27269" y="258783"/>
                    <a:pt x="32505" y="254490"/>
                  </a:cubicBezTo>
                  <a:cubicBezTo>
                    <a:pt x="37740" y="250196"/>
                    <a:pt x="38503" y="242471"/>
                    <a:pt x="34209" y="237235"/>
                  </a:cubicBezTo>
                  <a:cubicBezTo>
                    <a:pt x="34191" y="237214"/>
                    <a:pt x="34174" y="237192"/>
                    <a:pt x="34156" y="237171"/>
                  </a:cubicBezTo>
                  <a:cubicBezTo>
                    <a:pt x="23185" y="223846"/>
                    <a:pt x="23154" y="205690"/>
                    <a:pt x="29640" y="189716"/>
                  </a:cubicBezTo>
                  <a:cubicBezTo>
                    <a:pt x="30540" y="190725"/>
                    <a:pt x="31600" y="191579"/>
                    <a:pt x="32778" y="192242"/>
                  </a:cubicBezTo>
                  <a:cubicBezTo>
                    <a:pt x="32778" y="192242"/>
                    <a:pt x="146200" y="255054"/>
                    <a:pt x="303890" y="269012"/>
                  </a:cubicBezTo>
                  <a:cubicBezTo>
                    <a:pt x="460825" y="282904"/>
                    <a:pt x="663175" y="247860"/>
                    <a:pt x="840210" y="56079"/>
                  </a:cubicBezTo>
                  <a:cubicBezTo>
                    <a:pt x="848029" y="68898"/>
                    <a:pt x="850922" y="84084"/>
                    <a:pt x="844649" y="97868"/>
                  </a:cubicBezTo>
                  <a:cubicBezTo>
                    <a:pt x="841701" y="103956"/>
                    <a:pt x="844246" y="111282"/>
                    <a:pt x="850334" y="114230"/>
                  </a:cubicBezTo>
                  <a:cubicBezTo>
                    <a:pt x="856421" y="117178"/>
                    <a:pt x="863747" y="114633"/>
                    <a:pt x="866695" y="108546"/>
                  </a:cubicBezTo>
                  <a:cubicBezTo>
                    <a:pt x="866774" y="108382"/>
                    <a:pt x="866850" y="108216"/>
                    <a:pt x="866922" y="108048"/>
                  </a:cubicBezTo>
                  <a:cubicBezTo>
                    <a:pt x="888724" y="60136"/>
                    <a:pt x="847095" y="5850"/>
                    <a:pt x="800028" y="1965"/>
                  </a:cubicBezTo>
                  <a:cubicBezTo>
                    <a:pt x="797312" y="1741"/>
                    <a:pt x="794580" y="1690"/>
                    <a:pt x="791837" y="181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3575545" y="218181"/>
              <a:ext cx="2381686" cy="2511235"/>
            </a:xfrm>
            <a:custGeom>
              <a:avLst/>
              <a:gdLst>
                <a:gd name="connsiteX0" fmla="*/ 1553161 w 2381686"/>
                <a:gd name="connsiteY0" fmla="*/ 7 h 2511235"/>
                <a:gd name="connsiteX1" fmla="*/ 1050592 w 2381686"/>
                <a:gd name="connsiteY1" fmla="*/ 272270 h 2511235"/>
                <a:gd name="connsiteX2" fmla="*/ 823345 w 2381686"/>
                <a:gd name="connsiteY2" fmla="*/ 230556 h 2511235"/>
                <a:gd name="connsiteX3" fmla="*/ 854191 w 2381686"/>
                <a:gd name="connsiteY3" fmla="*/ 483665 h 2511235"/>
                <a:gd name="connsiteX4" fmla="*/ 877000 w 2381686"/>
                <a:gd name="connsiteY4" fmla="*/ 601385 h 2511235"/>
                <a:gd name="connsiteX5" fmla="*/ 982932 w 2381686"/>
                <a:gd name="connsiteY5" fmla="*/ 570387 h 2511235"/>
                <a:gd name="connsiteX6" fmla="*/ 963720 w 2381686"/>
                <a:gd name="connsiteY6" fmla="*/ 706705 h 2511235"/>
                <a:gd name="connsiteX7" fmla="*/ 1305101 w 2381686"/>
                <a:gd name="connsiteY7" fmla="*/ 489637 h 2511235"/>
                <a:gd name="connsiteX8" fmla="*/ 1553165 w 2381686"/>
                <a:gd name="connsiteY8" fmla="*/ 0 h 2511235"/>
                <a:gd name="connsiteX9" fmla="*/ 2353392 w 2381686"/>
                <a:gd name="connsiteY9" fmla="*/ 752551 h 2511235"/>
                <a:gd name="connsiteX10" fmla="*/ 2212021 w 2381686"/>
                <a:gd name="connsiteY10" fmla="*/ 883511 h 2511235"/>
                <a:gd name="connsiteX11" fmla="*/ 2376966 w 2381686"/>
                <a:gd name="connsiteY11" fmla="*/ 769313 h 2511235"/>
                <a:gd name="connsiteX12" fmla="*/ 2353392 w 2381686"/>
                <a:gd name="connsiteY12" fmla="*/ 752551 h 2511235"/>
                <a:gd name="connsiteX13" fmla="*/ 1771466 w 2381686"/>
                <a:gd name="connsiteY13" fmla="*/ 827330 h 2511235"/>
                <a:gd name="connsiteX14" fmla="*/ 1746591 w 2381686"/>
                <a:gd name="connsiteY14" fmla="*/ 849450 h 2511235"/>
                <a:gd name="connsiteX15" fmla="*/ 1933273 w 2381686"/>
                <a:gd name="connsiteY15" fmla="*/ 922852 h 2511235"/>
                <a:gd name="connsiteX16" fmla="*/ 1771468 w 2381686"/>
                <a:gd name="connsiteY16" fmla="*/ 827330 h 2511235"/>
                <a:gd name="connsiteX17" fmla="*/ 1173081 w 2381686"/>
                <a:gd name="connsiteY17" fmla="*/ 1325833 h 2511235"/>
                <a:gd name="connsiteX18" fmla="*/ 942848 w 2381686"/>
                <a:gd name="connsiteY18" fmla="*/ 1343590 h 2511235"/>
                <a:gd name="connsiteX19" fmla="*/ 1044033 w 2381686"/>
                <a:gd name="connsiteY19" fmla="*/ 1403292 h 2511235"/>
                <a:gd name="connsiteX20" fmla="*/ 1370327 w 2381686"/>
                <a:gd name="connsiteY20" fmla="*/ 1569382 h 2511235"/>
                <a:gd name="connsiteX21" fmla="*/ 1489653 w 2381686"/>
                <a:gd name="connsiteY21" fmla="*/ 1487637 h 2511235"/>
                <a:gd name="connsiteX22" fmla="*/ 1173083 w 2381686"/>
                <a:gd name="connsiteY22" fmla="*/ 1325833 h 2511235"/>
                <a:gd name="connsiteX23" fmla="*/ 111536 w 2381686"/>
                <a:gd name="connsiteY23" fmla="*/ 1403522 h 2511235"/>
                <a:gd name="connsiteX24" fmla="*/ 45405 w 2381686"/>
                <a:gd name="connsiteY24" fmla="*/ 1655186 h 2511235"/>
                <a:gd name="connsiteX25" fmla="*/ 70586 w 2381686"/>
                <a:gd name="connsiteY25" fmla="*/ 1662534 h 2511235"/>
                <a:gd name="connsiteX26" fmla="*/ 87349 w 2381686"/>
                <a:gd name="connsiteY26" fmla="*/ 1658324 h 2511235"/>
                <a:gd name="connsiteX27" fmla="*/ 111535 w 2381686"/>
                <a:gd name="connsiteY27" fmla="*/ 1403524 h 2511235"/>
                <a:gd name="connsiteX28" fmla="*/ 543369 w 2381686"/>
                <a:gd name="connsiteY28" fmla="*/ 1460774 h 2511235"/>
                <a:gd name="connsiteX29" fmla="*/ 391744 w 2381686"/>
                <a:gd name="connsiteY29" fmla="*/ 1926064 h 2511235"/>
                <a:gd name="connsiteX30" fmla="*/ 516045 w 2381686"/>
                <a:gd name="connsiteY30" fmla="*/ 1765176 h 2511235"/>
                <a:gd name="connsiteX31" fmla="*/ 616848 w 2381686"/>
                <a:gd name="connsiteY31" fmla="*/ 1682130 h 2511235"/>
                <a:gd name="connsiteX32" fmla="*/ 610954 w 2381686"/>
                <a:gd name="connsiteY32" fmla="*/ 1510068 h 2511235"/>
                <a:gd name="connsiteX33" fmla="*/ 543369 w 2381686"/>
                <a:gd name="connsiteY33" fmla="*/ 1460776 h 2511235"/>
                <a:gd name="connsiteX34" fmla="*/ 2169695 w 2381686"/>
                <a:gd name="connsiteY34" fmla="*/ 1495215 h 2511235"/>
                <a:gd name="connsiteX35" fmla="*/ 2102952 w 2381686"/>
                <a:gd name="connsiteY35" fmla="*/ 1504706 h 2511235"/>
                <a:gd name="connsiteX36" fmla="*/ 1821750 w 2381686"/>
                <a:gd name="connsiteY36" fmla="*/ 1524454 h 2511235"/>
                <a:gd name="connsiteX37" fmla="*/ 1808508 w 2381686"/>
                <a:gd name="connsiteY37" fmla="*/ 1581170 h 2511235"/>
                <a:gd name="connsiteX38" fmla="*/ 1808508 w 2381686"/>
                <a:gd name="connsiteY38" fmla="*/ 1763948 h 2511235"/>
                <a:gd name="connsiteX39" fmla="*/ 2083514 w 2381686"/>
                <a:gd name="connsiteY39" fmla="*/ 1638040 h 2511235"/>
                <a:gd name="connsiteX40" fmla="*/ 2169700 w 2381686"/>
                <a:gd name="connsiteY40" fmla="*/ 1495215 h 2511235"/>
                <a:gd name="connsiteX41" fmla="*/ 1147045 w 2381686"/>
                <a:gd name="connsiteY41" fmla="*/ 1892392 h 2511235"/>
                <a:gd name="connsiteX42" fmla="*/ 1143907 w 2381686"/>
                <a:gd name="connsiteY42" fmla="*/ 1892468 h 2511235"/>
                <a:gd name="connsiteX43" fmla="*/ 1083747 w 2381686"/>
                <a:gd name="connsiteY43" fmla="*/ 1941378 h 2511235"/>
                <a:gd name="connsiteX44" fmla="*/ 1137171 w 2381686"/>
                <a:gd name="connsiteY44" fmla="*/ 2178652 h 2511235"/>
                <a:gd name="connsiteX45" fmla="*/ 1362582 w 2381686"/>
                <a:gd name="connsiteY45" fmla="*/ 2226107 h 2511235"/>
                <a:gd name="connsiteX46" fmla="*/ 1297369 w 2381686"/>
                <a:gd name="connsiteY46" fmla="*/ 1982864 h 2511235"/>
                <a:gd name="connsiteX47" fmla="*/ 1147044 w 2381686"/>
                <a:gd name="connsiteY47" fmla="*/ 1892392 h 2511235"/>
                <a:gd name="connsiteX48" fmla="*/ 525000 w 2381686"/>
                <a:gd name="connsiteY48" fmla="*/ 2273109 h 2511235"/>
                <a:gd name="connsiteX49" fmla="*/ 477775 w 2381686"/>
                <a:gd name="connsiteY49" fmla="*/ 2301888 h 2511235"/>
                <a:gd name="connsiteX50" fmla="*/ 416161 w 2381686"/>
                <a:gd name="connsiteY50" fmla="*/ 2325003 h 2511235"/>
                <a:gd name="connsiteX51" fmla="*/ 453361 w 2381686"/>
                <a:gd name="connsiteY51" fmla="*/ 2510612 h 2511235"/>
                <a:gd name="connsiteX52" fmla="*/ 594959 w 2381686"/>
                <a:gd name="connsiteY52" fmla="*/ 2441957 h 2511235"/>
                <a:gd name="connsiteX53" fmla="*/ 525002 w 2381686"/>
                <a:gd name="connsiteY53" fmla="*/ 2273108 h 251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381686" h="2511235">
                  <a:moveTo>
                    <a:pt x="1553161" y="7"/>
                  </a:moveTo>
                  <a:cubicBezTo>
                    <a:pt x="1352182" y="55263"/>
                    <a:pt x="1165194" y="143597"/>
                    <a:pt x="1050592" y="272270"/>
                  </a:cubicBezTo>
                  <a:cubicBezTo>
                    <a:pt x="962386" y="241904"/>
                    <a:pt x="887029" y="229778"/>
                    <a:pt x="823345" y="230556"/>
                  </a:cubicBezTo>
                  <a:cubicBezTo>
                    <a:pt x="772052" y="304167"/>
                    <a:pt x="786000" y="407461"/>
                    <a:pt x="854191" y="483665"/>
                  </a:cubicBezTo>
                  <a:cubicBezTo>
                    <a:pt x="900152" y="535032"/>
                    <a:pt x="895572" y="574096"/>
                    <a:pt x="877000" y="601385"/>
                  </a:cubicBezTo>
                  <a:cubicBezTo>
                    <a:pt x="915314" y="595158"/>
                    <a:pt x="951745" y="584876"/>
                    <a:pt x="982932" y="570387"/>
                  </a:cubicBezTo>
                  <a:cubicBezTo>
                    <a:pt x="982932" y="570387"/>
                    <a:pt x="969639" y="624421"/>
                    <a:pt x="963720" y="706705"/>
                  </a:cubicBezTo>
                  <a:cubicBezTo>
                    <a:pt x="1059830" y="663387"/>
                    <a:pt x="1189079" y="593104"/>
                    <a:pt x="1305101" y="489637"/>
                  </a:cubicBezTo>
                  <a:cubicBezTo>
                    <a:pt x="1423804" y="383766"/>
                    <a:pt x="1504231" y="172111"/>
                    <a:pt x="1553165" y="0"/>
                  </a:cubicBezTo>
                  <a:close/>
                  <a:moveTo>
                    <a:pt x="2353392" y="752551"/>
                  </a:moveTo>
                  <a:cubicBezTo>
                    <a:pt x="2304543" y="755335"/>
                    <a:pt x="2212021" y="883511"/>
                    <a:pt x="2212021" y="883511"/>
                  </a:cubicBezTo>
                  <a:cubicBezTo>
                    <a:pt x="2289960" y="985847"/>
                    <a:pt x="2406984" y="841981"/>
                    <a:pt x="2376966" y="769313"/>
                  </a:cubicBezTo>
                  <a:cubicBezTo>
                    <a:pt x="2371806" y="756824"/>
                    <a:pt x="2363530" y="751974"/>
                    <a:pt x="2353392" y="752551"/>
                  </a:cubicBezTo>
                  <a:close/>
                  <a:moveTo>
                    <a:pt x="1771466" y="827330"/>
                  </a:moveTo>
                  <a:cubicBezTo>
                    <a:pt x="1758394" y="827408"/>
                    <a:pt x="1749147" y="833685"/>
                    <a:pt x="1746591" y="849450"/>
                  </a:cubicBezTo>
                  <a:cubicBezTo>
                    <a:pt x="1734006" y="927058"/>
                    <a:pt x="1880834" y="1040315"/>
                    <a:pt x="1933273" y="922852"/>
                  </a:cubicBezTo>
                  <a:cubicBezTo>
                    <a:pt x="1933273" y="922852"/>
                    <a:pt x="1822746" y="827017"/>
                    <a:pt x="1771468" y="827330"/>
                  </a:cubicBezTo>
                  <a:close/>
                  <a:moveTo>
                    <a:pt x="1173081" y="1325833"/>
                  </a:moveTo>
                  <a:cubicBezTo>
                    <a:pt x="1090437" y="1329408"/>
                    <a:pt x="1013686" y="1335101"/>
                    <a:pt x="942848" y="1343590"/>
                  </a:cubicBezTo>
                  <a:cubicBezTo>
                    <a:pt x="941252" y="1372433"/>
                    <a:pt x="963573" y="1398415"/>
                    <a:pt x="1044033" y="1403292"/>
                  </a:cubicBezTo>
                  <a:cubicBezTo>
                    <a:pt x="1239814" y="1415157"/>
                    <a:pt x="1233870" y="1616845"/>
                    <a:pt x="1370327" y="1569382"/>
                  </a:cubicBezTo>
                  <a:cubicBezTo>
                    <a:pt x="1419141" y="1552404"/>
                    <a:pt x="1458780" y="1520975"/>
                    <a:pt x="1489653" y="1487637"/>
                  </a:cubicBezTo>
                  <a:cubicBezTo>
                    <a:pt x="1352310" y="1452718"/>
                    <a:pt x="1249547" y="1395351"/>
                    <a:pt x="1173083" y="1325833"/>
                  </a:cubicBezTo>
                  <a:close/>
                  <a:moveTo>
                    <a:pt x="111536" y="1403522"/>
                  </a:moveTo>
                  <a:cubicBezTo>
                    <a:pt x="-31098" y="1483229"/>
                    <a:pt x="-17522" y="1602747"/>
                    <a:pt x="45405" y="1655186"/>
                  </a:cubicBezTo>
                  <a:cubicBezTo>
                    <a:pt x="62185" y="1665673"/>
                    <a:pt x="70586" y="1662534"/>
                    <a:pt x="70586" y="1662534"/>
                  </a:cubicBezTo>
                  <a:cubicBezTo>
                    <a:pt x="64295" y="1640628"/>
                    <a:pt x="78416" y="1637294"/>
                    <a:pt x="87349" y="1658324"/>
                  </a:cubicBezTo>
                  <a:cubicBezTo>
                    <a:pt x="171251" y="1574421"/>
                    <a:pt x="73780" y="1472741"/>
                    <a:pt x="111535" y="1403524"/>
                  </a:cubicBezTo>
                  <a:close/>
                  <a:moveTo>
                    <a:pt x="543369" y="1460774"/>
                  </a:moveTo>
                  <a:cubicBezTo>
                    <a:pt x="449910" y="1538345"/>
                    <a:pt x="403811" y="1736343"/>
                    <a:pt x="391744" y="1926064"/>
                  </a:cubicBezTo>
                  <a:cubicBezTo>
                    <a:pt x="494665" y="2035812"/>
                    <a:pt x="595716" y="1786423"/>
                    <a:pt x="516045" y="1765176"/>
                  </a:cubicBezTo>
                  <a:cubicBezTo>
                    <a:pt x="427053" y="1741445"/>
                    <a:pt x="510059" y="1628736"/>
                    <a:pt x="616848" y="1682130"/>
                  </a:cubicBezTo>
                  <a:cubicBezTo>
                    <a:pt x="723637" y="1735525"/>
                    <a:pt x="777070" y="1492269"/>
                    <a:pt x="610954" y="1510068"/>
                  </a:cubicBezTo>
                  <a:cubicBezTo>
                    <a:pt x="549345" y="1516668"/>
                    <a:pt x="535923" y="1493075"/>
                    <a:pt x="543369" y="1460776"/>
                  </a:cubicBezTo>
                  <a:close/>
                  <a:moveTo>
                    <a:pt x="2169695" y="1495215"/>
                  </a:moveTo>
                  <a:cubicBezTo>
                    <a:pt x="2147928" y="1498530"/>
                    <a:pt x="2125703" y="1501758"/>
                    <a:pt x="2102952" y="1504706"/>
                  </a:cubicBezTo>
                  <a:cubicBezTo>
                    <a:pt x="2000432" y="1517993"/>
                    <a:pt x="1906997" y="1524206"/>
                    <a:pt x="1821750" y="1524454"/>
                  </a:cubicBezTo>
                  <a:cubicBezTo>
                    <a:pt x="1787680" y="1540004"/>
                    <a:pt x="1770170" y="1559545"/>
                    <a:pt x="1808508" y="1581170"/>
                  </a:cubicBezTo>
                  <a:cubicBezTo>
                    <a:pt x="1902130" y="1633974"/>
                    <a:pt x="1627117" y="1727390"/>
                    <a:pt x="1808508" y="1763948"/>
                  </a:cubicBezTo>
                  <a:cubicBezTo>
                    <a:pt x="1989900" y="1800506"/>
                    <a:pt x="2147881" y="1735526"/>
                    <a:pt x="2083514" y="1638040"/>
                  </a:cubicBezTo>
                  <a:cubicBezTo>
                    <a:pt x="2044970" y="1579661"/>
                    <a:pt x="2155315" y="1522757"/>
                    <a:pt x="2169700" y="1495215"/>
                  </a:cubicBezTo>
                  <a:close/>
                  <a:moveTo>
                    <a:pt x="1147045" y="1892392"/>
                  </a:moveTo>
                  <a:cubicBezTo>
                    <a:pt x="1145988" y="1892392"/>
                    <a:pt x="1144954" y="1892431"/>
                    <a:pt x="1143907" y="1892468"/>
                  </a:cubicBezTo>
                  <a:cubicBezTo>
                    <a:pt x="1119658" y="1893335"/>
                    <a:pt x="1097929" y="1906707"/>
                    <a:pt x="1083747" y="1941378"/>
                  </a:cubicBezTo>
                  <a:cubicBezTo>
                    <a:pt x="1030353" y="2071897"/>
                    <a:pt x="1048181" y="2249841"/>
                    <a:pt x="1137171" y="2178652"/>
                  </a:cubicBezTo>
                  <a:cubicBezTo>
                    <a:pt x="1226164" y="2107459"/>
                    <a:pt x="1237994" y="2362559"/>
                    <a:pt x="1362582" y="2226107"/>
                  </a:cubicBezTo>
                  <a:cubicBezTo>
                    <a:pt x="1487169" y="2089652"/>
                    <a:pt x="1522814" y="1923547"/>
                    <a:pt x="1297369" y="1982864"/>
                  </a:cubicBezTo>
                  <a:cubicBezTo>
                    <a:pt x="1297369" y="1982864"/>
                    <a:pt x="1213609" y="1892913"/>
                    <a:pt x="1147044" y="1892392"/>
                  </a:cubicBezTo>
                  <a:close/>
                  <a:moveTo>
                    <a:pt x="525000" y="2273109"/>
                  </a:moveTo>
                  <a:cubicBezTo>
                    <a:pt x="510150" y="2273595"/>
                    <a:pt x="494082" y="2282308"/>
                    <a:pt x="477775" y="2301888"/>
                  </a:cubicBezTo>
                  <a:cubicBezTo>
                    <a:pt x="458088" y="2325525"/>
                    <a:pt x="437509" y="2328992"/>
                    <a:pt x="416161" y="2325003"/>
                  </a:cubicBezTo>
                  <a:cubicBezTo>
                    <a:pt x="428786" y="2404024"/>
                    <a:pt x="441775" y="2463030"/>
                    <a:pt x="453361" y="2510612"/>
                  </a:cubicBezTo>
                  <a:cubicBezTo>
                    <a:pt x="512932" y="2514075"/>
                    <a:pt x="584615" y="2504672"/>
                    <a:pt x="594959" y="2441957"/>
                  </a:cubicBezTo>
                  <a:cubicBezTo>
                    <a:pt x="608820" y="2357914"/>
                    <a:pt x="573511" y="2271521"/>
                    <a:pt x="525002" y="2273108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4163933" y="9233"/>
              <a:ext cx="2732465" cy="2866149"/>
            </a:xfrm>
            <a:custGeom>
              <a:avLst/>
              <a:gdLst>
                <a:gd name="connsiteX0" fmla="*/ 1921243 w 2732465"/>
                <a:gd name="connsiteY0" fmla="*/ 31 h 2866149"/>
                <a:gd name="connsiteX1" fmla="*/ 1894759 w 2732465"/>
                <a:gd name="connsiteY1" fmla="*/ 14115 h 2866149"/>
                <a:gd name="connsiteX2" fmla="*/ 1847610 w 2732465"/>
                <a:gd name="connsiteY2" fmla="*/ 214192 h 2866149"/>
                <a:gd name="connsiteX3" fmla="*/ 2064984 w 2732465"/>
                <a:gd name="connsiteY3" fmla="*/ 255141 h 2866149"/>
                <a:gd name="connsiteX4" fmla="*/ 1921243 w 2732465"/>
                <a:gd name="connsiteY4" fmla="*/ 24 h 2866149"/>
                <a:gd name="connsiteX5" fmla="*/ 682199 w 2732465"/>
                <a:gd name="connsiteY5" fmla="*/ 136197 h 2866149"/>
                <a:gd name="connsiteX6" fmla="*/ 594100 w 2732465"/>
                <a:gd name="connsiteY6" fmla="*/ 417791 h 2866149"/>
                <a:gd name="connsiteX7" fmla="*/ 796548 w 2732465"/>
                <a:gd name="connsiteY7" fmla="*/ 328698 h 2866149"/>
                <a:gd name="connsiteX8" fmla="*/ 705464 w 2732465"/>
                <a:gd name="connsiteY8" fmla="*/ 144466 h 2866149"/>
                <a:gd name="connsiteX9" fmla="*/ 682196 w 2732465"/>
                <a:gd name="connsiteY9" fmla="*/ 136199 h 2866149"/>
                <a:gd name="connsiteX10" fmla="*/ 2562564 w 2732465"/>
                <a:gd name="connsiteY10" fmla="*/ 260038 h 2866149"/>
                <a:gd name="connsiteX11" fmla="*/ 2258020 w 2732465"/>
                <a:gd name="connsiteY11" fmla="*/ 373929 h 2866149"/>
                <a:gd name="connsiteX12" fmla="*/ 2333642 w 2732465"/>
                <a:gd name="connsiteY12" fmla="*/ 485142 h 2866149"/>
                <a:gd name="connsiteX13" fmla="*/ 2621433 w 2732465"/>
                <a:gd name="connsiteY13" fmla="*/ 474809 h 2866149"/>
                <a:gd name="connsiteX14" fmla="*/ 2716343 w 2732465"/>
                <a:gd name="connsiteY14" fmla="*/ 299761 h 2866149"/>
                <a:gd name="connsiteX15" fmla="*/ 2570228 w 2732465"/>
                <a:gd name="connsiteY15" fmla="*/ 260036 h 2866149"/>
                <a:gd name="connsiteX16" fmla="*/ 2562574 w 2732465"/>
                <a:gd name="connsiteY16" fmla="*/ 260036 h 2866149"/>
                <a:gd name="connsiteX17" fmla="*/ 186463 w 2732465"/>
                <a:gd name="connsiteY17" fmla="*/ 548588 h 2866149"/>
                <a:gd name="connsiteX18" fmla="*/ 2078 w 2732465"/>
                <a:gd name="connsiteY18" fmla="*/ 652759 h 2866149"/>
                <a:gd name="connsiteX19" fmla="*/ 396634 w 2732465"/>
                <a:gd name="connsiteY19" fmla="*/ 741776 h 2866149"/>
                <a:gd name="connsiteX20" fmla="*/ 432224 w 2732465"/>
                <a:gd name="connsiteY20" fmla="*/ 608290 h 2866149"/>
                <a:gd name="connsiteX21" fmla="*/ 186463 w 2732465"/>
                <a:gd name="connsiteY21" fmla="*/ 548588 h 2866149"/>
                <a:gd name="connsiteX22" fmla="*/ 1070949 w 2732465"/>
                <a:gd name="connsiteY22" fmla="*/ 2550487 h 2866149"/>
                <a:gd name="connsiteX23" fmla="*/ 678059 w 2732465"/>
                <a:gd name="connsiteY23" fmla="*/ 2697905 h 2866149"/>
                <a:gd name="connsiteX24" fmla="*/ 307213 w 2732465"/>
                <a:gd name="connsiteY24" fmla="*/ 2597102 h 2866149"/>
                <a:gd name="connsiteX25" fmla="*/ 265499 w 2732465"/>
                <a:gd name="connsiteY25" fmla="*/ 2724159 h 2866149"/>
                <a:gd name="connsiteX26" fmla="*/ 1172029 w 2732465"/>
                <a:gd name="connsiteY26" fmla="*/ 2757761 h 2866149"/>
                <a:gd name="connsiteX27" fmla="*/ 1172182 w 2732465"/>
                <a:gd name="connsiteY27" fmla="*/ 2761434 h 2866149"/>
                <a:gd name="connsiteX28" fmla="*/ 1093344 w 2732465"/>
                <a:gd name="connsiteY28" fmla="*/ 2552557 h 2866149"/>
                <a:gd name="connsiteX29" fmla="*/ 1070918 w 2732465"/>
                <a:gd name="connsiteY29" fmla="*/ 2550490 h 286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732465" h="2866149">
                  <a:moveTo>
                    <a:pt x="1921243" y="31"/>
                  </a:moveTo>
                  <a:cubicBezTo>
                    <a:pt x="1911592" y="395"/>
                    <a:pt x="1902618" y="4902"/>
                    <a:pt x="1894759" y="14115"/>
                  </a:cubicBezTo>
                  <a:cubicBezTo>
                    <a:pt x="1857180" y="58172"/>
                    <a:pt x="1858742" y="136782"/>
                    <a:pt x="1847610" y="214192"/>
                  </a:cubicBezTo>
                  <a:cubicBezTo>
                    <a:pt x="1925970" y="256281"/>
                    <a:pt x="2064984" y="255141"/>
                    <a:pt x="2064984" y="255141"/>
                  </a:cubicBezTo>
                  <a:cubicBezTo>
                    <a:pt x="2044961" y="115985"/>
                    <a:pt x="1973352" y="-1935"/>
                    <a:pt x="1921243" y="24"/>
                  </a:cubicBezTo>
                  <a:close/>
                  <a:moveTo>
                    <a:pt x="682199" y="136197"/>
                  </a:moveTo>
                  <a:cubicBezTo>
                    <a:pt x="628545" y="136965"/>
                    <a:pt x="581700" y="272519"/>
                    <a:pt x="594100" y="417791"/>
                  </a:cubicBezTo>
                  <a:cubicBezTo>
                    <a:pt x="594100" y="417791"/>
                    <a:pt x="729734" y="387413"/>
                    <a:pt x="796548" y="328698"/>
                  </a:cubicBezTo>
                  <a:cubicBezTo>
                    <a:pt x="768203" y="255810"/>
                    <a:pt x="752033" y="178886"/>
                    <a:pt x="705464" y="144466"/>
                  </a:cubicBezTo>
                  <a:cubicBezTo>
                    <a:pt x="697674" y="138707"/>
                    <a:pt x="689861" y="136089"/>
                    <a:pt x="682196" y="136199"/>
                  </a:cubicBezTo>
                  <a:close/>
                  <a:moveTo>
                    <a:pt x="2562564" y="260038"/>
                  </a:moveTo>
                  <a:cubicBezTo>
                    <a:pt x="2482869" y="261201"/>
                    <a:pt x="2378033" y="287989"/>
                    <a:pt x="2258020" y="373929"/>
                  </a:cubicBezTo>
                  <a:lnTo>
                    <a:pt x="2333642" y="485142"/>
                  </a:lnTo>
                  <a:cubicBezTo>
                    <a:pt x="2333642" y="485142"/>
                    <a:pt x="2517610" y="522271"/>
                    <a:pt x="2621433" y="474809"/>
                  </a:cubicBezTo>
                  <a:cubicBezTo>
                    <a:pt x="2725256" y="427347"/>
                    <a:pt x="2754907" y="332393"/>
                    <a:pt x="2716343" y="299761"/>
                  </a:cubicBezTo>
                  <a:cubicBezTo>
                    <a:pt x="2697663" y="283956"/>
                    <a:pt x="2645921" y="260477"/>
                    <a:pt x="2570228" y="260036"/>
                  </a:cubicBezTo>
                  <a:cubicBezTo>
                    <a:pt x="2567710" y="260011"/>
                    <a:pt x="2565145" y="259999"/>
                    <a:pt x="2562574" y="260036"/>
                  </a:cubicBezTo>
                  <a:close/>
                  <a:moveTo>
                    <a:pt x="186463" y="548588"/>
                  </a:moveTo>
                  <a:cubicBezTo>
                    <a:pt x="110114" y="548488"/>
                    <a:pt x="36841" y="572806"/>
                    <a:pt x="2078" y="652759"/>
                  </a:cubicBezTo>
                  <a:cubicBezTo>
                    <a:pt x="-12753" y="709119"/>
                    <a:pt x="49577" y="824833"/>
                    <a:pt x="396634" y="741776"/>
                  </a:cubicBezTo>
                  <a:lnTo>
                    <a:pt x="432224" y="608290"/>
                  </a:lnTo>
                  <a:cubicBezTo>
                    <a:pt x="432224" y="608290"/>
                    <a:pt x="305557" y="548742"/>
                    <a:pt x="186463" y="548588"/>
                  </a:cubicBezTo>
                  <a:close/>
                  <a:moveTo>
                    <a:pt x="1070949" y="2550487"/>
                  </a:moveTo>
                  <a:cubicBezTo>
                    <a:pt x="965748" y="2552104"/>
                    <a:pt x="959161" y="2726966"/>
                    <a:pt x="678059" y="2697905"/>
                  </a:cubicBezTo>
                  <a:cubicBezTo>
                    <a:pt x="439629" y="2698728"/>
                    <a:pt x="478398" y="2503439"/>
                    <a:pt x="307213" y="2597102"/>
                  </a:cubicBezTo>
                  <a:cubicBezTo>
                    <a:pt x="294142" y="2611106"/>
                    <a:pt x="266702" y="2667409"/>
                    <a:pt x="265499" y="2724159"/>
                  </a:cubicBezTo>
                  <a:cubicBezTo>
                    <a:pt x="454608" y="2875454"/>
                    <a:pt x="822467" y="2933955"/>
                    <a:pt x="1172029" y="2757761"/>
                  </a:cubicBezTo>
                  <a:cubicBezTo>
                    <a:pt x="1172095" y="2759060"/>
                    <a:pt x="1172120" y="2760170"/>
                    <a:pt x="1172182" y="2761434"/>
                  </a:cubicBezTo>
                  <a:cubicBezTo>
                    <a:pt x="1183600" y="2674911"/>
                    <a:pt x="1221363" y="2577258"/>
                    <a:pt x="1093344" y="2552557"/>
                  </a:cubicBezTo>
                  <a:cubicBezTo>
                    <a:pt x="1085343" y="2551013"/>
                    <a:pt x="1077931" y="2550383"/>
                    <a:pt x="1070918" y="2550490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4076103" y="2984410"/>
              <a:ext cx="1654611" cy="169126"/>
            </a:xfrm>
            <a:custGeom>
              <a:avLst/>
              <a:gdLst>
                <a:gd name="connsiteX0" fmla="*/ 1653731 w 1654611"/>
                <a:gd name="connsiteY0" fmla="*/ 1 h 169126"/>
                <a:gd name="connsiteX1" fmla="*/ 1262311 w 1654611"/>
                <a:gd name="connsiteY1" fmla="*/ 10487 h 169126"/>
                <a:gd name="connsiteX2" fmla="*/ 1262464 w 1654611"/>
                <a:gd name="connsiteY2" fmla="*/ 17605 h 169126"/>
                <a:gd name="connsiteX3" fmla="*/ 1592113 w 1654611"/>
                <a:gd name="connsiteY3" fmla="*/ 139227 h 169126"/>
                <a:gd name="connsiteX4" fmla="*/ 1653728 w 1654611"/>
                <a:gd name="connsiteY4" fmla="*/ 0 h 169126"/>
                <a:gd name="connsiteX5" fmla="*/ 338930 w 1654611"/>
                <a:gd name="connsiteY5" fmla="*/ 32224 h 169126"/>
                <a:gd name="connsiteX6" fmla="*/ 96 w 1654611"/>
                <a:gd name="connsiteY6" fmla="*/ 59472 h 169126"/>
                <a:gd name="connsiteX7" fmla="*/ 278702 w 1654611"/>
                <a:gd name="connsiteY7" fmla="*/ 159741 h 169126"/>
                <a:gd name="connsiteX8" fmla="*/ 338940 w 1654611"/>
                <a:gd name="connsiteY8" fmla="*/ 32226 h 169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4611" h="169126">
                  <a:moveTo>
                    <a:pt x="1653731" y="1"/>
                  </a:moveTo>
                  <a:cubicBezTo>
                    <a:pt x="1479131" y="53859"/>
                    <a:pt x="1344264" y="35281"/>
                    <a:pt x="1262311" y="10487"/>
                  </a:cubicBezTo>
                  <a:cubicBezTo>
                    <a:pt x="1262360" y="12923"/>
                    <a:pt x="1262409" y="15081"/>
                    <a:pt x="1262464" y="17605"/>
                  </a:cubicBezTo>
                  <a:cubicBezTo>
                    <a:pt x="1265486" y="157058"/>
                    <a:pt x="1308378" y="152331"/>
                    <a:pt x="1592113" y="139227"/>
                  </a:cubicBezTo>
                  <a:cubicBezTo>
                    <a:pt x="1650965" y="136510"/>
                    <a:pt x="1657867" y="70951"/>
                    <a:pt x="1653728" y="0"/>
                  </a:cubicBezTo>
                  <a:close/>
                  <a:moveTo>
                    <a:pt x="338930" y="32224"/>
                  </a:moveTo>
                  <a:cubicBezTo>
                    <a:pt x="182879" y="87041"/>
                    <a:pt x="73428" y="79828"/>
                    <a:pt x="96" y="59472"/>
                  </a:cubicBezTo>
                  <a:cubicBezTo>
                    <a:pt x="19635" y="203549"/>
                    <a:pt x="91596" y="166844"/>
                    <a:pt x="278702" y="159741"/>
                  </a:cubicBezTo>
                  <a:cubicBezTo>
                    <a:pt x="375890" y="156051"/>
                    <a:pt x="357763" y="95026"/>
                    <a:pt x="338940" y="32226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9715469" y="4520963"/>
            <a:ext cx="2429740" cy="1906483"/>
            <a:chOff x="6464104" y="1731084"/>
            <a:chExt cx="6082057" cy="4772254"/>
          </a:xfrm>
        </p:grpSpPr>
        <p:grpSp>
          <p:nvGrpSpPr>
            <p:cNvPr id="29" name="图形 9"/>
            <p:cNvGrpSpPr/>
            <p:nvPr/>
          </p:nvGrpSpPr>
          <p:grpSpPr>
            <a:xfrm>
              <a:off x="6464104" y="2130362"/>
              <a:ext cx="6082057" cy="4372976"/>
              <a:chOff x="6464104" y="2130362"/>
              <a:chExt cx="6082057" cy="4372976"/>
            </a:xfrm>
          </p:grpSpPr>
          <p:sp>
            <p:nvSpPr>
              <p:cNvPr id="147" name="任意多边形: 形状 146"/>
              <p:cNvSpPr/>
              <p:nvPr/>
            </p:nvSpPr>
            <p:spPr>
              <a:xfrm>
                <a:off x="8865691" y="2130362"/>
                <a:ext cx="1794170" cy="942380"/>
              </a:xfrm>
              <a:custGeom>
                <a:avLst/>
                <a:gdLst>
                  <a:gd name="connsiteX0" fmla="*/ 1790671 w 1794170"/>
                  <a:gd name="connsiteY0" fmla="*/ 743387 h 942380"/>
                  <a:gd name="connsiteX1" fmla="*/ 1156907 w 1794170"/>
                  <a:gd name="connsiteY1" fmla="*/ 85530 h 942380"/>
                  <a:gd name="connsiteX2" fmla="*/ 719176 w 1794170"/>
                  <a:gd name="connsiteY2" fmla="*/ 0 h 942380"/>
                  <a:gd name="connsiteX3" fmla="*/ 310405 w 1794170"/>
                  <a:gd name="connsiteY3" fmla="*/ 112027 h 942380"/>
                  <a:gd name="connsiteX4" fmla="*/ 247737 w 1794170"/>
                  <a:gd name="connsiteY4" fmla="*/ 158632 h 942380"/>
                  <a:gd name="connsiteX5" fmla="*/ 230385 w 1794170"/>
                  <a:gd name="connsiteY5" fmla="*/ 157284 h 942380"/>
                  <a:gd name="connsiteX6" fmla="*/ 59326 w 1794170"/>
                  <a:gd name="connsiteY6" fmla="*/ 246331 h 942380"/>
                  <a:gd name="connsiteX7" fmla="*/ 235 w 1794170"/>
                  <a:gd name="connsiteY7" fmla="*/ 428235 h 942380"/>
                  <a:gd name="connsiteX8" fmla="*/ 72575 w 1794170"/>
                  <a:gd name="connsiteY8" fmla="*/ 643495 h 942380"/>
                  <a:gd name="connsiteX9" fmla="*/ 188119 w 1794170"/>
                  <a:gd name="connsiteY9" fmla="*/ 915209 h 942380"/>
                  <a:gd name="connsiteX10" fmla="*/ 289887 w 1794170"/>
                  <a:gd name="connsiteY10" fmla="*/ 901901 h 942380"/>
                  <a:gd name="connsiteX11" fmla="*/ 328343 w 1794170"/>
                  <a:gd name="connsiteY11" fmla="*/ 727090 h 942380"/>
                  <a:gd name="connsiteX12" fmla="*/ 414224 w 1794170"/>
                  <a:gd name="connsiteY12" fmla="*/ 615767 h 942380"/>
                  <a:gd name="connsiteX13" fmla="*/ 848086 w 1794170"/>
                  <a:gd name="connsiteY13" fmla="*/ 493247 h 942380"/>
                  <a:gd name="connsiteX14" fmla="*/ 1102623 w 1794170"/>
                  <a:gd name="connsiteY14" fmla="*/ 503271 h 942380"/>
                  <a:gd name="connsiteX15" fmla="*/ 1349422 w 1794170"/>
                  <a:gd name="connsiteY15" fmla="*/ 561248 h 942380"/>
                  <a:gd name="connsiteX16" fmla="*/ 1554834 w 1794170"/>
                  <a:gd name="connsiteY16" fmla="*/ 637340 h 942380"/>
                  <a:gd name="connsiteX17" fmla="*/ 1697520 w 1794170"/>
                  <a:gd name="connsiteY17" fmla="*/ 797554 h 942380"/>
                  <a:gd name="connsiteX18" fmla="*/ 1790671 w 1794170"/>
                  <a:gd name="connsiteY18" fmla="*/ 743387 h 942380"/>
                  <a:gd name="connsiteX19" fmla="*/ 210571 w 1794170"/>
                  <a:gd name="connsiteY19" fmla="*/ 686172 h 942380"/>
                  <a:gd name="connsiteX20" fmla="*/ 225285 w 1794170"/>
                  <a:gd name="connsiteY20" fmla="*/ 685469 h 942380"/>
                  <a:gd name="connsiteX21" fmla="*/ 218250 w 1794170"/>
                  <a:gd name="connsiteY21" fmla="*/ 704286 h 942380"/>
                  <a:gd name="connsiteX22" fmla="*/ 210571 w 1794170"/>
                  <a:gd name="connsiteY22" fmla="*/ 686172 h 942380"/>
                  <a:gd name="connsiteX23" fmla="*/ 1466080 w 1794170"/>
                  <a:gd name="connsiteY23" fmla="*/ 446349 h 942380"/>
                  <a:gd name="connsiteX24" fmla="*/ 1455411 w 1794170"/>
                  <a:gd name="connsiteY24" fmla="*/ 441014 h 942380"/>
                  <a:gd name="connsiteX25" fmla="*/ 1457756 w 1794170"/>
                  <a:gd name="connsiteY25" fmla="*/ 433921 h 942380"/>
                  <a:gd name="connsiteX26" fmla="*/ 1513506 w 1794170"/>
                  <a:gd name="connsiteY26" fmla="*/ 494302 h 942380"/>
                  <a:gd name="connsiteX27" fmla="*/ 1492929 w 1794170"/>
                  <a:gd name="connsiteY27" fmla="*/ 487150 h 942380"/>
                  <a:gd name="connsiteX28" fmla="*/ 1466080 w 1794170"/>
                  <a:gd name="connsiteY28" fmla="*/ 446349 h 94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94170" h="942380">
                    <a:moveTo>
                      <a:pt x="1790671" y="743387"/>
                    </a:moveTo>
                    <a:cubicBezTo>
                      <a:pt x="1683510" y="455201"/>
                      <a:pt x="1434894" y="211392"/>
                      <a:pt x="1156907" y="85530"/>
                    </a:cubicBezTo>
                    <a:cubicBezTo>
                      <a:pt x="1018618" y="22922"/>
                      <a:pt x="870362" y="-117"/>
                      <a:pt x="719176" y="0"/>
                    </a:cubicBezTo>
                    <a:cubicBezTo>
                      <a:pt x="572152" y="118"/>
                      <a:pt x="435387" y="34001"/>
                      <a:pt x="310405" y="112027"/>
                    </a:cubicBezTo>
                    <a:cubicBezTo>
                      <a:pt x="288773" y="125510"/>
                      <a:pt x="267141" y="140987"/>
                      <a:pt x="247737" y="158632"/>
                    </a:cubicBezTo>
                    <a:cubicBezTo>
                      <a:pt x="242344" y="157049"/>
                      <a:pt x="236599" y="156404"/>
                      <a:pt x="230385" y="157284"/>
                    </a:cubicBezTo>
                    <a:cubicBezTo>
                      <a:pt x="163498" y="166194"/>
                      <a:pt x="102355" y="192457"/>
                      <a:pt x="59326" y="246331"/>
                    </a:cubicBezTo>
                    <a:cubicBezTo>
                      <a:pt x="18114" y="297859"/>
                      <a:pt x="-2462" y="362226"/>
                      <a:pt x="235" y="428235"/>
                    </a:cubicBezTo>
                    <a:cubicBezTo>
                      <a:pt x="3342" y="503916"/>
                      <a:pt x="43967" y="575083"/>
                      <a:pt x="72575" y="643495"/>
                    </a:cubicBezTo>
                    <a:cubicBezTo>
                      <a:pt x="110562" y="734301"/>
                      <a:pt x="149311" y="824755"/>
                      <a:pt x="188119" y="915209"/>
                    </a:cubicBezTo>
                    <a:cubicBezTo>
                      <a:pt x="206292" y="957651"/>
                      <a:pt x="283673" y="948213"/>
                      <a:pt x="289887" y="901901"/>
                    </a:cubicBezTo>
                    <a:cubicBezTo>
                      <a:pt x="297859" y="842693"/>
                      <a:pt x="307063" y="783192"/>
                      <a:pt x="328343" y="727090"/>
                    </a:cubicBezTo>
                    <a:cubicBezTo>
                      <a:pt x="344171" y="685351"/>
                      <a:pt x="376178" y="647657"/>
                      <a:pt x="414224" y="615767"/>
                    </a:cubicBezTo>
                    <a:cubicBezTo>
                      <a:pt x="536803" y="513061"/>
                      <a:pt x="694965" y="498816"/>
                      <a:pt x="848086" y="493247"/>
                    </a:cubicBezTo>
                    <a:cubicBezTo>
                      <a:pt x="933557" y="490140"/>
                      <a:pt x="1017856" y="490433"/>
                      <a:pt x="1102623" y="503271"/>
                    </a:cubicBezTo>
                    <a:cubicBezTo>
                      <a:pt x="1186453" y="515992"/>
                      <a:pt x="1267879" y="538503"/>
                      <a:pt x="1349422" y="561248"/>
                    </a:cubicBezTo>
                    <a:cubicBezTo>
                      <a:pt x="1419828" y="580887"/>
                      <a:pt x="1491815" y="599060"/>
                      <a:pt x="1554834" y="637340"/>
                    </a:cubicBezTo>
                    <a:cubicBezTo>
                      <a:pt x="1615156" y="674037"/>
                      <a:pt x="1646226" y="750246"/>
                      <a:pt x="1697520" y="797554"/>
                    </a:cubicBezTo>
                    <a:cubicBezTo>
                      <a:pt x="1735566" y="832610"/>
                      <a:pt x="1811306" y="798902"/>
                      <a:pt x="1790671" y="743387"/>
                    </a:cubicBezTo>
                    <a:close/>
                    <a:moveTo>
                      <a:pt x="210571" y="686172"/>
                    </a:moveTo>
                    <a:cubicBezTo>
                      <a:pt x="215612" y="686231"/>
                      <a:pt x="220478" y="685938"/>
                      <a:pt x="225285" y="685469"/>
                    </a:cubicBezTo>
                    <a:cubicBezTo>
                      <a:pt x="222764" y="691683"/>
                      <a:pt x="220419" y="697955"/>
                      <a:pt x="218250" y="704286"/>
                    </a:cubicBezTo>
                    <a:cubicBezTo>
                      <a:pt x="215671" y="698248"/>
                      <a:pt x="213092" y="692210"/>
                      <a:pt x="210571" y="686172"/>
                    </a:cubicBezTo>
                    <a:close/>
                    <a:moveTo>
                      <a:pt x="1466080" y="446349"/>
                    </a:moveTo>
                    <a:cubicBezTo>
                      <a:pt x="1462563" y="444473"/>
                      <a:pt x="1458987" y="442773"/>
                      <a:pt x="1455411" y="441014"/>
                    </a:cubicBezTo>
                    <a:cubicBezTo>
                      <a:pt x="1456290" y="438670"/>
                      <a:pt x="1457111" y="436325"/>
                      <a:pt x="1457756" y="433921"/>
                    </a:cubicBezTo>
                    <a:cubicBezTo>
                      <a:pt x="1476925" y="453384"/>
                      <a:pt x="1495567" y="473491"/>
                      <a:pt x="1513506" y="494302"/>
                    </a:cubicBezTo>
                    <a:cubicBezTo>
                      <a:pt x="1506706" y="491840"/>
                      <a:pt x="1499847" y="489436"/>
                      <a:pt x="1492929" y="487150"/>
                    </a:cubicBezTo>
                    <a:cubicBezTo>
                      <a:pt x="1490819" y="470384"/>
                      <a:pt x="1481615" y="454615"/>
                      <a:pt x="1466080" y="446349"/>
                    </a:cubicBezTo>
                    <a:close/>
                  </a:path>
                </a:pathLst>
              </a:custGeom>
              <a:solidFill>
                <a:srgbClr val="00AEEF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10216547" y="2290098"/>
                <a:ext cx="536356" cy="757688"/>
              </a:xfrm>
              <a:custGeom>
                <a:avLst/>
                <a:gdLst>
                  <a:gd name="connsiteX0" fmla="*/ 519482 w 536356"/>
                  <a:gd name="connsiteY0" fmla="*/ 496714 h 757688"/>
                  <a:gd name="connsiteX1" fmla="*/ 428852 w 536356"/>
                  <a:gd name="connsiteY1" fmla="*/ 286906 h 757688"/>
                  <a:gd name="connsiteX2" fmla="*/ 265238 w 536356"/>
                  <a:gd name="connsiteY2" fmla="*/ 119833 h 757688"/>
                  <a:gd name="connsiteX3" fmla="*/ 105903 w 536356"/>
                  <a:gd name="connsiteY3" fmla="*/ 25158 h 757688"/>
                  <a:gd name="connsiteX4" fmla="*/ 9704 w 536356"/>
                  <a:gd name="connsiteY4" fmla="*/ 81377 h 757688"/>
                  <a:gd name="connsiteX5" fmla="*/ 163763 w 536356"/>
                  <a:gd name="connsiteY5" fmla="*/ 193404 h 757688"/>
                  <a:gd name="connsiteX6" fmla="*/ 242785 w 536356"/>
                  <a:gd name="connsiteY6" fmla="*/ 241708 h 757688"/>
                  <a:gd name="connsiteX7" fmla="*/ 315535 w 536356"/>
                  <a:gd name="connsiteY7" fmla="*/ 319500 h 757688"/>
                  <a:gd name="connsiteX8" fmla="*/ 403937 w 536356"/>
                  <a:gd name="connsiteY8" fmla="*/ 498532 h 757688"/>
                  <a:gd name="connsiteX9" fmla="*/ 414490 w 536356"/>
                  <a:gd name="connsiteY9" fmla="*/ 689171 h 757688"/>
                  <a:gd name="connsiteX10" fmla="*/ 521885 w 536356"/>
                  <a:gd name="connsiteY10" fmla="*/ 718775 h 757688"/>
                  <a:gd name="connsiteX11" fmla="*/ 519482 w 536356"/>
                  <a:gd name="connsiteY11" fmla="*/ 496714 h 757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6356" h="757688">
                    <a:moveTo>
                      <a:pt x="519482" y="496714"/>
                    </a:moveTo>
                    <a:cubicBezTo>
                      <a:pt x="501250" y="425606"/>
                      <a:pt x="470181" y="347873"/>
                      <a:pt x="428852" y="286906"/>
                    </a:cubicBezTo>
                    <a:cubicBezTo>
                      <a:pt x="386585" y="224591"/>
                      <a:pt x="331129" y="158055"/>
                      <a:pt x="265238" y="119833"/>
                    </a:cubicBezTo>
                    <a:cubicBezTo>
                      <a:pt x="214823" y="90581"/>
                      <a:pt x="140255" y="75749"/>
                      <a:pt x="105903" y="25158"/>
                    </a:cubicBezTo>
                    <a:cubicBezTo>
                      <a:pt x="65805" y="-33874"/>
                      <a:pt x="-30745" y="21758"/>
                      <a:pt x="9704" y="81377"/>
                    </a:cubicBezTo>
                    <a:cubicBezTo>
                      <a:pt x="47808" y="137478"/>
                      <a:pt x="103851" y="165793"/>
                      <a:pt x="163763" y="193404"/>
                    </a:cubicBezTo>
                    <a:cubicBezTo>
                      <a:pt x="192839" y="206828"/>
                      <a:pt x="218750" y="220429"/>
                      <a:pt x="242785" y="241708"/>
                    </a:cubicBezTo>
                    <a:cubicBezTo>
                      <a:pt x="269224" y="265099"/>
                      <a:pt x="294021" y="291537"/>
                      <a:pt x="315535" y="319500"/>
                    </a:cubicBezTo>
                    <a:cubicBezTo>
                      <a:pt x="355926" y="371967"/>
                      <a:pt x="383478" y="435923"/>
                      <a:pt x="403937" y="498532"/>
                    </a:cubicBezTo>
                    <a:cubicBezTo>
                      <a:pt x="424162" y="560378"/>
                      <a:pt x="434186" y="626035"/>
                      <a:pt x="414490" y="689171"/>
                    </a:cubicBezTo>
                    <a:cubicBezTo>
                      <a:pt x="393034" y="757934"/>
                      <a:pt x="500605" y="787128"/>
                      <a:pt x="521885" y="718775"/>
                    </a:cubicBezTo>
                    <a:cubicBezTo>
                      <a:pt x="544572" y="646084"/>
                      <a:pt x="538123" y="569523"/>
                      <a:pt x="519482" y="496714"/>
                    </a:cubicBezTo>
                    <a:close/>
                  </a:path>
                </a:pathLst>
              </a:custGeom>
              <a:solidFill>
                <a:srgbClr val="3A8CA5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9104243" y="2562893"/>
                <a:ext cx="1495555" cy="633586"/>
              </a:xfrm>
              <a:custGeom>
                <a:avLst/>
                <a:gdLst>
                  <a:gd name="connsiteX0" fmla="*/ 1309305 w 1495555"/>
                  <a:gd name="connsiteY0" fmla="*/ 132821 h 633586"/>
                  <a:gd name="connsiteX1" fmla="*/ 993215 w 1495555"/>
                  <a:gd name="connsiteY1" fmla="*/ 14521 h 633586"/>
                  <a:gd name="connsiteX2" fmla="*/ 819576 w 1495555"/>
                  <a:gd name="connsiteY2" fmla="*/ 1214 h 633586"/>
                  <a:gd name="connsiteX3" fmla="*/ 608127 w 1495555"/>
                  <a:gd name="connsiteY3" fmla="*/ 5728 h 633586"/>
                  <a:gd name="connsiteX4" fmla="*/ 217762 w 1495555"/>
                  <a:gd name="connsiteY4" fmla="*/ 150466 h 633586"/>
                  <a:gd name="connsiteX5" fmla="*/ 73317 w 1495555"/>
                  <a:gd name="connsiteY5" fmla="*/ 273748 h 633586"/>
                  <a:gd name="connsiteX6" fmla="*/ 8481 w 1495555"/>
                  <a:gd name="connsiteY6" fmla="*/ 539834 h 633586"/>
                  <a:gd name="connsiteX7" fmla="*/ 25599 w 1495555"/>
                  <a:gd name="connsiteY7" fmla="*/ 565569 h 633586"/>
                  <a:gd name="connsiteX8" fmla="*/ 24075 w 1495555"/>
                  <a:gd name="connsiteY8" fmla="*/ 577821 h 633586"/>
                  <a:gd name="connsiteX9" fmla="*/ 64934 w 1495555"/>
                  <a:gd name="connsiteY9" fmla="*/ 631519 h 633586"/>
                  <a:gd name="connsiteX10" fmla="*/ 133464 w 1495555"/>
                  <a:gd name="connsiteY10" fmla="*/ 592594 h 633586"/>
                  <a:gd name="connsiteX11" fmla="*/ 208324 w 1495555"/>
                  <a:gd name="connsiteY11" fmla="*/ 453659 h 633586"/>
                  <a:gd name="connsiteX12" fmla="*/ 211665 w 1495555"/>
                  <a:gd name="connsiteY12" fmla="*/ 448559 h 633586"/>
                  <a:gd name="connsiteX13" fmla="*/ 211665 w 1495555"/>
                  <a:gd name="connsiteY13" fmla="*/ 448794 h 633586"/>
                  <a:gd name="connsiteX14" fmla="*/ 315426 w 1495555"/>
                  <a:gd name="connsiteY14" fmla="*/ 476874 h 633586"/>
                  <a:gd name="connsiteX15" fmla="*/ 356755 w 1495555"/>
                  <a:gd name="connsiteY15" fmla="*/ 399551 h 633586"/>
                  <a:gd name="connsiteX16" fmla="*/ 389290 w 1495555"/>
                  <a:gd name="connsiteY16" fmla="*/ 459287 h 633586"/>
                  <a:gd name="connsiteX17" fmla="*/ 485489 w 1495555"/>
                  <a:gd name="connsiteY17" fmla="*/ 459287 h 633586"/>
                  <a:gd name="connsiteX18" fmla="*/ 522128 w 1495555"/>
                  <a:gd name="connsiteY18" fmla="*/ 375282 h 633586"/>
                  <a:gd name="connsiteX19" fmla="*/ 571019 w 1495555"/>
                  <a:gd name="connsiteY19" fmla="*/ 459287 h 633586"/>
                  <a:gd name="connsiteX20" fmla="*/ 672787 w 1495555"/>
                  <a:gd name="connsiteY20" fmla="*/ 445980 h 633586"/>
                  <a:gd name="connsiteX21" fmla="*/ 678063 w 1495555"/>
                  <a:gd name="connsiteY21" fmla="*/ 402834 h 633586"/>
                  <a:gd name="connsiteX22" fmla="*/ 726308 w 1495555"/>
                  <a:gd name="connsiteY22" fmla="*/ 452956 h 633586"/>
                  <a:gd name="connsiteX23" fmla="*/ 819400 w 1495555"/>
                  <a:gd name="connsiteY23" fmla="*/ 428393 h 633586"/>
                  <a:gd name="connsiteX24" fmla="*/ 820925 w 1495555"/>
                  <a:gd name="connsiteY24" fmla="*/ 420655 h 633586"/>
                  <a:gd name="connsiteX25" fmla="*/ 855277 w 1495555"/>
                  <a:gd name="connsiteY25" fmla="*/ 458818 h 633586"/>
                  <a:gd name="connsiteX26" fmla="*/ 928731 w 1495555"/>
                  <a:gd name="connsiteY26" fmla="*/ 464270 h 633586"/>
                  <a:gd name="connsiteX27" fmla="*/ 1003064 w 1495555"/>
                  <a:gd name="connsiteY27" fmla="*/ 477812 h 633586"/>
                  <a:gd name="connsiteX28" fmla="*/ 1057641 w 1495555"/>
                  <a:gd name="connsiteY28" fmla="*/ 403538 h 633586"/>
                  <a:gd name="connsiteX29" fmla="*/ 1084783 w 1495555"/>
                  <a:gd name="connsiteY29" fmla="*/ 433728 h 633586"/>
                  <a:gd name="connsiteX30" fmla="*/ 1161695 w 1495555"/>
                  <a:gd name="connsiteY30" fmla="*/ 453894 h 633586"/>
                  <a:gd name="connsiteX31" fmla="*/ 1180630 w 1495555"/>
                  <a:gd name="connsiteY31" fmla="*/ 443635 h 633586"/>
                  <a:gd name="connsiteX32" fmla="*/ 1183561 w 1495555"/>
                  <a:gd name="connsiteY32" fmla="*/ 447094 h 633586"/>
                  <a:gd name="connsiteX33" fmla="*/ 1217503 w 1495555"/>
                  <a:gd name="connsiteY33" fmla="*/ 463918 h 633586"/>
                  <a:gd name="connsiteX34" fmla="*/ 1224596 w 1495555"/>
                  <a:gd name="connsiteY34" fmla="*/ 470543 h 633586"/>
                  <a:gd name="connsiteX35" fmla="*/ 1303150 w 1495555"/>
                  <a:gd name="connsiteY35" fmla="*/ 470015 h 633586"/>
                  <a:gd name="connsiteX36" fmla="*/ 1378304 w 1495555"/>
                  <a:gd name="connsiteY36" fmla="*/ 419424 h 633586"/>
                  <a:gd name="connsiteX37" fmla="*/ 1378304 w 1495555"/>
                  <a:gd name="connsiteY37" fmla="*/ 394861 h 633586"/>
                  <a:gd name="connsiteX38" fmla="*/ 1386159 w 1495555"/>
                  <a:gd name="connsiteY38" fmla="*/ 410807 h 633586"/>
                  <a:gd name="connsiteX39" fmla="*/ 1439857 w 1495555"/>
                  <a:gd name="connsiteY39" fmla="*/ 451666 h 633586"/>
                  <a:gd name="connsiteX40" fmla="*/ 1495548 w 1495555"/>
                  <a:gd name="connsiteY40" fmla="*/ 395975 h 633586"/>
                  <a:gd name="connsiteX41" fmla="*/ 1309305 w 1495555"/>
                  <a:gd name="connsiteY41" fmla="*/ 132821 h 633586"/>
                  <a:gd name="connsiteX42" fmla="*/ 1269032 w 1495555"/>
                  <a:gd name="connsiteY42" fmla="*/ 251120 h 633586"/>
                  <a:gd name="connsiteX43" fmla="*/ 1264284 w 1495555"/>
                  <a:gd name="connsiteY43" fmla="*/ 242503 h 633586"/>
                  <a:gd name="connsiteX44" fmla="*/ 1261587 w 1495555"/>
                  <a:gd name="connsiteY44" fmla="*/ 234061 h 633586"/>
                  <a:gd name="connsiteX45" fmla="*/ 1272960 w 1495555"/>
                  <a:gd name="connsiteY45" fmla="*/ 241565 h 633586"/>
                  <a:gd name="connsiteX46" fmla="*/ 1269032 w 1495555"/>
                  <a:gd name="connsiteY46" fmla="*/ 251120 h 633586"/>
                  <a:gd name="connsiteX47" fmla="*/ 741843 w 1495555"/>
                  <a:gd name="connsiteY47" fmla="*/ 304642 h 633586"/>
                  <a:gd name="connsiteX48" fmla="*/ 754858 w 1495555"/>
                  <a:gd name="connsiteY48" fmla="*/ 303821 h 633586"/>
                  <a:gd name="connsiteX49" fmla="*/ 755092 w 1495555"/>
                  <a:gd name="connsiteY49" fmla="*/ 303939 h 633586"/>
                  <a:gd name="connsiteX50" fmla="*/ 747999 w 1495555"/>
                  <a:gd name="connsiteY50" fmla="*/ 312790 h 633586"/>
                  <a:gd name="connsiteX51" fmla="*/ 741843 w 1495555"/>
                  <a:gd name="connsiteY51" fmla="*/ 304642 h 633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495555" h="633586">
                    <a:moveTo>
                      <a:pt x="1309305" y="132821"/>
                    </a:moveTo>
                    <a:cubicBezTo>
                      <a:pt x="1214455" y="74023"/>
                      <a:pt x="1102897" y="34160"/>
                      <a:pt x="993215" y="14521"/>
                    </a:cubicBezTo>
                    <a:cubicBezTo>
                      <a:pt x="935941" y="4262"/>
                      <a:pt x="877554" y="3090"/>
                      <a:pt x="819576" y="1214"/>
                    </a:cubicBezTo>
                    <a:cubicBezTo>
                      <a:pt x="749054" y="-1072"/>
                      <a:pt x="678414" y="-427"/>
                      <a:pt x="608127" y="5728"/>
                    </a:cubicBezTo>
                    <a:cubicBezTo>
                      <a:pt x="467433" y="17980"/>
                      <a:pt x="325275" y="54267"/>
                      <a:pt x="217762" y="150466"/>
                    </a:cubicBezTo>
                    <a:cubicBezTo>
                      <a:pt x="158085" y="168932"/>
                      <a:pt x="106732" y="223743"/>
                      <a:pt x="73317" y="273748"/>
                    </a:cubicBezTo>
                    <a:cubicBezTo>
                      <a:pt x="26126" y="344388"/>
                      <a:pt x="-19306" y="454011"/>
                      <a:pt x="8481" y="539834"/>
                    </a:cubicBezTo>
                    <a:cubicBezTo>
                      <a:pt x="11881" y="550269"/>
                      <a:pt x="17978" y="558886"/>
                      <a:pt x="25599" y="565569"/>
                    </a:cubicBezTo>
                    <a:cubicBezTo>
                      <a:pt x="25130" y="569673"/>
                      <a:pt x="24602" y="573717"/>
                      <a:pt x="24075" y="577821"/>
                    </a:cubicBezTo>
                    <a:cubicBezTo>
                      <a:pt x="20850" y="601915"/>
                      <a:pt x="43420" y="625598"/>
                      <a:pt x="64934" y="631519"/>
                    </a:cubicBezTo>
                    <a:cubicBezTo>
                      <a:pt x="96063" y="640078"/>
                      <a:pt x="122970" y="621084"/>
                      <a:pt x="133464" y="592594"/>
                    </a:cubicBezTo>
                    <a:cubicBezTo>
                      <a:pt x="149174" y="549800"/>
                      <a:pt x="179657" y="497333"/>
                      <a:pt x="208324" y="453659"/>
                    </a:cubicBezTo>
                    <a:cubicBezTo>
                      <a:pt x="209438" y="451959"/>
                      <a:pt x="210551" y="450259"/>
                      <a:pt x="211665" y="448559"/>
                    </a:cubicBezTo>
                    <a:cubicBezTo>
                      <a:pt x="211665" y="448618"/>
                      <a:pt x="211665" y="448735"/>
                      <a:pt x="211665" y="448794"/>
                    </a:cubicBezTo>
                    <a:cubicBezTo>
                      <a:pt x="210376" y="504954"/>
                      <a:pt x="287757" y="523830"/>
                      <a:pt x="315426" y="476874"/>
                    </a:cubicBezTo>
                    <a:cubicBezTo>
                      <a:pt x="330082" y="452018"/>
                      <a:pt x="343038" y="425579"/>
                      <a:pt x="356755" y="399551"/>
                    </a:cubicBezTo>
                    <a:cubicBezTo>
                      <a:pt x="365490" y="420421"/>
                      <a:pt x="375924" y="440528"/>
                      <a:pt x="389290" y="459287"/>
                    </a:cubicBezTo>
                    <a:cubicBezTo>
                      <a:pt x="411449" y="490357"/>
                      <a:pt x="465616" y="500205"/>
                      <a:pt x="485489" y="459287"/>
                    </a:cubicBezTo>
                    <a:cubicBezTo>
                      <a:pt x="498444" y="432673"/>
                      <a:pt x="508410" y="402600"/>
                      <a:pt x="522128" y="375282"/>
                    </a:cubicBezTo>
                    <a:cubicBezTo>
                      <a:pt x="539656" y="402482"/>
                      <a:pt x="554253" y="432028"/>
                      <a:pt x="571019" y="459287"/>
                    </a:cubicBezTo>
                    <a:cubicBezTo>
                      <a:pt x="594937" y="498212"/>
                      <a:pt x="662411" y="494988"/>
                      <a:pt x="672787" y="445980"/>
                    </a:cubicBezTo>
                    <a:cubicBezTo>
                      <a:pt x="675835" y="431618"/>
                      <a:pt x="677301" y="417255"/>
                      <a:pt x="678063" y="402834"/>
                    </a:cubicBezTo>
                    <a:cubicBezTo>
                      <a:pt x="692425" y="421007"/>
                      <a:pt x="707784" y="438359"/>
                      <a:pt x="726308" y="452956"/>
                    </a:cubicBezTo>
                    <a:cubicBezTo>
                      <a:pt x="756382" y="476698"/>
                      <a:pt x="809904" y="473591"/>
                      <a:pt x="819400" y="428393"/>
                    </a:cubicBezTo>
                    <a:cubicBezTo>
                      <a:pt x="819869" y="426048"/>
                      <a:pt x="820397" y="423469"/>
                      <a:pt x="820925" y="420655"/>
                    </a:cubicBezTo>
                    <a:cubicBezTo>
                      <a:pt x="831360" y="434255"/>
                      <a:pt x="842204" y="447563"/>
                      <a:pt x="855277" y="458818"/>
                    </a:cubicBezTo>
                    <a:cubicBezTo>
                      <a:pt x="875795" y="476522"/>
                      <a:pt x="907744" y="478925"/>
                      <a:pt x="928731" y="464270"/>
                    </a:cubicBezTo>
                    <a:cubicBezTo>
                      <a:pt x="947842" y="478457"/>
                      <a:pt x="971877" y="484846"/>
                      <a:pt x="1003064" y="477812"/>
                    </a:cubicBezTo>
                    <a:cubicBezTo>
                      <a:pt x="1038119" y="469898"/>
                      <a:pt x="1054886" y="436366"/>
                      <a:pt x="1057641" y="403538"/>
                    </a:cubicBezTo>
                    <a:cubicBezTo>
                      <a:pt x="1066141" y="414148"/>
                      <a:pt x="1074524" y="424817"/>
                      <a:pt x="1084783" y="433728"/>
                    </a:cubicBezTo>
                    <a:cubicBezTo>
                      <a:pt x="1105242" y="451373"/>
                      <a:pt x="1134553" y="464797"/>
                      <a:pt x="1161695" y="453894"/>
                    </a:cubicBezTo>
                    <a:cubicBezTo>
                      <a:pt x="1168788" y="451080"/>
                      <a:pt x="1175002" y="447563"/>
                      <a:pt x="1180630" y="443635"/>
                    </a:cubicBezTo>
                    <a:cubicBezTo>
                      <a:pt x="1181627" y="444808"/>
                      <a:pt x="1182623" y="445863"/>
                      <a:pt x="1183561" y="447094"/>
                    </a:cubicBezTo>
                    <a:cubicBezTo>
                      <a:pt x="1192354" y="458466"/>
                      <a:pt x="1204665" y="463508"/>
                      <a:pt x="1217503" y="463918"/>
                    </a:cubicBezTo>
                    <a:cubicBezTo>
                      <a:pt x="1219790" y="466205"/>
                      <a:pt x="1222134" y="468432"/>
                      <a:pt x="1224596" y="470543"/>
                    </a:cubicBezTo>
                    <a:cubicBezTo>
                      <a:pt x="1249218" y="491647"/>
                      <a:pt x="1281343" y="491236"/>
                      <a:pt x="1303150" y="470015"/>
                    </a:cubicBezTo>
                    <a:cubicBezTo>
                      <a:pt x="1335685" y="480977"/>
                      <a:pt x="1378304" y="464211"/>
                      <a:pt x="1378304" y="419424"/>
                    </a:cubicBezTo>
                    <a:lnTo>
                      <a:pt x="1378304" y="394861"/>
                    </a:lnTo>
                    <a:cubicBezTo>
                      <a:pt x="1381352" y="400196"/>
                      <a:pt x="1384048" y="405531"/>
                      <a:pt x="1386159" y="410807"/>
                    </a:cubicBezTo>
                    <a:cubicBezTo>
                      <a:pt x="1395656" y="434197"/>
                      <a:pt x="1412891" y="451666"/>
                      <a:pt x="1439857" y="451666"/>
                    </a:cubicBezTo>
                    <a:cubicBezTo>
                      <a:pt x="1469813" y="451666"/>
                      <a:pt x="1496075" y="426341"/>
                      <a:pt x="1495548" y="395975"/>
                    </a:cubicBezTo>
                    <a:cubicBezTo>
                      <a:pt x="1493437" y="277441"/>
                      <a:pt x="1403745" y="191384"/>
                      <a:pt x="1309305" y="132821"/>
                    </a:cubicBezTo>
                    <a:close/>
                    <a:moveTo>
                      <a:pt x="1269032" y="251120"/>
                    </a:moveTo>
                    <a:cubicBezTo>
                      <a:pt x="1267566" y="248189"/>
                      <a:pt x="1265983" y="245317"/>
                      <a:pt x="1264284" y="242503"/>
                    </a:cubicBezTo>
                    <a:cubicBezTo>
                      <a:pt x="1263521" y="239630"/>
                      <a:pt x="1262642" y="236816"/>
                      <a:pt x="1261587" y="234061"/>
                    </a:cubicBezTo>
                    <a:cubicBezTo>
                      <a:pt x="1265456" y="236523"/>
                      <a:pt x="1269208" y="239044"/>
                      <a:pt x="1272960" y="241565"/>
                    </a:cubicBezTo>
                    <a:cubicBezTo>
                      <a:pt x="1271318" y="244554"/>
                      <a:pt x="1269970" y="247720"/>
                      <a:pt x="1269032" y="251120"/>
                    </a:cubicBezTo>
                    <a:close/>
                    <a:moveTo>
                      <a:pt x="741843" y="304642"/>
                    </a:moveTo>
                    <a:cubicBezTo>
                      <a:pt x="746181" y="304466"/>
                      <a:pt x="750519" y="304232"/>
                      <a:pt x="754858" y="303821"/>
                    </a:cubicBezTo>
                    <a:cubicBezTo>
                      <a:pt x="754916" y="303880"/>
                      <a:pt x="755033" y="303880"/>
                      <a:pt x="755092" y="303939"/>
                    </a:cubicBezTo>
                    <a:cubicBezTo>
                      <a:pt x="752630" y="306811"/>
                      <a:pt x="750226" y="309742"/>
                      <a:pt x="747999" y="312790"/>
                    </a:cubicBezTo>
                    <a:cubicBezTo>
                      <a:pt x="745947" y="310094"/>
                      <a:pt x="743895" y="307339"/>
                      <a:pt x="741843" y="304642"/>
                    </a:cubicBezTo>
                    <a:close/>
                  </a:path>
                </a:pathLst>
              </a:custGeom>
              <a:solidFill>
                <a:srgbClr val="71481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9141007" y="2552299"/>
                <a:ext cx="1459231" cy="614553"/>
              </a:xfrm>
              <a:custGeom>
                <a:avLst/>
                <a:gdLst>
                  <a:gd name="connsiteX0" fmla="*/ 1451105 w 1459231"/>
                  <a:gd name="connsiteY0" fmla="*/ 302281 h 614553"/>
                  <a:gd name="connsiteX1" fmla="*/ 757781 w 1459231"/>
                  <a:gd name="connsiteY1" fmla="*/ 3074 h 614553"/>
                  <a:gd name="connsiteX2" fmla="*/ 477685 w 1459231"/>
                  <a:gd name="connsiteY2" fmla="*/ 6532 h 614553"/>
                  <a:gd name="connsiteX3" fmla="*/ 191609 w 1459231"/>
                  <a:gd name="connsiteY3" fmla="*/ 95228 h 614553"/>
                  <a:gd name="connsiteX4" fmla="*/ 131287 w 1459231"/>
                  <a:gd name="connsiteY4" fmla="*/ 195647 h 614553"/>
                  <a:gd name="connsiteX5" fmla="*/ 94531 w 1459231"/>
                  <a:gd name="connsiteY5" fmla="*/ 220269 h 614553"/>
                  <a:gd name="connsiteX6" fmla="*/ 970 w 1459231"/>
                  <a:gd name="connsiteY6" fmla="*/ 544273 h 614553"/>
                  <a:gd name="connsiteX7" fmla="*/ 39895 w 1459231"/>
                  <a:gd name="connsiteY7" fmla="*/ 612802 h 614553"/>
                  <a:gd name="connsiteX8" fmla="*/ 108425 w 1459231"/>
                  <a:gd name="connsiteY8" fmla="*/ 573877 h 614553"/>
                  <a:gd name="connsiteX9" fmla="*/ 156671 w 1459231"/>
                  <a:gd name="connsiteY9" fmla="*/ 342437 h 614553"/>
                  <a:gd name="connsiteX10" fmla="*/ 160188 w 1459231"/>
                  <a:gd name="connsiteY10" fmla="*/ 375324 h 614553"/>
                  <a:gd name="connsiteX11" fmla="*/ 180764 w 1459231"/>
                  <a:gd name="connsiteY11" fmla="*/ 465250 h 614553"/>
                  <a:gd name="connsiteX12" fmla="*/ 236455 w 1459231"/>
                  <a:gd name="connsiteY12" fmla="*/ 520941 h 614553"/>
                  <a:gd name="connsiteX13" fmla="*/ 292146 w 1459231"/>
                  <a:gd name="connsiteY13" fmla="*/ 465250 h 614553"/>
                  <a:gd name="connsiteX14" fmla="*/ 289508 w 1459231"/>
                  <a:gd name="connsiteY14" fmla="*/ 448426 h 614553"/>
                  <a:gd name="connsiteX15" fmla="*/ 293905 w 1459231"/>
                  <a:gd name="connsiteY15" fmla="*/ 458216 h 614553"/>
                  <a:gd name="connsiteX16" fmla="*/ 397666 w 1459231"/>
                  <a:gd name="connsiteY16" fmla="*/ 430136 h 614553"/>
                  <a:gd name="connsiteX17" fmla="*/ 400890 w 1459231"/>
                  <a:gd name="connsiteY17" fmla="*/ 389921 h 614553"/>
                  <a:gd name="connsiteX18" fmla="*/ 427680 w 1459231"/>
                  <a:gd name="connsiteY18" fmla="*/ 375793 h 614553"/>
                  <a:gd name="connsiteX19" fmla="*/ 437470 w 1459231"/>
                  <a:gd name="connsiteY19" fmla="*/ 387459 h 614553"/>
                  <a:gd name="connsiteX20" fmla="*/ 639365 w 1459231"/>
                  <a:gd name="connsiteY20" fmla="*/ 410908 h 614553"/>
                  <a:gd name="connsiteX21" fmla="*/ 646224 w 1459231"/>
                  <a:gd name="connsiteY21" fmla="*/ 402349 h 614553"/>
                  <a:gd name="connsiteX22" fmla="*/ 652731 w 1459231"/>
                  <a:gd name="connsiteY22" fmla="*/ 401880 h 614553"/>
                  <a:gd name="connsiteX23" fmla="*/ 678993 w 1459231"/>
                  <a:gd name="connsiteY23" fmla="*/ 419408 h 614553"/>
                  <a:gd name="connsiteX24" fmla="*/ 1110042 w 1459231"/>
                  <a:gd name="connsiteY24" fmla="*/ 474161 h 614553"/>
                  <a:gd name="connsiteX25" fmla="*/ 1157408 w 1459231"/>
                  <a:gd name="connsiteY25" fmla="*/ 446257 h 614553"/>
                  <a:gd name="connsiteX26" fmla="*/ 1165557 w 1459231"/>
                  <a:gd name="connsiteY26" fmla="*/ 448719 h 614553"/>
                  <a:gd name="connsiteX27" fmla="*/ 1251907 w 1459231"/>
                  <a:gd name="connsiteY27" fmla="*/ 484127 h 614553"/>
                  <a:gd name="connsiteX28" fmla="*/ 1334564 w 1459231"/>
                  <a:gd name="connsiteY28" fmla="*/ 439105 h 614553"/>
                  <a:gd name="connsiteX29" fmla="*/ 1385800 w 1459231"/>
                  <a:gd name="connsiteY29" fmla="*/ 391445 h 614553"/>
                  <a:gd name="connsiteX30" fmla="*/ 1399166 w 1459231"/>
                  <a:gd name="connsiteY30" fmla="*/ 385935 h 614553"/>
                  <a:gd name="connsiteX31" fmla="*/ 1431232 w 1459231"/>
                  <a:gd name="connsiteY31" fmla="*/ 378607 h 614553"/>
                  <a:gd name="connsiteX32" fmla="*/ 1451105 w 1459231"/>
                  <a:gd name="connsiteY32" fmla="*/ 302281 h 6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59231" h="614553">
                    <a:moveTo>
                      <a:pt x="1451105" y="302281"/>
                    </a:moveTo>
                    <a:cubicBezTo>
                      <a:pt x="1295053" y="83914"/>
                      <a:pt x="1011439" y="14505"/>
                      <a:pt x="757781" y="3074"/>
                    </a:cubicBezTo>
                    <a:cubicBezTo>
                      <a:pt x="664455" y="-1147"/>
                      <a:pt x="570777" y="-1909"/>
                      <a:pt x="477685" y="6532"/>
                    </a:cubicBezTo>
                    <a:cubicBezTo>
                      <a:pt x="379669" y="15384"/>
                      <a:pt x="270573" y="31506"/>
                      <a:pt x="191609" y="95228"/>
                    </a:cubicBezTo>
                    <a:cubicBezTo>
                      <a:pt x="159191" y="121373"/>
                      <a:pt x="139260" y="156136"/>
                      <a:pt x="131287" y="195647"/>
                    </a:cubicBezTo>
                    <a:cubicBezTo>
                      <a:pt x="117511" y="197992"/>
                      <a:pt x="104321" y="205613"/>
                      <a:pt x="94531" y="220269"/>
                    </a:cubicBezTo>
                    <a:cubicBezTo>
                      <a:pt x="29578" y="317757"/>
                      <a:pt x="18498" y="431543"/>
                      <a:pt x="970" y="544273"/>
                    </a:cubicBezTo>
                    <a:cubicBezTo>
                      <a:pt x="-3661" y="574229"/>
                      <a:pt x="8122" y="604067"/>
                      <a:pt x="39895" y="612802"/>
                    </a:cubicBezTo>
                    <a:cubicBezTo>
                      <a:pt x="66568" y="620130"/>
                      <a:pt x="103735" y="603950"/>
                      <a:pt x="108425" y="573877"/>
                    </a:cubicBezTo>
                    <a:cubicBezTo>
                      <a:pt x="120559" y="495734"/>
                      <a:pt x="127770" y="415480"/>
                      <a:pt x="156671" y="342437"/>
                    </a:cubicBezTo>
                    <a:cubicBezTo>
                      <a:pt x="157257" y="353223"/>
                      <a:pt x="158429" y="364186"/>
                      <a:pt x="160188" y="375324"/>
                    </a:cubicBezTo>
                    <a:cubicBezTo>
                      <a:pt x="164877" y="405749"/>
                      <a:pt x="177306" y="434650"/>
                      <a:pt x="180764" y="465250"/>
                    </a:cubicBezTo>
                    <a:cubicBezTo>
                      <a:pt x="184223" y="495382"/>
                      <a:pt x="203510" y="520941"/>
                      <a:pt x="236455" y="520941"/>
                    </a:cubicBezTo>
                    <a:cubicBezTo>
                      <a:pt x="264183" y="520941"/>
                      <a:pt x="295605" y="495499"/>
                      <a:pt x="292146" y="465250"/>
                    </a:cubicBezTo>
                    <a:cubicBezTo>
                      <a:pt x="291501" y="459681"/>
                      <a:pt x="290563" y="454054"/>
                      <a:pt x="289508" y="448426"/>
                    </a:cubicBezTo>
                    <a:cubicBezTo>
                      <a:pt x="290857" y="451709"/>
                      <a:pt x="292322" y="454991"/>
                      <a:pt x="293905" y="458216"/>
                    </a:cubicBezTo>
                    <a:cubicBezTo>
                      <a:pt x="319405" y="509979"/>
                      <a:pt x="396728" y="482602"/>
                      <a:pt x="397666" y="430136"/>
                    </a:cubicBezTo>
                    <a:cubicBezTo>
                      <a:pt x="397900" y="416594"/>
                      <a:pt x="399190" y="403228"/>
                      <a:pt x="400890" y="389921"/>
                    </a:cubicBezTo>
                    <a:cubicBezTo>
                      <a:pt x="410094" y="385876"/>
                      <a:pt x="419063" y="381128"/>
                      <a:pt x="427680" y="375793"/>
                    </a:cubicBezTo>
                    <a:cubicBezTo>
                      <a:pt x="430201" y="380131"/>
                      <a:pt x="433367" y="384117"/>
                      <a:pt x="437470" y="387459"/>
                    </a:cubicBezTo>
                    <a:cubicBezTo>
                      <a:pt x="495506" y="435060"/>
                      <a:pt x="576522" y="476330"/>
                      <a:pt x="639365" y="410908"/>
                    </a:cubicBezTo>
                    <a:cubicBezTo>
                      <a:pt x="642061" y="408094"/>
                      <a:pt x="644289" y="405280"/>
                      <a:pt x="646224" y="402349"/>
                    </a:cubicBezTo>
                    <a:cubicBezTo>
                      <a:pt x="648393" y="402232"/>
                      <a:pt x="650562" y="402056"/>
                      <a:pt x="652731" y="401880"/>
                    </a:cubicBezTo>
                    <a:cubicBezTo>
                      <a:pt x="658945" y="409442"/>
                      <a:pt x="667562" y="415656"/>
                      <a:pt x="678993" y="419408"/>
                    </a:cubicBezTo>
                    <a:cubicBezTo>
                      <a:pt x="818631" y="465016"/>
                      <a:pt x="964072" y="473985"/>
                      <a:pt x="1110042" y="474161"/>
                    </a:cubicBezTo>
                    <a:cubicBezTo>
                      <a:pt x="1133549" y="474161"/>
                      <a:pt x="1149260" y="462261"/>
                      <a:pt x="1157408" y="446257"/>
                    </a:cubicBezTo>
                    <a:cubicBezTo>
                      <a:pt x="1159987" y="447312"/>
                      <a:pt x="1162743" y="448191"/>
                      <a:pt x="1165557" y="448719"/>
                    </a:cubicBezTo>
                    <a:cubicBezTo>
                      <a:pt x="1197213" y="454698"/>
                      <a:pt x="1224355" y="467830"/>
                      <a:pt x="1251907" y="484127"/>
                    </a:cubicBezTo>
                    <a:cubicBezTo>
                      <a:pt x="1292532" y="508162"/>
                      <a:pt x="1330578" y="475040"/>
                      <a:pt x="1334564" y="439105"/>
                    </a:cubicBezTo>
                    <a:cubicBezTo>
                      <a:pt x="1365692" y="441919"/>
                      <a:pt x="1383162" y="417884"/>
                      <a:pt x="1385800" y="391445"/>
                    </a:cubicBezTo>
                    <a:cubicBezTo>
                      <a:pt x="1390431" y="390273"/>
                      <a:pt x="1394945" y="388338"/>
                      <a:pt x="1399166" y="385935"/>
                    </a:cubicBezTo>
                    <a:cubicBezTo>
                      <a:pt x="1409659" y="386931"/>
                      <a:pt x="1420621" y="384821"/>
                      <a:pt x="1431232" y="378607"/>
                    </a:cubicBezTo>
                    <a:cubicBezTo>
                      <a:pt x="1455502" y="364186"/>
                      <a:pt x="1468809" y="327078"/>
                      <a:pt x="1451105" y="302281"/>
                    </a:cubicBezTo>
                    <a:close/>
                  </a:path>
                </a:pathLst>
              </a:custGeom>
              <a:solidFill>
                <a:srgbClr val="BC762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9109947" y="2554972"/>
                <a:ext cx="1490289" cy="576976"/>
              </a:xfrm>
              <a:custGeom>
                <a:avLst/>
                <a:gdLst>
                  <a:gd name="connsiteX0" fmla="*/ 1482165 w 1490289"/>
                  <a:gd name="connsiteY0" fmla="*/ 340643 h 576976"/>
                  <a:gd name="connsiteX1" fmla="*/ 1222645 w 1490289"/>
                  <a:gd name="connsiteY1" fmla="*/ 107562 h 576976"/>
                  <a:gd name="connsiteX2" fmla="*/ 896062 w 1490289"/>
                  <a:gd name="connsiteY2" fmla="*/ 8080 h 576976"/>
                  <a:gd name="connsiteX3" fmla="*/ 210066 w 1490289"/>
                  <a:gd name="connsiteY3" fmla="*/ 121338 h 576976"/>
                  <a:gd name="connsiteX4" fmla="*/ 185034 w 1490289"/>
                  <a:gd name="connsiteY4" fmla="*/ 152759 h 576976"/>
                  <a:gd name="connsiteX5" fmla="*/ 163637 w 1490289"/>
                  <a:gd name="connsiteY5" fmla="*/ 165246 h 576976"/>
                  <a:gd name="connsiteX6" fmla="*/ 2778 w 1490289"/>
                  <a:gd name="connsiteY6" fmla="*/ 506368 h 576976"/>
                  <a:gd name="connsiteX7" fmla="*/ 41703 w 1490289"/>
                  <a:gd name="connsiteY7" fmla="*/ 574897 h 576976"/>
                  <a:gd name="connsiteX8" fmla="*/ 110232 w 1490289"/>
                  <a:gd name="connsiteY8" fmla="*/ 535972 h 576976"/>
                  <a:gd name="connsiteX9" fmla="*/ 153261 w 1490289"/>
                  <a:gd name="connsiteY9" fmla="*/ 399793 h 576976"/>
                  <a:gd name="connsiteX10" fmla="*/ 153261 w 1490289"/>
                  <a:gd name="connsiteY10" fmla="*/ 427345 h 576976"/>
                  <a:gd name="connsiteX11" fmla="*/ 264643 w 1490289"/>
                  <a:gd name="connsiteY11" fmla="*/ 427345 h 576976"/>
                  <a:gd name="connsiteX12" fmla="*/ 264643 w 1490289"/>
                  <a:gd name="connsiteY12" fmla="*/ 304239 h 576976"/>
                  <a:gd name="connsiteX13" fmla="*/ 231521 w 1490289"/>
                  <a:gd name="connsiteY13" fmla="*/ 254586 h 576976"/>
                  <a:gd name="connsiteX14" fmla="*/ 242484 w 1490289"/>
                  <a:gd name="connsiteY14" fmla="*/ 243975 h 576976"/>
                  <a:gd name="connsiteX15" fmla="*/ 258195 w 1490289"/>
                  <a:gd name="connsiteY15" fmla="*/ 220468 h 576976"/>
                  <a:gd name="connsiteX16" fmla="*/ 266343 w 1490289"/>
                  <a:gd name="connsiteY16" fmla="*/ 217537 h 576976"/>
                  <a:gd name="connsiteX17" fmla="*/ 1265849 w 1490289"/>
                  <a:gd name="connsiteY17" fmla="*/ 269652 h 576976"/>
                  <a:gd name="connsiteX18" fmla="*/ 1274877 w 1490289"/>
                  <a:gd name="connsiteY18" fmla="*/ 436315 h 576976"/>
                  <a:gd name="connsiteX19" fmla="*/ 1382273 w 1490289"/>
                  <a:gd name="connsiteY19" fmla="*/ 406710 h 576976"/>
                  <a:gd name="connsiteX20" fmla="*/ 1376294 w 1490289"/>
                  <a:gd name="connsiteY20" fmla="*/ 383672 h 576976"/>
                  <a:gd name="connsiteX21" fmla="*/ 1386025 w 1490289"/>
                  <a:gd name="connsiteY21" fmla="*/ 396862 h 576976"/>
                  <a:gd name="connsiteX22" fmla="*/ 1462233 w 1490289"/>
                  <a:gd name="connsiteY22" fmla="*/ 416852 h 576976"/>
                  <a:gd name="connsiteX23" fmla="*/ 1482165 w 1490289"/>
                  <a:gd name="connsiteY23" fmla="*/ 340643 h 57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90289" h="576976">
                    <a:moveTo>
                      <a:pt x="1482165" y="340643"/>
                    </a:moveTo>
                    <a:cubicBezTo>
                      <a:pt x="1413284" y="244445"/>
                      <a:pt x="1326641" y="164660"/>
                      <a:pt x="1222645" y="107562"/>
                    </a:cubicBezTo>
                    <a:cubicBezTo>
                      <a:pt x="1121463" y="51988"/>
                      <a:pt x="1010023" y="22267"/>
                      <a:pt x="896062" y="8080"/>
                    </a:cubicBezTo>
                    <a:cubicBezTo>
                      <a:pt x="663390" y="-20938"/>
                      <a:pt x="423919" y="30826"/>
                      <a:pt x="210066" y="121338"/>
                    </a:cubicBezTo>
                    <a:cubicBezTo>
                      <a:pt x="196817" y="126966"/>
                      <a:pt x="188610" y="139042"/>
                      <a:pt x="185034" y="152759"/>
                    </a:cubicBezTo>
                    <a:cubicBezTo>
                      <a:pt x="177706" y="155046"/>
                      <a:pt x="170496" y="159091"/>
                      <a:pt x="163637" y="165246"/>
                    </a:cubicBezTo>
                    <a:cubicBezTo>
                      <a:pt x="65621" y="253414"/>
                      <a:pt x="47448" y="389182"/>
                      <a:pt x="2778" y="506368"/>
                    </a:cubicBezTo>
                    <a:cubicBezTo>
                      <a:pt x="-8067" y="534741"/>
                      <a:pt x="14502" y="567394"/>
                      <a:pt x="41703" y="574897"/>
                    </a:cubicBezTo>
                    <a:cubicBezTo>
                      <a:pt x="73125" y="583515"/>
                      <a:pt x="99387" y="564345"/>
                      <a:pt x="110232" y="535972"/>
                    </a:cubicBezTo>
                    <a:cubicBezTo>
                      <a:pt x="126647" y="492943"/>
                      <a:pt x="138371" y="445635"/>
                      <a:pt x="153261" y="399793"/>
                    </a:cubicBezTo>
                    <a:lnTo>
                      <a:pt x="153261" y="427345"/>
                    </a:lnTo>
                    <a:cubicBezTo>
                      <a:pt x="153261" y="499157"/>
                      <a:pt x="264643" y="499157"/>
                      <a:pt x="264643" y="427345"/>
                    </a:cubicBezTo>
                    <a:lnTo>
                      <a:pt x="264643" y="304239"/>
                    </a:lnTo>
                    <a:cubicBezTo>
                      <a:pt x="264643" y="278269"/>
                      <a:pt x="250105" y="261797"/>
                      <a:pt x="231521" y="254586"/>
                    </a:cubicBezTo>
                    <a:cubicBezTo>
                      <a:pt x="235039" y="250951"/>
                      <a:pt x="238673" y="247376"/>
                      <a:pt x="242484" y="243975"/>
                    </a:cubicBezTo>
                    <a:cubicBezTo>
                      <a:pt x="250632" y="236648"/>
                      <a:pt x="255674" y="228616"/>
                      <a:pt x="258195" y="220468"/>
                    </a:cubicBezTo>
                    <a:cubicBezTo>
                      <a:pt x="260950" y="219589"/>
                      <a:pt x="263646" y="218651"/>
                      <a:pt x="266343" y="217537"/>
                    </a:cubicBezTo>
                    <a:cubicBezTo>
                      <a:pt x="577099" y="85989"/>
                      <a:pt x="994078" y="51636"/>
                      <a:pt x="1265849" y="269652"/>
                    </a:cubicBezTo>
                    <a:cubicBezTo>
                      <a:pt x="1251370" y="324464"/>
                      <a:pt x="1259049" y="381620"/>
                      <a:pt x="1274877" y="436315"/>
                    </a:cubicBezTo>
                    <a:cubicBezTo>
                      <a:pt x="1294809" y="505195"/>
                      <a:pt x="1402322" y="475884"/>
                      <a:pt x="1382273" y="406710"/>
                    </a:cubicBezTo>
                    <a:cubicBezTo>
                      <a:pt x="1379987" y="398914"/>
                      <a:pt x="1377994" y="391234"/>
                      <a:pt x="1376294" y="383672"/>
                    </a:cubicBezTo>
                    <a:cubicBezTo>
                      <a:pt x="1379576" y="388010"/>
                      <a:pt x="1382859" y="392348"/>
                      <a:pt x="1386025" y="396862"/>
                    </a:cubicBezTo>
                    <a:cubicBezTo>
                      <a:pt x="1403670" y="421483"/>
                      <a:pt x="1434212" y="433266"/>
                      <a:pt x="1462233" y="416852"/>
                    </a:cubicBezTo>
                    <a:cubicBezTo>
                      <a:pt x="1486562" y="402607"/>
                      <a:pt x="1499869" y="365382"/>
                      <a:pt x="1482165" y="340643"/>
                    </a:cubicBezTo>
                    <a:close/>
                  </a:path>
                </a:pathLst>
              </a:custGeom>
              <a:solidFill>
                <a:srgbClr val="81471D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8985018" y="2911055"/>
                <a:ext cx="1720327" cy="1252386"/>
              </a:xfrm>
              <a:custGeom>
                <a:avLst/>
                <a:gdLst>
                  <a:gd name="connsiteX0" fmla="*/ 1697314 w 1720327"/>
                  <a:gd name="connsiteY0" fmla="*/ 248829 h 1252386"/>
                  <a:gd name="connsiteX1" fmla="*/ 1531706 w 1720327"/>
                  <a:gd name="connsiteY1" fmla="*/ 245077 h 1252386"/>
                  <a:gd name="connsiteX2" fmla="*/ 1521506 w 1720327"/>
                  <a:gd name="connsiteY2" fmla="*/ 182703 h 1252386"/>
                  <a:gd name="connsiteX3" fmla="*/ 1436738 w 1720327"/>
                  <a:gd name="connsiteY3" fmla="*/ 131057 h 1252386"/>
                  <a:gd name="connsiteX4" fmla="*/ 1336084 w 1720327"/>
                  <a:gd name="connsiteY4" fmla="*/ 159254 h 1252386"/>
                  <a:gd name="connsiteX5" fmla="*/ 1336846 w 1720327"/>
                  <a:gd name="connsiteY5" fmla="*/ 162127 h 1252386"/>
                  <a:gd name="connsiteX6" fmla="*/ 1289362 w 1720327"/>
                  <a:gd name="connsiteY6" fmla="*/ 161482 h 1252386"/>
                  <a:gd name="connsiteX7" fmla="*/ 1240061 w 1720327"/>
                  <a:gd name="connsiteY7" fmla="*/ 164589 h 1252386"/>
                  <a:gd name="connsiteX8" fmla="*/ 1145504 w 1720327"/>
                  <a:gd name="connsiteY8" fmla="*/ 166347 h 1252386"/>
                  <a:gd name="connsiteX9" fmla="*/ 1145152 w 1720327"/>
                  <a:gd name="connsiteY9" fmla="*/ 167637 h 1252386"/>
                  <a:gd name="connsiteX10" fmla="*/ 1143393 w 1720327"/>
                  <a:gd name="connsiteY10" fmla="*/ 168458 h 1252386"/>
                  <a:gd name="connsiteX11" fmla="*/ 1056164 w 1720327"/>
                  <a:gd name="connsiteY11" fmla="*/ 128653 h 1252386"/>
                  <a:gd name="connsiteX12" fmla="*/ 1025973 w 1720327"/>
                  <a:gd name="connsiteY12" fmla="*/ 139323 h 1252386"/>
                  <a:gd name="connsiteX13" fmla="*/ 1007859 w 1720327"/>
                  <a:gd name="connsiteY13" fmla="*/ 97584 h 1252386"/>
                  <a:gd name="connsiteX14" fmla="*/ 947713 w 1720327"/>
                  <a:gd name="connsiteY14" fmla="*/ 56724 h 1252386"/>
                  <a:gd name="connsiteX15" fmla="*/ 900463 w 1720327"/>
                  <a:gd name="connsiteY15" fmla="*/ 97584 h 1252386"/>
                  <a:gd name="connsiteX16" fmla="*/ 900874 w 1720327"/>
                  <a:gd name="connsiteY16" fmla="*/ 112884 h 1252386"/>
                  <a:gd name="connsiteX17" fmla="*/ 891553 w 1720327"/>
                  <a:gd name="connsiteY17" fmla="*/ 101863 h 1252386"/>
                  <a:gd name="connsiteX18" fmla="*/ 791837 w 1720327"/>
                  <a:gd name="connsiteY18" fmla="*/ 115170 h 1252386"/>
                  <a:gd name="connsiteX19" fmla="*/ 788671 w 1720327"/>
                  <a:gd name="connsiteY19" fmla="*/ 132053 h 1252386"/>
                  <a:gd name="connsiteX20" fmla="*/ 744059 w 1720327"/>
                  <a:gd name="connsiteY20" fmla="*/ 121502 h 1252386"/>
                  <a:gd name="connsiteX21" fmla="*/ 727411 w 1720327"/>
                  <a:gd name="connsiteY21" fmla="*/ 53793 h 1252386"/>
                  <a:gd name="connsiteX22" fmla="*/ 616029 w 1720327"/>
                  <a:gd name="connsiteY22" fmla="*/ 53793 h 1252386"/>
                  <a:gd name="connsiteX23" fmla="*/ 621070 w 1720327"/>
                  <a:gd name="connsiteY23" fmla="*/ 105146 h 1252386"/>
                  <a:gd name="connsiteX24" fmla="*/ 542634 w 1720327"/>
                  <a:gd name="connsiteY24" fmla="*/ 99518 h 1252386"/>
                  <a:gd name="connsiteX25" fmla="*/ 493157 w 1720327"/>
                  <a:gd name="connsiteY25" fmla="*/ 74311 h 1252386"/>
                  <a:gd name="connsiteX26" fmla="*/ 446201 w 1720327"/>
                  <a:gd name="connsiteY26" fmla="*/ 130002 h 1252386"/>
                  <a:gd name="connsiteX27" fmla="*/ 448428 w 1720327"/>
                  <a:gd name="connsiteY27" fmla="*/ 144071 h 1252386"/>
                  <a:gd name="connsiteX28" fmla="*/ 441863 w 1720327"/>
                  <a:gd name="connsiteY28" fmla="*/ 147119 h 1252386"/>
                  <a:gd name="connsiteX29" fmla="*/ 333236 w 1720327"/>
                  <a:gd name="connsiteY29" fmla="*/ 144481 h 1252386"/>
                  <a:gd name="connsiteX30" fmla="*/ 332298 w 1720327"/>
                  <a:gd name="connsiteY30" fmla="*/ 154682 h 1252386"/>
                  <a:gd name="connsiteX31" fmla="*/ 286924 w 1720327"/>
                  <a:gd name="connsiteY31" fmla="*/ 146709 h 1252386"/>
                  <a:gd name="connsiteX32" fmla="*/ 286397 w 1720327"/>
                  <a:gd name="connsiteY32" fmla="*/ 146357 h 1252386"/>
                  <a:gd name="connsiteX33" fmla="*/ 213354 w 1720327"/>
                  <a:gd name="connsiteY33" fmla="*/ 166347 h 1252386"/>
                  <a:gd name="connsiteX34" fmla="*/ 203329 w 1720327"/>
                  <a:gd name="connsiteY34" fmla="*/ 406933 h 1252386"/>
                  <a:gd name="connsiteX35" fmla="*/ 146994 w 1720327"/>
                  <a:gd name="connsiteY35" fmla="*/ 349366 h 1252386"/>
                  <a:gd name="connsiteX36" fmla="*/ 114751 w 1720327"/>
                  <a:gd name="connsiteY36" fmla="*/ 333069 h 1252386"/>
                  <a:gd name="connsiteX37" fmla="*/ 101327 w 1720327"/>
                  <a:gd name="connsiteY37" fmla="*/ 325858 h 1252386"/>
                  <a:gd name="connsiteX38" fmla="*/ 100565 w 1720327"/>
                  <a:gd name="connsiteY38" fmla="*/ 325272 h 1252386"/>
                  <a:gd name="connsiteX39" fmla="*/ 100272 w 1720327"/>
                  <a:gd name="connsiteY39" fmla="*/ 325037 h 1252386"/>
                  <a:gd name="connsiteX40" fmla="*/ 99920 w 1720327"/>
                  <a:gd name="connsiteY40" fmla="*/ 324627 h 1252386"/>
                  <a:gd name="connsiteX41" fmla="*/ 20604 w 1720327"/>
                  <a:gd name="connsiteY41" fmla="*/ 304637 h 1252386"/>
                  <a:gd name="connsiteX42" fmla="*/ 12632 w 1720327"/>
                  <a:gd name="connsiteY42" fmla="*/ 380846 h 1252386"/>
                  <a:gd name="connsiteX43" fmla="*/ 84503 w 1720327"/>
                  <a:gd name="connsiteY43" fmla="*/ 434368 h 1252386"/>
                  <a:gd name="connsiteX44" fmla="*/ 98923 w 1720327"/>
                  <a:gd name="connsiteY44" fmla="*/ 441520 h 1252386"/>
                  <a:gd name="connsiteX45" fmla="*/ 104199 w 1720327"/>
                  <a:gd name="connsiteY45" fmla="*/ 444509 h 1252386"/>
                  <a:gd name="connsiteX46" fmla="*/ 107013 w 1720327"/>
                  <a:gd name="connsiteY46" fmla="*/ 446971 h 1252386"/>
                  <a:gd name="connsiteX47" fmla="*/ 107658 w 1720327"/>
                  <a:gd name="connsiteY47" fmla="*/ 447792 h 1252386"/>
                  <a:gd name="connsiteX48" fmla="*/ 107717 w 1720327"/>
                  <a:gd name="connsiteY48" fmla="*/ 447909 h 1252386"/>
                  <a:gd name="connsiteX49" fmla="*/ 110120 w 1720327"/>
                  <a:gd name="connsiteY49" fmla="*/ 452423 h 1252386"/>
                  <a:gd name="connsiteX50" fmla="*/ 174546 w 1720327"/>
                  <a:gd name="connsiteY50" fmla="*/ 508114 h 1252386"/>
                  <a:gd name="connsiteX51" fmla="*/ 214819 w 1720327"/>
                  <a:gd name="connsiteY51" fmla="*/ 487479 h 1252386"/>
                  <a:gd name="connsiteX52" fmla="*/ 217750 w 1720327"/>
                  <a:gd name="connsiteY52" fmla="*/ 505535 h 1252386"/>
                  <a:gd name="connsiteX53" fmla="*/ 254682 w 1720327"/>
                  <a:gd name="connsiteY53" fmla="*/ 844253 h 1252386"/>
                  <a:gd name="connsiteX54" fmla="*/ 590704 w 1720327"/>
                  <a:gd name="connsiteY54" fmla="*/ 1054882 h 1252386"/>
                  <a:gd name="connsiteX55" fmla="*/ 658882 w 1720327"/>
                  <a:gd name="connsiteY55" fmla="*/ 1084135 h 1252386"/>
                  <a:gd name="connsiteX56" fmla="*/ 738725 w 1720327"/>
                  <a:gd name="connsiteY56" fmla="*/ 1108522 h 1252386"/>
                  <a:gd name="connsiteX57" fmla="*/ 745467 w 1720327"/>
                  <a:gd name="connsiteY57" fmla="*/ 1109929 h 1252386"/>
                  <a:gd name="connsiteX58" fmla="*/ 775539 w 1720327"/>
                  <a:gd name="connsiteY58" fmla="*/ 1115322 h 1252386"/>
                  <a:gd name="connsiteX59" fmla="*/ 877601 w 1720327"/>
                  <a:gd name="connsiteY59" fmla="*/ 1119601 h 1252386"/>
                  <a:gd name="connsiteX60" fmla="*/ 899877 w 1720327"/>
                  <a:gd name="connsiteY60" fmla="*/ 1211696 h 1252386"/>
                  <a:gd name="connsiteX61" fmla="*/ 974503 w 1720327"/>
                  <a:gd name="connsiteY61" fmla="*/ 1250563 h 1252386"/>
                  <a:gd name="connsiteX62" fmla="*/ 1002642 w 1720327"/>
                  <a:gd name="connsiteY62" fmla="*/ 1182034 h 1252386"/>
                  <a:gd name="connsiteX63" fmla="*/ 987283 w 1720327"/>
                  <a:gd name="connsiteY63" fmla="*/ 1108932 h 1252386"/>
                  <a:gd name="connsiteX64" fmla="*/ 985817 w 1720327"/>
                  <a:gd name="connsiteY64" fmla="*/ 1102425 h 1252386"/>
                  <a:gd name="connsiteX65" fmla="*/ 1179680 w 1720327"/>
                  <a:gd name="connsiteY65" fmla="*/ 1020706 h 1252386"/>
                  <a:gd name="connsiteX66" fmla="*/ 1446704 w 1720327"/>
                  <a:gd name="connsiteY66" fmla="*/ 740844 h 1252386"/>
                  <a:gd name="connsiteX67" fmla="*/ 1539327 w 1720327"/>
                  <a:gd name="connsiteY67" fmla="*/ 347607 h 1252386"/>
                  <a:gd name="connsiteX68" fmla="*/ 1563831 w 1720327"/>
                  <a:gd name="connsiteY68" fmla="*/ 355169 h 1252386"/>
                  <a:gd name="connsiteX69" fmla="*/ 1600470 w 1720327"/>
                  <a:gd name="connsiteY69" fmla="*/ 367363 h 1252386"/>
                  <a:gd name="connsiteX70" fmla="*/ 1699893 w 1720327"/>
                  <a:gd name="connsiteY70" fmla="*/ 336293 h 1252386"/>
                  <a:gd name="connsiteX71" fmla="*/ 1697314 w 1720327"/>
                  <a:gd name="connsiteY71" fmla="*/ 248829 h 1252386"/>
                  <a:gd name="connsiteX72" fmla="*/ 877542 w 1720327"/>
                  <a:gd name="connsiteY72" fmla="*/ 979436 h 1252386"/>
                  <a:gd name="connsiteX73" fmla="*/ 883697 w 1720327"/>
                  <a:gd name="connsiteY73" fmla="*/ 962318 h 1252386"/>
                  <a:gd name="connsiteX74" fmla="*/ 892432 w 1720327"/>
                  <a:gd name="connsiteY74" fmla="*/ 974570 h 1252386"/>
                  <a:gd name="connsiteX75" fmla="*/ 891201 w 1720327"/>
                  <a:gd name="connsiteY75" fmla="*/ 977677 h 1252386"/>
                  <a:gd name="connsiteX76" fmla="*/ 889970 w 1720327"/>
                  <a:gd name="connsiteY76" fmla="*/ 980315 h 1252386"/>
                  <a:gd name="connsiteX77" fmla="*/ 887097 w 1720327"/>
                  <a:gd name="connsiteY77" fmla="*/ 984477 h 1252386"/>
                  <a:gd name="connsiteX78" fmla="*/ 884166 w 1720327"/>
                  <a:gd name="connsiteY78" fmla="*/ 985122 h 1252386"/>
                  <a:gd name="connsiteX79" fmla="*/ 878070 w 1720327"/>
                  <a:gd name="connsiteY79" fmla="*/ 985181 h 1252386"/>
                  <a:gd name="connsiteX80" fmla="*/ 877894 w 1720327"/>
                  <a:gd name="connsiteY80" fmla="*/ 985181 h 1252386"/>
                  <a:gd name="connsiteX81" fmla="*/ 877308 w 1720327"/>
                  <a:gd name="connsiteY81" fmla="*/ 985064 h 1252386"/>
                  <a:gd name="connsiteX82" fmla="*/ 877542 w 1720327"/>
                  <a:gd name="connsiteY82" fmla="*/ 979436 h 1252386"/>
                  <a:gd name="connsiteX83" fmla="*/ 962485 w 1720327"/>
                  <a:gd name="connsiteY83" fmla="*/ 317651 h 1252386"/>
                  <a:gd name="connsiteX84" fmla="*/ 958440 w 1720327"/>
                  <a:gd name="connsiteY84" fmla="*/ 308799 h 1252386"/>
                  <a:gd name="connsiteX85" fmla="*/ 973213 w 1720327"/>
                  <a:gd name="connsiteY85" fmla="*/ 312551 h 1252386"/>
                  <a:gd name="connsiteX86" fmla="*/ 988162 w 1720327"/>
                  <a:gd name="connsiteY86" fmla="*/ 313899 h 1252386"/>
                  <a:gd name="connsiteX87" fmla="*/ 997248 w 1720327"/>
                  <a:gd name="connsiteY87" fmla="*/ 320641 h 1252386"/>
                  <a:gd name="connsiteX88" fmla="*/ 962485 w 1720327"/>
                  <a:gd name="connsiteY88" fmla="*/ 317651 h 1252386"/>
                  <a:gd name="connsiteX89" fmla="*/ 1372137 w 1720327"/>
                  <a:gd name="connsiteY89" fmla="*/ 619496 h 1252386"/>
                  <a:gd name="connsiteX90" fmla="*/ 1355898 w 1720327"/>
                  <a:gd name="connsiteY90" fmla="*/ 594230 h 1252386"/>
                  <a:gd name="connsiteX91" fmla="*/ 1353026 w 1720327"/>
                  <a:gd name="connsiteY91" fmla="*/ 590889 h 1252386"/>
                  <a:gd name="connsiteX92" fmla="*/ 1381165 w 1720327"/>
                  <a:gd name="connsiteY92" fmla="*/ 596458 h 1252386"/>
                  <a:gd name="connsiteX93" fmla="*/ 1372137 w 1720327"/>
                  <a:gd name="connsiteY93" fmla="*/ 619496 h 1252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720327" h="1252386">
                    <a:moveTo>
                      <a:pt x="1697314" y="248829"/>
                    </a:moveTo>
                    <a:cubicBezTo>
                      <a:pt x="1645550" y="199938"/>
                      <a:pt x="1575848" y="210900"/>
                      <a:pt x="1531706" y="245077"/>
                    </a:cubicBezTo>
                    <a:cubicBezTo>
                      <a:pt x="1529009" y="224266"/>
                      <a:pt x="1525609" y="203455"/>
                      <a:pt x="1521506" y="182703"/>
                    </a:cubicBezTo>
                    <a:cubicBezTo>
                      <a:pt x="1513123" y="140554"/>
                      <a:pt x="1467163" y="119977"/>
                      <a:pt x="1436738" y="131057"/>
                    </a:cubicBezTo>
                    <a:cubicBezTo>
                      <a:pt x="1407134" y="85449"/>
                      <a:pt x="1320139" y="102098"/>
                      <a:pt x="1336084" y="159254"/>
                    </a:cubicBezTo>
                    <a:cubicBezTo>
                      <a:pt x="1336377" y="160192"/>
                      <a:pt x="1336553" y="161130"/>
                      <a:pt x="1336846" y="162127"/>
                    </a:cubicBezTo>
                    <a:cubicBezTo>
                      <a:pt x="1321429" y="155796"/>
                      <a:pt x="1303725" y="155737"/>
                      <a:pt x="1289362" y="161482"/>
                    </a:cubicBezTo>
                    <a:cubicBezTo>
                      <a:pt x="1272303" y="155502"/>
                      <a:pt x="1253603" y="156206"/>
                      <a:pt x="1240061" y="164589"/>
                    </a:cubicBezTo>
                    <a:cubicBezTo>
                      <a:pt x="1214033" y="134809"/>
                      <a:pt x="1156525" y="126133"/>
                      <a:pt x="1145504" y="166347"/>
                    </a:cubicBezTo>
                    <a:cubicBezTo>
                      <a:pt x="1145386" y="166758"/>
                      <a:pt x="1145269" y="167227"/>
                      <a:pt x="1145152" y="167637"/>
                    </a:cubicBezTo>
                    <a:cubicBezTo>
                      <a:pt x="1144566" y="167872"/>
                      <a:pt x="1143980" y="168165"/>
                      <a:pt x="1143393" y="168458"/>
                    </a:cubicBezTo>
                    <a:cubicBezTo>
                      <a:pt x="1131200" y="127540"/>
                      <a:pt x="1084713" y="114291"/>
                      <a:pt x="1056164" y="128653"/>
                    </a:cubicBezTo>
                    <a:cubicBezTo>
                      <a:pt x="1044908" y="129122"/>
                      <a:pt x="1034239" y="132581"/>
                      <a:pt x="1025973" y="139323"/>
                    </a:cubicBezTo>
                    <a:cubicBezTo>
                      <a:pt x="1020932" y="125195"/>
                      <a:pt x="1014835" y="111243"/>
                      <a:pt x="1007859" y="97584"/>
                    </a:cubicBezTo>
                    <a:cubicBezTo>
                      <a:pt x="995783" y="73959"/>
                      <a:pt x="973858" y="56724"/>
                      <a:pt x="947713" y="56724"/>
                    </a:cubicBezTo>
                    <a:cubicBezTo>
                      <a:pt x="925202" y="56724"/>
                      <a:pt x="900287" y="73490"/>
                      <a:pt x="900463" y="97584"/>
                    </a:cubicBezTo>
                    <a:cubicBezTo>
                      <a:pt x="900463" y="102625"/>
                      <a:pt x="900639" y="107725"/>
                      <a:pt x="900874" y="112884"/>
                    </a:cubicBezTo>
                    <a:cubicBezTo>
                      <a:pt x="897884" y="109191"/>
                      <a:pt x="894836" y="105498"/>
                      <a:pt x="891553" y="101863"/>
                    </a:cubicBezTo>
                    <a:cubicBezTo>
                      <a:pt x="854855" y="61414"/>
                      <a:pt x="803502" y="68566"/>
                      <a:pt x="791837" y="115170"/>
                    </a:cubicBezTo>
                    <a:cubicBezTo>
                      <a:pt x="790488" y="120564"/>
                      <a:pt x="789492" y="126250"/>
                      <a:pt x="788671" y="132053"/>
                    </a:cubicBezTo>
                    <a:cubicBezTo>
                      <a:pt x="775188" y="126250"/>
                      <a:pt x="760239" y="122674"/>
                      <a:pt x="744059" y="121502"/>
                    </a:cubicBezTo>
                    <a:cubicBezTo>
                      <a:pt x="738373" y="98932"/>
                      <a:pt x="732804" y="76362"/>
                      <a:pt x="727411" y="53793"/>
                    </a:cubicBezTo>
                    <a:cubicBezTo>
                      <a:pt x="710293" y="-18019"/>
                      <a:pt x="610812" y="-17843"/>
                      <a:pt x="616029" y="53793"/>
                    </a:cubicBezTo>
                    <a:cubicBezTo>
                      <a:pt x="617260" y="70911"/>
                      <a:pt x="619019" y="88028"/>
                      <a:pt x="621070" y="105146"/>
                    </a:cubicBezTo>
                    <a:cubicBezTo>
                      <a:pt x="597798" y="84277"/>
                      <a:pt x="561921" y="82401"/>
                      <a:pt x="542634" y="99518"/>
                    </a:cubicBezTo>
                    <a:cubicBezTo>
                      <a:pt x="530851" y="84452"/>
                      <a:pt x="513909" y="74311"/>
                      <a:pt x="493157" y="74311"/>
                    </a:cubicBezTo>
                    <a:cubicBezTo>
                      <a:pt x="462791" y="74311"/>
                      <a:pt x="441452" y="99635"/>
                      <a:pt x="446201" y="130002"/>
                    </a:cubicBezTo>
                    <a:cubicBezTo>
                      <a:pt x="446963" y="134692"/>
                      <a:pt x="447666" y="139381"/>
                      <a:pt x="448428" y="144071"/>
                    </a:cubicBezTo>
                    <a:cubicBezTo>
                      <a:pt x="446142" y="144892"/>
                      <a:pt x="443973" y="145947"/>
                      <a:pt x="441863" y="147119"/>
                    </a:cubicBezTo>
                    <a:cubicBezTo>
                      <a:pt x="422869" y="94770"/>
                      <a:pt x="339919" y="87970"/>
                      <a:pt x="333236" y="144481"/>
                    </a:cubicBezTo>
                    <a:cubicBezTo>
                      <a:pt x="332826" y="147882"/>
                      <a:pt x="332650" y="151282"/>
                      <a:pt x="332298" y="154682"/>
                    </a:cubicBezTo>
                    <a:cubicBezTo>
                      <a:pt x="318229" y="146299"/>
                      <a:pt x="301580" y="143426"/>
                      <a:pt x="286924" y="146709"/>
                    </a:cubicBezTo>
                    <a:cubicBezTo>
                      <a:pt x="286749" y="146592"/>
                      <a:pt x="286573" y="146475"/>
                      <a:pt x="286397" y="146357"/>
                    </a:cubicBezTo>
                    <a:cubicBezTo>
                      <a:pt x="260075" y="132229"/>
                      <a:pt x="221502" y="138678"/>
                      <a:pt x="213354" y="166347"/>
                    </a:cubicBezTo>
                    <a:cubicBezTo>
                      <a:pt x="191077" y="241853"/>
                      <a:pt x="193363" y="324100"/>
                      <a:pt x="203329" y="406933"/>
                    </a:cubicBezTo>
                    <a:cubicBezTo>
                      <a:pt x="190491" y="384304"/>
                      <a:pt x="172436" y="365545"/>
                      <a:pt x="146994" y="349366"/>
                    </a:cubicBezTo>
                    <a:cubicBezTo>
                      <a:pt x="136793" y="342859"/>
                      <a:pt x="125479" y="338227"/>
                      <a:pt x="114751" y="333069"/>
                    </a:cubicBezTo>
                    <a:cubicBezTo>
                      <a:pt x="110179" y="330900"/>
                      <a:pt x="105724" y="328437"/>
                      <a:pt x="101327" y="325858"/>
                    </a:cubicBezTo>
                    <a:cubicBezTo>
                      <a:pt x="101092" y="325682"/>
                      <a:pt x="100858" y="325506"/>
                      <a:pt x="100565" y="325272"/>
                    </a:cubicBezTo>
                    <a:cubicBezTo>
                      <a:pt x="100448" y="325213"/>
                      <a:pt x="100389" y="325155"/>
                      <a:pt x="100272" y="325037"/>
                    </a:cubicBezTo>
                    <a:cubicBezTo>
                      <a:pt x="100155" y="324862"/>
                      <a:pt x="100096" y="324803"/>
                      <a:pt x="99920" y="324627"/>
                    </a:cubicBezTo>
                    <a:cubicBezTo>
                      <a:pt x="79930" y="298892"/>
                      <a:pt x="44815" y="288985"/>
                      <a:pt x="20604" y="304637"/>
                    </a:cubicBezTo>
                    <a:cubicBezTo>
                      <a:pt x="-2669" y="319644"/>
                      <a:pt x="-7476" y="354993"/>
                      <a:pt x="12632" y="380846"/>
                    </a:cubicBezTo>
                    <a:cubicBezTo>
                      <a:pt x="32036" y="405819"/>
                      <a:pt x="56774" y="421412"/>
                      <a:pt x="84503" y="434368"/>
                    </a:cubicBezTo>
                    <a:cubicBezTo>
                      <a:pt x="89368" y="436654"/>
                      <a:pt x="94175" y="438999"/>
                      <a:pt x="98923" y="441520"/>
                    </a:cubicBezTo>
                    <a:cubicBezTo>
                      <a:pt x="100682" y="442458"/>
                      <a:pt x="102441" y="443513"/>
                      <a:pt x="104199" y="444509"/>
                    </a:cubicBezTo>
                    <a:cubicBezTo>
                      <a:pt x="105137" y="445271"/>
                      <a:pt x="106075" y="446151"/>
                      <a:pt x="107013" y="446971"/>
                    </a:cubicBezTo>
                    <a:cubicBezTo>
                      <a:pt x="107248" y="447265"/>
                      <a:pt x="107424" y="447440"/>
                      <a:pt x="107658" y="447792"/>
                    </a:cubicBezTo>
                    <a:cubicBezTo>
                      <a:pt x="107658" y="447851"/>
                      <a:pt x="107717" y="447851"/>
                      <a:pt x="107717" y="447909"/>
                    </a:cubicBezTo>
                    <a:cubicBezTo>
                      <a:pt x="109182" y="451720"/>
                      <a:pt x="112524" y="461568"/>
                      <a:pt x="110120" y="452423"/>
                    </a:cubicBezTo>
                    <a:cubicBezTo>
                      <a:pt x="118152" y="482614"/>
                      <a:pt x="141717" y="508114"/>
                      <a:pt x="174546" y="508114"/>
                    </a:cubicBezTo>
                    <a:cubicBezTo>
                      <a:pt x="190257" y="508114"/>
                      <a:pt x="205792" y="499966"/>
                      <a:pt x="214819" y="487479"/>
                    </a:cubicBezTo>
                    <a:cubicBezTo>
                      <a:pt x="215757" y="493517"/>
                      <a:pt x="216754" y="499497"/>
                      <a:pt x="217750" y="505535"/>
                    </a:cubicBezTo>
                    <a:cubicBezTo>
                      <a:pt x="191019" y="611934"/>
                      <a:pt x="202098" y="735803"/>
                      <a:pt x="254682" y="844253"/>
                    </a:cubicBezTo>
                    <a:cubicBezTo>
                      <a:pt x="320515" y="980081"/>
                      <a:pt x="451652" y="1061155"/>
                      <a:pt x="590704" y="1054882"/>
                    </a:cubicBezTo>
                    <a:cubicBezTo>
                      <a:pt x="611515" y="1070359"/>
                      <a:pt x="635374" y="1081145"/>
                      <a:pt x="658882" y="1084135"/>
                    </a:cubicBezTo>
                    <a:cubicBezTo>
                      <a:pt x="685555" y="1094335"/>
                      <a:pt x="712345" y="1102542"/>
                      <a:pt x="738725" y="1108522"/>
                    </a:cubicBezTo>
                    <a:cubicBezTo>
                      <a:pt x="740953" y="1109049"/>
                      <a:pt x="743239" y="1109460"/>
                      <a:pt x="745467" y="1109929"/>
                    </a:cubicBezTo>
                    <a:cubicBezTo>
                      <a:pt x="755315" y="1112977"/>
                      <a:pt x="765339" y="1114853"/>
                      <a:pt x="775539" y="1115322"/>
                    </a:cubicBezTo>
                    <a:cubicBezTo>
                      <a:pt x="810009" y="1120422"/>
                      <a:pt x="844069" y="1121594"/>
                      <a:pt x="877601" y="1119601"/>
                    </a:cubicBezTo>
                    <a:cubicBezTo>
                      <a:pt x="882759" y="1150554"/>
                      <a:pt x="889384" y="1181037"/>
                      <a:pt x="899877" y="1211696"/>
                    </a:cubicBezTo>
                    <a:cubicBezTo>
                      <a:pt x="910136" y="1241594"/>
                      <a:pt x="948358" y="1258125"/>
                      <a:pt x="974503" y="1250563"/>
                    </a:cubicBezTo>
                    <a:cubicBezTo>
                      <a:pt x="1004283" y="1242004"/>
                      <a:pt x="1012842" y="1211873"/>
                      <a:pt x="1002642" y="1182034"/>
                    </a:cubicBezTo>
                    <a:cubicBezTo>
                      <a:pt x="995783" y="1162044"/>
                      <a:pt x="991093" y="1133143"/>
                      <a:pt x="987283" y="1108932"/>
                    </a:cubicBezTo>
                    <a:cubicBezTo>
                      <a:pt x="986931" y="1106704"/>
                      <a:pt x="986403" y="1104535"/>
                      <a:pt x="985817" y="1102425"/>
                    </a:cubicBezTo>
                    <a:cubicBezTo>
                      <a:pt x="1055460" y="1084604"/>
                      <a:pt x="1120941" y="1055058"/>
                      <a:pt x="1179680" y="1020706"/>
                    </a:cubicBezTo>
                    <a:cubicBezTo>
                      <a:pt x="1293700" y="953994"/>
                      <a:pt x="1383334" y="855567"/>
                      <a:pt x="1446704" y="740844"/>
                    </a:cubicBezTo>
                    <a:cubicBezTo>
                      <a:pt x="1510719" y="624948"/>
                      <a:pt x="1541672" y="488417"/>
                      <a:pt x="1539327" y="347607"/>
                    </a:cubicBezTo>
                    <a:cubicBezTo>
                      <a:pt x="1547241" y="351945"/>
                      <a:pt x="1555624" y="354466"/>
                      <a:pt x="1563831" y="355169"/>
                    </a:cubicBezTo>
                    <a:cubicBezTo>
                      <a:pt x="1574676" y="363083"/>
                      <a:pt x="1587514" y="367890"/>
                      <a:pt x="1600470" y="367363"/>
                    </a:cubicBezTo>
                    <a:cubicBezTo>
                      <a:pt x="1637636" y="365897"/>
                      <a:pt x="1669175" y="352590"/>
                      <a:pt x="1699893" y="336293"/>
                    </a:cubicBezTo>
                    <a:cubicBezTo>
                      <a:pt x="1731021" y="319762"/>
                      <a:pt x="1723693" y="273743"/>
                      <a:pt x="1697314" y="248829"/>
                    </a:cubicBezTo>
                    <a:close/>
                    <a:moveTo>
                      <a:pt x="877542" y="979436"/>
                    </a:moveTo>
                    <a:cubicBezTo>
                      <a:pt x="879887" y="973925"/>
                      <a:pt x="881939" y="968180"/>
                      <a:pt x="883697" y="962318"/>
                    </a:cubicBezTo>
                    <a:cubicBezTo>
                      <a:pt x="886453" y="966598"/>
                      <a:pt x="889325" y="970701"/>
                      <a:pt x="892432" y="974570"/>
                    </a:cubicBezTo>
                    <a:cubicBezTo>
                      <a:pt x="892022" y="975626"/>
                      <a:pt x="891611" y="976681"/>
                      <a:pt x="891201" y="977677"/>
                    </a:cubicBezTo>
                    <a:cubicBezTo>
                      <a:pt x="890849" y="978557"/>
                      <a:pt x="890380" y="979436"/>
                      <a:pt x="889970" y="980315"/>
                    </a:cubicBezTo>
                    <a:cubicBezTo>
                      <a:pt x="889266" y="981370"/>
                      <a:pt x="888035" y="983246"/>
                      <a:pt x="887097" y="984477"/>
                    </a:cubicBezTo>
                    <a:cubicBezTo>
                      <a:pt x="886218" y="984712"/>
                      <a:pt x="885163" y="984946"/>
                      <a:pt x="884166" y="985122"/>
                    </a:cubicBezTo>
                    <a:cubicBezTo>
                      <a:pt x="882115" y="985181"/>
                      <a:pt x="880121" y="985181"/>
                      <a:pt x="878070" y="985181"/>
                    </a:cubicBezTo>
                    <a:cubicBezTo>
                      <a:pt x="878011" y="985181"/>
                      <a:pt x="877952" y="985181"/>
                      <a:pt x="877894" y="985181"/>
                    </a:cubicBezTo>
                    <a:cubicBezTo>
                      <a:pt x="877718" y="985122"/>
                      <a:pt x="877483" y="985064"/>
                      <a:pt x="877308" y="985064"/>
                    </a:cubicBezTo>
                    <a:cubicBezTo>
                      <a:pt x="877366" y="983188"/>
                      <a:pt x="877483" y="981312"/>
                      <a:pt x="877542" y="979436"/>
                    </a:cubicBezTo>
                    <a:close/>
                    <a:moveTo>
                      <a:pt x="962485" y="317651"/>
                    </a:moveTo>
                    <a:cubicBezTo>
                      <a:pt x="961196" y="314720"/>
                      <a:pt x="959789" y="311789"/>
                      <a:pt x="958440" y="308799"/>
                    </a:cubicBezTo>
                    <a:cubicBezTo>
                      <a:pt x="963189" y="310265"/>
                      <a:pt x="968055" y="311613"/>
                      <a:pt x="973213" y="312551"/>
                    </a:cubicBezTo>
                    <a:cubicBezTo>
                      <a:pt x="978196" y="313489"/>
                      <a:pt x="983238" y="313958"/>
                      <a:pt x="988162" y="313899"/>
                    </a:cubicBezTo>
                    <a:cubicBezTo>
                      <a:pt x="991093" y="316244"/>
                      <a:pt x="994141" y="318472"/>
                      <a:pt x="997248" y="320641"/>
                    </a:cubicBezTo>
                    <a:cubicBezTo>
                      <a:pt x="985700" y="318237"/>
                      <a:pt x="974034" y="317065"/>
                      <a:pt x="962485" y="317651"/>
                    </a:cubicBezTo>
                    <a:close/>
                    <a:moveTo>
                      <a:pt x="1372137" y="619496"/>
                    </a:moveTo>
                    <a:cubicBezTo>
                      <a:pt x="1367857" y="610996"/>
                      <a:pt x="1362523" y="602554"/>
                      <a:pt x="1355898" y="594230"/>
                    </a:cubicBezTo>
                    <a:cubicBezTo>
                      <a:pt x="1355019" y="593116"/>
                      <a:pt x="1354023" y="592003"/>
                      <a:pt x="1353026" y="590889"/>
                    </a:cubicBezTo>
                    <a:cubicBezTo>
                      <a:pt x="1362406" y="594875"/>
                      <a:pt x="1372137" y="596927"/>
                      <a:pt x="1381165" y="596458"/>
                    </a:cubicBezTo>
                    <a:cubicBezTo>
                      <a:pt x="1378292" y="604255"/>
                      <a:pt x="1375244" y="611934"/>
                      <a:pt x="1372137" y="619496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9603098" y="4873196"/>
                <a:ext cx="158460" cy="234647"/>
              </a:xfrm>
              <a:custGeom>
                <a:avLst/>
                <a:gdLst>
                  <a:gd name="connsiteX0" fmla="*/ 158338 w 158460"/>
                  <a:gd name="connsiteY0" fmla="*/ 114055 h 234647"/>
                  <a:gd name="connsiteX1" fmla="*/ 154586 w 158460"/>
                  <a:gd name="connsiteY1" fmla="*/ 85975 h 234647"/>
                  <a:gd name="connsiteX2" fmla="*/ 150483 w 158460"/>
                  <a:gd name="connsiteY2" fmla="*/ 70264 h 234647"/>
                  <a:gd name="connsiteX3" fmla="*/ 124865 w 158460"/>
                  <a:gd name="connsiteY3" fmla="*/ 7363 h 234647"/>
                  <a:gd name="connsiteX4" fmla="*/ 48656 w 158460"/>
                  <a:gd name="connsiteY4" fmla="*/ 27353 h 234647"/>
                  <a:gd name="connsiteX5" fmla="*/ 26439 w 158460"/>
                  <a:gd name="connsiteY5" fmla="*/ 96117 h 234647"/>
                  <a:gd name="connsiteX6" fmla="*/ 26321 w 158460"/>
                  <a:gd name="connsiteY6" fmla="*/ 96879 h 234647"/>
                  <a:gd name="connsiteX7" fmla="*/ 0 w 158460"/>
                  <a:gd name="connsiteY7" fmla="*/ 143425 h 234647"/>
                  <a:gd name="connsiteX8" fmla="*/ 0 w 158460"/>
                  <a:gd name="connsiteY8" fmla="*/ 178598 h 234647"/>
                  <a:gd name="connsiteX9" fmla="*/ 95085 w 158460"/>
                  <a:gd name="connsiteY9" fmla="*/ 217992 h 234647"/>
                  <a:gd name="connsiteX10" fmla="*/ 125569 w 158460"/>
                  <a:gd name="connsiteY10" fmla="*/ 164529 h 234647"/>
                  <a:gd name="connsiteX11" fmla="*/ 158338 w 158460"/>
                  <a:gd name="connsiteY11" fmla="*/ 114055 h 23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460" h="234647">
                    <a:moveTo>
                      <a:pt x="158338" y="114055"/>
                    </a:moveTo>
                    <a:cubicBezTo>
                      <a:pt x="157635" y="104617"/>
                      <a:pt x="156345" y="95296"/>
                      <a:pt x="154586" y="85975"/>
                    </a:cubicBezTo>
                    <a:cubicBezTo>
                      <a:pt x="153824" y="81872"/>
                      <a:pt x="149779" y="74192"/>
                      <a:pt x="150483" y="70264"/>
                    </a:cubicBezTo>
                    <a:cubicBezTo>
                      <a:pt x="154704" y="45233"/>
                      <a:pt x="148079" y="20963"/>
                      <a:pt x="124865" y="7363"/>
                    </a:cubicBezTo>
                    <a:cubicBezTo>
                      <a:pt x="99658" y="-7410"/>
                      <a:pt x="62667" y="445"/>
                      <a:pt x="48656" y="27353"/>
                    </a:cubicBezTo>
                    <a:cubicBezTo>
                      <a:pt x="37167" y="49395"/>
                      <a:pt x="30542" y="71730"/>
                      <a:pt x="26439" y="96117"/>
                    </a:cubicBezTo>
                    <a:cubicBezTo>
                      <a:pt x="26380" y="96410"/>
                      <a:pt x="26380" y="96644"/>
                      <a:pt x="26321" y="96879"/>
                    </a:cubicBezTo>
                    <a:cubicBezTo>
                      <a:pt x="11138" y="105262"/>
                      <a:pt x="0" y="120738"/>
                      <a:pt x="0" y="143425"/>
                    </a:cubicBezTo>
                    <a:lnTo>
                      <a:pt x="0" y="178598"/>
                    </a:lnTo>
                    <a:cubicBezTo>
                      <a:pt x="0" y="225144"/>
                      <a:pt x="61964" y="255041"/>
                      <a:pt x="95085" y="217992"/>
                    </a:cubicBezTo>
                    <a:cubicBezTo>
                      <a:pt x="109448" y="201871"/>
                      <a:pt x="119237" y="184284"/>
                      <a:pt x="125569" y="164529"/>
                    </a:cubicBezTo>
                    <a:cubicBezTo>
                      <a:pt x="144914" y="155442"/>
                      <a:pt x="159980" y="136097"/>
                      <a:pt x="158338" y="114055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9877268" y="4820293"/>
                <a:ext cx="230012" cy="239240"/>
              </a:xfrm>
              <a:custGeom>
                <a:avLst/>
                <a:gdLst>
                  <a:gd name="connsiteX0" fmla="*/ 213742 w 230012"/>
                  <a:gd name="connsiteY0" fmla="*/ 121702 h 239240"/>
                  <a:gd name="connsiteX1" fmla="*/ 192579 w 230012"/>
                  <a:gd name="connsiteY1" fmla="*/ 106285 h 239240"/>
                  <a:gd name="connsiteX2" fmla="*/ 190821 w 230012"/>
                  <a:gd name="connsiteY2" fmla="*/ 105347 h 239240"/>
                  <a:gd name="connsiteX3" fmla="*/ 147733 w 230012"/>
                  <a:gd name="connsiteY3" fmla="*/ 82367 h 239240"/>
                  <a:gd name="connsiteX4" fmla="*/ 111153 w 230012"/>
                  <a:gd name="connsiteY4" fmla="*/ 46314 h 239240"/>
                  <a:gd name="connsiteX5" fmla="*/ 71935 w 230012"/>
                  <a:gd name="connsiteY5" fmla="*/ 1820 h 239240"/>
                  <a:gd name="connsiteX6" fmla="*/ 3406 w 230012"/>
                  <a:gd name="connsiteY6" fmla="*/ 40687 h 239240"/>
                  <a:gd name="connsiteX7" fmla="*/ 14896 w 230012"/>
                  <a:gd name="connsiteY7" fmla="*/ 142220 h 239240"/>
                  <a:gd name="connsiteX8" fmla="*/ 44676 w 230012"/>
                  <a:gd name="connsiteY8" fmla="*/ 166958 h 239240"/>
                  <a:gd name="connsiteX9" fmla="*/ 50304 w 230012"/>
                  <a:gd name="connsiteY9" fmla="*/ 199259 h 239240"/>
                  <a:gd name="connsiteX10" fmla="*/ 153420 w 230012"/>
                  <a:gd name="connsiteY10" fmla="*/ 211452 h 239240"/>
                  <a:gd name="connsiteX11" fmla="*/ 213683 w 230012"/>
                  <a:gd name="connsiteY11" fmla="*/ 200373 h 239240"/>
                  <a:gd name="connsiteX12" fmla="*/ 213742 w 230012"/>
                  <a:gd name="connsiteY12" fmla="*/ 121702 h 23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012" h="239240">
                    <a:moveTo>
                      <a:pt x="213742" y="121702"/>
                    </a:moveTo>
                    <a:cubicBezTo>
                      <a:pt x="206942" y="116133"/>
                      <a:pt x="200317" y="110447"/>
                      <a:pt x="192579" y="106285"/>
                    </a:cubicBezTo>
                    <a:cubicBezTo>
                      <a:pt x="191934" y="105933"/>
                      <a:pt x="191407" y="105640"/>
                      <a:pt x="190821" y="105347"/>
                    </a:cubicBezTo>
                    <a:cubicBezTo>
                      <a:pt x="181382" y="89050"/>
                      <a:pt x="164851" y="82074"/>
                      <a:pt x="147733" y="82367"/>
                    </a:cubicBezTo>
                    <a:cubicBezTo>
                      <a:pt x="141109" y="65132"/>
                      <a:pt x="128153" y="50535"/>
                      <a:pt x="111153" y="46314"/>
                    </a:cubicBezTo>
                    <a:cubicBezTo>
                      <a:pt x="107753" y="25679"/>
                      <a:pt x="94446" y="7975"/>
                      <a:pt x="71935" y="1820"/>
                    </a:cubicBezTo>
                    <a:cubicBezTo>
                      <a:pt x="44441" y="-5742"/>
                      <a:pt x="9092" y="10848"/>
                      <a:pt x="3406" y="40687"/>
                    </a:cubicBezTo>
                    <a:cubicBezTo>
                      <a:pt x="-3511" y="77032"/>
                      <a:pt x="6" y="108512"/>
                      <a:pt x="14896" y="142220"/>
                    </a:cubicBezTo>
                    <a:cubicBezTo>
                      <a:pt x="19820" y="153417"/>
                      <a:pt x="31603" y="162327"/>
                      <a:pt x="44676" y="166958"/>
                    </a:cubicBezTo>
                    <a:cubicBezTo>
                      <a:pt x="46200" y="177569"/>
                      <a:pt x="48076" y="188238"/>
                      <a:pt x="50304" y="199259"/>
                    </a:cubicBezTo>
                    <a:cubicBezTo>
                      <a:pt x="60211" y="248209"/>
                      <a:pt x="132961" y="252136"/>
                      <a:pt x="153420" y="211452"/>
                    </a:cubicBezTo>
                    <a:cubicBezTo>
                      <a:pt x="173586" y="219777"/>
                      <a:pt x="196214" y="217842"/>
                      <a:pt x="213683" y="200373"/>
                    </a:cubicBezTo>
                    <a:cubicBezTo>
                      <a:pt x="233498" y="180676"/>
                      <a:pt x="237308" y="140872"/>
                      <a:pt x="213742" y="121702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9774694" y="3027530"/>
                <a:ext cx="812012" cy="1001630"/>
              </a:xfrm>
              <a:custGeom>
                <a:avLst/>
                <a:gdLst>
                  <a:gd name="connsiteX0" fmla="*/ 787872 w 812012"/>
                  <a:gd name="connsiteY0" fmla="*/ 39672 h 1001630"/>
                  <a:gd name="connsiteX1" fmla="*/ 680477 w 812012"/>
                  <a:gd name="connsiteY1" fmla="*/ 69277 h 1001630"/>
                  <a:gd name="connsiteX2" fmla="*/ 681707 w 812012"/>
                  <a:gd name="connsiteY2" fmla="*/ 362915 h 1001630"/>
                  <a:gd name="connsiteX3" fmla="*/ 547873 w 812012"/>
                  <a:gd name="connsiteY3" fmla="*/ 597579 h 1001630"/>
                  <a:gd name="connsiteX4" fmla="*/ 39327 w 812012"/>
                  <a:gd name="connsiteY4" fmla="*/ 891862 h 1001630"/>
                  <a:gd name="connsiteX5" fmla="*/ 68931 w 812012"/>
                  <a:gd name="connsiteY5" fmla="*/ 999257 h 1001630"/>
                  <a:gd name="connsiteX6" fmla="*/ 631703 w 812012"/>
                  <a:gd name="connsiteY6" fmla="*/ 670681 h 1001630"/>
                  <a:gd name="connsiteX7" fmla="*/ 789044 w 812012"/>
                  <a:gd name="connsiteY7" fmla="*/ 392577 h 1001630"/>
                  <a:gd name="connsiteX8" fmla="*/ 787872 w 812012"/>
                  <a:gd name="connsiteY8" fmla="*/ 39672 h 100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012" h="1001630">
                    <a:moveTo>
                      <a:pt x="787872" y="39672"/>
                    </a:moveTo>
                    <a:cubicBezTo>
                      <a:pt x="770051" y="-29853"/>
                      <a:pt x="662655" y="-367"/>
                      <a:pt x="680477" y="69277"/>
                    </a:cubicBezTo>
                    <a:cubicBezTo>
                      <a:pt x="705332" y="166472"/>
                      <a:pt x="708263" y="265778"/>
                      <a:pt x="681707" y="362915"/>
                    </a:cubicBezTo>
                    <a:cubicBezTo>
                      <a:pt x="657614" y="450906"/>
                      <a:pt x="608665" y="530222"/>
                      <a:pt x="547873" y="597579"/>
                    </a:cubicBezTo>
                    <a:cubicBezTo>
                      <a:pt x="414977" y="744896"/>
                      <a:pt x="228090" y="838516"/>
                      <a:pt x="39327" y="891862"/>
                    </a:cubicBezTo>
                    <a:cubicBezTo>
                      <a:pt x="-29672" y="911383"/>
                      <a:pt x="-302" y="1018837"/>
                      <a:pt x="68931" y="999257"/>
                    </a:cubicBezTo>
                    <a:cubicBezTo>
                      <a:pt x="278622" y="939990"/>
                      <a:pt x="484268" y="834060"/>
                      <a:pt x="631703" y="670681"/>
                    </a:cubicBezTo>
                    <a:cubicBezTo>
                      <a:pt x="703925" y="590661"/>
                      <a:pt x="759206" y="496339"/>
                      <a:pt x="789044" y="392577"/>
                    </a:cubicBezTo>
                    <a:cubicBezTo>
                      <a:pt x="822225" y="277502"/>
                      <a:pt x="817359" y="154806"/>
                      <a:pt x="787872" y="39672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9560439" y="3120103"/>
                <a:ext cx="183859" cy="427861"/>
              </a:xfrm>
              <a:custGeom>
                <a:avLst/>
                <a:gdLst>
                  <a:gd name="connsiteX0" fmla="*/ 175790 w 183859"/>
                  <a:gd name="connsiteY0" fmla="*/ 83806 h 427861"/>
                  <a:gd name="connsiteX1" fmla="*/ 155800 w 183859"/>
                  <a:gd name="connsiteY1" fmla="*/ 7597 h 427861"/>
                  <a:gd name="connsiteX2" fmla="*/ 79591 w 183859"/>
                  <a:gd name="connsiteY2" fmla="*/ 27587 h 427861"/>
                  <a:gd name="connsiteX3" fmla="*/ 8014 w 183859"/>
                  <a:gd name="connsiteY3" fmla="*/ 206443 h 427861"/>
                  <a:gd name="connsiteX4" fmla="*/ 47232 w 183859"/>
                  <a:gd name="connsiteY4" fmla="*/ 411621 h 427861"/>
                  <a:gd name="connsiteX5" fmla="*/ 126020 w 183859"/>
                  <a:gd name="connsiteY5" fmla="*/ 332891 h 427861"/>
                  <a:gd name="connsiteX6" fmla="*/ 123851 w 183859"/>
                  <a:gd name="connsiteY6" fmla="*/ 331836 h 427861"/>
                  <a:gd name="connsiteX7" fmla="*/ 115527 w 183859"/>
                  <a:gd name="connsiteY7" fmla="*/ 317298 h 427861"/>
                  <a:gd name="connsiteX8" fmla="*/ 113651 w 183859"/>
                  <a:gd name="connsiteY8" fmla="*/ 308329 h 427861"/>
                  <a:gd name="connsiteX9" fmla="*/ 112303 w 183859"/>
                  <a:gd name="connsiteY9" fmla="*/ 303463 h 427861"/>
                  <a:gd name="connsiteX10" fmla="*/ 111892 w 183859"/>
                  <a:gd name="connsiteY10" fmla="*/ 298187 h 427861"/>
                  <a:gd name="connsiteX11" fmla="*/ 118517 w 183859"/>
                  <a:gd name="connsiteY11" fmla="*/ 221509 h 427861"/>
                  <a:gd name="connsiteX12" fmla="*/ 175790 w 183859"/>
                  <a:gd name="connsiteY12" fmla="*/ 83806 h 42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3859" h="427861">
                    <a:moveTo>
                      <a:pt x="175790" y="83806"/>
                    </a:moveTo>
                    <a:cubicBezTo>
                      <a:pt x="193318" y="58950"/>
                      <a:pt x="180304" y="21960"/>
                      <a:pt x="155800" y="7597"/>
                    </a:cubicBezTo>
                    <a:cubicBezTo>
                      <a:pt x="127896" y="-8758"/>
                      <a:pt x="97061" y="2849"/>
                      <a:pt x="79591" y="27587"/>
                    </a:cubicBezTo>
                    <a:cubicBezTo>
                      <a:pt x="42953" y="79409"/>
                      <a:pt x="20383" y="144656"/>
                      <a:pt x="8014" y="206443"/>
                    </a:cubicBezTo>
                    <a:cubicBezTo>
                      <a:pt x="-5879" y="275793"/>
                      <a:pt x="-6759" y="358392"/>
                      <a:pt x="47232" y="411621"/>
                    </a:cubicBezTo>
                    <a:cubicBezTo>
                      <a:pt x="98409" y="462094"/>
                      <a:pt x="177197" y="383365"/>
                      <a:pt x="126020" y="332891"/>
                    </a:cubicBezTo>
                    <a:cubicBezTo>
                      <a:pt x="121624" y="328025"/>
                      <a:pt x="120920" y="327674"/>
                      <a:pt x="123851" y="331836"/>
                    </a:cubicBezTo>
                    <a:cubicBezTo>
                      <a:pt x="120451" y="327381"/>
                      <a:pt x="117989" y="322281"/>
                      <a:pt x="115527" y="317298"/>
                    </a:cubicBezTo>
                    <a:cubicBezTo>
                      <a:pt x="119865" y="326032"/>
                      <a:pt x="113593" y="308270"/>
                      <a:pt x="113651" y="308329"/>
                    </a:cubicBezTo>
                    <a:cubicBezTo>
                      <a:pt x="113006" y="305866"/>
                      <a:pt x="112596" y="304401"/>
                      <a:pt x="112303" y="303463"/>
                    </a:cubicBezTo>
                    <a:cubicBezTo>
                      <a:pt x="112244" y="302408"/>
                      <a:pt x="112127" y="300766"/>
                      <a:pt x="111892" y="298187"/>
                    </a:cubicBezTo>
                    <a:cubicBezTo>
                      <a:pt x="109372" y="271514"/>
                      <a:pt x="112947" y="246951"/>
                      <a:pt x="118517" y="221509"/>
                    </a:cubicBezTo>
                    <a:cubicBezTo>
                      <a:pt x="129303" y="172149"/>
                      <a:pt x="146597" y="125134"/>
                      <a:pt x="175790" y="83806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9163942" y="3002977"/>
                <a:ext cx="181455" cy="228570"/>
              </a:xfrm>
              <a:custGeom>
                <a:avLst/>
                <a:gdLst>
                  <a:gd name="connsiteX0" fmla="*/ 153667 w 181455"/>
                  <a:gd name="connsiteY0" fmla="*/ 7537 h 228570"/>
                  <a:gd name="connsiteX1" fmla="*/ 77458 w 181455"/>
                  <a:gd name="connsiteY1" fmla="*/ 27527 h 228570"/>
                  <a:gd name="connsiteX2" fmla="*/ 15847 w 181455"/>
                  <a:gd name="connsiteY2" fmla="*/ 133516 h 228570"/>
                  <a:gd name="connsiteX3" fmla="*/ 15847 w 181455"/>
                  <a:gd name="connsiteY3" fmla="*/ 212246 h 228570"/>
                  <a:gd name="connsiteX4" fmla="*/ 94576 w 181455"/>
                  <a:gd name="connsiteY4" fmla="*/ 212246 h 228570"/>
                  <a:gd name="connsiteX5" fmla="*/ 173657 w 181455"/>
                  <a:gd name="connsiteY5" fmla="*/ 83746 h 228570"/>
                  <a:gd name="connsiteX6" fmla="*/ 153667 w 181455"/>
                  <a:gd name="connsiteY6" fmla="*/ 7537 h 228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455" h="228570">
                    <a:moveTo>
                      <a:pt x="153667" y="7537"/>
                    </a:moveTo>
                    <a:cubicBezTo>
                      <a:pt x="126584" y="-8349"/>
                      <a:pt x="93931" y="2085"/>
                      <a:pt x="77458" y="27527"/>
                    </a:cubicBezTo>
                    <a:cubicBezTo>
                      <a:pt x="55417" y="61587"/>
                      <a:pt x="41230" y="101743"/>
                      <a:pt x="15847" y="133516"/>
                    </a:cubicBezTo>
                    <a:cubicBezTo>
                      <a:pt x="-3089" y="157199"/>
                      <a:pt x="-7368" y="189031"/>
                      <a:pt x="15847" y="212246"/>
                    </a:cubicBezTo>
                    <a:cubicBezTo>
                      <a:pt x="35544" y="231943"/>
                      <a:pt x="75583" y="235988"/>
                      <a:pt x="94576" y="212246"/>
                    </a:cubicBezTo>
                    <a:cubicBezTo>
                      <a:pt x="126584" y="172324"/>
                      <a:pt x="146046" y="126364"/>
                      <a:pt x="173657" y="83746"/>
                    </a:cubicBezTo>
                    <a:cubicBezTo>
                      <a:pt x="190189" y="58187"/>
                      <a:pt x="178992" y="22310"/>
                      <a:pt x="153667" y="7537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9187253" y="3650154"/>
                <a:ext cx="573190" cy="390527"/>
              </a:xfrm>
              <a:custGeom>
                <a:avLst/>
                <a:gdLst>
                  <a:gd name="connsiteX0" fmla="*/ 524882 w 573190"/>
                  <a:gd name="connsiteY0" fmla="*/ 280961 h 390527"/>
                  <a:gd name="connsiteX1" fmla="*/ 286583 w 573190"/>
                  <a:gd name="connsiteY1" fmla="*/ 208094 h 390527"/>
                  <a:gd name="connsiteX2" fmla="*/ 109428 w 573190"/>
                  <a:gd name="connsiteY2" fmla="*/ 38501 h 390527"/>
                  <a:gd name="connsiteX3" fmla="*/ 6663 w 573190"/>
                  <a:gd name="connsiteY3" fmla="*/ 68105 h 390527"/>
                  <a:gd name="connsiteX4" fmla="*/ 224561 w 573190"/>
                  <a:gd name="connsiteY4" fmla="*/ 293976 h 390527"/>
                  <a:gd name="connsiteX5" fmla="*/ 512161 w 573190"/>
                  <a:gd name="connsiteY5" fmla="*/ 388416 h 390527"/>
                  <a:gd name="connsiteX6" fmla="*/ 524882 w 573190"/>
                  <a:gd name="connsiteY6" fmla="*/ 280961 h 39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3190" h="390527">
                    <a:moveTo>
                      <a:pt x="524882" y="280961"/>
                    </a:moveTo>
                    <a:cubicBezTo>
                      <a:pt x="445215" y="260620"/>
                      <a:pt x="363437" y="243385"/>
                      <a:pt x="286583" y="208094"/>
                    </a:cubicBezTo>
                    <a:cubicBezTo>
                      <a:pt x="208381" y="172159"/>
                      <a:pt x="147473" y="115647"/>
                      <a:pt x="109428" y="38501"/>
                    </a:cubicBezTo>
                    <a:cubicBezTo>
                      <a:pt x="76072" y="-29208"/>
                      <a:pt x="-26986" y="-190"/>
                      <a:pt x="6663" y="68105"/>
                    </a:cubicBezTo>
                    <a:cubicBezTo>
                      <a:pt x="54557" y="165242"/>
                      <a:pt x="127542" y="242506"/>
                      <a:pt x="224561" y="293976"/>
                    </a:cubicBezTo>
                    <a:cubicBezTo>
                      <a:pt x="315719" y="342339"/>
                      <a:pt x="415962" y="363853"/>
                      <a:pt x="512161" y="388416"/>
                    </a:cubicBezTo>
                    <a:cubicBezTo>
                      <a:pt x="584560" y="406823"/>
                      <a:pt x="597163" y="299369"/>
                      <a:pt x="524882" y="280961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9147843" y="3017500"/>
                <a:ext cx="493662" cy="939673"/>
              </a:xfrm>
              <a:custGeom>
                <a:avLst/>
                <a:gdLst>
                  <a:gd name="connsiteX0" fmla="*/ 414689 w 493662"/>
                  <a:gd name="connsiteY0" fmla="*/ 765243 h 939673"/>
                  <a:gd name="connsiteX1" fmla="*/ 403786 w 493662"/>
                  <a:gd name="connsiteY1" fmla="*/ 760202 h 939673"/>
                  <a:gd name="connsiteX2" fmla="*/ 372833 w 493662"/>
                  <a:gd name="connsiteY2" fmla="*/ 745253 h 939673"/>
                  <a:gd name="connsiteX3" fmla="*/ 331446 w 493662"/>
                  <a:gd name="connsiteY3" fmla="*/ 721335 h 939673"/>
                  <a:gd name="connsiteX4" fmla="*/ 319018 w 493662"/>
                  <a:gd name="connsiteY4" fmla="*/ 712366 h 939673"/>
                  <a:gd name="connsiteX5" fmla="*/ 296155 w 493662"/>
                  <a:gd name="connsiteY5" fmla="*/ 693255 h 939673"/>
                  <a:gd name="connsiteX6" fmla="*/ 281148 w 493662"/>
                  <a:gd name="connsiteY6" fmla="*/ 678951 h 939673"/>
                  <a:gd name="connsiteX7" fmla="*/ 272941 w 493662"/>
                  <a:gd name="connsiteY7" fmla="*/ 669220 h 939673"/>
                  <a:gd name="connsiteX8" fmla="*/ 249785 w 493662"/>
                  <a:gd name="connsiteY8" fmla="*/ 637154 h 939673"/>
                  <a:gd name="connsiteX9" fmla="*/ 242458 w 493662"/>
                  <a:gd name="connsiteY9" fmla="*/ 624316 h 939673"/>
                  <a:gd name="connsiteX10" fmla="*/ 230147 w 493662"/>
                  <a:gd name="connsiteY10" fmla="*/ 597818 h 939673"/>
                  <a:gd name="connsiteX11" fmla="*/ 221999 w 493662"/>
                  <a:gd name="connsiteY11" fmla="*/ 577008 h 939673"/>
                  <a:gd name="connsiteX12" fmla="*/ 215081 w 493662"/>
                  <a:gd name="connsiteY12" fmla="*/ 556197 h 939673"/>
                  <a:gd name="connsiteX13" fmla="*/ 204646 w 493662"/>
                  <a:gd name="connsiteY13" fmla="*/ 509006 h 939673"/>
                  <a:gd name="connsiteX14" fmla="*/ 178266 w 493662"/>
                  <a:gd name="connsiteY14" fmla="*/ 297791 h 939673"/>
                  <a:gd name="connsiteX15" fmla="*/ 203532 w 493662"/>
                  <a:gd name="connsiteY15" fmla="*/ 132359 h 939673"/>
                  <a:gd name="connsiteX16" fmla="*/ 153059 w 493662"/>
                  <a:gd name="connsiteY16" fmla="*/ 12066 h 939673"/>
                  <a:gd name="connsiteX17" fmla="*/ 37691 w 493662"/>
                  <a:gd name="connsiteY17" fmla="*/ 43605 h 939673"/>
                  <a:gd name="connsiteX18" fmla="*/ 1931 w 493662"/>
                  <a:gd name="connsiteY18" fmla="*/ 289642 h 939673"/>
                  <a:gd name="connsiteX19" fmla="*/ 33587 w 493662"/>
                  <a:gd name="connsiteY19" fmla="*/ 533158 h 939673"/>
                  <a:gd name="connsiteX20" fmla="*/ 144207 w 493662"/>
                  <a:gd name="connsiteY20" fmla="*/ 768936 h 939673"/>
                  <a:gd name="connsiteX21" fmla="*/ 394523 w 493662"/>
                  <a:gd name="connsiteY21" fmla="*/ 934837 h 939673"/>
                  <a:gd name="connsiteX22" fmla="*/ 493008 w 493662"/>
                  <a:gd name="connsiteY22" fmla="*/ 873401 h 939673"/>
                  <a:gd name="connsiteX23" fmla="*/ 414689 w 493662"/>
                  <a:gd name="connsiteY23" fmla="*/ 765243 h 939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93662" h="939673">
                    <a:moveTo>
                      <a:pt x="414689" y="765243"/>
                    </a:moveTo>
                    <a:cubicBezTo>
                      <a:pt x="431396" y="771867"/>
                      <a:pt x="404548" y="760553"/>
                      <a:pt x="403786" y="760202"/>
                    </a:cubicBezTo>
                    <a:cubicBezTo>
                      <a:pt x="393351" y="755571"/>
                      <a:pt x="383033" y="750470"/>
                      <a:pt x="372833" y="745253"/>
                    </a:cubicBezTo>
                    <a:cubicBezTo>
                      <a:pt x="358705" y="738042"/>
                      <a:pt x="344929" y="729894"/>
                      <a:pt x="331446" y="721335"/>
                    </a:cubicBezTo>
                    <a:cubicBezTo>
                      <a:pt x="333146" y="722273"/>
                      <a:pt x="321128" y="713949"/>
                      <a:pt x="319018" y="712366"/>
                    </a:cubicBezTo>
                    <a:cubicBezTo>
                      <a:pt x="311104" y="706328"/>
                      <a:pt x="303600" y="699821"/>
                      <a:pt x="296155" y="693255"/>
                    </a:cubicBezTo>
                    <a:cubicBezTo>
                      <a:pt x="290997" y="688683"/>
                      <a:pt x="286072" y="683817"/>
                      <a:pt x="281148" y="678951"/>
                    </a:cubicBezTo>
                    <a:cubicBezTo>
                      <a:pt x="278334" y="675727"/>
                      <a:pt x="275579" y="672503"/>
                      <a:pt x="272941" y="669220"/>
                    </a:cubicBezTo>
                    <a:cubicBezTo>
                      <a:pt x="264500" y="659020"/>
                      <a:pt x="256937" y="648175"/>
                      <a:pt x="249785" y="637154"/>
                    </a:cubicBezTo>
                    <a:cubicBezTo>
                      <a:pt x="249258" y="636040"/>
                      <a:pt x="243747" y="626778"/>
                      <a:pt x="242458" y="624316"/>
                    </a:cubicBezTo>
                    <a:cubicBezTo>
                      <a:pt x="237944" y="615640"/>
                      <a:pt x="234016" y="606729"/>
                      <a:pt x="230147" y="597818"/>
                    </a:cubicBezTo>
                    <a:cubicBezTo>
                      <a:pt x="227157" y="590960"/>
                      <a:pt x="224578" y="583984"/>
                      <a:pt x="221999" y="577008"/>
                    </a:cubicBezTo>
                    <a:cubicBezTo>
                      <a:pt x="220943" y="574135"/>
                      <a:pt x="215492" y="556783"/>
                      <a:pt x="215081" y="556197"/>
                    </a:cubicBezTo>
                    <a:cubicBezTo>
                      <a:pt x="210919" y="540545"/>
                      <a:pt x="207636" y="524775"/>
                      <a:pt x="204646" y="509006"/>
                    </a:cubicBezTo>
                    <a:cubicBezTo>
                      <a:pt x="191456" y="438835"/>
                      <a:pt x="182604" y="367668"/>
                      <a:pt x="178266" y="297791"/>
                    </a:cubicBezTo>
                    <a:cubicBezTo>
                      <a:pt x="175101" y="246379"/>
                      <a:pt x="176508" y="176619"/>
                      <a:pt x="203532" y="132359"/>
                    </a:cubicBezTo>
                    <a:cubicBezTo>
                      <a:pt x="226806" y="94255"/>
                      <a:pt x="193977" y="33991"/>
                      <a:pt x="153059" y="12066"/>
                    </a:cubicBezTo>
                    <a:cubicBezTo>
                      <a:pt x="103582" y="-14431"/>
                      <a:pt x="60846" y="5677"/>
                      <a:pt x="37691" y="43605"/>
                    </a:cubicBezTo>
                    <a:cubicBezTo>
                      <a:pt x="-4107" y="112076"/>
                      <a:pt x="-1938" y="206516"/>
                      <a:pt x="1931" y="289642"/>
                    </a:cubicBezTo>
                    <a:cubicBezTo>
                      <a:pt x="5624" y="369661"/>
                      <a:pt x="16411" y="452787"/>
                      <a:pt x="33587" y="533158"/>
                    </a:cubicBezTo>
                    <a:cubicBezTo>
                      <a:pt x="51291" y="615991"/>
                      <a:pt x="85116" y="700290"/>
                      <a:pt x="144207" y="768936"/>
                    </a:cubicBezTo>
                    <a:cubicBezTo>
                      <a:pt x="213029" y="848838"/>
                      <a:pt x="300083" y="897495"/>
                      <a:pt x="394523" y="934837"/>
                    </a:cubicBezTo>
                    <a:cubicBezTo>
                      <a:pt x="441714" y="953479"/>
                      <a:pt x="488143" y="915081"/>
                      <a:pt x="493008" y="873401"/>
                    </a:cubicBezTo>
                    <a:cubicBezTo>
                      <a:pt x="499105" y="822634"/>
                      <a:pt x="461763" y="783885"/>
                      <a:pt x="414689" y="765243"/>
                    </a:cubicBezTo>
                    <a:close/>
                  </a:path>
                </a:pathLst>
              </a:custGeom>
              <a:solidFill>
                <a:srgbClr val="F9EDE4">
                  <a:alpha val="52000"/>
                </a:srgbClr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9618901" y="3354651"/>
                <a:ext cx="77884" cy="117088"/>
              </a:xfrm>
              <a:custGeom>
                <a:avLst/>
                <a:gdLst>
                  <a:gd name="connsiteX0" fmla="*/ 68613 w 77884"/>
                  <a:gd name="connsiteY0" fmla="*/ 62173 h 117088"/>
                  <a:gd name="connsiteX1" fmla="*/ 67324 w 77884"/>
                  <a:gd name="connsiteY1" fmla="*/ 60884 h 117088"/>
                  <a:gd name="connsiteX2" fmla="*/ 67089 w 77884"/>
                  <a:gd name="connsiteY2" fmla="*/ 60532 h 117088"/>
                  <a:gd name="connsiteX3" fmla="*/ 65331 w 77884"/>
                  <a:gd name="connsiteY3" fmla="*/ 57366 h 117088"/>
                  <a:gd name="connsiteX4" fmla="*/ 64803 w 77884"/>
                  <a:gd name="connsiteY4" fmla="*/ 55783 h 117088"/>
                  <a:gd name="connsiteX5" fmla="*/ 64217 w 77884"/>
                  <a:gd name="connsiteY5" fmla="*/ 53204 h 117088"/>
                  <a:gd name="connsiteX6" fmla="*/ 64041 w 77884"/>
                  <a:gd name="connsiteY6" fmla="*/ 49511 h 117088"/>
                  <a:gd name="connsiteX7" fmla="*/ 64392 w 77884"/>
                  <a:gd name="connsiteY7" fmla="*/ 42887 h 117088"/>
                  <a:gd name="connsiteX8" fmla="*/ 65155 w 77884"/>
                  <a:gd name="connsiteY8" fmla="*/ 40776 h 117088"/>
                  <a:gd name="connsiteX9" fmla="*/ 42644 w 77884"/>
                  <a:gd name="connsiteY9" fmla="*/ 1089 h 117088"/>
                  <a:gd name="connsiteX10" fmla="*/ 2957 w 77884"/>
                  <a:gd name="connsiteY10" fmla="*/ 23600 h 117088"/>
                  <a:gd name="connsiteX11" fmla="*/ 22947 w 77884"/>
                  <a:gd name="connsiteY11" fmla="*/ 107723 h 117088"/>
                  <a:gd name="connsiteX12" fmla="*/ 68555 w 77884"/>
                  <a:gd name="connsiteY12" fmla="*/ 107723 h 117088"/>
                  <a:gd name="connsiteX13" fmla="*/ 68613 w 77884"/>
                  <a:gd name="connsiteY13" fmla="*/ 62173 h 117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884" h="117088">
                    <a:moveTo>
                      <a:pt x="68613" y="62173"/>
                    </a:moveTo>
                    <a:cubicBezTo>
                      <a:pt x="68027" y="61587"/>
                      <a:pt x="67617" y="61177"/>
                      <a:pt x="67324" y="60884"/>
                    </a:cubicBezTo>
                    <a:cubicBezTo>
                      <a:pt x="67265" y="60766"/>
                      <a:pt x="67207" y="60649"/>
                      <a:pt x="67089" y="60532"/>
                    </a:cubicBezTo>
                    <a:cubicBezTo>
                      <a:pt x="66444" y="59535"/>
                      <a:pt x="65917" y="58422"/>
                      <a:pt x="65331" y="57366"/>
                    </a:cubicBezTo>
                    <a:cubicBezTo>
                      <a:pt x="65213" y="56956"/>
                      <a:pt x="65038" y="56487"/>
                      <a:pt x="64803" y="55783"/>
                    </a:cubicBezTo>
                    <a:cubicBezTo>
                      <a:pt x="64510" y="54377"/>
                      <a:pt x="64334" y="53556"/>
                      <a:pt x="64217" y="53204"/>
                    </a:cubicBezTo>
                    <a:cubicBezTo>
                      <a:pt x="64158" y="51973"/>
                      <a:pt x="64041" y="50742"/>
                      <a:pt x="64041" y="49511"/>
                    </a:cubicBezTo>
                    <a:cubicBezTo>
                      <a:pt x="64041" y="47283"/>
                      <a:pt x="64158" y="45114"/>
                      <a:pt x="64392" y="42887"/>
                    </a:cubicBezTo>
                    <a:cubicBezTo>
                      <a:pt x="64217" y="45700"/>
                      <a:pt x="64451" y="44997"/>
                      <a:pt x="65155" y="40776"/>
                    </a:cubicBezTo>
                    <a:cubicBezTo>
                      <a:pt x="69024" y="23659"/>
                      <a:pt x="60172" y="5955"/>
                      <a:pt x="42644" y="1089"/>
                    </a:cubicBezTo>
                    <a:cubicBezTo>
                      <a:pt x="26288" y="-3425"/>
                      <a:pt x="6884" y="6482"/>
                      <a:pt x="2957" y="23600"/>
                    </a:cubicBezTo>
                    <a:cubicBezTo>
                      <a:pt x="-4019" y="54259"/>
                      <a:pt x="846" y="84391"/>
                      <a:pt x="22947" y="107723"/>
                    </a:cubicBezTo>
                    <a:cubicBezTo>
                      <a:pt x="35023" y="120502"/>
                      <a:pt x="56361" y="119916"/>
                      <a:pt x="68555" y="107723"/>
                    </a:cubicBezTo>
                    <a:cubicBezTo>
                      <a:pt x="81276" y="95119"/>
                      <a:pt x="80690" y="74894"/>
                      <a:pt x="68613" y="62173"/>
                    </a:cubicBezTo>
                    <a:close/>
                  </a:path>
                </a:pathLst>
              </a:custGeom>
              <a:solidFill>
                <a:srgbClr val="F9EDE4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>
                <a:off x="9990197" y="3483859"/>
                <a:ext cx="99398" cy="93355"/>
              </a:xfrm>
              <a:custGeom>
                <a:avLst/>
                <a:gdLst>
                  <a:gd name="connsiteX0" fmla="*/ 90085 w 99398"/>
                  <a:gd name="connsiteY0" fmla="*/ 38485 h 93355"/>
                  <a:gd name="connsiteX1" fmla="*/ 48405 w 99398"/>
                  <a:gd name="connsiteY1" fmla="*/ 4132 h 93355"/>
                  <a:gd name="connsiteX2" fmla="*/ 4262 w 99398"/>
                  <a:gd name="connsiteY2" fmla="*/ 15681 h 93355"/>
                  <a:gd name="connsiteX3" fmla="*/ 15811 w 99398"/>
                  <a:gd name="connsiteY3" fmla="*/ 59765 h 93355"/>
                  <a:gd name="connsiteX4" fmla="*/ 23607 w 99398"/>
                  <a:gd name="connsiteY4" fmla="*/ 64454 h 93355"/>
                  <a:gd name="connsiteX5" fmla="*/ 23900 w 99398"/>
                  <a:gd name="connsiteY5" fmla="*/ 64689 h 93355"/>
                  <a:gd name="connsiteX6" fmla="*/ 26832 w 99398"/>
                  <a:gd name="connsiteY6" fmla="*/ 67151 h 93355"/>
                  <a:gd name="connsiteX7" fmla="*/ 44418 w 99398"/>
                  <a:gd name="connsiteY7" fmla="*/ 84034 h 93355"/>
                  <a:gd name="connsiteX8" fmla="*/ 90026 w 99398"/>
                  <a:gd name="connsiteY8" fmla="*/ 84034 h 93355"/>
                  <a:gd name="connsiteX9" fmla="*/ 90085 w 99398"/>
                  <a:gd name="connsiteY9" fmla="*/ 38485 h 9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398" h="93355">
                    <a:moveTo>
                      <a:pt x="90085" y="38485"/>
                    </a:moveTo>
                    <a:cubicBezTo>
                      <a:pt x="77481" y="25881"/>
                      <a:pt x="64350" y="12515"/>
                      <a:pt x="48405" y="4132"/>
                    </a:cubicBezTo>
                    <a:cubicBezTo>
                      <a:pt x="32870" y="-4075"/>
                      <a:pt x="13466" y="29"/>
                      <a:pt x="4262" y="15681"/>
                    </a:cubicBezTo>
                    <a:cubicBezTo>
                      <a:pt x="-4297" y="30336"/>
                      <a:pt x="276" y="51616"/>
                      <a:pt x="15811" y="59765"/>
                    </a:cubicBezTo>
                    <a:cubicBezTo>
                      <a:pt x="18507" y="61171"/>
                      <a:pt x="21087" y="62754"/>
                      <a:pt x="23607" y="64454"/>
                    </a:cubicBezTo>
                    <a:cubicBezTo>
                      <a:pt x="23725" y="64572"/>
                      <a:pt x="23783" y="64572"/>
                      <a:pt x="23900" y="64689"/>
                    </a:cubicBezTo>
                    <a:cubicBezTo>
                      <a:pt x="24897" y="65510"/>
                      <a:pt x="25835" y="66330"/>
                      <a:pt x="26832" y="67151"/>
                    </a:cubicBezTo>
                    <a:cubicBezTo>
                      <a:pt x="32987" y="72427"/>
                      <a:pt x="38673" y="78289"/>
                      <a:pt x="44418" y="84034"/>
                    </a:cubicBezTo>
                    <a:cubicBezTo>
                      <a:pt x="56846" y="96462"/>
                      <a:pt x="77599" y="96462"/>
                      <a:pt x="90026" y="84034"/>
                    </a:cubicBezTo>
                    <a:cubicBezTo>
                      <a:pt x="102513" y="71665"/>
                      <a:pt x="102513" y="50913"/>
                      <a:pt x="90085" y="38485"/>
                    </a:cubicBezTo>
                    <a:close/>
                  </a:path>
                </a:pathLst>
              </a:custGeom>
              <a:solidFill>
                <a:srgbClr val="F9EDE4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>
                <a:off x="9461288" y="4112895"/>
                <a:ext cx="947553" cy="777362"/>
              </a:xfrm>
              <a:custGeom>
                <a:avLst/>
                <a:gdLst>
                  <a:gd name="connsiteX0" fmla="*/ 927757 w 947553"/>
                  <a:gd name="connsiteY0" fmla="*/ 317446 h 777362"/>
                  <a:gd name="connsiteX1" fmla="*/ 757050 w 947553"/>
                  <a:gd name="connsiteY1" fmla="*/ 111976 h 777362"/>
                  <a:gd name="connsiteX2" fmla="*/ 543431 w 947553"/>
                  <a:gd name="connsiteY2" fmla="*/ 3818 h 777362"/>
                  <a:gd name="connsiteX3" fmla="*/ 524027 w 947553"/>
                  <a:gd name="connsiteY3" fmla="*/ 10384 h 777362"/>
                  <a:gd name="connsiteX4" fmla="*/ 515409 w 947553"/>
                  <a:gd name="connsiteY4" fmla="*/ 14077 h 777362"/>
                  <a:gd name="connsiteX5" fmla="*/ 364047 w 947553"/>
                  <a:gd name="connsiteY5" fmla="*/ 58336 h 777362"/>
                  <a:gd name="connsiteX6" fmla="*/ 354492 w 947553"/>
                  <a:gd name="connsiteY6" fmla="*/ 14077 h 777362"/>
                  <a:gd name="connsiteX7" fmla="*/ 179681 w 947553"/>
                  <a:gd name="connsiteY7" fmla="*/ 135893 h 777362"/>
                  <a:gd name="connsiteX8" fmla="*/ 40746 w 947553"/>
                  <a:gd name="connsiteY8" fmla="*/ 761626 h 777362"/>
                  <a:gd name="connsiteX9" fmla="*/ 99661 w 947553"/>
                  <a:gd name="connsiteY9" fmla="*/ 753888 h 777362"/>
                  <a:gd name="connsiteX10" fmla="*/ 110038 w 947553"/>
                  <a:gd name="connsiteY10" fmla="*/ 653937 h 777362"/>
                  <a:gd name="connsiteX11" fmla="*/ 113965 w 947553"/>
                  <a:gd name="connsiteY11" fmla="*/ 665720 h 777362"/>
                  <a:gd name="connsiteX12" fmla="*/ 140404 w 947553"/>
                  <a:gd name="connsiteY12" fmla="*/ 738177 h 777362"/>
                  <a:gd name="connsiteX13" fmla="*/ 199319 w 947553"/>
                  <a:gd name="connsiteY13" fmla="*/ 713321 h 777362"/>
                  <a:gd name="connsiteX14" fmla="*/ 141283 w 947553"/>
                  <a:gd name="connsiteY14" fmla="*/ 484050 h 777362"/>
                  <a:gd name="connsiteX15" fmla="*/ 141869 w 947553"/>
                  <a:gd name="connsiteY15" fmla="*/ 453449 h 777362"/>
                  <a:gd name="connsiteX16" fmla="*/ 241351 w 947553"/>
                  <a:gd name="connsiteY16" fmla="*/ 334622 h 777362"/>
                  <a:gd name="connsiteX17" fmla="*/ 298508 w 947553"/>
                  <a:gd name="connsiteY17" fmla="*/ 515237 h 777362"/>
                  <a:gd name="connsiteX18" fmla="*/ 342650 w 947553"/>
                  <a:gd name="connsiteY18" fmla="*/ 503689 h 777362"/>
                  <a:gd name="connsiteX19" fmla="*/ 350095 w 947553"/>
                  <a:gd name="connsiteY19" fmla="*/ 489795 h 777362"/>
                  <a:gd name="connsiteX20" fmla="*/ 351443 w 947553"/>
                  <a:gd name="connsiteY20" fmla="*/ 491964 h 777362"/>
                  <a:gd name="connsiteX21" fmla="*/ 408424 w 947553"/>
                  <a:gd name="connsiteY21" fmla="*/ 490674 h 777362"/>
                  <a:gd name="connsiteX22" fmla="*/ 452273 w 947553"/>
                  <a:gd name="connsiteY22" fmla="*/ 483698 h 777362"/>
                  <a:gd name="connsiteX23" fmla="*/ 493602 w 947553"/>
                  <a:gd name="connsiteY23" fmla="*/ 452218 h 777362"/>
                  <a:gd name="connsiteX24" fmla="*/ 493661 w 947553"/>
                  <a:gd name="connsiteY24" fmla="*/ 451222 h 777362"/>
                  <a:gd name="connsiteX25" fmla="*/ 498995 w 947553"/>
                  <a:gd name="connsiteY25" fmla="*/ 437035 h 777362"/>
                  <a:gd name="connsiteX26" fmla="*/ 522913 w 947553"/>
                  <a:gd name="connsiteY26" fmla="*/ 428242 h 777362"/>
                  <a:gd name="connsiteX27" fmla="*/ 552986 w 947553"/>
                  <a:gd name="connsiteY27" fmla="*/ 436449 h 777362"/>
                  <a:gd name="connsiteX28" fmla="*/ 568931 w 947553"/>
                  <a:gd name="connsiteY28" fmla="*/ 433811 h 777362"/>
                  <a:gd name="connsiteX29" fmla="*/ 596249 w 947553"/>
                  <a:gd name="connsiteY29" fmla="*/ 496009 h 777362"/>
                  <a:gd name="connsiteX30" fmla="*/ 399396 w 947553"/>
                  <a:gd name="connsiteY30" fmla="*/ 539917 h 777362"/>
                  <a:gd name="connsiteX31" fmla="*/ 303373 w 947553"/>
                  <a:gd name="connsiteY31" fmla="*/ 564304 h 777362"/>
                  <a:gd name="connsiteX32" fmla="*/ 229275 w 947553"/>
                  <a:gd name="connsiteY32" fmla="*/ 587694 h 777362"/>
                  <a:gd name="connsiteX33" fmla="*/ 246334 w 947553"/>
                  <a:gd name="connsiteY33" fmla="*/ 658040 h 777362"/>
                  <a:gd name="connsiteX34" fmla="*/ 319025 w 947553"/>
                  <a:gd name="connsiteY34" fmla="*/ 704879 h 777362"/>
                  <a:gd name="connsiteX35" fmla="*/ 457725 w 947553"/>
                  <a:gd name="connsiteY35" fmla="*/ 676800 h 777362"/>
                  <a:gd name="connsiteX36" fmla="*/ 502161 w 947553"/>
                  <a:gd name="connsiteY36" fmla="*/ 663258 h 777362"/>
                  <a:gd name="connsiteX37" fmla="*/ 671637 w 947553"/>
                  <a:gd name="connsiteY37" fmla="*/ 574680 h 777362"/>
                  <a:gd name="connsiteX38" fmla="*/ 682365 w 947553"/>
                  <a:gd name="connsiteY38" fmla="*/ 549121 h 777362"/>
                  <a:gd name="connsiteX39" fmla="*/ 684006 w 947553"/>
                  <a:gd name="connsiteY39" fmla="*/ 548945 h 777362"/>
                  <a:gd name="connsiteX40" fmla="*/ 711852 w 947553"/>
                  <a:gd name="connsiteY40" fmla="*/ 500406 h 777362"/>
                  <a:gd name="connsiteX41" fmla="*/ 683362 w 947553"/>
                  <a:gd name="connsiteY41" fmla="*/ 435276 h 777362"/>
                  <a:gd name="connsiteX42" fmla="*/ 637812 w 947553"/>
                  <a:gd name="connsiteY42" fmla="*/ 436097 h 777362"/>
                  <a:gd name="connsiteX43" fmla="*/ 618702 w 947553"/>
                  <a:gd name="connsiteY43" fmla="*/ 326532 h 777362"/>
                  <a:gd name="connsiteX44" fmla="*/ 618995 w 947553"/>
                  <a:gd name="connsiteY44" fmla="*/ 321432 h 777362"/>
                  <a:gd name="connsiteX45" fmla="*/ 627201 w 947553"/>
                  <a:gd name="connsiteY45" fmla="*/ 273187 h 777362"/>
                  <a:gd name="connsiteX46" fmla="*/ 622277 w 947553"/>
                  <a:gd name="connsiteY46" fmla="*/ 247334 h 777362"/>
                  <a:gd name="connsiteX47" fmla="*/ 622512 w 947553"/>
                  <a:gd name="connsiteY47" fmla="*/ 235317 h 777362"/>
                  <a:gd name="connsiteX48" fmla="*/ 574090 w 947553"/>
                  <a:gd name="connsiteY48" fmla="*/ 208644 h 777362"/>
                  <a:gd name="connsiteX49" fmla="*/ 543782 w 947553"/>
                  <a:gd name="connsiteY49" fmla="*/ 221189 h 777362"/>
                  <a:gd name="connsiteX50" fmla="*/ 534755 w 947553"/>
                  <a:gd name="connsiteY50" fmla="*/ 216968 h 777362"/>
                  <a:gd name="connsiteX51" fmla="*/ 534579 w 947553"/>
                  <a:gd name="connsiteY51" fmla="*/ 200143 h 777362"/>
                  <a:gd name="connsiteX52" fmla="*/ 470094 w 947553"/>
                  <a:gd name="connsiteY52" fmla="*/ 200143 h 777362"/>
                  <a:gd name="connsiteX53" fmla="*/ 470094 w 947553"/>
                  <a:gd name="connsiteY53" fmla="*/ 204892 h 777362"/>
                  <a:gd name="connsiteX54" fmla="*/ 412645 w 947553"/>
                  <a:gd name="connsiteY54" fmla="*/ 215033 h 777362"/>
                  <a:gd name="connsiteX55" fmla="*/ 408776 w 947553"/>
                  <a:gd name="connsiteY55" fmla="*/ 234085 h 777362"/>
                  <a:gd name="connsiteX56" fmla="*/ 380754 w 947553"/>
                  <a:gd name="connsiteY56" fmla="*/ 239479 h 777362"/>
                  <a:gd name="connsiteX57" fmla="*/ 344292 w 947553"/>
                  <a:gd name="connsiteY57" fmla="*/ 236723 h 777362"/>
                  <a:gd name="connsiteX58" fmla="*/ 295635 w 947553"/>
                  <a:gd name="connsiteY58" fmla="*/ 237192 h 777362"/>
                  <a:gd name="connsiteX59" fmla="*/ 263334 w 947553"/>
                  <a:gd name="connsiteY59" fmla="*/ 236782 h 777362"/>
                  <a:gd name="connsiteX60" fmla="*/ 251610 w 947553"/>
                  <a:gd name="connsiteY60" fmla="*/ 243699 h 777362"/>
                  <a:gd name="connsiteX61" fmla="*/ 221009 w 947553"/>
                  <a:gd name="connsiteY61" fmla="*/ 220661 h 777362"/>
                  <a:gd name="connsiteX62" fmla="*/ 178156 w 947553"/>
                  <a:gd name="connsiteY62" fmla="*/ 231565 h 777362"/>
                  <a:gd name="connsiteX63" fmla="*/ 203423 w 947553"/>
                  <a:gd name="connsiteY63" fmla="*/ 203074 h 777362"/>
                  <a:gd name="connsiteX64" fmla="*/ 203481 w 947553"/>
                  <a:gd name="connsiteY64" fmla="*/ 203074 h 777362"/>
                  <a:gd name="connsiteX65" fmla="*/ 324946 w 947553"/>
                  <a:gd name="connsiteY65" fmla="*/ 142518 h 777362"/>
                  <a:gd name="connsiteX66" fmla="*/ 423138 w 947553"/>
                  <a:gd name="connsiteY66" fmla="*/ 172591 h 777362"/>
                  <a:gd name="connsiteX67" fmla="*/ 430817 w 947553"/>
                  <a:gd name="connsiteY67" fmla="*/ 113676 h 777362"/>
                  <a:gd name="connsiteX68" fmla="*/ 426597 w 947553"/>
                  <a:gd name="connsiteY68" fmla="*/ 110452 h 777362"/>
                  <a:gd name="connsiteX69" fmla="*/ 523616 w 947553"/>
                  <a:gd name="connsiteY69" fmla="*/ 84599 h 777362"/>
                  <a:gd name="connsiteX70" fmla="*/ 573035 w 947553"/>
                  <a:gd name="connsiteY70" fmla="*/ 72230 h 777362"/>
                  <a:gd name="connsiteX71" fmla="*/ 648188 w 947553"/>
                  <a:gd name="connsiteY71" fmla="*/ 107696 h 777362"/>
                  <a:gd name="connsiteX72" fmla="*/ 646957 w 947553"/>
                  <a:gd name="connsiteY72" fmla="*/ 129035 h 777362"/>
                  <a:gd name="connsiteX73" fmla="*/ 643792 w 947553"/>
                  <a:gd name="connsiteY73" fmla="*/ 176050 h 777362"/>
                  <a:gd name="connsiteX74" fmla="*/ 777978 w 947553"/>
                  <a:gd name="connsiteY74" fmla="*/ 268790 h 777362"/>
                  <a:gd name="connsiteX75" fmla="*/ 790113 w 947553"/>
                  <a:gd name="connsiteY75" fmla="*/ 286259 h 777362"/>
                  <a:gd name="connsiteX76" fmla="*/ 845100 w 947553"/>
                  <a:gd name="connsiteY76" fmla="*/ 431231 h 777362"/>
                  <a:gd name="connsiteX77" fmla="*/ 842345 w 947553"/>
                  <a:gd name="connsiteY77" fmla="*/ 436801 h 777362"/>
                  <a:gd name="connsiteX78" fmla="*/ 824231 w 947553"/>
                  <a:gd name="connsiteY78" fmla="*/ 461539 h 777362"/>
                  <a:gd name="connsiteX79" fmla="*/ 674920 w 947553"/>
                  <a:gd name="connsiteY79" fmla="*/ 639164 h 777362"/>
                  <a:gd name="connsiteX80" fmla="*/ 673923 w 947553"/>
                  <a:gd name="connsiteY80" fmla="*/ 641157 h 777362"/>
                  <a:gd name="connsiteX81" fmla="*/ 688227 w 947553"/>
                  <a:gd name="connsiteY81" fmla="*/ 686883 h 777362"/>
                  <a:gd name="connsiteX82" fmla="*/ 702414 w 947553"/>
                  <a:gd name="connsiteY82" fmla="*/ 703707 h 777362"/>
                  <a:gd name="connsiteX83" fmla="*/ 741515 w 947553"/>
                  <a:gd name="connsiteY83" fmla="*/ 708749 h 777362"/>
                  <a:gd name="connsiteX84" fmla="*/ 789936 w 947553"/>
                  <a:gd name="connsiteY84" fmla="*/ 673458 h 777362"/>
                  <a:gd name="connsiteX85" fmla="*/ 869956 w 947553"/>
                  <a:gd name="connsiteY85" fmla="*/ 579721 h 777362"/>
                  <a:gd name="connsiteX86" fmla="*/ 882208 w 947553"/>
                  <a:gd name="connsiteY86" fmla="*/ 573918 h 777362"/>
                  <a:gd name="connsiteX87" fmla="*/ 927757 w 947553"/>
                  <a:gd name="connsiteY87" fmla="*/ 317446 h 777362"/>
                  <a:gd name="connsiteX88" fmla="*/ 76740 w 947553"/>
                  <a:gd name="connsiteY88" fmla="*/ 488623 h 777362"/>
                  <a:gd name="connsiteX89" fmla="*/ 76916 w 947553"/>
                  <a:gd name="connsiteY89" fmla="*/ 492374 h 777362"/>
                  <a:gd name="connsiteX90" fmla="*/ 66657 w 947553"/>
                  <a:gd name="connsiteY90" fmla="*/ 497650 h 777362"/>
                  <a:gd name="connsiteX91" fmla="*/ 68416 w 947553"/>
                  <a:gd name="connsiteY91" fmla="*/ 484519 h 777362"/>
                  <a:gd name="connsiteX92" fmla="*/ 76740 w 947553"/>
                  <a:gd name="connsiteY92" fmla="*/ 488623 h 777362"/>
                  <a:gd name="connsiteX93" fmla="*/ 503568 w 947553"/>
                  <a:gd name="connsiteY93" fmla="*/ 579194 h 777362"/>
                  <a:gd name="connsiteX94" fmla="*/ 567524 w 947553"/>
                  <a:gd name="connsiteY94" fmla="*/ 565828 h 777362"/>
                  <a:gd name="connsiteX95" fmla="*/ 518868 w 947553"/>
                  <a:gd name="connsiteY95" fmla="*/ 588104 h 777362"/>
                  <a:gd name="connsiteX96" fmla="*/ 503568 w 947553"/>
                  <a:gd name="connsiteY96" fmla="*/ 579194 h 777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7553" h="777362">
                    <a:moveTo>
                      <a:pt x="927757" y="317446"/>
                    </a:moveTo>
                    <a:cubicBezTo>
                      <a:pt x="901436" y="238541"/>
                      <a:pt x="844162" y="135600"/>
                      <a:pt x="757050" y="111976"/>
                    </a:cubicBezTo>
                    <a:cubicBezTo>
                      <a:pt x="692917" y="62030"/>
                      <a:pt x="628257" y="6456"/>
                      <a:pt x="543431" y="3818"/>
                    </a:cubicBezTo>
                    <a:cubicBezTo>
                      <a:pt x="536162" y="3584"/>
                      <a:pt x="529479" y="6163"/>
                      <a:pt x="524027" y="10384"/>
                    </a:cubicBezTo>
                    <a:cubicBezTo>
                      <a:pt x="520803" y="11146"/>
                      <a:pt x="517754" y="12318"/>
                      <a:pt x="515409" y="14077"/>
                    </a:cubicBezTo>
                    <a:cubicBezTo>
                      <a:pt x="469860" y="48078"/>
                      <a:pt x="415810" y="44150"/>
                      <a:pt x="364047" y="58336"/>
                    </a:cubicBezTo>
                    <a:cubicBezTo>
                      <a:pt x="370730" y="44560"/>
                      <a:pt x="369792" y="25860"/>
                      <a:pt x="354492" y="14077"/>
                    </a:cubicBezTo>
                    <a:cubicBezTo>
                      <a:pt x="286607" y="-38156"/>
                      <a:pt x="205416" y="66778"/>
                      <a:pt x="179681" y="135893"/>
                    </a:cubicBezTo>
                    <a:cubicBezTo>
                      <a:pt x="13311" y="287432"/>
                      <a:pt x="-48301" y="556097"/>
                      <a:pt x="40746" y="761626"/>
                    </a:cubicBezTo>
                    <a:cubicBezTo>
                      <a:pt x="51415" y="786306"/>
                      <a:pt x="95734" y="780619"/>
                      <a:pt x="99661" y="753888"/>
                    </a:cubicBezTo>
                    <a:cubicBezTo>
                      <a:pt x="104527" y="720649"/>
                      <a:pt x="107576" y="687293"/>
                      <a:pt x="110038" y="653937"/>
                    </a:cubicBezTo>
                    <a:cubicBezTo>
                      <a:pt x="111327" y="657865"/>
                      <a:pt x="112617" y="661792"/>
                      <a:pt x="113965" y="665720"/>
                    </a:cubicBezTo>
                    <a:cubicBezTo>
                      <a:pt x="119710" y="691631"/>
                      <a:pt x="126569" y="717014"/>
                      <a:pt x="140404" y="738177"/>
                    </a:cubicBezTo>
                    <a:cubicBezTo>
                      <a:pt x="159456" y="767371"/>
                      <a:pt x="212568" y="749198"/>
                      <a:pt x="199319" y="713321"/>
                    </a:cubicBezTo>
                    <a:cubicBezTo>
                      <a:pt x="172060" y="639516"/>
                      <a:pt x="144507" y="563425"/>
                      <a:pt x="141283" y="484050"/>
                    </a:cubicBezTo>
                    <a:cubicBezTo>
                      <a:pt x="140873" y="473615"/>
                      <a:pt x="141049" y="463415"/>
                      <a:pt x="141869" y="453449"/>
                    </a:cubicBezTo>
                    <a:cubicBezTo>
                      <a:pt x="178156" y="416928"/>
                      <a:pt x="205768" y="371202"/>
                      <a:pt x="241351" y="334622"/>
                    </a:cubicBezTo>
                    <a:cubicBezTo>
                      <a:pt x="240179" y="400748"/>
                      <a:pt x="234903" y="475608"/>
                      <a:pt x="298508" y="515237"/>
                    </a:cubicBezTo>
                    <a:cubicBezTo>
                      <a:pt x="313515" y="524558"/>
                      <a:pt x="333857" y="518461"/>
                      <a:pt x="342650" y="503689"/>
                    </a:cubicBezTo>
                    <a:cubicBezTo>
                      <a:pt x="345347" y="499116"/>
                      <a:pt x="347809" y="494485"/>
                      <a:pt x="350095" y="489795"/>
                    </a:cubicBezTo>
                    <a:cubicBezTo>
                      <a:pt x="350564" y="490499"/>
                      <a:pt x="350974" y="491261"/>
                      <a:pt x="351443" y="491964"/>
                    </a:cubicBezTo>
                    <a:cubicBezTo>
                      <a:pt x="364340" y="511251"/>
                      <a:pt x="398986" y="513596"/>
                      <a:pt x="408424" y="490674"/>
                    </a:cubicBezTo>
                    <a:cubicBezTo>
                      <a:pt x="422259" y="499292"/>
                      <a:pt x="442542" y="496771"/>
                      <a:pt x="452273" y="483698"/>
                    </a:cubicBezTo>
                    <a:cubicBezTo>
                      <a:pt x="471091" y="489150"/>
                      <a:pt x="492019" y="473146"/>
                      <a:pt x="493602" y="452218"/>
                    </a:cubicBezTo>
                    <a:cubicBezTo>
                      <a:pt x="493602" y="451867"/>
                      <a:pt x="493661" y="451515"/>
                      <a:pt x="493661" y="451222"/>
                    </a:cubicBezTo>
                    <a:cubicBezTo>
                      <a:pt x="496299" y="447236"/>
                      <a:pt x="498116" y="442487"/>
                      <a:pt x="498995" y="437035"/>
                    </a:cubicBezTo>
                    <a:cubicBezTo>
                      <a:pt x="507495" y="437152"/>
                      <a:pt x="516171" y="433987"/>
                      <a:pt x="522913" y="428242"/>
                    </a:cubicBezTo>
                    <a:cubicBezTo>
                      <a:pt x="531413" y="434983"/>
                      <a:pt x="542903" y="438091"/>
                      <a:pt x="552986" y="436449"/>
                    </a:cubicBezTo>
                    <a:cubicBezTo>
                      <a:pt x="558438" y="436742"/>
                      <a:pt x="563948" y="435863"/>
                      <a:pt x="568931" y="433811"/>
                    </a:cubicBezTo>
                    <a:cubicBezTo>
                      <a:pt x="575204" y="455501"/>
                      <a:pt x="583997" y="476371"/>
                      <a:pt x="596249" y="496009"/>
                    </a:cubicBezTo>
                    <a:cubicBezTo>
                      <a:pt x="529772" y="506444"/>
                      <a:pt x="463998" y="520924"/>
                      <a:pt x="399396" y="539917"/>
                    </a:cubicBezTo>
                    <a:cubicBezTo>
                      <a:pt x="368209" y="549121"/>
                      <a:pt x="333446" y="570811"/>
                      <a:pt x="303373" y="564304"/>
                    </a:cubicBezTo>
                    <a:cubicBezTo>
                      <a:pt x="275997" y="558383"/>
                      <a:pt x="242934" y="558031"/>
                      <a:pt x="229275" y="587694"/>
                    </a:cubicBezTo>
                    <a:cubicBezTo>
                      <a:pt x="216730" y="615012"/>
                      <a:pt x="224351" y="639809"/>
                      <a:pt x="246334" y="658040"/>
                    </a:cubicBezTo>
                    <a:cubicBezTo>
                      <a:pt x="267555" y="675627"/>
                      <a:pt x="292528" y="695969"/>
                      <a:pt x="319025" y="704879"/>
                    </a:cubicBezTo>
                    <a:cubicBezTo>
                      <a:pt x="363461" y="719711"/>
                      <a:pt x="414110" y="702242"/>
                      <a:pt x="457725" y="676800"/>
                    </a:cubicBezTo>
                    <a:cubicBezTo>
                      <a:pt x="472967" y="672872"/>
                      <a:pt x="487857" y="668182"/>
                      <a:pt x="502161" y="663258"/>
                    </a:cubicBezTo>
                    <a:cubicBezTo>
                      <a:pt x="562131" y="642623"/>
                      <a:pt x="621515" y="613839"/>
                      <a:pt x="671637" y="574680"/>
                    </a:cubicBezTo>
                    <a:cubicBezTo>
                      <a:pt x="681310" y="567117"/>
                      <a:pt x="684065" y="557797"/>
                      <a:pt x="682365" y="549121"/>
                    </a:cubicBezTo>
                    <a:cubicBezTo>
                      <a:pt x="682892" y="549062"/>
                      <a:pt x="683479" y="549003"/>
                      <a:pt x="684006" y="548945"/>
                    </a:cubicBezTo>
                    <a:cubicBezTo>
                      <a:pt x="710093" y="546248"/>
                      <a:pt x="721818" y="524030"/>
                      <a:pt x="711852" y="500406"/>
                    </a:cubicBezTo>
                    <a:cubicBezTo>
                      <a:pt x="702121" y="477484"/>
                      <a:pt x="699541" y="455442"/>
                      <a:pt x="683362" y="435276"/>
                    </a:cubicBezTo>
                    <a:cubicBezTo>
                      <a:pt x="670992" y="419859"/>
                      <a:pt x="650123" y="423962"/>
                      <a:pt x="637812" y="436097"/>
                    </a:cubicBezTo>
                    <a:cubicBezTo>
                      <a:pt x="623333" y="402155"/>
                      <a:pt x="618995" y="364871"/>
                      <a:pt x="618702" y="326532"/>
                    </a:cubicBezTo>
                    <a:cubicBezTo>
                      <a:pt x="618819" y="324833"/>
                      <a:pt x="618877" y="323132"/>
                      <a:pt x="618995" y="321432"/>
                    </a:cubicBezTo>
                    <a:cubicBezTo>
                      <a:pt x="620519" y="305311"/>
                      <a:pt x="622981" y="289190"/>
                      <a:pt x="627201" y="273187"/>
                    </a:cubicBezTo>
                    <a:cubicBezTo>
                      <a:pt x="629781" y="263338"/>
                      <a:pt x="627378" y="254369"/>
                      <a:pt x="622277" y="247334"/>
                    </a:cubicBezTo>
                    <a:cubicBezTo>
                      <a:pt x="622395" y="243348"/>
                      <a:pt x="622453" y="239303"/>
                      <a:pt x="622512" y="235317"/>
                    </a:cubicBezTo>
                    <a:cubicBezTo>
                      <a:pt x="622747" y="206533"/>
                      <a:pt x="593318" y="197857"/>
                      <a:pt x="574090" y="208644"/>
                    </a:cubicBezTo>
                    <a:cubicBezTo>
                      <a:pt x="563011" y="206299"/>
                      <a:pt x="551579" y="212044"/>
                      <a:pt x="543782" y="221189"/>
                    </a:cubicBezTo>
                    <a:cubicBezTo>
                      <a:pt x="540969" y="219371"/>
                      <a:pt x="537920" y="217906"/>
                      <a:pt x="534755" y="216968"/>
                    </a:cubicBezTo>
                    <a:cubicBezTo>
                      <a:pt x="534696" y="211340"/>
                      <a:pt x="534579" y="205771"/>
                      <a:pt x="534579" y="200143"/>
                    </a:cubicBezTo>
                    <a:cubicBezTo>
                      <a:pt x="534403" y="158580"/>
                      <a:pt x="470094" y="158580"/>
                      <a:pt x="470094" y="200143"/>
                    </a:cubicBezTo>
                    <a:lnTo>
                      <a:pt x="470094" y="204892"/>
                    </a:lnTo>
                    <a:cubicBezTo>
                      <a:pt x="455674" y="184843"/>
                      <a:pt x="419328" y="187833"/>
                      <a:pt x="412645" y="215033"/>
                    </a:cubicBezTo>
                    <a:cubicBezTo>
                      <a:pt x="411121" y="221364"/>
                      <a:pt x="409890" y="227696"/>
                      <a:pt x="408776" y="234085"/>
                    </a:cubicBezTo>
                    <a:cubicBezTo>
                      <a:pt x="398869" y="231682"/>
                      <a:pt x="388258" y="233206"/>
                      <a:pt x="380754" y="239479"/>
                    </a:cubicBezTo>
                    <a:cubicBezTo>
                      <a:pt x="370144" y="232268"/>
                      <a:pt x="355195" y="230979"/>
                      <a:pt x="344292" y="236723"/>
                    </a:cubicBezTo>
                    <a:cubicBezTo>
                      <a:pt x="331570" y="223768"/>
                      <a:pt x="307653" y="224706"/>
                      <a:pt x="295635" y="237192"/>
                    </a:cubicBezTo>
                    <a:cubicBezTo>
                      <a:pt x="286607" y="231565"/>
                      <a:pt x="274942" y="230627"/>
                      <a:pt x="263334" y="236782"/>
                    </a:cubicBezTo>
                    <a:cubicBezTo>
                      <a:pt x="259290" y="238951"/>
                      <a:pt x="255420" y="241355"/>
                      <a:pt x="251610" y="243699"/>
                    </a:cubicBezTo>
                    <a:cubicBezTo>
                      <a:pt x="247155" y="230451"/>
                      <a:pt x="235430" y="219254"/>
                      <a:pt x="221009" y="220661"/>
                    </a:cubicBezTo>
                    <a:cubicBezTo>
                      <a:pt x="204888" y="222185"/>
                      <a:pt x="190760" y="225996"/>
                      <a:pt x="178156" y="231565"/>
                    </a:cubicBezTo>
                    <a:cubicBezTo>
                      <a:pt x="186188" y="221657"/>
                      <a:pt x="194629" y="212219"/>
                      <a:pt x="203423" y="203074"/>
                    </a:cubicBezTo>
                    <a:cubicBezTo>
                      <a:pt x="203423" y="203074"/>
                      <a:pt x="203423" y="203074"/>
                      <a:pt x="203481" y="203074"/>
                    </a:cubicBezTo>
                    <a:cubicBezTo>
                      <a:pt x="255831" y="206299"/>
                      <a:pt x="295811" y="180505"/>
                      <a:pt x="324946" y="142518"/>
                    </a:cubicBezTo>
                    <a:cubicBezTo>
                      <a:pt x="351443" y="167139"/>
                      <a:pt x="383978" y="182205"/>
                      <a:pt x="423138" y="172591"/>
                    </a:cubicBezTo>
                    <a:cubicBezTo>
                      <a:pt x="452332" y="165439"/>
                      <a:pt x="452273" y="128859"/>
                      <a:pt x="430817" y="113676"/>
                    </a:cubicBezTo>
                    <a:cubicBezTo>
                      <a:pt x="429352" y="112679"/>
                      <a:pt x="428004" y="111507"/>
                      <a:pt x="426597" y="110452"/>
                    </a:cubicBezTo>
                    <a:cubicBezTo>
                      <a:pt x="459835" y="104648"/>
                      <a:pt x="492781" y="100017"/>
                      <a:pt x="523616" y="84599"/>
                    </a:cubicBezTo>
                    <a:cubicBezTo>
                      <a:pt x="539796" y="97027"/>
                      <a:pt x="564945" y="90755"/>
                      <a:pt x="573035" y="72230"/>
                    </a:cubicBezTo>
                    <a:cubicBezTo>
                      <a:pt x="599532" y="78561"/>
                      <a:pt x="624446" y="91692"/>
                      <a:pt x="648188" y="107696"/>
                    </a:cubicBezTo>
                    <a:cubicBezTo>
                      <a:pt x="645257" y="114555"/>
                      <a:pt x="644554" y="122117"/>
                      <a:pt x="646957" y="129035"/>
                    </a:cubicBezTo>
                    <a:cubicBezTo>
                      <a:pt x="632888" y="140466"/>
                      <a:pt x="627143" y="161922"/>
                      <a:pt x="643792" y="176050"/>
                    </a:cubicBezTo>
                    <a:cubicBezTo>
                      <a:pt x="685414" y="211399"/>
                      <a:pt x="734480" y="236313"/>
                      <a:pt x="777978" y="268790"/>
                    </a:cubicBezTo>
                    <a:cubicBezTo>
                      <a:pt x="782140" y="274535"/>
                      <a:pt x="786185" y="280338"/>
                      <a:pt x="790113" y="286259"/>
                    </a:cubicBezTo>
                    <a:cubicBezTo>
                      <a:pt x="817899" y="328232"/>
                      <a:pt x="844279" y="379585"/>
                      <a:pt x="845100" y="431231"/>
                    </a:cubicBezTo>
                    <a:cubicBezTo>
                      <a:pt x="844221" y="433107"/>
                      <a:pt x="843341" y="434983"/>
                      <a:pt x="842345" y="436801"/>
                    </a:cubicBezTo>
                    <a:cubicBezTo>
                      <a:pt x="835603" y="444128"/>
                      <a:pt x="829917" y="453273"/>
                      <a:pt x="824231" y="461539"/>
                    </a:cubicBezTo>
                    <a:cubicBezTo>
                      <a:pt x="778564" y="512072"/>
                      <a:pt x="681193" y="573742"/>
                      <a:pt x="674920" y="639164"/>
                    </a:cubicBezTo>
                    <a:cubicBezTo>
                      <a:pt x="674568" y="639809"/>
                      <a:pt x="674217" y="640454"/>
                      <a:pt x="673923" y="641157"/>
                    </a:cubicBezTo>
                    <a:cubicBezTo>
                      <a:pt x="666068" y="657630"/>
                      <a:pt x="670641" y="679555"/>
                      <a:pt x="688227" y="686883"/>
                    </a:cubicBezTo>
                    <a:cubicBezTo>
                      <a:pt x="692038" y="692452"/>
                      <a:pt x="696728" y="698079"/>
                      <a:pt x="702414" y="703707"/>
                    </a:cubicBezTo>
                    <a:cubicBezTo>
                      <a:pt x="713024" y="714200"/>
                      <a:pt x="728559" y="715666"/>
                      <a:pt x="741515" y="708749"/>
                    </a:cubicBezTo>
                    <a:cubicBezTo>
                      <a:pt x="759512" y="699135"/>
                      <a:pt x="775516" y="687117"/>
                      <a:pt x="789936" y="673458"/>
                    </a:cubicBezTo>
                    <a:cubicBezTo>
                      <a:pt x="823762" y="653116"/>
                      <a:pt x="850376" y="618295"/>
                      <a:pt x="869956" y="579721"/>
                    </a:cubicBezTo>
                    <a:cubicBezTo>
                      <a:pt x="873942" y="578901"/>
                      <a:pt x="878104" y="577025"/>
                      <a:pt x="882208" y="573918"/>
                    </a:cubicBezTo>
                    <a:cubicBezTo>
                      <a:pt x="962989" y="513009"/>
                      <a:pt x="956834" y="404617"/>
                      <a:pt x="927757" y="317446"/>
                    </a:cubicBezTo>
                    <a:close/>
                    <a:moveTo>
                      <a:pt x="76740" y="488623"/>
                    </a:moveTo>
                    <a:cubicBezTo>
                      <a:pt x="76799" y="489854"/>
                      <a:pt x="76858" y="491085"/>
                      <a:pt x="76916" y="492374"/>
                    </a:cubicBezTo>
                    <a:cubicBezTo>
                      <a:pt x="73223" y="493488"/>
                      <a:pt x="69706" y="495247"/>
                      <a:pt x="66657" y="497650"/>
                    </a:cubicBezTo>
                    <a:cubicBezTo>
                      <a:pt x="67185" y="493254"/>
                      <a:pt x="67771" y="488857"/>
                      <a:pt x="68416" y="484519"/>
                    </a:cubicBezTo>
                    <a:cubicBezTo>
                      <a:pt x="70995" y="486219"/>
                      <a:pt x="73809" y="487626"/>
                      <a:pt x="76740" y="488623"/>
                    </a:cubicBezTo>
                    <a:close/>
                    <a:moveTo>
                      <a:pt x="503568" y="579194"/>
                    </a:moveTo>
                    <a:cubicBezTo>
                      <a:pt x="524789" y="574270"/>
                      <a:pt x="546069" y="569814"/>
                      <a:pt x="567524" y="565828"/>
                    </a:cubicBezTo>
                    <a:cubicBezTo>
                      <a:pt x="551579" y="574035"/>
                      <a:pt x="535165" y="581363"/>
                      <a:pt x="518868" y="588104"/>
                    </a:cubicBezTo>
                    <a:cubicBezTo>
                      <a:pt x="514647" y="583766"/>
                      <a:pt x="509430" y="580601"/>
                      <a:pt x="503568" y="579194"/>
                    </a:cubicBezTo>
                    <a:close/>
                  </a:path>
                </a:pathLst>
              </a:custGeom>
              <a:solidFill>
                <a:srgbClr val="F7941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/>
              <p:cNvSpPr/>
              <p:nvPr/>
            </p:nvSpPr>
            <p:spPr>
              <a:xfrm>
                <a:off x="9767357" y="4861761"/>
                <a:ext cx="560214" cy="1031209"/>
              </a:xfrm>
              <a:custGeom>
                <a:avLst/>
                <a:gdLst>
                  <a:gd name="connsiteX0" fmla="*/ 453618 w 560214"/>
                  <a:gd name="connsiteY0" fmla="*/ 8891 h 1031209"/>
                  <a:gd name="connsiteX1" fmla="*/ 404023 w 560214"/>
                  <a:gd name="connsiteY1" fmla="*/ 13464 h 1031209"/>
                  <a:gd name="connsiteX2" fmla="*/ 378757 w 560214"/>
                  <a:gd name="connsiteY2" fmla="*/ 20615 h 1031209"/>
                  <a:gd name="connsiteX3" fmla="*/ 357009 w 560214"/>
                  <a:gd name="connsiteY3" fmla="*/ 86331 h 1031209"/>
                  <a:gd name="connsiteX4" fmla="*/ 376002 w 560214"/>
                  <a:gd name="connsiteY4" fmla="*/ 161719 h 1031209"/>
                  <a:gd name="connsiteX5" fmla="*/ 357595 w 560214"/>
                  <a:gd name="connsiteY5" fmla="*/ 189975 h 1031209"/>
                  <a:gd name="connsiteX6" fmla="*/ 357419 w 560214"/>
                  <a:gd name="connsiteY6" fmla="*/ 192906 h 1031209"/>
                  <a:gd name="connsiteX7" fmla="*/ 356247 w 560214"/>
                  <a:gd name="connsiteY7" fmla="*/ 198475 h 1031209"/>
                  <a:gd name="connsiteX8" fmla="*/ 353198 w 560214"/>
                  <a:gd name="connsiteY8" fmla="*/ 210785 h 1031209"/>
                  <a:gd name="connsiteX9" fmla="*/ 331801 w 560214"/>
                  <a:gd name="connsiteY9" fmla="*/ 219931 h 1031209"/>
                  <a:gd name="connsiteX10" fmla="*/ 326818 w 560214"/>
                  <a:gd name="connsiteY10" fmla="*/ 226672 h 1031209"/>
                  <a:gd name="connsiteX11" fmla="*/ 293990 w 560214"/>
                  <a:gd name="connsiteY11" fmla="*/ 215710 h 1031209"/>
                  <a:gd name="connsiteX12" fmla="*/ 154000 w 560214"/>
                  <a:gd name="connsiteY12" fmla="*/ 197302 h 1031209"/>
                  <a:gd name="connsiteX13" fmla="*/ 152828 w 560214"/>
                  <a:gd name="connsiteY13" fmla="*/ 196833 h 1031209"/>
                  <a:gd name="connsiteX14" fmla="*/ 148021 w 560214"/>
                  <a:gd name="connsiteY14" fmla="*/ 185402 h 1031209"/>
                  <a:gd name="connsiteX15" fmla="*/ 89106 w 560214"/>
                  <a:gd name="connsiteY15" fmla="*/ 193081 h 1031209"/>
                  <a:gd name="connsiteX16" fmla="*/ 82598 w 560214"/>
                  <a:gd name="connsiteY16" fmla="*/ 218231 h 1031209"/>
                  <a:gd name="connsiteX17" fmla="*/ 48070 w 560214"/>
                  <a:gd name="connsiteY17" fmla="*/ 239979 h 1031209"/>
                  <a:gd name="connsiteX18" fmla="*/ 9321 w 560214"/>
                  <a:gd name="connsiteY18" fmla="*/ 359744 h 1031209"/>
                  <a:gd name="connsiteX19" fmla="*/ 0 w 560214"/>
                  <a:gd name="connsiteY19" fmla="*/ 382431 h 1031209"/>
                  <a:gd name="connsiteX20" fmla="*/ 0 w 560214"/>
                  <a:gd name="connsiteY20" fmla="*/ 547569 h 1031209"/>
                  <a:gd name="connsiteX21" fmla="*/ 55046 w 560214"/>
                  <a:gd name="connsiteY21" fmla="*/ 570374 h 1031209"/>
                  <a:gd name="connsiteX22" fmla="*/ 75623 w 560214"/>
                  <a:gd name="connsiteY22" fmla="*/ 539011 h 1031209"/>
                  <a:gd name="connsiteX23" fmla="*/ 77381 w 560214"/>
                  <a:gd name="connsiteY23" fmla="*/ 556128 h 1031209"/>
                  <a:gd name="connsiteX24" fmla="*/ 136296 w 560214"/>
                  <a:gd name="connsiteY24" fmla="*/ 563808 h 1031209"/>
                  <a:gd name="connsiteX25" fmla="*/ 230561 w 560214"/>
                  <a:gd name="connsiteY25" fmla="*/ 354234 h 1031209"/>
                  <a:gd name="connsiteX26" fmla="*/ 231499 w 560214"/>
                  <a:gd name="connsiteY26" fmla="*/ 351068 h 1031209"/>
                  <a:gd name="connsiteX27" fmla="*/ 233316 w 560214"/>
                  <a:gd name="connsiteY27" fmla="*/ 345030 h 1031209"/>
                  <a:gd name="connsiteX28" fmla="*/ 233081 w 560214"/>
                  <a:gd name="connsiteY28" fmla="*/ 345030 h 1031209"/>
                  <a:gd name="connsiteX29" fmla="*/ 234488 w 560214"/>
                  <a:gd name="connsiteY29" fmla="*/ 336471 h 1031209"/>
                  <a:gd name="connsiteX30" fmla="*/ 224874 w 560214"/>
                  <a:gd name="connsiteY30" fmla="*/ 312202 h 1031209"/>
                  <a:gd name="connsiteX31" fmla="*/ 316501 w 560214"/>
                  <a:gd name="connsiteY31" fmla="*/ 302822 h 1031209"/>
                  <a:gd name="connsiteX32" fmla="*/ 324591 w 560214"/>
                  <a:gd name="connsiteY32" fmla="*/ 340164 h 1031209"/>
                  <a:gd name="connsiteX33" fmla="*/ 314214 w 560214"/>
                  <a:gd name="connsiteY33" fmla="*/ 593764 h 1031209"/>
                  <a:gd name="connsiteX34" fmla="*/ 353315 w 560214"/>
                  <a:gd name="connsiteY34" fmla="*/ 598805 h 1031209"/>
                  <a:gd name="connsiteX35" fmla="*/ 372192 w 560214"/>
                  <a:gd name="connsiteY35" fmla="*/ 584794 h 1031209"/>
                  <a:gd name="connsiteX36" fmla="*/ 369261 w 560214"/>
                  <a:gd name="connsiteY36" fmla="*/ 629582 h 1031209"/>
                  <a:gd name="connsiteX37" fmla="*/ 380809 w 560214"/>
                  <a:gd name="connsiteY37" fmla="*/ 654320 h 1031209"/>
                  <a:gd name="connsiteX38" fmla="*/ 339949 w 560214"/>
                  <a:gd name="connsiteY38" fmla="*/ 916830 h 1031209"/>
                  <a:gd name="connsiteX39" fmla="*/ 366915 w 560214"/>
                  <a:gd name="connsiteY39" fmla="*/ 948486 h 1031209"/>
                  <a:gd name="connsiteX40" fmla="*/ 350208 w 560214"/>
                  <a:gd name="connsiteY40" fmla="*/ 982604 h 1031209"/>
                  <a:gd name="connsiteX41" fmla="*/ 405899 w 560214"/>
                  <a:gd name="connsiteY41" fmla="*/ 1015139 h 1031209"/>
                  <a:gd name="connsiteX42" fmla="*/ 421727 w 560214"/>
                  <a:gd name="connsiteY42" fmla="*/ 983308 h 1031209"/>
                  <a:gd name="connsiteX43" fmla="*/ 453618 w 560214"/>
                  <a:gd name="connsiteY43" fmla="*/ 974749 h 1031209"/>
                  <a:gd name="connsiteX44" fmla="*/ 552748 w 560214"/>
                  <a:gd name="connsiteY44" fmla="*/ 461395 h 1031209"/>
                  <a:gd name="connsiteX45" fmla="*/ 453618 w 560214"/>
                  <a:gd name="connsiteY45" fmla="*/ 8891 h 1031209"/>
                  <a:gd name="connsiteX46" fmla="*/ 64426 w 560214"/>
                  <a:gd name="connsiteY46" fmla="*/ 411449 h 1031209"/>
                  <a:gd name="connsiteX47" fmla="*/ 64426 w 560214"/>
                  <a:gd name="connsiteY47" fmla="*/ 404825 h 1031209"/>
                  <a:gd name="connsiteX48" fmla="*/ 75916 w 560214"/>
                  <a:gd name="connsiteY48" fmla="*/ 360682 h 1031209"/>
                  <a:gd name="connsiteX49" fmla="*/ 87933 w 560214"/>
                  <a:gd name="connsiteY49" fmla="*/ 366837 h 1031209"/>
                  <a:gd name="connsiteX50" fmla="*/ 64426 w 560214"/>
                  <a:gd name="connsiteY50" fmla="*/ 411449 h 1031209"/>
                  <a:gd name="connsiteX51" fmla="*/ 178856 w 560214"/>
                  <a:gd name="connsiteY51" fmla="*/ 314781 h 1031209"/>
                  <a:gd name="connsiteX52" fmla="*/ 168304 w 560214"/>
                  <a:gd name="connsiteY52" fmla="*/ 307922 h 1031209"/>
                  <a:gd name="connsiteX53" fmla="*/ 184894 w 560214"/>
                  <a:gd name="connsiteY53" fmla="*/ 310209 h 1031209"/>
                  <a:gd name="connsiteX54" fmla="*/ 178856 w 560214"/>
                  <a:gd name="connsiteY54" fmla="*/ 314781 h 1031209"/>
                  <a:gd name="connsiteX55" fmla="*/ 352436 w 560214"/>
                  <a:gd name="connsiteY55" fmla="*/ 499558 h 1031209"/>
                  <a:gd name="connsiteX56" fmla="*/ 363164 w 560214"/>
                  <a:gd name="connsiteY56" fmla="*/ 459167 h 1031209"/>
                  <a:gd name="connsiteX57" fmla="*/ 373364 w 560214"/>
                  <a:gd name="connsiteY57" fmla="*/ 493403 h 1031209"/>
                  <a:gd name="connsiteX58" fmla="*/ 352436 w 560214"/>
                  <a:gd name="connsiteY58" fmla="*/ 499558 h 1031209"/>
                  <a:gd name="connsiteX59" fmla="*/ 411762 w 560214"/>
                  <a:gd name="connsiteY59" fmla="*/ 414028 h 1031209"/>
                  <a:gd name="connsiteX60" fmla="*/ 379754 w 560214"/>
                  <a:gd name="connsiteY60" fmla="*/ 399900 h 1031209"/>
                  <a:gd name="connsiteX61" fmla="*/ 385733 w 560214"/>
                  <a:gd name="connsiteY61" fmla="*/ 304463 h 1031209"/>
                  <a:gd name="connsiteX62" fmla="*/ 382275 w 560214"/>
                  <a:gd name="connsiteY62" fmla="*/ 291625 h 1031209"/>
                  <a:gd name="connsiteX63" fmla="*/ 401561 w 560214"/>
                  <a:gd name="connsiteY63" fmla="*/ 281777 h 1031209"/>
                  <a:gd name="connsiteX64" fmla="*/ 413931 w 560214"/>
                  <a:gd name="connsiteY64" fmla="*/ 417311 h 1031209"/>
                  <a:gd name="connsiteX65" fmla="*/ 411762 w 560214"/>
                  <a:gd name="connsiteY65" fmla="*/ 414028 h 1031209"/>
                  <a:gd name="connsiteX66" fmla="*/ 471087 w 560214"/>
                  <a:gd name="connsiteY66" fmla="*/ 559060 h 1031209"/>
                  <a:gd name="connsiteX67" fmla="*/ 467980 w 560214"/>
                  <a:gd name="connsiteY67" fmla="*/ 558180 h 1031209"/>
                  <a:gd name="connsiteX68" fmla="*/ 472201 w 560214"/>
                  <a:gd name="connsiteY68" fmla="*/ 529748 h 1031209"/>
                  <a:gd name="connsiteX69" fmla="*/ 471087 w 560214"/>
                  <a:gd name="connsiteY69" fmla="*/ 559060 h 1031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560214" h="1031209">
                    <a:moveTo>
                      <a:pt x="453618" y="8891"/>
                    </a:moveTo>
                    <a:cubicBezTo>
                      <a:pt x="439666" y="-2306"/>
                      <a:pt x="413989" y="-5120"/>
                      <a:pt x="404023" y="13464"/>
                    </a:cubicBezTo>
                    <a:cubicBezTo>
                      <a:pt x="395699" y="12409"/>
                      <a:pt x="386788" y="14343"/>
                      <a:pt x="378757" y="20615"/>
                    </a:cubicBezTo>
                    <a:cubicBezTo>
                      <a:pt x="360760" y="34626"/>
                      <a:pt x="358533" y="65754"/>
                      <a:pt x="357009" y="86331"/>
                    </a:cubicBezTo>
                    <a:cubicBezTo>
                      <a:pt x="355074" y="112124"/>
                      <a:pt x="360292" y="140673"/>
                      <a:pt x="376002" y="161719"/>
                    </a:cubicBezTo>
                    <a:cubicBezTo>
                      <a:pt x="365919" y="166819"/>
                      <a:pt x="358122" y="176785"/>
                      <a:pt x="357595" y="189975"/>
                    </a:cubicBezTo>
                    <a:cubicBezTo>
                      <a:pt x="357477" y="191616"/>
                      <a:pt x="357419" y="192495"/>
                      <a:pt x="357419" y="192906"/>
                    </a:cubicBezTo>
                    <a:cubicBezTo>
                      <a:pt x="357067" y="194782"/>
                      <a:pt x="356715" y="196599"/>
                      <a:pt x="356247" y="198475"/>
                    </a:cubicBezTo>
                    <a:cubicBezTo>
                      <a:pt x="355308" y="202637"/>
                      <a:pt x="354253" y="206741"/>
                      <a:pt x="353198" y="210785"/>
                    </a:cubicBezTo>
                    <a:cubicBezTo>
                      <a:pt x="345636" y="210844"/>
                      <a:pt x="338132" y="213658"/>
                      <a:pt x="331801" y="219931"/>
                    </a:cubicBezTo>
                    <a:cubicBezTo>
                      <a:pt x="329867" y="221865"/>
                      <a:pt x="328166" y="224210"/>
                      <a:pt x="326818" y="226672"/>
                    </a:cubicBezTo>
                    <a:cubicBezTo>
                      <a:pt x="316794" y="221689"/>
                      <a:pt x="305831" y="217879"/>
                      <a:pt x="293990" y="215710"/>
                    </a:cubicBezTo>
                    <a:cubicBezTo>
                      <a:pt x="247796" y="207151"/>
                      <a:pt x="198025" y="216530"/>
                      <a:pt x="154000" y="197302"/>
                    </a:cubicBezTo>
                    <a:cubicBezTo>
                      <a:pt x="153590" y="197126"/>
                      <a:pt x="153180" y="197009"/>
                      <a:pt x="152828" y="196833"/>
                    </a:cubicBezTo>
                    <a:cubicBezTo>
                      <a:pt x="151421" y="193023"/>
                      <a:pt x="149838" y="189213"/>
                      <a:pt x="148021" y="185402"/>
                    </a:cubicBezTo>
                    <a:cubicBezTo>
                      <a:pt x="134831" y="158143"/>
                      <a:pt x="97664" y="169164"/>
                      <a:pt x="89106" y="193081"/>
                    </a:cubicBezTo>
                    <a:cubicBezTo>
                      <a:pt x="85882" y="202051"/>
                      <a:pt x="83771" y="210434"/>
                      <a:pt x="82598" y="218231"/>
                    </a:cubicBezTo>
                    <a:cubicBezTo>
                      <a:pt x="68822" y="217292"/>
                      <a:pt x="54167" y="223682"/>
                      <a:pt x="48070" y="239979"/>
                    </a:cubicBezTo>
                    <a:cubicBezTo>
                      <a:pt x="33415" y="279373"/>
                      <a:pt x="20166" y="319178"/>
                      <a:pt x="9321" y="359744"/>
                    </a:cubicBezTo>
                    <a:cubicBezTo>
                      <a:pt x="3693" y="364903"/>
                      <a:pt x="0" y="372465"/>
                      <a:pt x="0" y="382431"/>
                    </a:cubicBezTo>
                    <a:lnTo>
                      <a:pt x="0" y="547569"/>
                    </a:lnTo>
                    <a:cubicBezTo>
                      <a:pt x="0" y="573246"/>
                      <a:pt x="36932" y="593588"/>
                      <a:pt x="55046" y="570374"/>
                    </a:cubicBezTo>
                    <a:cubicBezTo>
                      <a:pt x="62784" y="560466"/>
                      <a:pt x="69467" y="549915"/>
                      <a:pt x="75623" y="539011"/>
                    </a:cubicBezTo>
                    <a:cubicBezTo>
                      <a:pt x="75974" y="544697"/>
                      <a:pt x="76502" y="550383"/>
                      <a:pt x="77381" y="556128"/>
                    </a:cubicBezTo>
                    <a:cubicBezTo>
                      <a:pt x="81661" y="585146"/>
                      <a:pt x="123399" y="585674"/>
                      <a:pt x="136296" y="563808"/>
                    </a:cubicBezTo>
                    <a:cubicBezTo>
                      <a:pt x="175104" y="498327"/>
                      <a:pt x="208753" y="427394"/>
                      <a:pt x="230561" y="354234"/>
                    </a:cubicBezTo>
                    <a:cubicBezTo>
                      <a:pt x="230913" y="353237"/>
                      <a:pt x="231206" y="352123"/>
                      <a:pt x="231499" y="351068"/>
                    </a:cubicBezTo>
                    <a:cubicBezTo>
                      <a:pt x="232085" y="349075"/>
                      <a:pt x="232788" y="347082"/>
                      <a:pt x="233316" y="345030"/>
                    </a:cubicBezTo>
                    <a:lnTo>
                      <a:pt x="233081" y="345030"/>
                    </a:lnTo>
                    <a:cubicBezTo>
                      <a:pt x="233668" y="342333"/>
                      <a:pt x="234137" y="339520"/>
                      <a:pt x="234488" y="336471"/>
                    </a:cubicBezTo>
                    <a:cubicBezTo>
                      <a:pt x="235778" y="325568"/>
                      <a:pt x="231616" y="317419"/>
                      <a:pt x="224874" y="312202"/>
                    </a:cubicBezTo>
                    <a:cubicBezTo>
                      <a:pt x="257937" y="312085"/>
                      <a:pt x="290883" y="308040"/>
                      <a:pt x="316501" y="302822"/>
                    </a:cubicBezTo>
                    <a:cubicBezTo>
                      <a:pt x="322128" y="312319"/>
                      <a:pt x="324942" y="324512"/>
                      <a:pt x="324591" y="340164"/>
                    </a:cubicBezTo>
                    <a:cubicBezTo>
                      <a:pt x="322949" y="417370"/>
                      <a:pt x="246154" y="526407"/>
                      <a:pt x="314214" y="593764"/>
                    </a:cubicBezTo>
                    <a:cubicBezTo>
                      <a:pt x="324532" y="603964"/>
                      <a:pt x="340712" y="606133"/>
                      <a:pt x="353315" y="598805"/>
                    </a:cubicBezTo>
                    <a:cubicBezTo>
                      <a:pt x="360526" y="594585"/>
                      <a:pt x="366740" y="589894"/>
                      <a:pt x="372192" y="584794"/>
                    </a:cubicBezTo>
                    <a:cubicBezTo>
                      <a:pt x="370785" y="600505"/>
                      <a:pt x="369437" y="615630"/>
                      <a:pt x="369261" y="629582"/>
                    </a:cubicBezTo>
                    <a:cubicBezTo>
                      <a:pt x="369143" y="640954"/>
                      <a:pt x="373892" y="649162"/>
                      <a:pt x="380809" y="654320"/>
                    </a:cubicBezTo>
                    <a:cubicBezTo>
                      <a:pt x="358416" y="740553"/>
                      <a:pt x="333618" y="825966"/>
                      <a:pt x="339949" y="916830"/>
                    </a:cubicBezTo>
                    <a:cubicBezTo>
                      <a:pt x="341063" y="932775"/>
                      <a:pt x="353081" y="945379"/>
                      <a:pt x="366915" y="948486"/>
                    </a:cubicBezTo>
                    <a:cubicBezTo>
                      <a:pt x="361698" y="960034"/>
                      <a:pt x="356188" y="971466"/>
                      <a:pt x="350208" y="982604"/>
                    </a:cubicBezTo>
                    <a:cubicBezTo>
                      <a:pt x="330511" y="1019243"/>
                      <a:pt x="386202" y="1051778"/>
                      <a:pt x="405899" y="1015139"/>
                    </a:cubicBezTo>
                    <a:cubicBezTo>
                      <a:pt x="411527" y="1004704"/>
                      <a:pt x="416744" y="994035"/>
                      <a:pt x="421727" y="983308"/>
                    </a:cubicBezTo>
                    <a:cubicBezTo>
                      <a:pt x="431986" y="987763"/>
                      <a:pt x="444004" y="986414"/>
                      <a:pt x="453618" y="974749"/>
                    </a:cubicBezTo>
                    <a:cubicBezTo>
                      <a:pt x="571096" y="832004"/>
                      <a:pt x="542547" y="633158"/>
                      <a:pt x="552748" y="461395"/>
                    </a:cubicBezTo>
                    <a:cubicBezTo>
                      <a:pt x="561541" y="312612"/>
                      <a:pt x="585283" y="114528"/>
                      <a:pt x="453618" y="8891"/>
                    </a:cubicBezTo>
                    <a:close/>
                    <a:moveTo>
                      <a:pt x="64426" y="411449"/>
                    </a:moveTo>
                    <a:lnTo>
                      <a:pt x="64426" y="404825"/>
                    </a:lnTo>
                    <a:cubicBezTo>
                      <a:pt x="67884" y="389993"/>
                      <a:pt x="71753" y="375279"/>
                      <a:pt x="75916" y="360682"/>
                    </a:cubicBezTo>
                    <a:cubicBezTo>
                      <a:pt x="79492" y="363379"/>
                      <a:pt x="83595" y="365489"/>
                      <a:pt x="87933" y="366837"/>
                    </a:cubicBezTo>
                    <a:cubicBezTo>
                      <a:pt x="79081" y="380907"/>
                      <a:pt x="71284" y="395855"/>
                      <a:pt x="64426" y="411449"/>
                    </a:cubicBezTo>
                    <a:close/>
                    <a:moveTo>
                      <a:pt x="178856" y="314781"/>
                    </a:moveTo>
                    <a:cubicBezTo>
                      <a:pt x="175866" y="311850"/>
                      <a:pt x="172232" y="309564"/>
                      <a:pt x="168304" y="307922"/>
                    </a:cubicBezTo>
                    <a:cubicBezTo>
                      <a:pt x="173697" y="308860"/>
                      <a:pt x="179266" y="309622"/>
                      <a:pt x="184894" y="310209"/>
                    </a:cubicBezTo>
                    <a:cubicBezTo>
                      <a:pt x="182666" y="311557"/>
                      <a:pt x="180673" y="313022"/>
                      <a:pt x="178856" y="314781"/>
                    </a:cubicBezTo>
                    <a:close/>
                    <a:moveTo>
                      <a:pt x="352436" y="499558"/>
                    </a:moveTo>
                    <a:cubicBezTo>
                      <a:pt x="354957" y="485547"/>
                      <a:pt x="359353" y="471185"/>
                      <a:pt x="363164" y="459167"/>
                    </a:cubicBezTo>
                    <a:cubicBezTo>
                      <a:pt x="368264" y="469837"/>
                      <a:pt x="371488" y="481327"/>
                      <a:pt x="373364" y="493403"/>
                    </a:cubicBezTo>
                    <a:cubicBezTo>
                      <a:pt x="365978" y="493168"/>
                      <a:pt x="358533" y="495044"/>
                      <a:pt x="352436" y="499558"/>
                    </a:cubicBezTo>
                    <a:close/>
                    <a:moveTo>
                      <a:pt x="411762" y="414028"/>
                    </a:moveTo>
                    <a:cubicBezTo>
                      <a:pt x="403496" y="401952"/>
                      <a:pt x="391185" y="398200"/>
                      <a:pt x="379754" y="399900"/>
                    </a:cubicBezTo>
                    <a:cubicBezTo>
                      <a:pt x="387433" y="368479"/>
                      <a:pt x="392416" y="336296"/>
                      <a:pt x="385733" y="304463"/>
                    </a:cubicBezTo>
                    <a:cubicBezTo>
                      <a:pt x="384796" y="300008"/>
                      <a:pt x="383623" y="295788"/>
                      <a:pt x="382275" y="291625"/>
                    </a:cubicBezTo>
                    <a:cubicBezTo>
                      <a:pt x="389544" y="290570"/>
                      <a:pt x="396403" y="287170"/>
                      <a:pt x="401561" y="281777"/>
                    </a:cubicBezTo>
                    <a:cubicBezTo>
                      <a:pt x="408361" y="326740"/>
                      <a:pt x="413051" y="372055"/>
                      <a:pt x="413931" y="417311"/>
                    </a:cubicBezTo>
                    <a:cubicBezTo>
                      <a:pt x="413168" y="416256"/>
                      <a:pt x="412524" y="415142"/>
                      <a:pt x="411762" y="414028"/>
                    </a:cubicBezTo>
                    <a:close/>
                    <a:moveTo>
                      <a:pt x="471087" y="559060"/>
                    </a:moveTo>
                    <a:cubicBezTo>
                      <a:pt x="470091" y="558708"/>
                      <a:pt x="469035" y="558414"/>
                      <a:pt x="467980" y="558180"/>
                    </a:cubicBezTo>
                    <a:cubicBezTo>
                      <a:pt x="469563" y="548742"/>
                      <a:pt x="471028" y="539245"/>
                      <a:pt x="472201" y="529748"/>
                    </a:cubicBezTo>
                    <a:cubicBezTo>
                      <a:pt x="471967" y="539538"/>
                      <a:pt x="471556" y="549328"/>
                      <a:pt x="471087" y="559060"/>
                    </a:cubicBezTo>
                    <a:close/>
                  </a:path>
                </a:pathLst>
              </a:custGeom>
              <a:solidFill>
                <a:srgbClr val="2AB673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4" name="图形 9"/>
              <p:cNvGrpSpPr/>
              <p:nvPr/>
            </p:nvGrpSpPr>
            <p:grpSpPr>
              <a:xfrm>
                <a:off x="9802723" y="4890477"/>
                <a:ext cx="84376" cy="111312"/>
                <a:chOff x="9802723" y="4890477"/>
                <a:chExt cx="84376" cy="111312"/>
              </a:xfrm>
              <a:solidFill>
                <a:srgbClr val="105649"/>
              </a:solidFill>
            </p:grpSpPr>
            <p:sp>
              <p:nvSpPr>
                <p:cNvPr id="180" name="任意多边形: 形状 179"/>
                <p:cNvSpPr/>
                <p:nvPr/>
              </p:nvSpPr>
              <p:spPr>
                <a:xfrm>
                  <a:off x="9805646" y="4935569"/>
                  <a:ext cx="695" cy="1736"/>
                </a:xfrm>
                <a:custGeom>
                  <a:avLst/>
                  <a:gdLst>
                    <a:gd name="connsiteX0" fmla="*/ 695 w 695"/>
                    <a:gd name="connsiteY0" fmla="*/ 1737 h 1736"/>
                    <a:gd name="connsiteX1" fmla="*/ 695 w 695"/>
                    <a:gd name="connsiteY1" fmla="*/ 1737 h 1736"/>
                    <a:gd name="connsiteX2" fmla="*/ 695 w 695"/>
                    <a:gd name="connsiteY2" fmla="*/ 1737 h 1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95" h="1736">
                      <a:moveTo>
                        <a:pt x="695" y="1737"/>
                      </a:moveTo>
                      <a:cubicBezTo>
                        <a:pt x="50" y="-608"/>
                        <a:pt x="-477" y="-550"/>
                        <a:pt x="695" y="1737"/>
                      </a:cubicBezTo>
                      <a:lnTo>
                        <a:pt x="695" y="1737"/>
                      </a:lnTo>
                      <a:close/>
                    </a:path>
                  </a:pathLst>
                </a:custGeom>
                <a:solidFill>
                  <a:srgbClr val="105649"/>
                </a:solidFill>
                <a:ln w="5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/>
                <p:cNvSpPr/>
                <p:nvPr/>
              </p:nvSpPr>
              <p:spPr>
                <a:xfrm>
                  <a:off x="9802723" y="4890477"/>
                  <a:ext cx="84376" cy="111312"/>
                </a:xfrm>
                <a:custGeom>
                  <a:avLst/>
                  <a:gdLst>
                    <a:gd name="connsiteX0" fmla="*/ 77423 w 84376"/>
                    <a:gd name="connsiteY0" fmla="*/ 33579 h 111312"/>
                    <a:gd name="connsiteX1" fmla="*/ 62064 w 84376"/>
                    <a:gd name="connsiteY1" fmla="*/ 19745 h 111312"/>
                    <a:gd name="connsiteX2" fmla="*/ 54795 w 84376"/>
                    <a:gd name="connsiteY2" fmla="*/ 9427 h 111312"/>
                    <a:gd name="connsiteX3" fmla="*/ 9187 w 84376"/>
                    <a:gd name="connsiteY3" fmla="*/ 9427 h 111312"/>
                    <a:gd name="connsiteX4" fmla="*/ 9187 w 84376"/>
                    <a:gd name="connsiteY4" fmla="*/ 55035 h 111312"/>
                    <a:gd name="connsiteX5" fmla="*/ 3618 w 84376"/>
                    <a:gd name="connsiteY5" fmla="*/ 46769 h 111312"/>
                    <a:gd name="connsiteX6" fmla="*/ 4028 w 84376"/>
                    <a:gd name="connsiteY6" fmla="*/ 48763 h 111312"/>
                    <a:gd name="connsiteX7" fmla="*/ 5435 w 84376"/>
                    <a:gd name="connsiteY7" fmla="*/ 56208 h 111312"/>
                    <a:gd name="connsiteX8" fmla="*/ 17628 w 84376"/>
                    <a:gd name="connsiteY8" fmla="*/ 76022 h 111312"/>
                    <a:gd name="connsiteX9" fmla="*/ 17335 w 84376"/>
                    <a:gd name="connsiteY9" fmla="*/ 79070 h 111312"/>
                    <a:gd name="connsiteX10" fmla="*/ 49578 w 84376"/>
                    <a:gd name="connsiteY10" fmla="*/ 111312 h 111312"/>
                    <a:gd name="connsiteX11" fmla="*/ 81820 w 84376"/>
                    <a:gd name="connsiteY11" fmla="*/ 79070 h 111312"/>
                    <a:gd name="connsiteX12" fmla="*/ 81878 w 84376"/>
                    <a:gd name="connsiteY12" fmla="*/ 77898 h 111312"/>
                    <a:gd name="connsiteX13" fmla="*/ 82171 w 84376"/>
                    <a:gd name="connsiteY13" fmla="*/ 76608 h 111312"/>
                    <a:gd name="connsiteX14" fmla="*/ 84223 w 84376"/>
                    <a:gd name="connsiteY14" fmla="*/ 63184 h 111312"/>
                    <a:gd name="connsiteX15" fmla="*/ 77423 w 84376"/>
                    <a:gd name="connsiteY15" fmla="*/ 33579 h 11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4376" h="111312">
                      <a:moveTo>
                        <a:pt x="77423" y="33579"/>
                      </a:moveTo>
                      <a:cubicBezTo>
                        <a:pt x="74375" y="26603"/>
                        <a:pt x="68688" y="22090"/>
                        <a:pt x="62064" y="19745"/>
                      </a:cubicBezTo>
                      <a:cubicBezTo>
                        <a:pt x="60012" y="16110"/>
                        <a:pt x="57491" y="12769"/>
                        <a:pt x="54795" y="9427"/>
                      </a:cubicBezTo>
                      <a:cubicBezTo>
                        <a:pt x="43715" y="-4232"/>
                        <a:pt x="20618" y="-2004"/>
                        <a:pt x="9187" y="9427"/>
                      </a:cubicBezTo>
                      <a:cubicBezTo>
                        <a:pt x="-4179" y="22793"/>
                        <a:pt x="-1892" y="41376"/>
                        <a:pt x="9187" y="55035"/>
                      </a:cubicBezTo>
                      <a:cubicBezTo>
                        <a:pt x="6080" y="51166"/>
                        <a:pt x="4438" y="48411"/>
                        <a:pt x="3618" y="46769"/>
                      </a:cubicBezTo>
                      <a:cubicBezTo>
                        <a:pt x="3735" y="47297"/>
                        <a:pt x="3911" y="48001"/>
                        <a:pt x="4028" y="48763"/>
                      </a:cubicBezTo>
                      <a:cubicBezTo>
                        <a:pt x="4438" y="51283"/>
                        <a:pt x="4731" y="53745"/>
                        <a:pt x="5435" y="56208"/>
                      </a:cubicBezTo>
                      <a:cubicBezTo>
                        <a:pt x="7663" y="64004"/>
                        <a:pt x="11942" y="70629"/>
                        <a:pt x="17628" y="76022"/>
                      </a:cubicBezTo>
                      <a:cubicBezTo>
                        <a:pt x="17570" y="77019"/>
                        <a:pt x="17394" y="78074"/>
                        <a:pt x="17335" y="79070"/>
                      </a:cubicBezTo>
                      <a:cubicBezTo>
                        <a:pt x="16573" y="96657"/>
                        <a:pt x="32577" y="111312"/>
                        <a:pt x="49578" y="111312"/>
                      </a:cubicBezTo>
                      <a:cubicBezTo>
                        <a:pt x="67750" y="111312"/>
                        <a:pt x="81058" y="96598"/>
                        <a:pt x="81820" y="79070"/>
                      </a:cubicBezTo>
                      <a:cubicBezTo>
                        <a:pt x="81820" y="78601"/>
                        <a:pt x="81820" y="78249"/>
                        <a:pt x="81878" y="77898"/>
                      </a:cubicBezTo>
                      <a:cubicBezTo>
                        <a:pt x="81937" y="77546"/>
                        <a:pt x="82054" y="77136"/>
                        <a:pt x="82171" y="76608"/>
                      </a:cubicBezTo>
                      <a:cubicBezTo>
                        <a:pt x="83110" y="72212"/>
                        <a:pt x="83813" y="67639"/>
                        <a:pt x="84223" y="63184"/>
                      </a:cubicBezTo>
                      <a:cubicBezTo>
                        <a:pt x="85161" y="52397"/>
                        <a:pt x="81644" y="43370"/>
                        <a:pt x="77423" y="33579"/>
                      </a:cubicBezTo>
                      <a:close/>
                    </a:path>
                  </a:pathLst>
                </a:custGeom>
                <a:solidFill>
                  <a:srgbClr val="105649"/>
                </a:solidFill>
                <a:ln w="5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5" name="任意多边形: 形状 164"/>
              <p:cNvSpPr/>
              <p:nvPr/>
            </p:nvSpPr>
            <p:spPr>
              <a:xfrm>
                <a:off x="10142013" y="4937387"/>
                <a:ext cx="211595" cy="837248"/>
              </a:xfrm>
              <a:custGeom>
                <a:avLst/>
                <a:gdLst>
                  <a:gd name="connsiteX0" fmla="*/ 151712 w 211595"/>
                  <a:gd name="connsiteY0" fmla="*/ 41305 h 837248"/>
                  <a:gd name="connsiteX1" fmla="*/ 90101 w 211595"/>
                  <a:gd name="connsiteY1" fmla="*/ 40485 h 837248"/>
                  <a:gd name="connsiteX2" fmla="*/ 60555 w 211595"/>
                  <a:gd name="connsiteY2" fmla="*/ 15981 h 837248"/>
                  <a:gd name="connsiteX3" fmla="*/ 16413 w 211595"/>
                  <a:gd name="connsiteY3" fmla="*/ 4432 h 837248"/>
                  <a:gd name="connsiteX4" fmla="*/ 4864 w 211595"/>
                  <a:gd name="connsiteY4" fmla="*/ 48575 h 837248"/>
                  <a:gd name="connsiteX5" fmla="*/ 94497 w 211595"/>
                  <a:gd name="connsiteY5" fmla="*/ 110304 h 837248"/>
                  <a:gd name="connsiteX6" fmla="*/ 102001 w 211595"/>
                  <a:gd name="connsiteY6" fmla="*/ 111066 h 837248"/>
                  <a:gd name="connsiteX7" fmla="*/ 146964 w 211595"/>
                  <a:gd name="connsiteY7" fmla="*/ 430263 h 837248"/>
                  <a:gd name="connsiteX8" fmla="*/ 71987 w 211595"/>
                  <a:gd name="connsiteY8" fmla="*/ 797530 h 837248"/>
                  <a:gd name="connsiteX9" fmla="*/ 134184 w 211595"/>
                  <a:gd name="connsiteY9" fmla="*/ 814648 h 837248"/>
                  <a:gd name="connsiteX10" fmla="*/ 211448 w 211595"/>
                  <a:gd name="connsiteY10" fmla="*/ 430205 h 837248"/>
                  <a:gd name="connsiteX11" fmla="*/ 151712 w 211595"/>
                  <a:gd name="connsiteY11" fmla="*/ 41305 h 83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595" h="837248">
                    <a:moveTo>
                      <a:pt x="151712" y="41305"/>
                    </a:moveTo>
                    <a:cubicBezTo>
                      <a:pt x="143623" y="7539"/>
                      <a:pt x="99011" y="13929"/>
                      <a:pt x="90101" y="40485"/>
                    </a:cubicBezTo>
                    <a:cubicBezTo>
                      <a:pt x="78728" y="34799"/>
                      <a:pt x="68762" y="26650"/>
                      <a:pt x="60555" y="15981"/>
                    </a:cubicBezTo>
                    <a:cubicBezTo>
                      <a:pt x="49827" y="2087"/>
                      <a:pt x="33061" y="-5299"/>
                      <a:pt x="16413" y="4432"/>
                    </a:cubicBezTo>
                    <a:cubicBezTo>
                      <a:pt x="2695" y="12464"/>
                      <a:pt x="-5922" y="34564"/>
                      <a:pt x="4864" y="48575"/>
                    </a:cubicBezTo>
                    <a:cubicBezTo>
                      <a:pt x="28020" y="78589"/>
                      <a:pt x="56686" y="101921"/>
                      <a:pt x="94497" y="110304"/>
                    </a:cubicBezTo>
                    <a:cubicBezTo>
                      <a:pt x="97018" y="110832"/>
                      <a:pt x="99539" y="111066"/>
                      <a:pt x="102001" y="111066"/>
                    </a:cubicBezTo>
                    <a:cubicBezTo>
                      <a:pt x="126505" y="216234"/>
                      <a:pt x="147667" y="321226"/>
                      <a:pt x="146964" y="430263"/>
                    </a:cubicBezTo>
                    <a:cubicBezTo>
                      <a:pt x="146143" y="556770"/>
                      <a:pt x="108508" y="677707"/>
                      <a:pt x="71987" y="797530"/>
                    </a:cubicBezTo>
                    <a:cubicBezTo>
                      <a:pt x="59852" y="837393"/>
                      <a:pt x="122108" y="854335"/>
                      <a:pt x="134184" y="814648"/>
                    </a:cubicBezTo>
                    <a:cubicBezTo>
                      <a:pt x="172582" y="688552"/>
                      <a:pt x="208869" y="563042"/>
                      <a:pt x="211448" y="430205"/>
                    </a:cubicBezTo>
                    <a:cubicBezTo>
                      <a:pt x="214028" y="297953"/>
                      <a:pt x="182196" y="168985"/>
                      <a:pt x="151712" y="41305"/>
                    </a:cubicBezTo>
                    <a:close/>
                  </a:path>
                </a:pathLst>
              </a:custGeom>
              <a:solidFill>
                <a:srgbClr val="7A9892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9878997" y="5119344"/>
                <a:ext cx="99230" cy="263215"/>
              </a:xfrm>
              <a:custGeom>
                <a:avLst/>
                <a:gdLst>
                  <a:gd name="connsiteX0" fmla="*/ 92307 w 99230"/>
                  <a:gd name="connsiteY0" fmla="*/ 58664 h 263215"/>
                  <a:gd name="connsiteX1" fmla="*/ 76362 w 99230"/>
                  <a:gd name="connsiteY1" fmla="*/ 37736 h 263215"/>
                  <a:gd name="connsiteX2" fmla="*/ 72317 w 99230"/>
                  <a:gd name="connsiteY2" fmla="*/ 32753 h 263215"/>
                  <a:gd name="connsiteX3" fmla="*/ 65751 w 99230"/>
                  <a:gd name="connsiteY3" fmla="*/ 25718 h 263215"/>
                  <a:gd name="connsiteX4" fmla="*/ 59772 w 99230"/>
                  <a:gd name="connsiteY4" fmla="*/ 15811 h 263215"/>
                  <a:gd name="connsiteX5" fmla="*/ 15629 w 99230"/>
                  <a:gd name="connsiteY5" fmla="*/ 4263 h 263215"/>
                  <a:gd name="connsiteX6" fmla="*/ 4081 w 99230"/>
                  <a:gd name="connsiteY6" fmla="*/ 48405 h 263215"/>
                  <a:gd name="connsiteX7" fmla="*/ 26709 w 99230"/>
                  <a:gd name="connsiteY7" fmla="*/ 78361 h 263215"/>
                  <a:gd name="connsiteX8" fmla="*/ 31281 w 99230"/>
                  <a:gd name="connsiteY8" fmla="*/ 82054 h 263215"/>
                  <a:gd name="connsiteX9" fmla="*/ 24305 w 99230"/>
                  <a:gd name="connsiteY9" fmla="*/ 222864 h 263215"/>
                  <a:gd name="connsiteX10" fmla="*/ 86503 w 99230"/>
                  <a:gd name="connsiteY10" fmla="*/ 239982 h 263215"/>
                  <a:gd name="connsiteX11" fmla="*/ 92307 w 99230"/>
                  <a:gd name="connsiteY11" fmla="*/ 58664 h 263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9230" h="263215">
                    <a:moveTo>
                      <a:pt x="92307" y="58664"/>
                    </a:moveTo>
                    <a:cubicBezTo>
                      <a:pt x="90079" y="47701"/>
                      <a:pt x="83983" y="40960"/>
                      <a:pt x="76362" y="37736"/>
                    </a:cubicBezTo>
                    <a:cubicBezTo>
                      <a:pt x="75189" y="35977"/>
                      <a:pt x="73841" y="34277"/>
                      <a:pt x="72317" y="32753"/>
                    </a:cubicBezTo>
                    <a:cubicBezTo>
                      <a:pt x="70030" y="30466"/>
                      <a:pt x="67861" y="28122"/>
                      <a:pt x="65751" y="25718"/>
                    </a:cubicBezTo>
                    <a:cubicBezTo>
                      <a:pt x="63582" y="22553"/>
                      <a:pt x="61589" y="19270"/>
                      <a:pt x="59772" y="15811"/>
                    </a:cubicBezTo>
                    <a:cubicBezTo>
                      <a:pt x="51740" y="159"/>
                      <a:pt x="30167" y="-4238"/>
                      <a:pt x="15629" y="4263"/>
                    </a:cubicBezTo>
                    <a:cubicBezTo>
                      <a:pt x="-140" y="13525"/>
                      <a:pt x="-3951" y="32753"/>
                      <a:pt x="4081" y="48405"/>
                    </a:cubicBezTo>
                    <a:cubicBezTo>
                      <a:pt x="9825" y="59602"/>
                      <a:pt x="17798" y="69509"/>
                      <a:pt x="26709" y="78361"/>
                    </a:cubicBezTo>
                    <a:cubicBezTo>
                      <a:pt x="28115" y="79768"/>
                      <a:pt x="29640" y="80999"/>
                      <a:pt x="31281" y="82054"/>
                    </a:cubicBezTo>
                    <a:cubicBezTo>
                      <a:pt x="39430" y="128951"/>
                      <a:pt x="34212" y="176553"/>
                      <a:pt x="24305" y="222864"/>
                    </a:cubicBezTo>
                    <a:cubicBezTo>
                      <a:pt x="15629" y="263431"/>
                      <a:pt x="77827" y="280665"/>
                      <a:pt x="86503" y="239982"/>
                    </a:cubicBezTo>
                    <a:cubicBezTo>
                      <a:pt x="99341" y="179718"/>
                      <a:pt x="104500" y="119396"/>
                      <a:pt x="92307" y="58664"/>
                    </a:cubicBezTo>
                    <a:close/>
                  </a:path>
                </a:pathLst>
              </a:custGeom>
              <a:solidFill>
                <a:srgbClr val="7A9892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9609520" y="4094119"/>
                <a:ext cx="298471" cy="222177"/>
              </a:xfrm>
              <a:custGeom>
                <a:avLst/>
                <a:gdLst>
                  <a:gd name="connsiteX0" fmla="*/ 266229 w 298471"/>
                  <a:gd name="connsiteY0" fmla="*/ 63629 h 222177"/>
                  <a:gd name="connsiteX1" fmla="*/ 165517 w 298471"/>
                  <a:gd name="connsiteY1" fmla="*/ 65505 h 222177"/>
                  <a:gd name="connsiteX2" fmla="*/ 177651 w 298471"/>
                  <a:gd name="connsiteY2" fmla="*/ 54191 h 222177"/>
                  <a:gd name="connsiteX3" fmla="*/ 132043 w 298471"/>
                  <a:gd name="connsiteY3" fmla="*/ 8583 h 222177"/>
                  <a:gd name="connsiteX4" fmla="*/ 3895 w 298471"/>
                  <a:gd name="connsiteY4" fmla="*/ 173370 h 222177"/>
                  <a:gd name="connsiteX5" fmla="*/ 59586 w 298471"/>
                  <a:gd name="connsiteY5" fmla="*/ 205905 h 222177"/>
                  <a:gd name="connsiteX6" fmla="*/ 121491 w 298471"/>
                  <a:gd name="connsiteY6" fmla="*/ 112579 h 222177"/>
                  <a:gd name="connsiteX7" fmla="*/ 148985 w 298471"/>
                  <a:gd name="connsiteY7" fmla="*/ 128114 h 222177"/>
                  <a:gd name="connsiteX8" fmla="*/ 266229 w 298471"/>
                  <a:gd name="connsiteY8" fmla="*/ 128114 h 222177"/>
                  <a:gd name="connsiteX9" fmla="*/ 298471 w 298471"/>
                  <a:gd name="connsiteY9" fmla="*/ 95872 h 222177"/>
                  <a:gd name="connsiteX10" fmla="*/ 266229 w 298471"/>
                  <a:gd name="connsiteY10" fmla="*/ 63629 h 22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8471" h="222177">
                    <a:moveTo>
                      <a:pt x="266229" y="63629"/>
                    </a:moveTo>
                    <a:cubicBezTo>
                      <a:pt x="232404" y="68143"/>
                      <a:pt x="199166" y="68788"/>
                      <a:pt x="165517" y="65505"/>
                    </a:cubicBezTo>
                    <a:cubicBezTo>
                      <a:pt x="169503" y="61695"/>
                      <a:pt x="173489" y="57885"/>
                      <a:pt x="177651" y="54191"/>
                    </a:cubicBezTo>
                    <a:cubicBezTo>
                      <a:pt x="208721" y="26405"/>
                      <a:pt x="162937" y="-19028"/>
                      <a:pt x="132043" y="8583"/>
                    </a:cubicBezTo>
                    <a:cubicBezTo>
                      <a:pt x="79987" y="55070"/>
                      <a:pt x="35845" y="111289"/>
                      <a:pt x="3895" y="173370"/>
                    </a:cubicBezTo>
                    <a:cubicBezTo>
                      <a:pt x="-15098" y="210243"/>
                      <a:pt x="40534" y="242896"/>
                      <a:pt x="59586" y="205905"/>
                    </a:cubicBezTo>
                    <a:cubicBezTo>
                      <a:pt x="76821" y="172373"/>
                      <a:pt x="97632" y="141304"/>
                      <a:pt x="121491" y="112579"/>
                    </a:cubicBezTo>
                    <a:cubicBezTo>
                      <a:pt x="127236" y="121431"/>
                      <a:pt x="137554" y="126590"/>
                      <a:pt x="148985" y="128114"/>
                    </a:cubicBezTo>
                    <a:cubicBezTo>
                      <a:pt x="188321" y="133390"/>
                      <a:pt x="226894" y="133390"/>
                      <a:pt x="266229" y="128114"/>
                    </a:cubicBezTo>
                    <a:cubicBezTo>
                      <a:pt x="283640" y="125769"/>
                      <a:pt x="298471" y="115217"/>
                      <a:pt x="298471" y="95872"/>
                    </a:cubicBezTo>
                    <a:cubicBezTo>
                      <a:pt x="298471" y="80044"/>
                      <a:pt x="283699" y="61284"/>
                      <a:pt x="266229" y="63629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>
                <a:off x="9644192" y="4357005"/>
                <a:ext cx="159709" cy="209417"/>
              </a:xfrm>
              <a:custGeom>
                <a:avLst/>
                <a:gdLst>
                  <a:gd name="connsiteX0" fmla="*/ 153883 w 159709"/>
                  <a:gd name="connsiteY0" fmla="*/ 162559 h 209417"/>
                  <a:gd name="connsiteX1" fmla="*/ 92623 w 159709"/>
                  <a:gd name="connsiteY1" fmla="*/ 23683 h 209417"/>
                  <a:gd name="connsiteX2" fmla="*/ 52291 w 159709"/>
                  <a:gd name="connsiteY2" fmla="*/ 3400 h 209417"/>
                  <a:gd name="connsiteX3" fmla="*/ 38104 w 159709"/>
                  <a:gd name="connsiteY3" fmla="*/ 0 h 209417"/>
                  <a:gd name="connsiteX4" fmla="*/ 32242 w 159709"/>
                  <a:gd name="connsiteY4" fmla="*/ 0 h 209417"/>
                  <a:gd name="connsiteX5" fmla="*/ 0 w 159709"/>
                  <a:gd name="connsiteY5" fmla="*/ 32242 h 209417"/>
                  <a:gd name="connsiteX6" fmla="*/ 32242 w 159709"/>
                  <a:gd name="connsiteY6" fmla="*/ 64484 h 209417"/>
                  <a:gd name="connsiteX7" fmla="*/ 34939 w 159709"/>
                  <a:gd name="connsiteY7" fmla="*/ 64484 h 209417"/>
                  <a:gd name="connsiteX8" fmla="*/ 98192 w 159709"/>
                  <a:gd name="connsiteY8" fmla="*/ 195094 h 209417"/>
                  <a:gd name="connsiteX9" fmla="*/ 153883 w 159709"/>
                  <a:gd name="connsiteY9" fmla="*/ 162559 h 209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709" h="209417">
                    <a:moveTo>
                      <a:pt x="153883" y="162559"/>
                    </a:moveTo>
                    <a:cubicBezTo>
                      <a:pt x="124162" y="120234"/>
                      <a:pt x="99834" y="75564"/>
                      <a:pt x="92623" y="23683"/>
                    </a:cubicBezTo>
                    <a:cubicBezTo>
                      <a:pt x="89457" y="938"/>
                      <a:pt x="68940" y="-3811"/>
                      <a:pt x="52291" y="3400"/>
                    </a:cubicBezTo>
                    <a:cubicBezTo>
                      <a:pt x="48012" y="1231"/>
                      <a:pt x="43146" y="0"/>
                      <a:pt x="38104" y="0"/>
                    </a:cubicBezTo>
                    <a:lnTo>
                      <a:pt x="32242" y="0"/>
                    </a:lnTo>
                    <a:cubicBezTo>
                      <a:pt x="14656" y="0"/>
                      <a:pt x="0" y="14656"/>
                      <a:pt x="0" y="32242"/>
                    </a:cubicBezTo>
                    <a:cubicBezTo>
                      <a:pt x="0" y="49829"/>
                      <a:pt x="14656" y="64484"/>
                      <a:pt x="32242" y="64484"/>
                    </a:cubicBezTo>
                    <a:lnTo>
                      <a:pt x="34939" y="64484"/>
                    </a:lnTo>
                    <a:cubicBezTo>
                      <a:pt x="46194" y="111851"/>
                      <a:pt x="70347" y="155349"/>
                      <a:pt x="98192" y="195094"/>
                    </a:cubicBezTo>
                    <a:cubicBezTo>
                      <a:pt x="121875" y="228861"/>
                      <a:pt x="177801" y="196736"/>
                      <a:pt x="153883" y="162559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>
                <a:off x="10000407" y="4293320"/>
                <a:ext cx="130389" cy="202877"/>
              </a:xfrm>
              <a:custGeom>
                <a:avLst/>
                <a:gdLst>
                  <a:gd name="connsiteX0" fmla="*/ 67037 w 130389"/>
                  <a:gd name="connsiteY0" fmla="*/ 22943 h 202877"/>
                  <a:gd name="connsiteX1" fmla="*/ 5777 w 130389"/>
                  <a:gd name="connsiteY1" fmla="*/ 155956 h 202877"/>
                  <a:gd name="connsiteX2" fmla="*/ 61468 w 130389"/>
                  <a:gd name="connsiteY2" fmla="*/ 188492 h 202877"/>
                  <a:gd name="connsiteX3" fmla="*/ 129176 w 130389"/>
                  <a:gd name="connsiteY3" fmla="*/ 40119 h 202877"/>
                  <a:gd name="connsiteX4" fmla="*/ 67037 w 130389"/>
                  <a:gd name="connsiteY4" fmla="*/ 22943 h 20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89" h="202877">
                    <a:moveTo>
                      <a:pt x="67037" y="22943"/>
                    </a:moveTo>
                    <a:cubicBezTo>
                      <a:pt x="54433" y="70779"/>
                      <a:pt x="34033" y="115273"/>
                      <a:pt x="5777" y="155956"/>
                    </a:cubicBezTo>
                    <a:cubicBezTo>
                      <a:pt x="-18024" y="190192"/>
                      <a:pt x="37902" y="222375"/>
                      <a:pt x="61468" y="188492"/>
                    </a:cubicBezTo>
                    <a:cubicBezTo>
                      <a:pt x="92596" y="143646"/>
                      <a:pt x="115341" y="92879"/>
                      <a:pt x="129176" y="40119"/>
                    </a:cubicBezTo>
                    <a:cubicBezTo>
                      <a:pt x="139787" y="-213"/>
                      <a:pt x="77589" y="-17272"/>
                      <a:pt x="67037" y="22943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10043449" y="4485630"/>
                <a:ext cx="122341" cy="153072"/>
              </a:xfrm>
              <a:custGeom>
                <a:avLst/>
                <a:gdLst>
                  <a:gd name="connsiteX0" fmla="*/ 113042 w 122341"/>
                  <a:gd name="connsiteY0" fmla="*/ 97774 h 153072"/>
                  <a:gd name="connsiteX1" fmla="*/ 59461 w 122341"/>
                  <a:gd name="connsiteY1" fmla="*/ 16347 h 153072"/>
                  <a:gd name="connsiteX2" fmla="*/ 3770 w 122341"/>
                  <a:gd name="connsiteY2" fmla="*/ 48883 h 153072"/>
                  <a:gd name="connsiteX3" fmla="*/ 67434 w 122341"/>
                  <a:gd name="connsiteY3" fmla="*/ 143323 h 153072"/>
                  <a:gd name="connsiteX4" fmla="*/ 113042 w 122341"/>
                  <a:gd name="connsiteY4" fmla="*/ 97774 h 15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41" h="153072">
                    <a:moveTo>
                      <a:pt x="113042" y="97774"/>
                    </a:moveTo>
                    <a:cubicBezTo>
                      <a:pt x="90062" y="74149"/>
                      <a:pt x="74234" y="45600"/>
                      <a:pt x="59461" y="16347"/>
                    </a:cubicBezTo>
                    <a:cubicBezTo>
                      <a:pt x="40702" y="-20760"/>
                      <a:pt x="-14871" y="11892"/>
                      <a:pt x="3770" y="48883"/>
                    </a:cubicBezTo>
                    <a:cubicBezTo>
                      <a:pt x="21005" y="83001"/>
                      <a:pt x="40585" y="115829"/>
                      <a:pt x="67434" y="143323"/>
                    </a:cubicBezTo>
                    <a:cubicBezTo>
                      <a:pt x="96511" y="173220"/>
                      <a:pt x="142060" y="127554"/>
                      <a:pt x="113042" y="97774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>
                <a:off x="10184841" y="4522276"/>
                <a:ext cx="192137" cy="287476"/>
              </a:xfrm>
              <a:custGeom>
                <a:avLst/>
                <a:gdLst>
                  <a:gd name="connsiteX0" fmla="*/ 127643 w 192137"/>
                  <a:gd name="connsiteY0" fmla="*/ 31172 h 287476"/>
                  <a:gd name="connsiteX1" fmla="*/ 8113 w 192137"/>
                  <a:gd name="connsiteY1" fmla="*/ 231132 h 287476"/>
                  <a:gd name="connsiteX2" fmla="*/ 53721 w 192137"/>
                  <a:gd name="connsiteY2" fmla="*/ 276740 h 287476"/>
                  <a:gd name="connsiteX3" fmla="*/ 192128 w 192137"/>
                  <a:gd name="connsiteY3" fmla="*/ 31172 h 287476"/>
                  <a:gd name="connsiteX4" fmla="*/ 127643 w 192137"/>
                  <a:gd name="connsiteY4" fmla="*/ 31172 h 28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137" h="287476">
                    <a:moveTo>
                      <a:pt x="127643" y="31172"/>
                    </a:moveTo>
                    <a:cubicBezTo>
                      <a:pt x="125767" y="116585"/>
                      <a:pt x="59231" y="170575"/>
                      <a:pt x="8113" y="231132"/>
                    </a:cubicBezTo>
                    <a:cubicBezTo>
                      <a:pt x="-18560" y="262671"/>
                      <a:pt x="26813" y="308513"/>
                      <a:pt x="53721" y="276740"/>
                    </a:cubicBezTo>
                    <a:cubicBezTo>
                      <a:pt x="117384" y="201411"/>
                      <a:pt x="189783" y="136985"/>
                      <a:pt x="192128" y="31172"/>
                    </a:cubicBezTo>
                    <a:cubicBezTo>
                      <a:pt x="193066" y="-10449"/>
                      <a:pt x="128581" y="-10332"/>
                      <a:pt x="127643" y="31172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>
                <a:off x="6900685" y="5594913"/>
                <a:ext cx="5645476" cy="839952"/>
              </a:xfrm>
              <a:custGeom>
                <a:avLst/>
                <a:gdLst>
                  <a:gd name="connsiteX0" fmla="*/ 5490305 w 5645476"/>
                  <a:gd name="connsiteY0" fmla="*/ 60630 h 839952"/>
                  <a:gd name="connsiteX1" fmla="*/ 4984396 w 5645476"/>
                  <a:gd name="connsiteY1" fmla="*/ 86014 h 839952"/>
                  <a:gd name="connsiteX2" fmla="*/ 4929584 w 5645476"/>
                  <a:gd name="connsiteY2" fmla="*/ 72355 h 839952"/>
                  <a:gd name="connsiteX3" fmla="*/ 4415175 w 5645476"/>
                  <a:gd name="connsiteY3" fmla="*/ 152843 h 839952"/>
                  <a:gd name="connsiteX4" fmla="*/ 3661529 w 5645476"/>
                  <a:gd name="connsiteY4" fmla="*/ 278998 h 839952"/>
                  <a:gd name="connsiteX5" fmla="*/ 3320876 w 5645476"/>
                  <a:gd name="connsiteY5" fmla="*/ 253438 h 839952"/>
                  <a:gd name="connsiteX6" fmla="*/ 3177721 w 5645476"/>
                  <a:gd name="connsiteY6" fmla="*/ 207303 h 839952"/>
                  <a:gd name="connsiteX7" fmla="*/ 2994000 w 5645476"/>
                  <a:gd name="connsiteY7" fmla="*/ 157650 h 839952"/>
                  <a:gd name="connsiteX8" fmla="*/ 2666185 w 5645476"/>
                  <a:gd name="connsiteY8" fmla="*/ 165916 h 839952"/>
                  <a:gd name="connsiteX9" fmla="*/ 2495536 w 5645476"/>
                  <a:gd name="connsiteY9" fmla="*/ 66903 h 839952"/>
                  <a:gd name="connsiteX10" fmla="*/ 2419562 w 5645476"/>
                  <a:gd name="connsiteY10" fmla="*/ 87831 h 839952"/>
                  <a:gd name="connsiteX11" fmla="*/ 2404085 w 5645476"/>
                  <a:gd name="connsiteY11" fmla="*/ 94807 h 839952"/>
                  <a:gd name="connsiteX12" fmla="*/ 2369323 w 5645476"/>
                  <a:gd name="connsiteY12" fmla="*/ 63092 h 839952"/>
                  <a:gd name="connsiteX13" fmla="*/ 2199377 w 5645476"/>
                  <a:gd name="connsiteY13" fmla="*/ 894 h 839952"/>
                  <a:gd name="connsiteX14" fmla="*/ 2041801 w 5645476"/>
                  <a:gd name="connsiteY14" fmla="*/ 23112 h 839952"/>
                  <a:gd name="connsiteX15" fmla="*/ 1943726 w 5645476"/>
                  <a:gd name="connsiteY15" fmla="*/ 44685 h 839952"/>
                  <a:gd name="connsiteX16" fmla="*/ 1685555 w 5645476"/>
                  <a:gd name="connsiteY16" fmla="*/ 82262 h 839952"/>
                  <a:gd name="connsiteX17" fmla="*/ 1388341 w 5645476"/>
                  <a:gd name="connsiteY17" fmla="*/ 131153 h 839952"/>
                  <a:gd name="connsiteX18" fmla="*/ 1074537 w 5645476"/>
                  <a:gd name="connsiteY18" fmla="*/ 217796 h 839952"/>
                  <a:gd name="connsiteX19" fmla="*/ 996745 w 5645476"/>
                  <a:gd name="connsiteY19" fmla="*/ 214513 h 839952"/>
                  <a:gd name="connsiteX20" fmla="*/ 789399 w 5645476"/>
                  <a:gd name="connsiteY20" fmla="*/ 232159 h 839952"/>
                  <a:gd name="connsiteX21" fmla="*/ 619219 w 5645476"/>
                  <a:gd name="connsiteY21" fmla="*/ 279467 h 839952"/>
                  <a:gd name="connsiteX22" fmla="*/ 547993 w 5645476"/>
                  <a:gd name="connsiteY22" fmla="*/ 337385 h 839952"/>
                  <a:gd name="connsiteX23" fmla="*/ 528120 w 5645476"/>
                  <a:gd name="connsiteY23" fmla="*/ 339847 h 839952"/>
                  <a:gd name="connsiteX24" fmla="*/ 326108 w 5645476"/>
                  <a:gd name="connsiteY24" fmla="*/ 363882 h 839952"/>
                  <a:gd name="connsiteX25" fmla="*/ 196026 w 5645476"/>
                  <a:gd name="connsiteY25" fmla="*/ 386745 h 839952"/>
                  <a:gd name="connsiteX26" fmla="*/ 76730 w 5645476"/>
                  <a:gd name="connsiteY26" fmla="*/ 441733 h 839952"/>
                  <a:gd name="connsiteX27" fmla="*/ 5504 w 5645476"/>
                  <a:gd name="connsiteY27" fmla="*/ 569587 h 839952"/>
                  <a:gd name="connsiteX28" fmla="*/ 21156 w 5645476"/>
                  <a:gd name="connsiteY28" fmla="*/ 734433 h 839952"/>
                  <a:gd name="connsiteX29" fmla="*/ 113838 w 5645476"/>
                  <a:gd name="connsiteY29" fmla="*/ 832742 h 839952"/>
                  <a:gd name="connsiteX30" fmla="*/ 233310 w 5645476"/>
                  <a:gd name="connsiteY30" fmla="*/ 811169 h 839952"/>
                  <a:gd name="connsiteX31" fmla="*/ 252831 w 5645476"/>
                  <a:gd name="connsiteY31" fmla="*/ 806831 h 839952"/>
                  <a:gd name="connsiteX32" fmla="*/ 289763 w 5645476"/>
                  <a:gd name="connsiteY32" fmla="*/ 796631 h 839952"/>
                  <a:gd name="connsiteX33" fmla="*/ 663596 w 5645476"/>
                  <a:gd name="connsiteY33" fmla="*/ 750905 h 839952"/>
                  <a:gd name="connsiteX34" fmla="*/ 1080281 w 5645476"/>
                  <a:gd name="connsiteY34" fmla="*/ 695508 h 839952"/>
                  <a:gd name="connsiteX35" fmla="*/ 1491164 w 5645476"/>
                  <a:gd name="connsiteY35" fmla="*/ 653945 h 839952"/>
                  <a:gd name="connsiteX36" fmla="*/ 1528330 w 5645476"/>
                  <a:gd name="connsiteY36" fmla="*/ 651775 h 839952"/>
                  <a:gd name="connsiteX37" fmla="*/ 1542341 w 5645476"/>
                  <a:gd name="connsiteY37" fmla="*/ 664614 h 839952"/>
                  <a:gd name="connsiteX38" fmla="*/ 1661813 w 5645476"/>
                  <a:gd name="connsiteY38" fmla="*/ 686187 h 839952"/>
                  <a:gd name="connsiteX39" fmla="*/ 1762232 w 5645476"/>
                  <a:gd name="connsiteY39" fmla="*/ 648434 h 839952"/>
                  <a:gd name="connsiteX40" fmla="*/ 1903980 w 5645476"/>
                  <a:gd name="connsiteY40" fmla="*/ 621702 h 839952"/>
                  <a:gd name="connsiteX41" fmla="*/ 2007800 w 5645476"/>
                  <a:gd name="connsiteY41" fmla="*/ 490154 h 839952"/>
                  <a:gd name="connsiteX42" fmla="*/ 2030194 w 5645476"/>
                  <a:gd name="connsiteY42" fmla="*/ 471161 h 839952"/>
                  <a:gd name="connsiteX43" fmla="*/ 2051474 w 5645476"/>
                  <a:gd name="connsiteY43" fmla="*/ 449236 h 839952"/>
                  <a:gd name="connsiteX44" fmla="*/ 2136124 w 5645476"/>
                  <a:gd name="connsiteY44" fmla="*/ 431708 h 839952"/>
                  <a:gd name="connsiteX45" fmla="*/ 2203363 w 5645476"/>
                  <a:gd name="connsiteY45" fmla="*/ 429422 h 839952"/>
                  <a:gd name="connsiteX46" fmla="*/ 2212978 w 5645476"/>
                  <a:gd name="connsiteY46" fmla="*/ 432646 h 839952"/>
                  <a:gd name="connsiteX47" fmla="*/ 2232733 w 5645476"/>
                  <a:gd name="connsiteY47" fmla="*/ 450057 h 839952"/>
                  <a:gd name="connsiteX48" fmla="*/ 2337374 w 5645476"/>
                  <a:gd name="connsiteY48" fmla="*/ 519934 h 839952"/>
                  <a:gd name="connsiteX49" fmla="*/ 2469977 w 5645476"/>
                  <a:gd name="connsiteY49" fmla="*/ 514189 h 839952"/>
                  <a:gd name="connsiteX50" fmla="*/ 2524965 w 5645476"/>
                  <a:gd name="connsiteY50" fmla="*/ 615019 h 839952"/>
                  <a:gd name="connsiteX51" fmla="*/ 2778153 w 5645476"/>
                  <a:gd name="connsiteY51" fmla="*/ 769899 h 839952"/>
                  <a:gd name="connsiteX52" fmla="*/ 3015749 w 5645476"/>
                  <a:gd name="connsiteY52" fmla="*/ 763919 h 839952"/>
                  <a:gd name="connsiteX53" fmla="*/ 3277555 w 5645476"/>
                  <a:gd name="connsiteY53" fmla="*/ 752137 h 839952"/>
                  <a:gd name="connsiteX54" fmla="*/ 3673137 w 5645476"/>
                  <a:gd name="connsiteY54" fmla="*/ 704946 h 839952"/>
                  <a:gd name="connsiteX55" fmla="*/ 3781060 w 5645476"/>
                  <a:gd name="connsiteY55" fmla="*/ 700901 h 839952"/>
                  <a:gd name="connsiteX56" fmla="*/ 4459728 w 5645476"/>
                  <a:gd name="connsiteY56" fmla="*/ 574101 h 839952"/>
                  <a:gd name="connsiteX57" fmla="*/ 5490421 w 5645476"/>
                  <a:gd name="connsiteY57" fmla="*/ 488572 h 839952"/>
                  <a:gd name="connsiteX58" fmla="*/ 5645477 w 5645476"/>
                  <a:gd name="connsiteY58" fmla="*/ 274601 h 839952"/>
                  <a:gd name="connsiteX59" fmla="*/ 5490305 w 5645476"/>
                  <a:gd name="connsiteY59" fmla="*/ 60630 h 839952"/>
                  <a:gd name="connsiteX60" fmla="*/ 2204184 w 5645476"/>
                  <a:gd name="connsiteY60" fmla="*/ 428132 h 839952"/>
                  <a:gd name="connsiteX61" fmla="*/ 2207057 w 5645476"/>
                  <a:gd name="connsiteY61" fmla="*/ 428660 h 839952"/>
                  <a:gd name="connsiteX62" fmla="*/ 2204184 w 5645476"/>
                  <a:gd name="connsiteY62" fmla="*/ 428132 h 83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645476" h="839952">
                    <a:moveTo>
                      <a:pt x="5490305" y="60630"/>
                    </a:moveTo>
                    <a:cubicBezTo>
                      <a:pt x="5321531" y="63210"/>
                      <a:pt x="5152817" y="72003"/>
                      <a:pt x="4984396" y="86014"/>
                    </a:cubicBezTo>
                    <a:cubicBezTo>
                      <a:pt x="4967278" y="76869"/>
                      <a:pt x="4948812" y="71944"/>
                      <a:pt x="4929584" y="72355"/>
                    </a:cubicBezTo>
                    <a:cubicBezTo>
                      <a:pt x="4756238" y="75755"/>
                      <a:pt x="4585472" y="111632"/>
                      <a:pt x="4415175" y="152843"/>
                    </a:cubicBezTo>
                    <a:cubicBezTo>
                      <a:pt x="4163569" y="190713"/>
                      <a:pt x="3913077" y="240952"/>
                      <a:pt x="3661529" y="278998"/>
                    </a:cubicBezTo>
                    <a:cubicBezTo>
                      <a:pt x="3547510" y="280170"/>
                      <a:pt x="3433490" y="271904"/>
                      <a:pt x="3320876" y="253438"/>
                    </a:cubicBezTo>
                    <a:cubicBezTo>
                      <a:pt x="3272513" y="241890"/>
                      <a:pt x="3225147" y="224596"/>
                      <a:pt x="3177721" y="207303"/>
                    </a:cubicBezTo>
                    <a:cubicBezTo>
                      <a:pt x="3116754" y="185085"/>
                      <a:pt x="3056608" y="168905"/>
                      <a:pt x="2994000" y="157650"/>
                    </a:cubicBezTo>
                    <a:cubicBezTo>
                      <a:pt x="2885314" y="138129"/>
                      <a:pt x="2775164" y="163278"/>
                      <a:pt x="2666185" y="165916"/>
                    </a:cubicBezTo>
                    <a:cubicBezTo>
                      <a:pt x="2624739" y="102487"/>
                      <a:pt x="2558086" y="57054"/>
                      <a:pt x="2495536" y="66903"/>
                    </a:cubicBezTo>
                    <a:cubicBezTo>
                      <a:pt x="2467808" y="71241"/>
                      <a:pt x="2445121" y="75813"/>
                      <a:pt x="2419562" y="87831"/>
                    </a:cubicBezTo>
                    <a:cubicBezTo>
                      <a:pt x="2414403" y="90234"/>
                      <a:pt x="2409244" y="92579"/>
                      <a:pt x="2404085" y="94807"/>
                    </a:cubicBezTo>
                    <a:cubicBezTo>
                      <a:pt x="2392478" y="84314"/>
                      <a:pt x="2381164" y="73058"/>
                      <a:pt x="2369323" y="63092"/>
                    </a:cubicBezTo>
                    <a:cubicBezTo>
                      <a:pt x="2317677" y="19712"/>
                      <a:pt x="2258703" y="6112"/>
                      <a:pt x="2199377" y="894"/>
                    </a:cubicBezTo>
                    <a:cubicBezTo>
                      <a:pt x="2146559" y="-3737"/>
                      <a:pt x="2093506" y="10508"/>
                      <a:pt x="2041801" y="23112"/>
                    </a:cubicBezTo>
                    <a:cubicBezTo>
                      <a:pt x="2009207" y="31026"/>
                      <a:pt x="1976496" y="38119"/>
                      <a:pt x="1943726" y="44685"/>
                    </a:cubicBezTo>
                    <a:cubicBezTo>
                      <a:pt x="1859838" y="18950"/>
                      <a:pt x="1763756" y="45740"/>
                      <a:pt x="1685555" y="82262"/>
                    </a:cubicBezTo>
                    <a:cubicBezTo>
                      <a:pt x="1586190" y="94865"/>
                      <a:pt x="1486826" y="108055"/>
                      <a:pt x="1388341" y="131153"/>
                    </a:cubicBezTo>
                    <a:cubicBezTo>
                      <a:pt x="1283173" y="155774"/>
                      <a:pt x="1179118" y="188719"/>
                      <a:pt x="1074537" y="217796"/>
                    </a:cubicBezTo>
                    <a:cubicBezTo>
                      <a:pt x="1048567" y="216682"/>
                      <a:pt x="1022656" y="215451"/>
                      <a:pt x="996745" y="214513"/>
                    </a:cubicBezTo>
                    <a:cubicBezTo>
                      <a:pt x="926223" y="211993"/>
                      <a:pt x="859335" y="217679"/>
                      <a:pt x="789399" y="232159"/>
                    </a:cubicBezTo>
                    <a:cubicBezTo>
                      <a:pt x="732183" y="244000"/>
                      <a:pt x="676024" y="264225"/>
                      <a:pt x="619219" y="279467"/>
                    </a:cubicBezTo>
                    <a:cubicBezTo>
                      <a:pt x="591373" y="286911"/>
                      <a:pt x="566986" y="308426"/>
                      <a:pt x="547993" y="337385"/>
                    </a:cubicBezTo>
                    <a:cubicBezTo>
                      <a:pt x="541369" y="338206"/>
                      <a:pt x="534744" y="339027"/>
                      <a:pt x="528120" y="339847"/>
                    </a:cubicBezTo>
                    <a:cubicBezTo>
                      <a:pt x="460822" y="348172"/>
                      <a:pt x="393465" y="356203"/>
                      <a:pt x="326108" y="363882"/>
                    </a:cubicBezTo>
                    <a:cubicBezTo>
                      <a:pt x="282552" y="368807"/>
                      <a:pt x="239054" y="376251"/>
                      <a:pt x="196026" y="386745"/>
                    </a:cubicBezTo>
                    <a:cubicBezTo>
                      <a:pt x="153759" y="397063"/>
                      <a:pt x="116183" y="418577"/>
                      <a:pt x="76730" y="441733"/>
                    </a:cubicBezTo>
                    <a:cubicBezTo>
                      <a:pt x="42026" y="462133"/>
                      <a:pt x="15001" y="521810"/>
                      <a:pt x="5504" y="569587"/>
                    </a:cubicBezTo>
                    <a:cubicBezTo>
                      <a:pt x="-5517" y="624809"/>
                      <a:pt x="169" y="685073"/>
                      <a:pt x="21156" y="734433"/>
                    </a:cubicBezTo>
                    <a:cubicBezTo>
                      <a:pt x="41439" y="782268"/>
                      <a:pt x="75088" y="818028"/>
                      <a:pt x="113838" y="832742"/>
                    </a:cubicBezTo>
                    <a:cubicBezTo>
                      <a:pt x="157980" y="849508"/>
                      <a:pt x="193036" y="834852"/>
                      <a:pt x="233310" y="811169"/>
                    </a:cubicBezTo>
                    <a:cubicBezTo>
                      <a:pt x="184301" y="839952"/>
                      <a:pt x="239817" y="811345"/>
                      <a:pt x="252831" y="806831"/>
                    </a:cubicBezTo>
                    <a:cubicBezTo>
                      <a:pt x="265024" y="802610"/>
                      <a:pt x="277393" y="799386"/>
                      <a:pt x="289763" y="796631"/>
                    </a:cubicBezTo>
                    <a:cubicBezTo>
                      <a:pt x="413807" y="776406"/>
                      <a:pt x="539200" y="766440"/>
                      <a:pt x="663596" y="750905"/>
                    </a:cubicBezTo>
                    <a:cubicBezTo>
                      <a:pt x="802589" y="733553"/>
                      <a:pt x="941523" y="715439"/>
                      <a:pt x="1080281" y="695508"/>
                    </a:cubicBezTo>
                    <a:cubicBezTo>
                      <a:pt x="1216930" y="675869"/>
                      <a:pt x="1353871" y="662034"/>
                      <a:pt x="1491164" y="653945"/>
                    </a:cubicBezTo>
                    <a:cubicBezTo>
                      <a:pt x="1503533" y="653241"/>
                      <a:pt x="1515961" y="652479"/>
                      <a:pt x="1528330" y="651775"/>
                    </a:cubicBezTo>
                    <a:cubicBezTo>
                      <a:pt x="1532844" y="656407"/>
                      <a:pt x="1537475" y="660686"/>
                      <a:pt x="1542341" y="664614"/>
                    </a:cubicBezTo>
                    <a:cubicBezTo>
                      <a:pt x="1580855" y="695742"/>
                      <a:pt x="1619253" y="696504"/>
                      <a:pt x="1661813" y="686187"/>
                    </a:cubicBezTo>
                    <a:cubicBezTo>
                      <a:pt x="1696224" y="677804"/>
                      <a:pt x="1729521" y="664438"/>
                      <a:pt x="1762232" y="648434"/>
                    </a:cubicBezTo>
                    <a:cubicBezTo>
                      <a:pt x="1810127" y="646851"/>
                      <a:pt x="1857903" y="640286"/>
                      <a:pt x="1903980" y="621702"/>
                    </a:cubicBezTo>
                    <a:cubicBezTo>
                      <a:pt x="1952285" y="602240"/>
                      <a:pt x="1990565" y="552763"/>
                      <a:pt x="2007800" y="490154"/>
                    </a:cubicBezTo>
                    <a:cubicBezTo>
                      <a:pt x="2015304" y="483941"/>
                      <a:pt x="2022807" y="477609"/>
                      <a:pt x="2030194" y="471161"/>
                    </a:cubicBezTo>
                    <a:cubicBezTo>
                      <a:pt x="2037873" y="464478"/>
                      <a:pt x="2044967" y="457150"/>
                      <a:pt x="2051474" y="449236"/>
                    </a:cubicBezTo>
                    <a:cubicBezTo>
                      <a:pt x="2079671" y="443257"/>
                      <a:pt x="2107868" y="437336"/>
                      <a:pt x="2136124" y="431708"/>
                    </a:cubicBezTo>
                    <a:cubicBezTo>
                      <a:pt x="2158576" y="428543"/>
                      <a:pt x="2180911" y="427546"/>
                      <a:pt x="2203363" y="429422"/>
                    </a:cubicBezTo>
                    <a:cubicBezTo>
                      <a:pt x="2206588" y="430419"/>
                      <a:pt x="2209753" y="431474"/>
                      <a:pt x="2212978" y="432646"/>
                    </a:cubicBezTo>
                    <a:cubicBezTo>
                      <a:pt x="2219778" y="437922"/>
                      <a:pt x="2226226" y="444136"/>
                      <a:pt x="2232733" y="450057"/>
                    </a:cubicBezTo>
                    <a:cubicBezTo>
                      <a:pt x="2265210" y="479954"/>
                      <a:pt x="2298918" y="507213"/>
                      <a:pt x="2337374" y="519934"/>
                    </a:cubicBezTo>
                    <a:cubicBezTo>
                      <a:pt x="2381399" y="534531"/>
                      <a:pt x="2426596" y="529724"/>
                      <a:pt x="2469977" y="514189"/>
                    </a:cubicBezTo>
                    <a:cubicBezTo>
                      <a:pt x="2487564" y="548483"/>
                      <a:pt x="2505326" y="582426"/>
                      <a:pt x="2524965" y="615019"/>
                    </a:cubicBezTo>
                    <a:cubicBezTo>
                      <a:pt x="2588687" y="720715"/>
                      <a:pt x="2682599" y="758995"/>
                      <a:pt x="2778153" y="769899"/>
                    </a:cubicBezTo>
                    <a:cubicBezTo>
                      <a:pt x="2856765" y="778868"/>
                      <a:pt x="2936960" y="764565"/>
                      <a:pt x="3015749" y="763919"/>
                    </a:cubicBezTo>
                    <a:cubicBezTo>
                      <a:pt x="3103096" y="763216"/>
                      <a:pt x="3190384" y="758819"/>
                      <a:pt x="3277555" y="752137"/>
                    </a:cubicBezTo>
                    <a:cubicBezTo>
                      <a:pt x="3409865" y="741995"/>
                      <a:pt x="3541647" y="725053"/>
                      <a:pt x="3673137" y="704946"/>
                    </a:cubicBezTo>
                    <a:cubicBezTo>
                      <a:pt x="3709131" y="704301"/>
                      <a:pt x="3745124" y="702953"/>
                      <a:pt x="3781060" y="700901"/>
                    </a:cubicBezTo>
                    <a:cubicBezTo>
                      <a:pt x="4010331" y="687887"/>
                      <a:pt x="4234560" y="628033"/>
                      <a:pt x="4459728" y="574101"/>
                    </a:cubicBezTo>
                    <a:cubicBezTo>
                      <a:pt x="4802140" y="524272"/>
                      <a:pt x="5146134" y="493906"/>
                      <a:pt x="5490421" y="488572"/>
                    </a:cubicBezTo>
                    <a:cubicBezTo>
                      <a:pt x="5574896" y="487282"/>
                      <a:pt x="5645477" y="392197"/>
                      <a:pt x="5645477" y="274601"/>
                    </a:cubicBezTo>
                    <a:cubicBezTo>
                      <a:pt x="5645360" y="158940"/>
                      <a:pt x="5574837" y="59340"/>
                      <a:pt x="5490305" y="60630"/>
                    </a:cubicBezTo>
                    <a:close/>
                    <a:moveTo>
                      <a:pt x="2204184" y="428132"/>
                    </a:moveTo>
                    <a:cubicBezTo>
                      <a:pt x="2190643" y="421508"/>
                      <a:pt x="2198205" y="423384"/>
                      <a:pt x="2207057" y="428660"/>
                    </a:cubicBezTo>
                    <a:cubicBezTo>
                      <a:pt x="2206060" y="428484"/>
                      <a:pt x="2205122" y="428308"/>
                      <a:pt x="2204184" y="428132"/>
                    </a:cubicBezTo>
                    <a:close/>
                  </a:path>
                </a:pathLst>
              </a:custGeom>
              <a:solidFill>
                <a:srgbClr val="B8D54B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>
                <a:off x="6464104" y="5688889"/>
                <a:ext cx="1701620" cy="648716"/>
              </a:xfrm>
              <a:custGeom>
                <a:avLst/>
                <a:gdLst>
                  <a:gd name="connsiteX0" fmla="*/ 1561415 w 1701620"/>
                  <a:gd name="connsiteY0" fmla="*/ 4055 h 648716"/>
                  <a:gd name="connsiteX1" fmla="*/ 824946 w 1701620"/>
                  <a:gd name="connsiteY1" fmla="*/ 62912 h 648716"/>
                  <a:gd name="connsiteX2" fmla="*/ 470692 w 1701620"/>
                  <a:gd name="connsiteY2" fmla="*/ 120479 h 648716"/>
                  <a:gd name="connsiteX3" fmla="*/ 296116 w 1701620"/>
                  <a:gd name="connsiteY3" fmla="*/ 170073 h 648716"/>
                  <a:gd name="connsiteX4" fmla="*/ 128808 w 1701620"/>
                  <a:gd name="connsiteY4" fmla="*/ 228109 h 648716"/>
                  <a:gd name="connsiteX5" fmla="*/ 29444 w 1701620"/>
                  <a:gd name="connsiteY5" fmla="*/ 319676 h 648716"/>
                  <a:gd name="connsiteX6" fmla="*/ 2243 w 1701620"/>
                  <a:gd name="connsiteY6" fmla="*/ 483056 h 648716"/>
                  <a:gd name="connsiteX7" fmla="*/ 64324 w 1701620"/>
                  <a:gd name="connsiteY7" fmla="*/ 615601 h 648716"/>
                  <a:gd name="connsiteX8" fmla="*/ 181978 w 1701620"/>
                  <a:gd name="connsiteY8" fmla="*/ 645498 h 648716"/>
                  <a:gd name="connsiteX9" fmla="*/ 410194 w 1701620"/>
                  <a:gd name="connsiteY9" fmla="*/ 564600 h 648716"/>
                  <a:gd name="connsiteX10" fmla="*/ 655762 w 1701620"/>
                  <a:gd name="connsiteY10" fmla="*/ 515123 h 648716"/>
                  <a:gd name="connsiteX11" fmla="*/ 1144026 w 1701620"/>
                  <a:gd name="connsiteY11" fmla="*/ 442724 h 648716"/>
                  <a:gd name="connsiteX12" fmla="*/ 1531166 w 1701620"/>
                  <a:gd name="connsiteY12" fmla="*/ 430883 h 648716"/>
                  <a:gd name="connsiteX13" fmla="*/ 1700877 w 1701620"/>
                  <a:gd name="connsiteY13" fmla="*/ 228343 h 648716"/>
                  <a:gd name="connsiteX14" fmla="*/ 1561415 w 1701620"/>
                  <a:gd name="connsiteY14" fmla="*/ 4055 h 648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01620" h="648716">
                    <a:moveTo>
                      <a:pt x="1561415" y="4055"/>
                    </a:moveTo>
                    <a:cubicBezTo>
                      <a:pt x="1316726" y="-12535"/>
                      <a:pt x="1069576" y="24690"/>
                      <a:pt x="824946" y="62912"/>
                    </a:cubicBezTo>
                    <a:cubicBezTo>
                      <a:pt x="706881" y="81378"/>
                      <a:pt x="588464" y="97558"/>
                      <a:pt x="470692" y="120479"/>
                    </a:cubicBezTo>
                    <a:cubicBezTo>
                      <a:pt x="411660" y="131969"/>
                      <a:pt x="353683" y="146566"/>
                      <a:pt x="296116" y="170073"/>
                    </a:cubicBezTo>
                    <a:cubicBezTo>
                      <a:pt x="240835" y="192701"/>
                      <a:pt x="185965" y="218319"/>
                      <a:pt x="128808" y="228109"/>
                    </a:cubicBezTo>
                    <a:cubicBezTo>
                      <a:pt x="90411" y="234674"/>
                      <a:pt x="51251" y="277000"/>
                      <a:pt x="29444" y="319676"/>
                    </a:cubicBezTo>
                    <a:cubicBezTo>
                      <a:pt x="5057" y="367512"/>
                      <a:pt x="-4850" y="427189"/>
                      <a:pt x="2243" y="483056"/>
                    </a:cubicBezTo>
                    <a:cubicBezTo>
                      <a:pt x="9102" y="537165"/>
                      <a:pt x="31730" y="585235"/>
                      <a:pt x="64324" y="615601"/>
                    </a:cubicBezTo>
                    <a:cubicBezTo>
                      <a:pt x="100552" y="649367"/>
                      <a:pt x="138833" y="652885"/>
                      <a:pt x="181978" y="645498"/>
                    </a:cubicBezTo>
                    <a:cubicBezTo>
                      <a:pt x="259946" y="632132"/>
                      <a:pt x="333868" y="589866"/>
                      <a:pt x="410194" y="564600"/>
                    </a:cubicBezTo>
                    <a:cubicBezTo>
                      <a:pt x="490507" y="537985"/>
                      <a:pt x="574277" y="527902"/>
                      <a:pt x="655762" y="515123"/>
                    </a:cubicBezTo>
                    <a:cubicBezTo>
                      <a:pt x="818439" y="489622"/>
                      <a:pt x="981115" y="461952"/>
                      <a:pt x="1144026" y="442724"/>
                    </a:cubicBezTo>
                    <a:cubicBezTo>
                      <a:pt x="1273170" y="429065"/>
                      <a:pt x="1402491" y="422148"/>
                      <a:pt x="1531166" y="430883"/>
                    </a:cubicBezTo>
                    <a:cubicBezTo>
                      <a:pt x="1615464" y="436569"/>
                      <a:pt x="1692670" y="344884"/>
                      <a:pt x="1700877" y="228343"/>
                    </a:cubicBezTo>
                    <a:cubicBezTo>
                      <a:pt x="1709260" y="112213"/>
                      <a:pt x="1645772" y="9741"/>
                      <a:pt x="1561415" y="4055"/>
                    </a:cubicBezTo>
                    <a:close/>
                  </a:path>
                </a:pathLst>
              </a:custGeom>
              <a:solidFill>
                <a:srgbClr val="96C93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>
                <a:off x="9398038" y="5980848"/>
                <a:ext cx="3118695" cy="522490"/>
              </a:xfrm>
              <a:custGeom>
                <a:avLst/>
                <a:gdLst>
                  <a:gd name="connsiteX0" fmla="*/ 2904725 w 3118695"/>
                  <a:gd name="connsiteY0" fmla="*/ 48 h 522490"/>
                  <a:gd name="connsiteX1" fmla="*/ 575083 w 3118695"/>
                  <a:gd name="connsiteY1" fmla="*/ 59139 h 522490"/>
                  <a:gd name="connsiteX2" fmla="*/ 213971 w 3118695"/>
                  <a:gd name="connsiteY2" fmla="*/ 93844 h 522490"/>
                  <a:gd name="connsiteX3" fmla="*/ 62667 w 3118695"/>
                  <a:gd name="connsiteY3" fmla="*/ 156511 h 522490"/>
                  <a:gd name="connsiteX4" fmla="*/ 0 w 3118695"/>
                  <a:gd name="connsiteY4" fmla="*/ 307814 h 522490"/>
                  <a:gd name="connsiteX5" fmla="*/ 62667 w 3118695"/>
                  <a:gd name="connsiteY5" fmla="*/ 459118 h 522490"/>
                  <a:gd name="connsiteX6" fmla="*/ 213971 w 3118695"/>
                  <a:gd name="connsiteY6" fmla="*/ 521785 h 522490"/>
                  <a:gd name="connsiteX7" fmla="*/ 2543613 w 3118695"/>
                  <a:gd name="connsiteY7" fmla="*/ 427931 h 522490"/>
                  <a:gd name="connsiteX8" fmla="*/ 2904725 w 3118695"/>
                  <a:gd name="connsiteY8" fmla="*/ 427990 h 522490"/>
                  <a:gd name="connsiteX9" fmla="*/ 3118695 w 3118695"/>
                  <a:gd name="connsiteY9" fmla="*/ 214019 h 522490"/>
                  <a:gd name="connsiteX10" fmla="*/ 2904725 w 3118695"/>
                  <a:gd name="connsiteY10" fmla="*/ 48 h 52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18695" h="522490">
                    <a:moveTo>
                      <a:pt x="2904725" y="48"/>
                    </a:moveTo>
                    <a:cubicBezTo>
                      <a:pt x="2127865" y="48"/>
                      <a:pt x="1349949" y="-3879"/>
                      <a:pt x="575083" y="59139"/>
                    </a:cubicBezTo>
                    <a:cubicBezTo>
                      <a:pt x="454556" y="68929"/>
                      <a:pt x="334205" y="80536"/>
                      <a:pt x="213971" y="93844"/>
                    </a:cubicBezTo>
                    <a:cubicBezTo>
                      <a:pt x="154997" y="100351"/>
                      <a:pt x="106165" y="113013"/>
                      <a:pt x="62667" y="156511"/>
                    </a:cubicBezTo>
                    <a:cubicBezTo>
                      <a:pt x="22745" y="196432"/>
                      <a:pt x="0" y="251302"/>
                      <a:pt x="0" y="307814"/>
                    </a:cubicBezTo>
                    <a:cubicBezTo>
                      <a:pt x="0" y="364326"/>
                      <a:pt x="22745" y="419138"/>
                      <a:pt x="62667" y="459118"/>
                    </a:cubicBezTo>
                    <a:cubicBezTo>
                      <a:pt x="99013" y="495464"/>
                      <a:pt x="160683" y="527706"/>
                      <a:pt x="213971" y="521785"/>
                    </a:cubicBezTo>
                    <a:cubicBezTo>
                      <a:pt x="987431" y="436255"/>
                      <a:pt x="1766284" y="428341"/>
                      <a:pt x="2543613" y="427931"/>
                    </a:cubicBezTo>
                    <a:cubicBezTo>
                      <a:pt x="2663964" y="427872"/>
                      <a:pt x="2784373" y="427990"/>
                      <a:pt x="2904725" y="427990"/>
                    </a:cubicBezTo>
                    <a:cubicBezTo>
                      <a:pt x="3021383" y="427990"/>
                      <a:pt x="3118695" y="330677"/>
                      <a:pt x="3118695" y="214019"/>
                    </a:cubicBezTo>
                    <a:cubicBezTo>
                      <a:pt x="3118695" y="97361"/>
                      <a:pt x="3021324" y="48"/>
                      <a:pt x="2904725" y="48"/>
                    </a:cubicBezTo>
                    <a:close/>
                  </a:path>
                </a:pathLst>
              </a:custGeom>
              <a:solidFill>
                <a:srgbClr val="96C93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7991812" y="4469970"/>
                <a:ext cx="427941" cy="337504"/>
              </a:xfrm>
              <a:custGeom>
                <a:avLst/>
                <a:gdLst>
                  <a:gd name="connsiteX0" fmla="*/ 427941 w 427941"/>
                  <a:gd name="connsiteY0" fmla="*/ 318670 h 337504"/>
                  <a:gd name="connsiteX1" fmla="*/ 199315 w 427941"/>
                  <a:gd name="connsiteY1" fmla="*/ 19697 h 337504"/>
                  <a:gd name="connsiteX2" fmla="*/ 0 w 427941"/>
                  <a:gd name="connsiteY2" fmla="*/ 90044 h 337504"/>
                  <a:gd name="connsiteX3" fmla="*/ 427941 w 427941"/>
                  <a:gd name="connsiteY3" fmla="*/ 318670 h 337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41" h="337504">
                    <a:moveTo>
                      <a:pt x="427941" y="318670"/>
                    </a:moveTo>
                    <a:cubicBezTo>
                      <a:pt x="427941" y="318670"/>
                      <a:pt x="363457" y="90044"/>
                      <a:pt x="199315" y="19697"/>
                    </a:cubicBezTo>
                    <a:cubicBezTo>
                      <a:pt x="35173" y="-50649"/>
                      <a:pt x="0" y="90044"/>
                      <a:pt x="0" y="90044"/>
                    </a:cubicBezTo>
                    <a:cubicBezTo>
                      <a:pt x="0" y="90044"/>
                      <a:pt x="146555" y="418327"/>
                      <a:pt x="427941" y="318670"/>
                    </a:cubicBezTo>
                    <a:close/>
                  </a:path>
                </a:pathLst>
              </a:custGeom>
              <a:solidFill>
                <a:srgbClr val="A6D38F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8443202" y="4631707"/>
                <a:ext cx="445527" cy="203820"/>
              </a:xfrm>
              <a:custGeom>
                <a:avLst/>
                <a:gdLst>
                  <a:gd name="connsiteX0" fmla="*/ 0 w 445527"/>
                  <a:gd name="connsiteY0" fmla="*/ 186243 h 203820"/>
                  <a:gd name="connsiteX1" fmla="*/ 445528 w 445527"/>
                  <a:gd name="connsiteY1" fmla="*/ 33826 h 203820"/>
                  <a:gd name="connsiteX2" fmla="*/ 29311 w 445527"/>
                  <a:gd name="connsiteY2" fmla="*/ 192106 h 20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527" h="203820">
                    <a:moveTo>
                      <a:pt x="0" y="186243"/>
                    </a:moveTo>
                    <a:cubicBezTo>
                      <a:pt x="0" y="186243"/>
                      <a:pt x="158280" y="-95143"/>
                      <a:pt x="445528" y="33826"/>
                    </a:cubicBezTo>
                    <a:cubicBezTo>
                      <a:pt x="445528" y="33826"/>
                      <a:pt x="164142" y="256590"/>
                      <a:pt x="29311" y="192106"/>
                    </a:cubicBezTo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>
                <a:off x="8026985" y="4961215"/>
                <a:ext cx="269661" cy="171725"/>
              </a:xfrm>
              <a:custGeom>
                <a:avLst/>
                <a:gdLst>
                  <a:gd name="connsiteX0" fmla="*/ 269662 w 269661"/>
                  <a:gd name="connsiteY0" fmla="*/ 161571 h 171725"/>
                  <a:gd name="connsiteX1" fmla="*/ 158280 w 269661"/>
                  <a:gd name="connsiteY1" fmla="*/ 3291 h 171725"/>
                  <a:gd name="connsiteX2" fmla="*/ 0 w 269661"/>
                  <a:gd name="connsiteY2" fmla="*/ 44327 h 171725"/>
                  <a:gd name="connsiteX3" fmla="*/ 269662 w 269661"/>
                  <a:gd name="connsiteY3" fmla="*/ 161571 h 17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661" h="171725">
                    <a:moveTo>
                      <a:pt x="269662" y="161571"/>
                    </a:moveTo>
                    <a:cubicBezTo>
                      <a:pt x="269662" y="161571"/>
                      <a:pt x="263799" y="20878"/>
                      <a:pt x="158280" y="3291"/>
                    </a:cubicBezTo>
                    <a:cubicBezTo>
                      <a:pt x="52760" y="-14295"/>
                      <a:pt x="0" y="44327"/>
                      <a:pt x="0" y="44327"/>
                    </a:cubicBezTo>
                    <a:cubicBezTo>
                      <a:pt x="0" y="44327"/>
                      <a:pt x="64484" y="214331"/>
                      <a:pt x="269662" y="161571"/>
                    </a:cubicBezTo>
                    <a:close/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>
                <a:off x="8536997" y="4945820"/>
                <a:ext cx="263799" cy="182827"/>
              </a:xfrm>
              <a:custGeom>
                <a:avLst/>
                <a:gdLst>
                  <a:gd name="connsiteX0" fmla="*/ 0 w 263799"/>
                  <a:gd name="connsiteY0" fmla="*/ 182827 h 182827"/>
                  <a:gd name="connsiteX1" fmla="*/ 263799 w 263799"/>
                  <a:gd name="connsiteY1" fmla="*/ 1099 h 182827"/>
                  <a:gd name="connsiteX2" fmla="*/ 23449 w 263799"/>
                  <a:gd name="connsiteY2" fmla="*/ 171103 h 18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3799" h="182827">
                    <a:moveTo>
                      <a:pt x="0" y="182827"/>
                    </a:moveTo>
                    <a:cubicBezTo>
                      <a:pt x="0" y="182827"/>
                      <a:pt x="35173" y="-16488"/>
                      <a:pt x="263799" y="1099"/>
                    </a:cubicBezTo>
                    <a:cubicBezTo>
                      <a:pt x="263799" y="1099"/>
                      <a:pt x="211040" y="212138"/>
                      <a:pt x="23449" y="171103"/>
                    </a:cubicBezTo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>
                <a:off x="9627191" y="5525343"/>
                <a:ext cx="494595" cy="525773"/>
              </a:xfrm>
              <a:custGeom>
                <a:avLst/>
                <a:gdLst>
                  <a:gd name="connsiteX0" fmla="*/ 6039 w 494595"/>
                  <a:gd name="connsiteY0" fmla="*/ 42970 h 525773"/>
                  <a:gd name="connsiteX1" fmla="*/ 221006 w 494595"/>
                  <a:gd name="connsiteY1" fmla="*/ 515874 h 525773"/>
                  <a:gd name="connsiteX2" fmla="*/ 396872 w 494595"/>
                  <a:gd name="connsiteY2" fmla="*/ 406427 h 525773"/>
                  <a:gd name="connsiteX3" fmla="*/ 494596 w 494595"/>
                  <a:gd name="connsiteY3" fmla="*/ 128969 h 525773"/>
                  <a:gd name="connsiteX4" fmla="*/ 490668 w 494595"/>
                  <a:gd name="connsiteY4" fmla="*/ 0 h 525773"/>
                  <a:gd name="connsiteX5" fmla="*/ 6039 w 494595"/>
                  <a:gd name="connsiteY5" fmla="*/ 42970 h 52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4595" h="525773">
                    <a:moveTo>
                      <a:pt x="6039" y="42970"/>
                    </a:moveTo>
                    <a:cubicBezTo>
                      <a:pt x="6039" y="42970"/>
                      <a:pt x="-56511" y="562772"/>
                      <a:pt x="221006" y="515874"/>
                    </a:cubicBezTo>
                    <a:cubicBezTo>
                      <a:pt x="221006" y="515874"/>
                      <a:pt x="330454" y="574497"/>
                      <a:pt x="396872" y="406427"/>
                    </a:cubicBezTo>
                    <a:cubicBezTo>
                      <a:pt x="463291" y="238358"/>
                      <a:pt x="494596" y="128969"/>
                      <a:pt x="494596" y="128969"/>
                    </a:cubicBezTo>
                    <a:lnTo>
                      <a:pt x="490668" y="0"/>
                    </a:lnTo>
                    <a:cubicBezTo>
                      <a:pt x="490668" y="0"/>
                      <a:pt x="185833" y="152417"/>
                      <a:pt x="6039" y="42970"/>
                    </a:cubicBezTo>
                    <a:close/>
                  </a:path>
                </a:pathLst>
              </a:custGeom>
              <a:solidFill>
                <a:srgbClr val="FEE993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" name="图形 9"/>
            <p:cNvGrpSpPr/>
            <p:nvPr/>
          </p:nvGrpSpPr>
          <p:grpSpPr>
            <a:xfrm>
              <a:off x="7077463" y="1731084"/>
              <a:ext cx="4681342" cy="4331611"/>
              <a:chOff x="7077463" y="1731084"/>
              <a:chExt cx="4681342" cy="4331611"/>
            </a:xfrm>
            <a:solidFill>
              <a:srgbClr val="000000"/>
            </a:solidFill>
          </p:grpSpPr>
          <p:sp>
            <p:nvSpPr>
              <p:cNvPr id="31" name="任意多边形: 形状 30"/>
              <p:cNvSpPr/>
              <p:nvPr/>
            </p:nvSpPr>
            <p:spPr>
              <a:xfrm>
                <a:off x="9150016" y="2956142"/>
                <a:ext cx="1480707" cy="1082977"/>
              </a:xfrm>
              <a:custGeom>
                <a:avLst/>
                <a:gdLst>
                  <a:gd name="connsiteX0" fmla="*/ 199483 w 1480707"/>
                  <a:gd name="connsiteY0" fmla="*/ 2667 h 1082977"/>
                  <a:gd name="connsiteX1" fmla="*/ 37804 w 1480707"/>
                  <a:gd name="connsiteY1" fmla="*/ 281474 h 1082977"/>
                  <a:gd name="connsiteX2" fmla="*/ 11776 w 1480707"/>
                  <a:gd name="connsiteY2" fmla="*/ 460330 h 1082977"/>
                  <a:gd name="connsiteX3" fmla="*/ 286 w 1480707"/>
                  <a:gd name="connsiteY3" fmla="*/ 635200 h 1082977"/>
                  <a:gd name="connsiteX4" fmla="*/ 167417 w 1480707"/>
                  <a:gd name="connsiteY4" fmla="*/ 984119 h 1082977"/>
                  <a:gd name="connsiteX5" fmla="*/ 554851 w 1480707"/>
                  <a:gd name="connsiteY5" fmla="*/ 1082721 h 1082977"/>
                  <a:gd name="connsiteX6" fmla="*/ 964443 w 1480707"/>
                  <a:gd name="connsiteY6" fmla="*/ 992326 h 1082977"/>
                  <a:gd name="connsiteX7" fmla="*/ 1280006 w 1480707"/>
                  <a:gd name="connsiteY7" fmla="*/ 780583 h 1082977"/>
                  <a:gd name="connsiteX8" fmla="*/ 1473048 w 1480707"/>
                  <a:gd name="connsiteY8" fmla="*/ 49741 h 1082977"/>
                  <a:gd name="connsiteX9" fmla="*/ 1432013 w 1480707"/>
                  <a:gd name="connsiteY9" fmla="*/ 49741 h 1082977"/>
                  <a:gd name="connsiteX10" fmla="*/ 1207725 w 1480707"/>
                  <a:gd name="connsiteY10" fmla="*/ 797524 h 1082977"/>
                  <a:gd name="connsiteX11" fmla="*/ 848958 w 1480707"/>
                  <a:gd name="connsiteY11" fmla="*/ 990508 h 1082977"/>
                  <a:gd name="connsiteX12" fmla="*/ 416913 w 1480707"/>
                  <a:gd name="connsiteY12" fmla="*/ 1034182 h 1082977"/>
                  <a:gd name="connsiteX13" fmla="*/ 118644 w 1480707"/>
                  <a:gd name="connsiteY13" fmla="*/ 880826 h 1082977"/>
                  <a:gd name="connsiteX14" fmla="*/ 43256 w 1480707"/>
                  <a:gd name="connsiteY14" fmla="*/ 554243 h 1082977"/>
                  <a:gd name="connsiteX15" fmla="*/ 82122 w 1480707"/>
                  <a:gd name="connsiteY15" fmla="*/ 270570 h 1082977"/>
                  <a:gd name="connsiteX16" fmla="*/ 220119 w 1480707"/>
                  <a:gd name="connsiteY16" fmla="*/ 38134 h 1082977"/>
                  <a:gd name="connsiteX17" fmla="*/ 199483 w 1480707"/>
                  <a:gd name="connsiteY17" fmla="*/ 2667 h 1082977"/>
                  <a:gd name="connsiteX18" fmla="*/ 199483 w 1480707"/>
                  <a:gd name="connsiteY18" fmla="*/ 2667 h 1082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80707" h="1082977">
                    <a:moveTo>
                      <a:pt x="199483" y="2667"/>
                    </a:moveTo>
                    <a:cubicBezTo>
                      <a:pt x="99181" y="56834"/>
                      <a:pt x="60080" y="177010"/>
                      <a:pt x="37804" y="281474"/>
                    </a:cubicBezTo>
                    <a:cubicBezTo>
                      <a:pt x="25259" y="340389"/>
                      <a:pt x="18048" y="400477"/>
                      <a:pt x="11776" y="460330"/>
                    </a:cubicBezTo>
                    <a:cubicBezTo>
                      <a:pt x="5679" y="518483"/>
                      <a:pt x="-1532" y="576636"/>
                      <a:pt x="286" y="635200"/>
                    </a:cubicBezTo>
                    <a:cubicBezTo>
                      <a:pt x="4565" y="770382"/>
                      <a:pt x="55039" y="903279"/>
                      <a:pt x="167417" y="984119"/>
                    </a:cubicBezTo>
                    <a:cubicBezTo>
                      <a:pt x="277334" y="1063141"/>
                      <a:pt x="422658" y="1085711"/>
                      <a:pt x="554851" y="1082721"/>
                    </a:cubicBezTo>
                    <a:cubicBezTo>
                      <a:pt x="695134" y="1079555"/>
                      <a:pt x="835006" y="1045261"/>
                      <a:pt x="964443" y="992326"/>
                    </a:cubicBezTo>
                    <a:cubicBezTo>
                      <a:pt x="1082860" y="943845"/>
                      <a:pt x="1195825" y="878423"/>
                      <a:pt x="1280006" y="780583"/>
                    </a:cubicBezTo>
                    <a:cubicBezTo>
                      <a:pt x="1447841" y="585547"/>
                      <a:pt x="1502711" y="300057"/>
                      <a:pt x="1473048" y="49741"/>
                    </a:cubicBezTo>
                    <a:cubicBezTo>
                      <a:pt x="1470000" y="23771"/>
                      <a:pt x="1428906" y="23478"/>
                      <a:pt x="1432013" y="49741"/>
                    </a:cubicBezTo>
                    <a:cubicBezTo>
                      <a:pt x="1462848" y="310257"/>
                      <a:pt x="1401471" y="609465"/>
                      <a:pt x="1207725" y="797524"/>
                    </a:cubicBezTo>
                    <a:cubicBezTo>
                      <a:pt x="1110705" y="891730"/>
                      <a:pt x="976285" y="950411"/>
                      <a:pt x="848958" y="990508"/>
                    </a:cubicBezTo>
                    <a:cubicBezTo>
                      <a:pt x="710786" y="1034064"/>
                      <a:pt x="561065" y="1055051"/>
                      <a:pt x="416913" y="1034182"/>
                    </a:cubicBezTo>
                    <a:cubicBezTo>
                      <a:pt x="305707" y="1018061"/>
                      <a:pt x="188169" y="973156"/>
                      <a:pt x="118644" y="880826"/>
                    </a:cubicBezTo>
                    <a:cubicBezTo>
                      <a:pt x="50759" y="790607"/>
                      <a:pt x="31180" y="664335"/>
                      <a:pt x="43256" y="554243"/>
                    </a:cubicBezTo>
                    <a:cubicBezTo>
                      <a:pt x="53690" y="459216"/>
                      <a:pt x="60666" y="364014"/>
                      <a:pt x="82122" y="270570"/>
                    </a:cubicBezTo>
                    <a:cubicBezTo>
                      <a:pt x="102112" y="183399"/>
                      <a:pt x="136523" y="83273"/>
                      <a:pt x="220119" y="38134"/>
                    </a:cubicBezTo>
                    <a:cubicBezTo>
                      <a:pt x="243509" y="25530"/>
                      <a:pt x="222757" y="-9936"/>
                      <a:pt x="199483" y="2667"/>
                    </a:cubicBezTo>
                    <a:lnTo>
                      <a:pt x="199483" y="266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9380393" y="3179405"/>
                <a:ext cx="41035" cy="80737"/>
              </a:xfrm>
              <a:custGeom>
                <a:avLst/>
                <a:gdLst>
                  <a:gd name="connsiteX0" fmla="*/ 0 w 41035"/>
                  <a:gd name="connsiteY0" fmla="*/ 19873 h 80737"/>
                  <a:gd name="connsiteX1" fmla="*/ 0 w 41035"/>
                  <a:gd name="connsiteY1" fmla="*/ 60908 h 80737"/>
                  <a:gd name="connsiteX2" fmla="*/ 41035 w 41035"/>
                  <a:gd name="connsiteY2" fmla="*/ 60908 h 80737"/>
                  <a:gd name="connsiteX3" fmla="*/ 41035 w 41035"/>
                  <a:gd name="connsiteY3" fmla="*/ 19873 h 80737"/>
                  <a:gd name="connsiteX4" fmla="*/ 0 w 41035"/>
                  <a:gd name="connsiteY4" fmla="*/ 19873 h 80737"/>
                  <a:gd name="connsiteX5" fmla="*/ 0 w 41035"/>
                  <a:gd name="connsiteY5" fmla="*/ 19873 h 80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035" h="80737">
                    <a:moveTo>
                      <a:pt x="0" y="19873"/>
                    </a:moveTo>
                    <a:cubicBezTo>
                      <a:pt x="0" y="33532"/>
                      <a:pt x="0" y="47249"/>
                      <a:pt x="0" y="60908"/>
                    </a:cubicBezTo>
                    <a:cubicBezTo>
                      <a:pt x="0" y="87347"/>
                      <a:pt x="41035" y="87347"/>
                      <a:pt x="41035" y="60908"/>
                    </a:cubicBezTo>
                    <a:cubicBezTo>
                      <a:pt x="41035" y="47249"/>
                      <a:pt x="41035" y="33532"/>
                      <a:pt x="41035" y="19873"/>
                    </a:cubicBezTo>
                    <a:cubicBezTo>
                      <a:pt x="41035" y="-6624"/>
                      <a:pt x="0" y="-6624"/>
                      <a:pt x="0" y="19873"/>
                    </a:cubicBezTo>
                    <a:lnTo>
                      <a:pt x="0" y="1987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10072126" y="3120993"/>
                <a:ext cx="53206" cy="92273"/>
              </a:xfrm>
              <a:custGeom>
                <a:avLst/>
                <a:gdLst>
                  <a:gd name="connsiteX0" fmla="*/ 12435 w 53206"/>
                  <a:gd name="connsiteY0" fmla="*/ 14211 h 92273"/>
                  <a:gd name="connsiteX1" fmla="*/ 8 w 53206"/>
                  <a:gd name="connsiteY1" fmla="*/ 72422 h 92273"/>
                  <a:gd name="connsiteX2" fmla="*/ 41043 w 53206"/>
                  <a:gd name="connsiteY2" fmla="*/ 72422 h 92273"/>
                  <a:gd name="connsiteX3" fmla="*/ 52064 w 53206"/>
                  <a:gd name="connsiteY3" fmla="*/ 25114 h 92273"/>
                  <a:gd name="connsiteX4" fmla="*/ 12435 w 53206"/>
                  <a:gd name="connsiteY4" fmla="*/ 14211 h 92273"/>
                  <a:gd name="connsiteX5" fmla="*/ 12435 w 53206"/>
                  <a:gd name="connsiteY5" fmla="*/ 14211 h 92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206" h="92273">
                    <a:moveTo>
                      <a:pt x="12435" y="14211"/>
                    </a:moveTo>
                    <a:cubicBezTo>
                      <a:pt x="6104" y="33204"/>
                      <a:pt x="477" y="52256"/>
                      <a:pt x="8" y="72422"/>
                    </a:cubicBezTo>
                    <a:cubicBezTo>
                      <a:pt x="-637" y="98920"/>
                      <a:pt x="40457" y="98861"/>
                      <a:pt x="41043" y="72422"/>
                    </a:cubicBezTo>
                    <a:cubicBezTo>
                      <a:pt x="41395" y="56067"/>
                      <a:pt x="46905" y="40532"/>
                      <a:pt x="52064" y="25114"/>
                    </a:cubicBezTo>
                    <a:cubicBezTo>
                      <a:pt x="60388" y="-93"/>
                      <a:pt x="20760" y="-10762"/>
                      <a:pt x="12435" y="14211"/>
                    </a:cubicBezTo>
                    <a:lnTo>
                      <a:pt x="12435" y="1421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9602339" y="3160557"/>
                <a:ext cx="164695" cy="410692"/>
              </a:xfrm>
              <a:custGeom>
                <a:avLst/>
                <a:gdLst>
                  <a:gd name="connsiteX0" fmla="*/ 85703 w 164695"/>
                  <a:gd name="connsiteY0" fmla="*/ 10758 h 410692"/>
                  <a:gd name="connsiteX1" fmla="*/ 1229 w 164695"/>
                  <a:gd name="connsiteY1" fmla="*/ 244895 h 410692"/>
                  <a:gd name="connsiteX2" fmla="*/ 138991 w 164695"/>
                  <a:gd name="connsiteY2" fmla="*/ 410209 h 410692"/>
                  <a:gd name="connsiteX3" fmla="*/ 149894 w 164695"/>
                  <a:gd name="connsiteY3" fmla="*/ 370639 h 410692"/>
                  <a:gd name="connsiteX4" fmla="*/ 54751 w 164695"/>
                  <a:gd name="connsiteY4" fmla="*/ 319169 h 410692"/>
                  <a:gd name="connsiteX5" fmla="*/ 44961 w 164695"/>
                  <a:gd name="connsiteY5" fmla="*/ 227894 h 410692"/>
                  <a:gd name="connsiteX6" fmla="*/ 121111 w 164695"/>
                  <a:gd name="connsiteY6" fmla="*/ 31452 h 410692"/>
                  <a:gd name="connsiteX7" fmla="*/ 85703 w 164695"/>
                  <a:gd name="connsiteY7" fmla="*/ 10758 h 410692"/>
                  <a:gd name="connsiteX8" fmla="*/ 85703 w 164695"/>
                  <a:gd name="connsiteY8" fmla="*/ 10758 h 410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695" h="410692">
                    <a:moveTo>
                      <a:pt x="85703" y="10758"/>
                    </a:moveTo>
                    <a:cubicBezTo>
                      <a:pt x="52816" y="86850"/>
                      <a:pt x="11195" y="161358"/>
                      <a:pt x="1229" y="244895"/>
                    </a:cubicBezTo>
                    <a:cubicBezTo>
                      <a:pt x="-9734" y="337166"/>
                      <a:pt x="53989" y="392974"/>
                      <a:pt x="138991" y="410209"/>
                    </a:cubicBezTo>
                    <a:cubicBezTo>
                      <a:pt x="164843" y="415485"/>
                      <a:pt x="175805" y="375915"/>
                      <a:pt x="149894" y="370639"/>
                    </a:cubicBezTo>
                    <a:cubicBezTo>
                      <a:pt x="113959" y="363370"/>
                      <a:pt x="75855" y="351411"/>
                      <a:pt x="54751" y="319169"/>
                    </a:cubicBezTo>
                    <a:cubicBezTo>
                      <a:pt x="37340" y="292555"/>
                      <a:pt x="39392" y="257675"/>
                      <a:pt x="44961" y="227894"/>
                    </a:cubicBezTo>
                    <a:cubicBezTo>
                      <a:pt x="57916" y="158662"/>
                      <a:pt x="93441" y="95467"/>
                      <a:pt x="121111" y="31452"/>
                    </a:cubicBezTo>
                    <a:cubicBezTo>
                      <a:pt x="131487" y="7475"/>
                      <a:pt x="96138" y="-13453"/>
                      <a:pt x="85703" y="10758"/>
                    </a:cubicBezTo>
                    <a:lnTo>
                      <a:pt x="85703" y="1075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9744941" y="3448363"/>
                <a:ext cx="138913" cy="53416"/>
              </a:xfrm>
              <a:custGeom>
                <a:avLst/>
                <a:gdLst>
                  <a:gd name="connsiteX0" fmla="*/ 24879 w 138913"/>
                  <a:gd name="connsiteY0" fmla="*/ 52056 h 53416"/>
                  <a:gd name="connsiteX1" fmla="*/ 119084 w 138913"/>
                  <a:gd name="connsiteY1" fmla="*/ 41035 h 53416"/>
                  <a:gd name="connsiteX2" fmla="*/ 119084 w 138913"/>
                  <a:gd name="connsiteY2" fmla="*/ 0 h 53416"/>
                  <a:gd name="connsiteX3" fmla="*/ 13975 w 138913"/>
                  <a:gd name="connsiteY3" fmla="*/ 12428 h 53416"/>
                  <a:gd name="connsiteX4" fmla="*/ 24879 w 138913"/>
                  <a:gd name="connsiteY4" fmla="*/ 52056 h 53416"/>
                  <a:gd name="connsiteX5" fmla="*/ 24879 w 138913"/>
                  <a:gd name="connsiteY5" fmla="*/ 52056 h 53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913" h="53416">
                    <a:moveTo>
                      <a:pt x="24879" y="52056"/>
                    </a:moveTo>
                    <a:cubicBezTo>
                      <a:pt x="55303" y="40918"/>
                      <a:pt x="87077" y="41094"/>
                      <a:pt x="119084" y="41035"/>
                    </a:cubicBezTo>
                    <a:cubicBezTo>
                      <a:pt x="145523" y="41035"/>
                      <a:pt x="145523" y="0"/>
                      <a:pt x="119084" y="0"/>
                    </a:cubicBezTo>
                    <a:cubicBezTo>
                      <a:pt x="83735" y="0"/>
                      <a:pt x="47565" y="117"/>
                      <a:pt x="13975" y="12428"/>
                    </a:cubicBezTo>
                    <a:cubicBezTo>
                      <a:pt x="-10646" y="21573"/>
                      <a:pt x="-36" y="61201"/>
                      <a:pt x="24879" y="52056"/>
                    </a:cubicBezTo>
                    <a:lnTo>
                      <a:pt x="24879" y="5205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9603511" y="3525363"/>
                <a:ext cx="480447" cy="251276"/>
              </a:xfrm>
              <a:custGeom>
                <a:avLst/>
                <a:gdLst>
                  <a:gd name="connsiteX0" fmla="*/ 349 w 480447"/>
                  <a:gd name="connsiteY0" fmla="*/ 165930 h 251276"/>
                  <a:gd name="connsiteX1" fmla="*/ 253069 w 480447"/>
                  <a:gd name="connsiteY1" fmla="*/ 232525 h 251276"/>
                  <a:gd name="connsiteX2" fmla="*/ 480288 w 480447"/>
                  <a:gd name="connsiteY2" fmla="*/ 19785 h 251276"/>
                  <a:gd name="connsiteX3" fmla="*/ 439253 w 480447"/>
                  <a:gd name="connsiteY3" fmla="*/ 19785 h 251276"/>
                  <a:gd name="connsiteX4" fmla="*/ 253186 w 480447"/>
                  <a:gd name="connsiteY4" fmla="*/ 189496 h 251276"/>
                  <a:gd name="connsiteX5" fmla="*/ 39919 w 480447"/>
                  <a:gd name="connsiteY5" fmla="*/ 155026 h 251276"/>
                  <a:gd name="connsiteX6" fmla="*/ 349 w 480447"/>
                  <a:gd name="connsiteY6" fmla="*/ 165930 h 251276"/>
                  <a:gd name="connsiteX7" fmla="*/ 349 w 480447"/>
                  <a:gd name="connsiteY7" fmla="*/ 165930 h 25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0447" h="251276">
                    <a:moveTo>
                      <a:pt x="349" y="165930"/>
                    </a:moveTo>
                    <a:cubicBezTo>
                      <a:pt x="19694" y="278074"/>
                      <a:pt x="176450" y="255387"/>
                      <a:pt x="253069" y="232525"/>
                    </a:cubicBezTo>
                    <a:cubicBezTo>
                      <a:pt x="344578" y="205265"/>
                      <a:pt x="485857" y="133864"/>
                      <a:pt x="480288" y="19785"/>
                    </a:cubicBezTo>
                    <a:cubicBezTo>
                      <a:pt x="478999" y="-6536"/>
                      <a:pt x="437963" y="-6654"/>
                      <a:pt x="439253" y="19785"/>
                    </a:cubicBezTo>
                    <a:cubicBezTo>
                      <a:pt x="443649" y="110063"/>
                      <a:pt x="323415" y="165813"/>
                      <a:pt x="253186" y="189496"/>
                    </a:cubicBezTo>
                    <a:cubicBezTo>
                      <a:pt x="198727" y="207845"/>
                      <a:pt x="54985" y="242608"/>
                      <a:pt x="39919" y="155026"/>
                    </a:cubicBezTo>
                    <a:cubicBezTo>
                      <a:pt x="35464" y="128998"/>
                      <a:pt x="-4106" y="140019"/>
                      <a:pt x="349" y="165930"/>
                    </a:cubicBezTo>
                    <a:lnTo>
                      <a:pt x="349" y="1659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9024376" y="3154789"/>
                <a:ext cx="180252" cy="252755"/>
              </a:xfrm>
              <a:custGeom>
                <a:avLst/>
                <a:gdLst>
                  <a:gd name="connsiteX0" fmla="*/ 174113 w 180252"/>
                  <a:gd name="connsiteY0" fmla="*/ 47537 h 252755"/>
                  <a:gd name="connsiteX1" fmla="*/ 54054 w 180252"/>
                  <a:gd name="connsiteY1" fmla="*/ 7967 h 252755"/>
                  <a:gd name="connsiteX2" fmla="*/ 708 w 180252"/>
                  <a:gd name="connsiteY2" fmla="*/ 112314 h 252755"/>
                  <a:gd name="connsiteX3" fmla="*/ 35999 w 180252"/>
                  <a:gd name="connsiteY3" fmla="*/ 227975 h 252755"/>
                  <a:gd name="connsiteX4" fmla="*/ 169950 w 180252"/>
                  <a:gd name="connsiteY4" fmla="*/ 232196 h 252755"/>
                  <a:gd name="connsiteX5" fmla="*/ 149257 w 180252"/>
                  <a:gd name="connsiteY5" fmla="*/ 196788 h 252755"/>
                  <a:gd name="connsiteX6" fmla="*/ 62906 w 180252"/>
                  <a:gd name="connsiteY6" fmla="*/ 196788 h 252755"/>
                  <a:gd name="connsiteX7" fmla="*/ 41568 w 180252"/>
                  <a:gd name="connsiteY7" fmla="*/ 115890 h 252755"/>
                  <a:gd name="connsiteX8" fmla="*/ 70234 w 180252"/>
                  <a:gd name="connsiteY8" fmla="*/ 46188 h 252755"/>
                  <a:gd name="connsiteX9" fmla="*/ 145153 w 180252"/>
                  <a:gd name="connsiteY9" fmla="*/ 76613 h 252755"/>
                  <a:gd name="connsiteX10" fmla="*/ 174113 w 180252"/>
                  <a:gd name="connsiteY10" fmla="*/ 47537 h 252755"/>
                  <a:gd name="connsiteX11" fmla="*/ 174113 w 180252"/>
                  <a:gd name="connsiteY11" fmla="*/ 47537 h 25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252" h="252755">
                    <a:moveTo>
                      <a:pt x="174113" y="47537"/>
                    </a:moveTo>
                    <a:cubicBezTo>
                      <a:pt x="143101" y="15001"/>
                      <a:pt x="99252" y="-14720"/>
                      <a:pt x="54054" y="7967"/>
                    </a:cubicBezTo>
                    <a:cubicBezTo>
                      <a:pt x="17122" y="26433"/>
                      <a:pt x="4109" y="74796"/>
                      <a:pt x="708" y="112314"/>
                    </a:cubicBezTo>
                    <a:cubicBezTo>
                      <a:pt x="-2926" y="152763"/>
                      <a:pt x="7215" y="198078"/>
                      <a:pt x="35999" y="227975"/>
                    </a:cubicBezTo>
                    <a:cubicBezTo>
                      <a:pt x="72813" y="266197"/>
                      <a:pt x="128211" y="254179"/>
                      <a:pt x="169950" y="232196"/>
                    </a:cubicBezTo>
                    <a:cubicBezTo>
                      <a:pt x="193399" y="219886"/>
                      <a:pt x="172647" y="184478"/>
                      <a:pt x="149257" y="196788"/>
                    </a:cubicBezTo>
                    <a:cubicBezTo>
                      <a:pt x="121763" y="211268"/>
                      <a:pt x="87235" y="222055"/>
                      <a:pt x="62906" y="196788"/>
                    </a:cubicBezTo>
                    <a:cubicBezTo>
                      <a:pt x="43268" y="176388"/>
                      <a:pt x="40220" y="142622"/>
                      <a:pt x="41568" y="115890"/>
                    </a:cubicBezTo>
                    <a:cubicBezTo>
                      <a:pt x="42740" y="92617"/>
                      <a:pt x="49951" y="60609"/>
                      <a:pt x="70234" y="46188"/>
                    </a:cubicBezTo>
                    <a:cubicBezTo>
                      <a:pt x="96380" y="27605"/>
                      <a:pt x="128153" y="58792"/>
                      <a:pt x="145153" y="76613"/>
                    </a:cubicBezTo>
                    <a:cubicBezTo>
                      <a:pt x="163443" y="95724"/>
                      <a:pt x="192403" y="66706"/>
                      <a:pt x="174113" y="47537"/>
                    </a:cubicBezTo>
                    <a:lnTo>
                      <a:pt x="174113" y="4753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9093907" y="3248697"/>
                <a:ext cx="86482" cy="47247"/>
              </a:xfrm>
              <a:custGeom>
                <a:avLst/>
                <a:gdLst>
                  <a:gd name="connsiteX0" fmla="*/ 14304 w 86482"/>
                  <a:gd name="connsiteY0" fmla="*/ 40682 h 47247"/>
                  <a:gd name="connsiteX1" fmla="*/ 66653 w 86482"/>
                  <a:gd name="connsiteY1" fmla="*/ 47248 h 47247"/>
                  <a:gd name="connsiteX2" fmla="*/ 66653 w 86482"/>
                  <a:gd name="connsiteY2" fmla="*/ 6212 h 47247"/>
                  <a:gd name="connsiteX3" fmla="*/ 25207 w 86482"/>
                  <a:gd name="connsiteY3" fmla="*/ 1054 h 47247"/>
                  <a:gd name="connsiteX4" fmla="*/ 14304 w 86482"/>
                  <a:gd name="connsiteY4" fmla="*/ 40682 h 47247"/>
                  <a:gd name="connsiteX5" fmla="*/ 14304 w 86482"/>
                  <a:gd name="connsiteY5" fmla="*/ 40682 h 4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482" h="47247">
                    <a:moveTo>
                      <a:pt x="14304" y="40682"/>
                    </a:moveTo>
                    <a:cubicBezTo>
                      <a:pt x="31421" y="46134"/>
                      <a:pt x="48773" y="47248"/>
                      <a:pt x="66653" y="47248"/>
                    </a:cubicBezTo>
                    <a:cubicBezTo>
                      <a:pt x="93092" y="47248"/>
                      <a:pt x="93092" y="6212"/>
                      <a:pt x="66653" y="6212"/>
                    </a:cubicBezTo>
                    <a:cubicBezTo>
                      <a:pt x="52174" y="6212"/>
                      <a:pt x="39101" y="5509"/>
                      <a:pt x="25207" y="1054"/>
                    </a:cubicBezTo>
                    <a:cubicBezTo>
                      <a:pt x="-59" y="-6919"/>
                      <a:pt x="-10845" y="32710"/>
                      <a:pt x="14304" y="40682"/>
                    </a:cubicBezTo>
                    <a:lnTo>
                      <a:pt x="14304" y="4068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10587700" y="3076707"/>
                <a:ext cx="232107" cy="220570"/>
              </a:xfrm>
              <a:custGeom>
                <a:avLst/>
                <a:gdLst>
                  <a:gd name="connsiteX0" fmla="*/ 38002 w 232107"/>
                  <a:gd name="connsiteY0" fmla="*/ 42669 h 220570"/>
                  <a:gd name="connsiteX1" fmla="*/ 190654 w 232107"/>
                  <a:gd name="connsiteY1" fmla="*/ 108267 h 220570"/>
                  <a:gd name="connsiteX2" fmla="*/ 38530 w 232107"/>
                  <a:gd name="connsiteY2" fmla="*/ 153171 h 220570"/>
                  <a:gd name="connsiteX3" fmla="*/ 3122 w 232107"/>
                  <a:gd name="connsiteY3" fmla="*/ 173865 h 220570"/>
                  <a:gd name="connsiteX4" fmla="*/ 229638 w 232107"/>
                  <a:gd name="connsiteY4" fmla="*/ 126791 h 220570"/>
                  <a:gd name="connsiteX5" fmla="*/ 27099 w 232107"/>
                  <a:gd name="connsiteY5" fmla="*/ 3040 h 220570"/>
                  <a:gd name="connsiteX6" fmla="*/ 38002 w 232107"/>
                  <a:gd name="connsiteY6" fmla="*/ 42669 h 220570"/>
                  <a:gd name="connsiteX7" fmla="*/ 38002 w 232107"/>
                  <a:gd name="connsiteY7" fmla="*/ 42669 h 22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107" h="220570">
                    <a:moveTo>
                      <a:pt x="38002" y="42669"/>
                    </a:moveTo>
                    <a:cubicBezTo>
                      <a:pt x="87362" y="35106"/>
                      <a:pt x="190303" y="39151"/>
                      <a:pt x="190654" y="108267"/>
                    </a:cubicBezTo>
                    <a:cubicBezTo>
                      <a:pt x="191006" y="172106"/>
                      <a:pt x="71945" y="208276"/>
                      <a:pt x="38530" y="153171"/>
                    </a:cubicBezTo>
                    <a:cubicBezTo>
                      <a:pt x="24812" y="130602"/>
                      <a:pt x="-10654" y="151178"/>
                      <a:pt x="3122" y="173865"/>
                    </a:cubicBezTo>
                    <a:cubicBezTo>
                      <a:pt x="54592" y="258632"/>
                      <a:pt x="210879" y="219063"/>
                      <a:pt x="229638" y="126791"/>
                    </a:cubicBezTo>
                    <a:cubicBezTo>
                      <a:pt x="252794" y="13006"/>
                      <a:pt x="107528" y="-9329"/>
                      <a:pt x="27099" y="3040"/>
                    </a:cubicBezTo>
                    <a:cubicBezTo>
                      <a:pt x="1012" y="7144"/>
                      <a:pt x="12091" y="46655"/>
                      <a:pt x="38002" y="42669"/>
                    </a:cubicBezTo>
                    <a:lnTo>
                      <a:pt x="38002" y="426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10582495" y="3155252"/>
                <a:ext cx="116206" cy="46796"/>
              </a:xfrm>
              <a:custGeom>
                <a:avLst/>
                <a:gdLst>
                  <a:gd name="connsiteX0" fmla="*/ 25620 w 116206"/>
                  <a:gd name="connsiteY0" fmla="*/ 46194 h 46796"/>
                  <a:gd name="connsiteX1" fmla="*/ 96377 w 116206"/>
                  <a:gd name="connsiteY1" fmla="*/ 41035 h 46796"/>
                  <a:gd name="connsiteX2" fmla="*/ 96377 w 116206"/>
                  <a:gd name="connsiteY2" fmla="*/ 0 h 46796"/>
                  <a:gd name="connsiteX3" fmla="*/ 14717 w 116206"/>
                  <a:gd name="connsiteY3" fmla="*/ 6566 h 46796"/>
                  <a:gd name="connsiteX4" fmla="*/ 25620 w 116206"/>
                  <a:gd name="connsiteY4" fmla="*/ 46194 h 46796"/>
                  <a:gd name="connsiteX5" fmla="*/ 25620 w 116206"/>
                  <a:gd name="connsiteY5" fmla="*/ 46194 h 46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206" h="46796">
                    <a:moveTo>
                      <a:pt x="25620" y="46194"/>
                    </a:moveTo>
                    <a:cubicBezTo>
                      <a:pt x="48776" y="40860"/>
                      <a:pt x="72694" y="41094"/>
                      <a:pt x="96377" y="41035"/>
                    </a:cubicBezTo>
                    <a:cubicBezTo>
                      <a:pt x="122816" y="41035"/>
                      <a:pt x="122816" y="0"/>
                      <a:pt x="96377" y="0"/>
                    </a:cubicBezTo>
                    <a:cubicBezTo>
                      <a:pt x="69001" y="0"/>
                      <a:pt x="41507" y="410"/>
                      <a:pt x="14717" y="6566"/>
                    </a:cubicBezTo>
                    <a:cubicBezTo>
                      <a:pt x="-11077" y="12604"/>
                      <a:pt x="-115" y="52115"/>
                      <a:pt x="25620" y="46194"/>
                    </a:cubicBezTo>
                    <a:lnTo>
                      <a:pt x="25620" y="461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9790414" y="3994281"/>
                <a:ext cx="58659" cy="175390"/>
              </a:xfrm>
              <a:custGeom>
                <a:avLst/>
                <a:gdLst>
                  <a:gd name="connsiteX0" fmla="*/ 334 w 58659"/>
                  <a:gd name="connsiteY0" fmla="*/ 19844 h 175390"/>
                  <a:gd name="connsiteX1" fmla="*/ 20734 w 58659"/>
                  <a:gd name="connsiteY1" fmla="*/ 165051 h 175390"/>
                  <a:gd name="connsiteX2" fmla="*/ 56142 w 58659"/>
                  <a:gd name="connsiteY2" fmla="*/ 144357 h 175390"/>
                  <a:gd name="connsiteX3" fmla="*/ 41369 w 58659"/>
                  <a:gd name="connsiteY3" fmla="*/ 19902 h 175390"/>
                  <a:gd name="connsiteX4" fmla="*/ 334 w 58659"/>
                  <a:gd name="connsiteY4" fmla="*/ 19844 h 175390"/>
                  <a:gd name="connsiteX5" fmla="*/ 334 w 58659"/>
                  <a:gd name="connsiteY5" fmla="*/ 19844 h 175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659" h="175390">
                    <a:moveTo>
                      <a:pt x="334" y="19844"/>
                    </a:moveTo>
                    <a:cubicBezTo>
                      <a:pt x="-18" y="70200"/>
                      <a:pt x="-3242" y="119032"/>
                      <a:pt x="20734" y="165051"/>
                    </a:cubicBezTo>
                    <a:cubicBezTo>
                      <a:pt x="32928" y="188558"/>
                      <a:pt x="68335" y="167806"/>
                      <a:pt x="56142" y="144357"/>
                    </a:cubicBezTo>
                    <a:cubicBezTo>
                      <a:pt x="36035" y="105725"/>
                      <a:pt x="41076" y="61934"/>
                      <a:pt x="41369" y="19902"/>
                    </a:cubicBezTo>
                    <a:cubicBezTo>
                      <a:pt x="41545" y="-6654"/>
                      <a:pt x="510" y="-6595"/>
                      <a:pt x="334" y="19844"/>
                    </a:cubicBezTo>
                    <a:lnTo>
                      <a:pt x="334" y="1984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9904079" y="3999683"/>
                <a:ext cx="44590" cy="128514"/>
              </a:xfrm>
              <a:custGeom>
                <a:avLst/>
                <a:gdLst>
                  <a:gd name="connsiteX0" fmla="*/ 4616 w 44590"/>
                  <a:gd name="connsiteY0" fmla="*/ 14852 h 128514"/>
                  <a:gd name="connsiteX1" fmla="*/ 4616 w 44590"/>
                  <a:gd name="connsiteY1" fmla="*/ 113688 h 128514"/>
                  <a:gd name="connsiteX2" fmla="*/ 44186 w 44590"/>
                  <a:gd name="connsiteY2" fmla="*/ 102785 h 128514"/>
                  <a:gd name="connsiteX3" fmla="*/ 44186 w 44590"/>
                  <a:gd name="connsiteY3" fmla="*/ 25755 h 128514"/>
                  <a:gd name="connsiteX4" fmla="*/ 4616 w 44590"/>
                  <a:gd name="connsiteY4" fmla="*/ 14852 h 128514"/>
                  <a:gd name="connsiteX5" fmla="*/ 4616 w 44590"/>
                  <a:gd name="connsiteY5" fmla="*/ 14852 h 12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90" h="128514">
                    <a:moveTo>
                      <a:pt x="4616" y="14852"/>
                    </a:moveTo>
                    <a:cubicBezTo>
                      <a:pt x="-1539" y="48090"/>
                      <a:pt x="-1539" y="80450"/>
                      <a:pt x="4616" y="113688"/>
                    </a:cubicBezTo>
                    <a:cubicBezTo>
                      <a:pt x="9423" y="139658"/>
                      <a:pt x="48935" y="128637"/>
                      <a:pt x="44186" y="102785"/>
                    </a:cubicBezTo>
                    <a:cubicBezTo>
                      <a:pt x="39438" y="77167"/>
                      <a:pt x="39438" y="51373"/>
                      <a:pt x="44186" y="25755"/>
                    </a:cubicBezTo>
                    <a:cubicBezTo>
                      <a:pt x="48993" y="-97"/>
                      <a:pt x="9423" y="-11176"/>
                      <a:pt x="4616" y="14852"/>
                    </a:cubicBezTo>
                    <a:lnTo>
                      <a:pt x="4616" y="148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9742997" y="4064125"/>
                <a:ext cx="246609" cy="111354"/>
              </a:xfrm>
              <a:custGeom>
                <a:avLst/>
                <a:gdLst>
                  <a:gd name="connsiteX0" fmla="*/ 6832 w 246609"/>
                  <a:gd name="connsiteY0" fmla="*/ 69998 h 111354"/>
                  <a:gd name="connsiteX1" fmla="*/ 246303 w 246609"/>
                  <a:gd name="connsiteY1" fmla="*/ 25798 h 111354"/>
                  <a:gd name="connsiteX2" fmla="*/ 206733 w 246609"/>
                  <a:gd name="connsiteY2" fmla="*/ 14894 h 111354"/>
                  <a:gd name="connsiteX3" fmla="*/ 35850 w 246609"/>
                  <a:gd name="connsiteY3" fmla="*/ 41039 h 111354"/>
                  <a:gd name="connsiteX4" fmla="*/ 6832 w 246609"/>
                  <a:gd name="connsiteY4" fmla="*/ 69998 h 111354"/>
                  <a:gd name="connsiteX5" fmla="*/ 6832 w 246609"/>
                  <a:gd name="connsiteY5" fmla="*/ 69998 h 11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609" h="111354">
                    <a:moveTo>
                      <a:pt x="6832" y="69998"/>
                    </a:moveTo>
                    <a:cubicBezTo>
                      <a:pt x="73837" y="126452"/>
                      <a:pt x="228541" y="136828"/>
                      <a:pt x="246303" y="25798"/>
                    </a:cubicBezTo>
                    <a:cubicBezTo>
                      <a:pt x="250466" y="-113"/>
                      <a:pt x="210896" y="-11193"/>
                      <a:pt x="206733" y="14894"/>
                    </a:cubicBezTo>
                    <a:cubicBezTo>
                      <a:pt x="194423" y="91689"/>
                      <a:pt x="81692" y="79613"/>
                      <a:pt x="35850" y="41039"/>
                    </a:cubicBezTo>
                    <a:cubicBezTo>
                      <a:pt x="15801" y="24098"/>
                      <a:pt x="-13393" y="52940"/>
                      <a:pt x="6832" y="69998"/>
                    </a:cubicBezTo>
                    <a:lnTo>
                      <a:pt x="6832" y="6999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9426790" y="4104083"/>
                <a:ext cx="356659" cy="886406"/>
              </a:xfrm>
              <a:custGeom>
                <a:avLst/>
                <a:gdLst>
                  <a:gd name="connsiteX0" fmla="*/ 332126 w 356659"/>
                  <a:gd name="connsiteY0" fmla="*/ 1609 h 886406"/>
                  <a:gd name="connsiteX1" fmla="*/ 166519 w 356659"/>
                  <a:gd name="connsiteY1" fmla="*/ 146992 h 886406"/>
                  <a:gd name="connsiteX2" fmla="*/ 48161 w 356659"/>
                  <a:gd name="connsiteY2" fmla="*/ 370636 h 886406"/>
                  <a:gd name="connsiteX3" fmla="*/ 794 w 356659"/>
                  <a:gd name="connsiteY3" fmla="*/ 627869 h 886406"/>
                  <a:gd name="connsiteX4" fmla="*/ 112000 w 356659"/>
                  <a:gd name="connsiteY4" fmla="*/ 880003 h 886406"/>
                  <a:gd name="connsiteX5" fmla="*/ 141018 w 356659"/>
                  <a:gd name="connsiteY5" fmla="*/ 850985 h 886406"/>
                  <a:gd name="connsiteX6" fmla="*/ 41302 w 356659"/>
                  <a:gd name="connsiteY6" fmla="*/ 618900 h 886406"/>
                  <a:gd name="connsiteX7" fmla="*/ 87731 w 356659"/>
                  <a:gd name="connsiteY7" fmla="*/ 381539 h 886406"/>
                  <a:gd name="connsiteX8" fmla="*/ 187857 w 356659"/>
                  <a:gd name="connsiteY8" fmla="*/ 188028 h 886406"/>
                  <a:gd name="connsiteX9" fmla="*/ 343030 w 356659"/>
                  <a:gd name="connsiteY9" fmla="*/ 41179 h 886406"/>
                  <a:gd name="connsiteX10" fmla="*/ 332126 w 356659"/>
                  <a:gd name="connsiteY10" fmla="*/ 1609 h 886406"/>
                  <a:gd name="connsiteX11" fmla="*/ 332126 w 356659"/>
                  <a:gd name="connsiteY11" fmla="*/ 1609 h 886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6659" h="886406">
                    <a:moveTo>
                      <a:pt x="332126" y="1609"/>
                    </a:moveTo>
                    <a:cubicBezTo>
                      <a:pt x="262014" y="30451"/>
                      <a:pt x="210368" y="86787"/>
                      <a:pt x="166519" y="146992"/>
                    </a:cubicBezTo>
                    <a:cubicBezTo>
                      <a:pt x="116807" y="215228"/>
                      <a:pt x="78879" y="292258"/>
                      <a:pt x="48161" y="370636"/>
                    </a:cubicBezTo>
                    <a:cubicBezTo>
                      <a:pt x="16095" y="452589"/>
                      <a:pt x="-4365" y="539408"/>
                      <a:pt x="794" y="627869"/>
                    </a:cubicBezTo>
                    <a:cubicBezTo>
                      <a:pt x="6363" y="723306"/>
                      <a:pt x="47281" y="810477"/>
                      <a:pt x="112000" y="880003"/>
                    </a:cubicBezTo>
                    <a:cubicBezTo>
                      <a:pt x="130056" y="899407"/>
                      <a:pt x="159015" y="870330"/>
                      <a:pt x="141018" y="850985"/>
                    </a:cubicBezTo>
                    <a:cubicBezTo>
                      <a:pt x="80872" y="786325"/>
                      <a:pt x="46461" y="707126"/>
                      <a:pt x="41302" y="618900"/>
                    </a:cubicBezTo>
                    <a:cubicBezTo>
                      <a:pt x="36495" y="537239"/>
                      <a:pt x="58771" y="457103"/>
                      <a:pt x="87731" y="381539"/>
                    </a:cubicBezTo>
                    <a:cubicBezTo>
                      <a:pt x="113700" y="313713"/>
                      <a:pt x="147701" y="248467"/>
                      <a:pt x="187857" y="188028"/>
                    </a:cubicBezTo>
                    <a:cubicBezTo>
                      <a:pt x="226372" y="130050"/>
                      <a:pt x="276904" y="68321"/>
                      <a:pt x="343030" y="41179"/>
                    </a:cubicBezTo>
                    <a:cubicBezTo>
                      <a:pt x="367123" y="31272"/>
                      <a:pt x="356630" y="-8415"/>
                      <a:pt x="332126" y="1609"/>
                    </a:cubicBezTo>
                    <a:lnTo>
                      <a:pt x="332126" y="160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9577273" y="4403801"/>
                <a:ext cx="107680" cy="470002"/>
              </a:xfrm>
              <a:custGeom>
                <a:avLst/>
                <a:gdLst>
                  <a:gd name="connsiteX0" fmla="*/ 69733 w 107680"/>
                  <a:gd name="connsiteY0" fmla="*/ 10302 h 470002"/>
                  <a:gd name="connsiteX1" fmla="*/ 2494 w 107680"/>
                  <a:gd name="connsiteY1" fmla="*/ 256574 h 470002"/>
                  <a:gd name="connsiteX2" fmla="*/ 81985 w 107680"/>
                  <a:gd name="connsiteY2" fmla="*/ 468376 h 470002"/>
                  <a:gd name="connsiteX3" fmla="*/ 92889 w 107680"/>
                  <a:gd name="connsiteY3" fmla="*/ 428806 h 470002"/>
                  <a:gd name="connsiteX4" fmla="*/ 44936 w 107680"/>
                  <a:gd name="connsiteY4" fmla="*/ 243384 h 470002"/>
                  <a:gd name="connsiteX5" fmla="*/ 105141 w 107680"/>
                  <a:gd name="connsiteY5" fmla="*/ 30996 h 470002"/>
                  <a:gd name="connsiteX6" fmla="*/ 69733 w 107680"/>
                  <a:gd name="connsiteY6" fmla="*/ 10302 h 470002"/>
                  <a:gd name="connsiteX7" fmla="*/ 69733 w 107680"/>
                  <a:gd name="connsiteY7" fmla="*/ 10302 h 47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680" h="470002">
                    <a:moveTo>
                      <a:pt x="69733" y="10302"/>
                    </a:moveTo>
                    <a:cubicBezTo>
                      <a:pt x="30632" y="85163"/>
                      <a:pt x="10877" y="173155"/>
                      <a:pt x="2494" y="256574"/>
                    </a:cubicBezTo>
                    <a:cubicBezTo>
                      <a:pt x="-5127" y="332665"/>
                      <a:pt x="383" y="434668"/>
                      <a:pt x="81985" y="468376"/>
                    </a:cubicBezTo>
                    <a:cubicBezTo>
                      <a:pt x="106431" y="478458"/>
                      <a:pt x="116982" y="438771"/>
                      <a:pt x="92889" y="428806"/>
                    </a:cubicBezTo>
                    <a:cubicBezTo>
                      <a:pt x="28815" y="402308"/>
                      <a:pt x="38898" y="297434"/>
                      <a:pt x="44936" y="243384"/>
                    </a:cubicBezTo>
                    <a:cubicBezTo>
                      <a:pt x="52850" y="172041"/>
                      <a:pt x="71726" y="94953"/>
                      <a:pt x="105141" y="30996"/>
                    </a:cubicBezTo>
                    <a:cubicBezTo>
                      <a:pt x="117393" y="7606"/>
                      <a:pt x="81985" y="-13146"/>
                      <a:pt x="69733" y="10302"/>
                    </a:cubicBezTo>
                    <a:lnTo>
                      <a:pt x="69733" y="1030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9661525" y="4410513"/>
                <a:ext cx="76716" cy="309297"/>
              </a:xfrm>
              <a:custGeom>
                <a:avLst/>
                <a:gdLst>
                  <a:gd name="connsiteX0" fmla="*/ 254 w 76716"/>
                  <a:gd name="connsiteY0" fmla="*/ 19829 h 309297"/>
                  <a:gd name="connsiteX1" fmla="*/ 35427 w 76716"/>
                  <a:gd name="connsiteY1" fmla="*/ 289491 h 309297"/>
                  <a:gd name="connsiteX2" fmla="*/ 76463 w 76716"/>
                  <a:gd name="connsiteY2" fmla="*/ 289491 h 309297"/>
                  <a:gd name="connsiteX3" fmla="*/ 41290 w 76716"/>
                  <a:gd name="connsiteY3" fmla="*/ 19829 h 309297"/>
                  <a:gd name="connsiteX4" fmla="*/ 254 w 76716"/>
                  <a:gd name="connsiteY4" fmla="*/ 19829 h 309297"/>
                  <a:gd name="connsiteX5" fmla="*/ 254 w 76716"/>
                  <a:gd name="connsiteY5" fmla="*/ 19829 h 309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716" h="309297">
                    <a:moveTo>
                      <a:pt x="254" y="19829"/>
                    </a:moveTo>
                    <a:cubicBezTo>
                      <a:pt x="-3674" y="111866"/>
                      <a:pt x="39297" y="197630"/>
                      <a:pt x="35427" y="289491"/>
                    </a:cubicBezTo>
                    <a:cubicBezTo>
                      <a:pt x="34313" y="315929"/>
                      <a:pt x="75349" y="315871"/>
                      <a:pt x="76463" y="289491"/>
                    </a:cubicBezTo>
                    <a:cubicBezTo>
                      <a:pt x="80390" y="197454"/>
                      <a:pt x="37421" y="111690"/>
                      <a:pt x="41290" y="19829"/>
                    </a:cubicBezTo>
                    <a:cubicBezTo>
                      <a:pt x="42403" y="-6668"/>
                      <a:pt x="1368" y="-6551"/>
                      <a:pt x="254" y="19829"/>
                    </a:cubicBezTo>
                    <a:lnTo>
                      <a:pt x="254" y="198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9943405" y="4070203"/>
                <a:ext cx="488096" cy="861841"/>
              </a:xfrm>
              <a:custGeom>
                <a:avLst/>
                <a:gdLst>
                  <a:gd name="connsiteX0" fmla="*/ 14826 w 488096"/>
                  <a:gd name="connsiteY0" fmla="*/ 39886 h 861841"/>
                  <a:gd name="connsiteX1" fmla="*/ 443471 w 488096"/>
                  <a:gd name="connsiteY1" fmla="*/ 396367 h 861841"/>
                  <a:gd name="connsiteX2" fmla="*/ 121284 w 488096"/>
                  <a:gd name="connsiteY2" fmla="*/ 823135 h 861841"/>
                  <a:gd name="connsiteX3" fmla="*/ 141978 w 488096"/>
                  <a:gd name="connsiteY3" fmla="*/ 858602 h 861841"/>
                  <a:gd name="connsiteX4" fmla="*/ 484389 w 488096"/>
                  <a:gd name="connsiteY4" fmla="*/ 393553 h 861841"/>
                  <a:gd name="connsiteX5" fmla="*/ 25730 w 488096"/>
                  <a:gd name="connsiteY5" fmla="*/ 433 h 861841"/>
                  <a:gd name="connsiteX6" fmla="*/ 14826 w 488096"/>
                  <a:gd name="connsiteY6" fmla="*/ 39886 h 861841"/>
                  <a:gd name="connsiteX7" fmla="*/ 14826 w 488096"/>
                  <a:gd name="connsiteY7" fmla="*/ 39886 h 86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096" h="861841">
                    <a:moveTo>
                      <a:pt x="14826" y="39886"/>
                    </a:moveTo>
                    <a:cubicBezTo>
                      <a:pt x="203003" y="75235"/>
                      <a:pt x="404370" y="195175"/>
                      <a:pt x="443471" y="396367"/>
                    </a:cubicBezTo>
                    <a:cubicBezTo>
                      <a:pt x="484389" y="606761"/>
                      <a:pt x="271181" y="728930"/>
                      <a:pt x="121284" y="823135"/>
                    </a:cubicBezTo>
                    <a:cubicBezTo>
                      <a:pt x="98949" y="837205"/>
                      <a:pt x="119525" y="872671"/>
                      <a:pt x="141978" y="858602"/>
                    </a:cubicBezTo>
                    <a:cubicBezTo>
                      <a:pt x="311747" y="751851"/>
                      <a:pt x="518390" y="624993"/>
                      <a:pt x="484389" y="393553"/>
                    </a:cubicBezTo>
                    <a:cubicBezTo>
                      <a:pt x="452264" y="175068"/>
                      <a:pt x="225690" y="38010"/>
                      <a:pt x="25730" y="433"/>
                    </a:cubicBezTo>
                    <a:cubicBezTo>
                      <a:pt x="-122" y="-4550"/>
                      <a:pt x="-11143" y="35020"/>
                      <a:pt x="14826" y="39886"/>
                    </a:cubicBezTo>
                    <a:lnTo>
                      <a:pt x="14826" y="3988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10018854" y="4304104"/>
                <a:ext cx="301487" cy="462464"/>
              </a:xfrm>
              <a:custGeom>
                <a:avLst/>
                <a:gdLst>
                  <a:gd name="connsiteX0" fmla="*/ 91384 w 301487"/>
                  <a:gd name="connsiteY0" fmla="*/ 41236 h 462464"/>
                  <a:gd name="connsiteX1" fmla="*/ 245912 w 301487"/>
                  <a:gd name="connsiteY1" fmla="*/ 233692 h 462464"/>
                  <a:gd name="connsiteX2" fmla="*/ 10720 w 301487"/>
                  <a:gd name="connsiteY2" fmla="*/ 425034 h 462464"/>
                  <a:gd name="connsiteX3" fmla="*/ 31414 w 301487"/>
                  <a:gd name="connsiteY3" fmla="*/ 460501 h 462464"/>
                  <a:gd name="connsiteX4" fmla="*/ 294041 w 301487"/>
                  <a:gd name="connsiteY4" fmla="*/ 222671 h 462464"/>
                  <a:gd name="connsiteX5" fmla="*/ 91443 w 301487"/>
                  <a:gd name="connsiteY5" fmla="*/ 142 h 462464"/>
                  <a:gd name="connsiteX6" fmla="*/ 91384 w 301487"/>
                  <a:gd name="connsiteY6" fmla="*/ 41236 h 462464"/>
                  <a:gd name="connsiteX7" fmla="*/ 91384 w 301487"/>
                  <a:gd name="connsiteY7" fmla="*/ 41236 h 46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1487" h="462464">
                    <a:moveTo>
                      <a:pt x="91384" y="41236"/>
                    </a:moveTo>
                    <a:cubicBezTo>
                      <a:pt x="192742" y="37191"/>
                      <a:pt x="294041" y="129931"/>
                      <a:pt x="245912" y="233692"/>
                    </a:cubicBezTo>
                    <a:cubicBezTo>
                      <a:pt x="203704" y="324673"/>
                      <a:pt x="98653" y="385992"/>
                      <a:pt x="10720" y="425034"/>
                    </a:cubicBezTo>
                    <a:cubicBezTo>
                      <a:pt x="-13432" y="435762"/>
                      <a:pt x="7496" y="471112"/>
                      <a:pt x="31414" y="460501"/>
                    </a:cubicBezTo>
                    <a:cubicBezTo>
                      <a:pt x="135937" y="414072"/>
                      <a:pt x="256699" y="337101"/>
                      <a:pt x="294041" y="222671"/>
                    </a:cubicBezTo>
                    <a:cubicBezTo>
                      <a:pt x="334139" y="99682"/>
                      <a:pt x="204525" y="-4372"/>
                      <a:pt x="91443" y="142"/>
                    </a:cubicBezTo>
                    <a:cubicBezTo>
                      <a:pt x="65004" y="1255"/>
                      <a:pt x="64887" y="42291"/>
                      <a:pt x="91384" y="41236"/>
                    </a:cubicBezTo>
                    <a:lnTo>
                      <a:pt x="91384" y="4123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10083315" y="4328493"/>
                <a:ext cx="105557" cy="304432"/>
              </a:xfrm>
              <a:custGeom>
                <a:avLst/>
                <a:gdLst>
                  <a:gd name="connsiteX0" fmla="*/ 543 w 105557"/>
                  <a:gd name="connsiteY0" fmla="*/ 19778 h 304432"/>
                  <a:gd name="connsiteX1" fmla="*/ 67841 w 105557"/>
                  <a:gd name="connsiteY1" fmla="*/ 293953 h 304432"/>
                  <a:gd name="connsiteX2" fmla="*/ 103249 w 105557"/>
                  <a:gd name="connsiteY2" fmla="*/ 273260 h 304432"/>
                  <a:gd name="connsiteX3" fmla="*/ 41578 w 105557"/>
                  <a:gd name="connsiteY3" fmla="*/ 19836 h 304432"/>
                  <a:gd name="connsiteX4" fmla="*/ 543 w 105557"/>
                  <a:gd name="connsiteY4" fmla="*/ 19778 h 304432"/>
                  <a:gd name="connsiteX5" fmla="*/ 543 w 105557"/>
                  <a:gd name="connsiteY5" fmla="*/ 19778 h 304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557" h="304432">
                    <a:moveTo>
                      <a:pt x="543" y="19778"/>
                    </a:moveTo>
                    <a:cubicBezTo>
                      <a:pt x="-4557" y="113632"/>
                      <a:pt x="26923" y="210534"/>
                      <a:pt x="67841" y="293953"/>
                    </a:cubicBezTo>
                    <a:cubicBezTo>
                      <a:pt x="79507" y="317695"/>
                      <a:pt x="114856" y="296884"/>
                      <a:pt x="103249" y="273260"/>
                    </a:cubicBezTo>
                    <a:cubicBezTo>
                      <a:pt x="65496" y="196289"/>
                      <a:pt x="36889" y="106363"/>
                      <a:pt x="41578" y="19836"/>
                    </a:cubicBezTo>
                    <a:cubicBezTo>
                      <a:pt x="42985" y="-6661"/>
                      <a:pt x="1950" y="-6544"/>
                      <a:pt x="543" y="19778"/>
                    </a:cubicBezTo>
                    <a:lnTo>
                      <a:pt x="543" y="1977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9555829" y="4854773"/>
                <a:ext cx="134469" cy="146402"/>
              </a:xfrm>
              <a:custGeom>
                <a:avLst/>
                <a:gdLst>
                  <a:gd name="connsiteX0" fmla="*/ 97039 w 134469"/>
                  <a:gd name="connsiteY0" fmla="*/ 10720 h 146402"/>
                  <a:gd name="connsiteX1" fmla="*/ 10630 w 134469"/>
                  <a:gd name="connsiteY1" fmla="*/ 108854 h 146402"/>
                  <a:gd name="connsiteX2" fmla="*/ 31324 w 134469"/>
                  <a:gd name="connsiteY2" fmla="*/ 144320 h 146402"/>
                  <a:gd name="connsiteX3" fmla="*/ 132506 w 134469"/>
                  <a:gd name="connsiteY3" fmla="*/ 31414 h 146402"/>
                  <a:gd name="connsiteX4" fmla="*/ 97039 w 134469"/>
                  <a:gd name="connsiteY4" fmla="*/ 10720 h 146402"/>
                  <a:gd name="connsiteX5" fmla="*/ 97039 w 134469"/>
                  <a:gd name="connsiteY5" fmla="*/ 10720 h 14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469" h="146402">
                    <a:moveTo>
                      <a:pt x="97039" y="10720"/>
                    </a:moveTo>
                    <a:cubicBezTo>
                      <a:pt x="79101" y="51052"/>
                      <a:pt x="51607" y="89919"/>
                      <a:pt x="10630" y="108854"/>
                    </a:cubicBezTo>
                    <a:cubicBezTo>
                      <a:pt x="-13346" y="119933"/>
                      <a:pt x="7465" y="155283"/>
                      <a:pt x="31324" y="144320"/>
                    </a:cubicBezTo>
                    <a:cubicBezTo>
                      <a:pt x="77987" y="122747"/>
                      <a:pt x="112047" y="77374"/>
                      <a:pt x="132506" y="31414"/>
                    </a:cubicBezTo>
                    <a:cubicBezTo>
                      <a:pt x="143117" y="7496"/>
                      <a:pt x="107767" y="-13432"/>
                      <a:pt x="97039" y="10720"/>
                    </a:cubicBezTo>
                    <a:lnTo>
                      <a:pt x="97039" y="1072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9983329" y="4739463"/>
                <a:ext cx="99954" cy="157393"/>
              </a:xfrm>
              <a:custGeom>
                <a:avLst/>
                <a:gdLst>
                  <a:gd name="connsiteX0" fmla="*/ 1575 w 99954"/>
                  <a:gd name="connsiteY0" fmla="*/ 24614 h 157393"/>
                  <a:gd name="connsiteX1" fmla="*/ 69635 w 99954"/>
                  <a:gd name="connsiteY1" fmla="*/ 154110 h 157393"/>
                  <a:gd name="connsiteX2" fmla="*/ 90329 w 99954"/>
                  <a:gd name="connsiteY2" fmla="*/ 118644 h 157393"/>
                  <a:gd name="connsiteX3" fmla="*/ 41145 w 99954"/>
                  <a:gd name="connsiteY3" fmla="*/ 13652 h 157393"/>
                  <a:gd name="connsiteX4" fmla="*/ 1575 w 99954"/>
                  <a:gd name="connsiteY4" fmla="*/ 24614 h 157393"/>
                  <a:gd name="connsiteX5" fmla="*/ 1575 w 99954"/>
                  <a:gd name="connsiteY5" fmla="*/ 24614 h 157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954" h="157393">
                    <a:moveTo>
                      <a:pt x="1575" y="24614"/>
                    </a:moveTo>
                    <a:cubicBezTo>
                      <a:pt x="20568" y="71453"/>
                      <a:pt x="22913" y="124623"/>
                      <a:pt x="69635" y="154110"/>
                    </a:cubicBezTo>
                    <a:cubicBezTo>
                      <a:pt x="92087" y="168297"/>
                      <a:pt x="112664" y="132772"/>
                      <a:pt x="90329" y="118644"/>
                    </a:cubicBezTo>
                    <a:cubicBezTo>
                      <a:pt x="56269" y="97129"/>
                      <a:pt x="55038" y="47945"/>
                      <a:pt x="41145" y="13652"/>
                    </a:cubicBezTo>
                    <a:cubicBezTo>
                      <a:pt x="31355" y="-10501"/>
                      <a:pt x="-8332" y="51"/>
                      <a:pt x="1575" y="24614"/>
                    </a:cubicBezTo>
                    <a:lnTo>
                      <a:pt x="1575" y="246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9656006" y="4850120"/>
                <a:ext cx="161300" cy="116705"/>
              </a:xfrm>
              <a:custGeom>
                <a:avLst/>
                <a:gdLst>
                  <a:gd name="connsiteX0" fmla="*/ 30805 w 161300"/>
                  <a:gd name="connsiteY0" fmla="*/ 61040 h 116705"/>
                  <a:gd name="connsiteX1" fmla="*/ 58240 w 161300"/>
                  <a:gd name="connsiteY1" fmla="*/ 45036 h 116705"/>
                  <a:gd name="connsiteX2" fmla="*/ 84327 w 161300"/>
                  <a:gd name="connsiteY2" fmla="*/ 40464 h 116705"/>
                  <a:gd name="connsiteX3" fmla="*/ 116393 w 161300"/>
                  <a:gd name="connsiteY3" fmla="*/ 54885 h 116705"/>
                  <a:gd name="connsiteX4" fmla="*/ 116862 w 161300"/>
                  <a:gd name="connsiteY4" fmla="*/ 55530 h 116705"/>
                  <a:gd name="connsiteX5" fmla="*/ 119090 w 161300"/>
                  <a:gd name="connsiteY5" fmla="*/ 59281 h 116705"/>
                  <a:gd name="connsiteX6" fmla="*/ 119324 w 161300"/>
                  <a:gd name="connsiteY6" fmla="*/ 59458 h 116705"/>
                  <a:gd name="connsiteX7" fmla="*/ 120731 w 161300"/>
                  <a:gd name="connsiteY7" fmla="*/ 64616 h 116705"/>
                  <a:gd name="connsiteX8" fmla="*/ 120731 w 161300"/>
                  <a:gd name="connsiteY8" fmla="*/ 63913 h 116705"/>
                  <a:gd name="connsiteX9" fmla="*/ 119734 w 161300"/>
                  <a:gd name="connsiteY9" fmla="*/ 67547 h 116705"/>
                  <a:gd name="connsiteX10" fmla="*/ 118797 w 161300"/>
                  <a:gd name="connsiteY10" fmla="*/ 68427 h 116705"/>
                  <a:gd name="connsiteX11" fmla="*/ 118328 w 161300"/>
                  <a:gd name="connsiteY11" fmla="*/ 68485 h 116705"/>
                  <a:gd name="connsiteX12" fmla="*/ 117683 w 161300"/>
                  <a:gd name="connsiteY12" fmla="*/ 69072 h 116705"/>
                  <a:gd name="connsiteX13" fmla="*/ 113286 w 161300"/>
                  <a:gd name="connsiteY13" fmla="*/ 71592 h 116705"/>
                  <a:gd name="connsiteX14" fmla="*/ 113110 w 161300"/>
                  <a:gd name="connsiteY14" fmla="*/ 71709 h 116705"/>
                  <a:gd name="connsiteX15" fmla="*/ 109358 w 161300"/>
                  <a:gd name="connsiteY15" fmla="*/ 72941 h 116705"/>
                  <a:gd name="connsiteX16" fmla="*/ 79109 w 161300"/>
                  <a:gd name="connsiteY16" fmla="*/ 75520 h 116705"/>
                  <a:gd name="connsiteX17" fmla="*/ 79109 w 161300"/>
                  <a:gd name="connsiteY17" fmla="*/ 116555 h 116705"/>
                  <a:gd name="connsiteX18" fmla="*/ 150218 w 161300"/>
                  <a:gd name="connsiteY18" fmla="*/ 94338 h 116705"/>
                  <a:gd name="connsiteX19" fmla="*/ 152387 w 161300"/>
                  <a:gd name="connsiteY19" fmla="*/ 34719 h 116705"/>
                  <a:gd name="connsiteX20" fmla="*/ 10170 w 161300"/>
                  <a:gd name="connsiteY20" fmla="*/ 25515 h 116705"/>
                  <a:gd name="connsiteX21" fmla="*/ 2783 w 161300"/>
                  <a:gd name="connsiteY21" fmla="*/ 53595 h 116705"/>
                  <a:gd name="connsiteX22" fmla="*/ 30805 w 161300"/>
                  <a:gd name="connsiteY22" fmla="*/ 61040 h 116705"/>
                  <a:gd name="connsiteX23" fmla="*/ 30805 w 161300"/>
                  <a:gd name="connsiteY23" fmla="*/ 61040 h 11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300" h="116705">
                    <a:moveTo>
                      <a:pt x="30805" y="61040"/>
                    </a:moveTo>
                    <a:cubicBezTo>
                      <a:pt x="39246" y="54709"/>
                      <a:pt x="48450" y="48671"/>
                      <a:pt x="58240" y="45036"/>
                    </a:cubicBezTo>
                    <a:cubicBezTo>
                      <a:pt x="68557" y="41167"/>
                      <a:pt x="74420" y="40288"/>
                      <a:pt x="84327" y="40464"/>
                    </a:cubicBezTo>
                    <a:cubicBezTo>
                      <a:pt x="96930" y="40698"/>
                      <a:pt x="108186" y="45798"/>
                      <a:pt x="116393" y="54885"/>
                    </a:cubicBezTo>
                    <a:cubicBezTo>
                      <a:pt x="119852" y="58695"/>
                      <a:pt x="113990" y="51368"/>
                      <a:pt x="116862" y="55530"/>
                    </a:cubicBezTo>
                    <a:cubicBezTo>
                      <a:pt x="117683" y="56702"/>
                      <a:pt x="118386" y="57992"/>
                      <a:pt x="119090" y="59281"/>
                    </a:cubicBezTo>
                    <a:cubicBezTo>
                      <a:pt x="119734" y="60395"/>
                      <a:pt x="121317" y="64734"/>
                      <a:pt x="119324" y="59458"/>
                    </a:cubicBezTo>
                    <a:cubicBezTo>
                      <a:pt x="119969" y="61157"/>
                      <a:pt x="120379" y="62858"/>
                      <a:pt x="120731" y="64616"/>
                    </a:cubicBezTo>
                    <a:cubicBezTo>
                      <a:pt x="119207" y="57054"/>
                      <a:pt x="119383" y="71651"/>
                      <a:pt x="120731" y="63913"/>
                    </a:cubicBezTo>
                    <a:cubicBezTo>
                      <a:pt x="120497" y="65144"/>
                      <a:pt x="120086" y="66375"/>
                      <a:pt x="119734" y="67547"/>
                    </a:cubicBezTo>
                    <a:cubicBezTo>
                      <a:pt x="121610" y="61978"/>
                      <a:pt x="119734" y="66961"/>
                      <a:pt x="118797" y="68427"/>
                    </a:cubicBezTo>
                    <a:cubicBezTo>
                      <a:pt x="121728" y="63972"/>
                      <a:pt x="119324" y="67547"/>
                      <a:pt x="118328" y="68485"/>
                    </a:cubicBezTo>
                    <a:cubicBezTo>
                      <a:pt x="114810" y="72003"/>
                      <a:pt x="121962" y="66082"/>
                      <a:pt x="117683" y="69072"/>
                    </a:cubicBezTo>
                    <a:cubicBezTo>
                      <a:pt x="116276" y="70009"/>
                      <a:pt x="114810" y="70772"/>
                      <a:pt x="113286" y="71592"/>
                    </a:cubicBezTo>
                    <a:cubicBezTo>
                      <a:pt x="111175" y="72589"/>
                      <a:pt x="111117" y="72589"/>
                      <a:pt x="113110" y="71709"/>
                    </a:cubicBezTo>
                    <a:cubicBezTo>
                      <a:pt x="111879" y="72178"/>
                      <a:pt x="110589" y="72589"/>
                      <a:pt x="109358" y="72941"/>
                    </a:cubicBezTo>
                    <a:cubicBezTo>
                      <a:pt x="99217" y="76106"/>
                      <a:pt x="90365" y="75989"/>
                      <a:pt x="79109" y="75520"/>
                    </a:cubicBezTo>
                    <a:cubicBezTo>
                      <a:pt x="52612" y="74523"/>
                      <a:pt x="52729" y="115559"/>
                      <a:pt x="79109" y="116555"/>
                    </a:cubicBezTo>
                    <a:cubicBezTo>
                      <a:pt x="103203" y="117494"/>
                      <a:pt x="133686" y="114504"/>
                      <a:pt x="150218" y="94338"/>
                    </a:cubicBezTo>
                    <a:cubicBezTo>
                      <a:pt x="164580" y="76810"/>
                      <a:pt x="164639" y="53537"/>
                      <a:pt x="152387" y="34719"/>
                    </a:cubicBezTo>
                    <a:cubicBezTo>
                      <a:pt x="120145" y="-14700"/>
                      <a:pt x="51557" y="-5378"/>
                      <a:pt x="10170" y="25515"/>
                    </a:cubicBezTo>
                    <a:cubicBezTo>
                      <a:pt x="1259" y="32198"/>
                      <a:pt x="-3313" y="43102"/>
                      <a:pt x="2783" y="53595"/>
                    </a:cubicBezTo>
                    <a:cubicBezTo>
                      <a:pt x="7883" y="62506"/>
                      <a:pt x="21777" y="67782"/>
                      <a:pt x="30805" y="61040"/>
                    </a:cubicBezTo>
                    <a:lnTo>
                      <a:pt x="30805" y="610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9558060" y="4925887"/>
                <a:ext cx="297267" cy="263357"/>
              </a:xfrm>
              <a:custGeom>
                <a:avLst/>
                <a:gdLst>
                  <a:gd name="connsiteX0" fmla="*/ 4765 w 297267"/>
                  <a:gd name="connsiteY0" fmla="*/ 44188 h 263357"/>
                  <a:gd name="connsiteX1" fmla="*/ 118726 w 297267"/>
                  <a:gd name="connsiteY1" fmla="*/ 262907 h 263357"/>
                  <a:gd name="connsiteX2" fmla="*/ 141882 w 297267"/>
                  <a:gd name="connsiteY2" fmla="*/ 253469 h 263357"/>
                  <a:gd name="connsiteX3" fmla="*/ 155658 w 297267"/>
                  <a:gd name="connsiteY3" fmla="*/ 143846 h 263357"/>
                  <a:gd name="connsiteX4" fmla="*/ 118140 w 297267"/>
                  <a:gd name="connsiteY4" fmla="*/ 159674 h 263357"/>
                  <a:gd name="connsiteX5" fmla="*/ 222780 w 297267"/>
                  <a:gd name="connsiteY5" fmla="*/ 197485 h 263357"/>
                  <a:gd name="connsiteX6" fmla="*/ 193118 w 297267"/>
                  <a:gd name="connsiteY6" fmla="*/ 90558 h 263357"/>
                  <a:gd name="connsiteX7" fmla="*/ 177289 w 297267"/>
                  <a:gd name="connsiteY7" fmla="*/ 128076 h 263357"/>
                  <a:gd name="connsiteX8" fmla="*/ 276537 w 297267"/>
                  <a:gd name="connsiteY8" fmla="*/ 152229 h 263357"/>
                  <a:gd name="connsiteX9" fmla="*/ 297054 w 297267"/>
                  <a:gd name="connsiteY9" fmla="*/ 131711 h 263357"/>
                  <a:gd name="connsiteX10" fmla="*/ 205780 w 297267"/>
                  <a:gd name="connsiteY10" fmla="*/ 35688 h 263357"/>
                  <a:gd name="connsiteX11" fmla="*/ 220084 w 297267"/>
                  <a:gd name="connsiteY11" fmla="*/ 60954 h 263357"/>
                  <a:gd name="connsiteX12" fmla="*/ 222253 w 297267"/>
                  <a:gd name="connsiteY12" fmla="*/ 34398 h 263357"/>
                  <a:gd name="connsiteX13" fmla="*/ 208359 w 297267"/>
                  <a:gd name="connsiteY13" fmla="*/ 14877 h 263357"/>
                  <a:gd name="connsiteX14" fmla="*/ 168789 w 297267"/>
                  <a:gd name="connsiteY14" fmla="*/ 25781 h 263357"/>
                  <a:gd name="connsiteX15" fmla="*/ 180514 w 297267"/>
                  <a:gd name="connsiteY15" fmla="*/ 50050 h 263357"/>
                  <a:gd name="connsiteX16" fmla="*/ 194817 w 297267"/>
                  <a:gd name="connsiteY16" fmla="*/ 75316 h 263357"/>
                  <a:gd name="connsiteX17" fmla="*/ 255961 w 297267"/>
                  <a:gd name="connsiteY17" fmla="*/ 131711 h 263357"/>
                  <a:gd name="connsiteX18" fmla="*/ 276478 w 297267"/>
                  <a:gd name="connsiteY18" fmla="*/ 111193 h 263357"/>
                  <a:gd name="connsiteX19" fmla="*/ 188135 w 297267"/>
                  <a:gd name="connsiteY19" fmla="*/ 88448 h 263357"/>
                  <a:gd name="connsiteX20" fmla="*/ 172307 w 297267"/>
                  <a:gd name="connsiteY20" fmla="*/ 125966 h 263357"/>
                  <a:gd name="connsiteX21" fmla="*/ 196752 w 297267"/>
                  <a:gd name="connsiteY21" fmla="*/ 165477 h 263357"/>
                  <a:gd name="connsiteX22" fmla="*/ 153489 w 297267"/>
                  <a:gd name="connsiteY22" fmla="*/ 138921 h 263357"/>
                  <a:gd name="connsiteX23" fmla="*/ 115971 w 297267"/>
                  <a:gd name="connsiteY23" fmla="*/ 154749 h 263357"/>
                  <a:gd name="connsiteX24" fmla="*/ 106298 w 297267"/>
                  <a:gd name="connsiteY24" fmla="*/ 232717 h 263357"/>
                  <a:gd name="connsiteX25" fmla="*/ 129454 w 297267"/>
                  <a:gd name="connsiteY25" fmla="*/ 223279 h 263357"/>
                  <a:gd name="connsiteX26" fmla="*/ 44100 w 297267"/>
                  <a:gd name="connsiteY26" fmla="*/ 55092 h 263357"/>
                  <a:gd name="connsiteX27" fmla="*/ 4765 w 297267"/>
                  <a:gd name="connsiteY27" fmla="*/ 44188 h 263357"/>
                  <a:gd name="connsiteX28" fmla="*/ 4765 w 297267"/>
                  <a:gd name="connsiteY28" fmla="*/ 44188 h 263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7267" h="263357">
                    <a:moveTo>
                      <a:pt x="4765" y="44188"/>
                    </a:moveTo>
                    <a:cubicBezTo>
                      <a:pt x="-14229" y="128428"/>
                      <a:pt x="23524" y="245848"/>
                      <a:pt x="118726" y="262907"/>
                    </a:cubicBezTo>
                    <a:cubicBezTo>
                      <a:pt x="127754" y="264490"/>
                      <a:pt x="137133" y="262028"/>
                      <a:pt x="141882" y="253469"/>
                    </a:cubicBezTo>
                    <a:cubicBezTo>
                      <a:pt x="160817" y="219292"/>
                      <a:pt x="168496" y="181540"/>
                      <a:pt x="155658" y="143846"/>
                    </a:cubicBezTo>
                    <a:cubicBezTo>
                      <a:pt x="143171" y="149121"/>
                      <a:pt x="130685" y="154398"/>
                      <a:pt x="118140" y="159674"/>
                    </a:cubicBezTo>
                    <a:cubicBezTo>
                      <a:pt x="137192" y="194730"/>
                      <a:pt x="184793" y="233830"/>
                      <a:pt x="222780" y="197485"/>
                    </a:cubicBezTo>
                    <a:cubicBezTo>
                      <a:pt x="261354" y="160612"/>
                      <a:pt x="230694" y="112424"/>
                      <a:pt x="193118" y="90558"/>
                    </a:cubicBezTo>
                    <a:cubicBezTo>
                      <a:pt x="187841" y="103045"/>
                      <a:pt x="182566" y="115590"/>
                      <a:pt x="177289" y="128076"/>
                    </a:cubicBezTo>
                    <a:cubicBezTo>
                      <a:pt x="209415" y="140622"/>
                      <a:pt x="241891" y="150939"/>
                      <a:pt x="276537" y="152229"/>
                    </a:cubicBezTo>
                    <a:cubicBezTo>
                      <a:pt x="288320" y="152698"/>
                      <a:pt x="296292" y="142497"/>
                      <a:pt x="297054" y="131711"/>
                    </a:cubicBezTo>
                    <a:cubicBezTo>
                      <a:pt x="300924" y="77075"/>
                      <a:pt x="251388" y="49640"/>
                      <a:pt x="205780" y="35688"/>
                    </a:cubicBezTo>
                    <a:cubicBezTo>
                      <a:pt x="210528" y="44071"/>
                      <a:pt x="215335" y="52512"/>
                      <a:pt x="220084" y="60954"/>
                    </a:cubicBezTo>
                    <a:cubicBezTo>
                      <a:pt x="223660" y="51868"/>
                      <a:pt x="225008" y="43895"/>
                      <a:pt x="222253" y="34398"/>
                    </a:cubicBezTo>
                    <a:cubicBezTo>
                      <a:pt x="219967" y="26425"/>
                      <a:pt x="209415" y="21794"/>
                      <a:pt x="208359" y="14877"/>
                    </a:cubicBezTo>
                    <a:cubicBezTo>
                      <a:pt x="204315" y="-11210"/>
                      <a:pt x="164745" y="-71"/>
                      <a:pt x="168789" y="25781"/>
                    </a:cubicBezTo>
                    <a:cubicBezTo>
                      <a:pt x="170020" y="33753"/>
                      <a:pt x="181510" y="47588"/>
                      <a:pt x="180514" y="50050"/>
                    </a:cubicBezTo>
                    <a:cubicBezTo>
                      <a:pt x="176293" y="60661"/>
                      <a:pt x="185028" y="72268"/>
                      <a:pt x="194817" y="75316"/>
                    </a:cubicBezTo>
                    <a:cubicBezTo>
                      <a:pt x="222722" y="83817"/>
                      <a:pt x="258423" y="97065"/>
                      <a:pt x="255961" y="131711"/>
                    </a:cubicBezTo>
                    <a:cubicBezTo>
                      <a:pt x="262819" y="124852"/>
                      <a:pt x="269619" y="118052"/>
                      <a:pt x="276478" y="111193"/>
                    </a:cubicBezTo>
                    <a:cubicBezTo>
                      <a:pt x="245643" y="110021"/>
                      <a:pt x="216566" y="99586"/>
                      <a:pt x="188135" y="88448"/>
                    </a:cubicBezTo>
                    <a:cubicBezTo>
                      <a:pt x="165975" y="79772"/>
                      <a:pt x="152727" y="114535"/>
                      <a:pt x="172307" y="125966"/>
                    </a:cubicBezTo>
                    <a:cubicBezTo>
                      <a:pt x="182976" y="132180"/>
                      <a:pt x="209649" y="149591"/>
                      <a:pt x="196752" y="165477"/>
                    </a:cubicBezTo>
                    <a:cubicBezTo>
                      <a:pt x="181276" y="184588"/>
                      <a:pt x="159292" y="149591"/>
                      <a:pt x="153489" y="138921"/>
                    </a:cubicBezTo>
                    <a:cubicBezTo>
                      <a:pt x="142468" y="118638"/>
                      <a:pt x="108409" y="132532"/>
                      <a:pt x="115971" y="154749"/>
                    </a:cubicBezTo>
                    <a:cubicBezTo>
                      <a:pt x="125409" y="182419"/>
                      <a:pt x="120250" y="207568"/>
                      <a:pt x="106298" y="232717"/>
                    </a:cubicBezTo>
                    <a:cubicBezTo>
                      <a:pt x="114036" y="229551"/>
                      <a:pt x="121716" y="226444"/>
                      <a:pt x="129454" y="223279"/>
                    </a:cubicBezTo>
                    <a:cubicBezTo>
                      <a:pt x="57055" y="210323"/>
                      <a:pt x="29679" y="118990"/>
                      <a:pt x="44100" y="55092"/>
                    </a:cubicBezTo>
                    <a:cubicBezTo>
                      <a:pt x="50197" y="29298"/>
                      <a:pt x="10627" y="18394"/>
                      <a:pt x="4765" y="44188"/>
                    </a:cubicBezTo>
                    <a:lnTo>
                      <a:pt x="4765" y="4418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9859690" y="4790131"/>
                <a:ext cx="275519" cy="301745"/>
              </a:xfrm>
              <a:custGeom>
                <a:avLst/>
                <a:gdLst>
                  <a:gd name="connsiteX0" fmla="*/ 116128 w 275519"/>
                  <a:gd name="connsiteY0" fmla="*/ 1440 h 301745"/>
                  <a:gd name="connsiteX1" fmla="*/ 9905 w 275519"/>
                  <a:gd name="connsiteY1" fmla="*/ 115812 h 301745"/>
                  <a:gd name="connsiteX2" fmla="*/ 33471 w 275519"/>
                  <a:gd name="connsiteY2" fmla="*/ 159837 h 301745"/>
                  <a:gd name="connsiteX3" fmla="*/ 100945 w 275519"/>
                  <a:gd name="connsiteY3" fmla="*/ 129529 h 301745"/>
                  <a:gd name="connsiteX4" fmla="*/ 71927 w 275519"/>
                  <a:gd name="connsiteY4" fmla="*/ 100512 h 301745"/>
                  <a:gd name="connsiteX5" fmla="*/ 2167 w 275519"/>
                  <a:gd name="connsiteY5" fmla="*/ 231884 h 301745"/>
                  <a:gd name="connsiteX6" fmla="*/ 63075 w 275519"/>
                  <a:gd name="connsiteY6" fmla="*/ 265650 h 301745"/>
                  <a:gd name="connsiteX7" fmla="*/ 127618 w 275519"/>
                  <a:gd name="connsiteY7" fmla="*/ 207438 h 301745"/>
                  <a:gd name="connsiteX8" fmla="*/ 92210 w 275519"/>
                  <a:gd name="connsiteY8" fmla="*/ 186745 h 301745"/>
                  <a:gd name="connsiteX9" fmla="*/ 97955 w 275519"/>
                  <a:gd name="connsiteY9" fmla="*/ 299944 h 301745"/>
                  <a:gd name="connsiteX10" fmla="*/ 176567 w 275519"/>
                  <a:gd name="connsiteY10" fmla="*/ 220159 h 301745"/>
                  <a:gd name="connsiteX11" fmla="*/ 136997 w 275519"/>
                  <a:gd name="connsiteY11" fmla="*/ 209256 h 301745"/>
                  <a:gd name="connsiteX12" fmla="*/ 149191 w 275519"/>
                  <a:gd name="connsiteY12" fmla="*/ 286050 h 301745"/>
                  <a:gd name="connsiteX13" fmla="*/ 218248 w 275519"/>
                  <a:gd name="connsiteY13" fmla="*/ 292030 h 301745"/>
                  <a:gd name="connsiteX14" fmla="*/ 256528 w 275519"/>
                  <a:gd name="connsiteY14" fmla="*/ 133985 h 301745"/>
                  <a:gd name="connsiteX15" fmla="*/ 221120 w 275519"/>
                  <a:gd name="connsiteY15" fmla="*/ 154678 h 301745"/>
                  <a:gd name="connsiteX16" fmla="*/ 208047 w 275519"/>
                  <a:gd name="connsiteY16" fmla="*/ 251170 h 301745"/>
                  <a:gd name="connsiteX17" fmla="*/ 176567 w 275519"/>
                  <a:gd name="connsiteY17" fmla="*/ 220101 h 301745"/>
                  <a:gd name="connsiteX18" fmla="*/ 136997 w 275519"/>
                  <a:gd name="connsiteY18" fmla="*/ 209197 h 301745"/>
                  <a:gd name="connsiteX19" fmla="*/ 109152 w 275519"/>
                  <a:gd name="connsiteY19" fmla="*/ 260667 h 301745"/>
                  <a:gd name="connsiteX20" fmla="*/ 112552 w 275519"/>
                  <a:gd name="connsiteY20" fmla="*/ 248532 h 301745"/>
                  <a:gd name="connsiteX21" fmla="*/ 127559 w 275519"/>
                  <a:gd name="connsiteY21" fmla="*/ 207438 h 301745"/>
                  <a:gd name="connsiteX22" fmla="*/ 92151 w 275519"/>
                  <a:gd name="connsiteY22" fmla="*/ 186745 h 301745"/>
                  <a:gd name="connsiteX23" fmla="*/ 58327 w 275519"/>
                  <a:gd name="connsiteY23" fmla="*/ 223325 h 301745"/>
                  <a:gd name="connsiteX24" fmla="*/ 45371 w 275519"/>
                  <a:gd name="connsiteY24" fmla="*/ 202514 h 301745"/>
                  <a:gd name="connsiteX25" fmla="*/ 100945 w 275519"/>
                  <a:gd name="connsiteY25" fmla="*/ 129529 h 301745"/>
                  <a:gd name="connsiteX26" fmla="*/ 71927 w 275519"/>
                  <a:gd name="connsiteY26" fmla="*/ 100512 h 301745"/>
                  <a:gd name="connsiteX27" fmla="*/ 41560 w 275519"/>
                  <a:gd name="connsiteY27" fmla="*/ 119798 h 301745"/>
                  <a:gd name="connsiteX28" fmla="*/ 49944 w 275519"/>
                  <a:gd name="connsiteY28" fmla="*/ 123198 h 301745"/>
                  <a:gd name="connsiteX29" fmla="*/ 54633 w 275519"/>
                  <a:gd name="connsiteY29" fmla="*/ 107839 h 301745"/>
                  <a:gd name="connsiteX30" fmla="*/ 127032 w 275519"/>
                  <a:gd name="connsiteY30" fmla="*/ 41010 h 301745"/>
                  <a:gd name="connsiteX31" fmla="*/ 116128 w 275519"/>
                  <a:gd name="connsiteY31" fmla="*/ 1440 h 301745"/>
                  <a:gd name="connsiteX32" fmla="*/ 116128 w 275519"/>
                  <a:gd name="connsiteY32" fmla="*/ 1440 h 30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75519" h="301745">
                    <a:moveTo>
                      <a:pt x="116128" y="1440"/>
                    </a:moveTo>
                    <a:cubicBezTo>
                      <a:pt x="68586" y="19613"/>
                      <a:pt x="17408" y="62173"/>
                      <a:pt x="9905" y="115812"/>
                    </a:cubicBezTo>
                    <a:cubicBezTo>
                      <a:pt x="7208" y="135099"/>
                      <a:pt x="13363" y="153799"/>
                      <a:pt x="33471" y="159837"/>
                    </a:cubicBezTo>
                    <a:cubicBezTo>
                      <a:pt x="57858" y="167165"/>
                      <a:pt x="84296" y="143599"/>
                      <a:pt x="100945" y="129529"/>
                    </a:cubicBezTo>
                    <a:cubicBezTo>
                      <a:pt x="91272" y="119857"/>
                      <a:pt x="81599" y="110184"/>
                      <a:pt x="71927" y="100512"/>
                    </a:cubicBezTo>
                    <a:cubicBezTo>
                      <a:pt x="41795" y="131054"/>
                      <a:pt x="-11375" y="184224"/>
                      <a:pt x="2167" y="231884"/>
                    </a:cubicBezTo>
                    <a:cubicBezTo>
                      <a:pt x="10139" y="259905"/>
                      <a:pt x="36226" y="271864"/>
                      <a:pt x="63075" y="265650"/>
                    </a:cubicBezTo>
                    <a:cubicBezTo>
                      <a:pt x="90979" y="259260"/>
                      <a:pt x="114604" y="231239"/>
                      <a:pt x="127618" y="207438"/>
                    </a:cubicBezTo>
                    <a:cubicBezTo>
                      <a:pt x="115835" y="200521"/>
                      <a:pt x="103993" y="193604"/>
                      <a:pt x="92210" y="186745"/>
                    </a:cubicBezTo>
                    <a:cubicBezTo>
                      <a:pt x="78434" y="214063"/>
                      <a:pt x="49592" y="286168"/>
                      <a:pt x="97955" y="299944"/>
                    </a:cubicBezTo>
                    <a:cubicBezTo>
                      <a:pt x="143153" y="312841"/>
                      <a:pt x="167950" y="253398"/>
                      <a:pt x="176567" y="220159"/>
                    </a:cubicBezTo>
                    <a:cubicBezTo>
                      <a:pt x="183250" y="194541"/>
                      <a:pt x="143680" y="183638"/>
                      <a:pt x="136997" y="209256"/>
                    </a:cubicBezTo>
                    <a:cubicBezTo>
                      <a:pt x="130139" y="235459"/>
                      <a:pt x="128145" y="265650"/>
                      <a:pt x="149191" y="286050"/>
                    </a:cubicBezTo>
                    <a:cubicBezTo>
                      <a:pt x="167598" y="303872"/>
                      <a:pt x="196616" y="301702"/>
                      <a:pt x="218248" y="292030"/>
                    </a:cubicBezTo>
                    <a:cubicBezTo>
                      <a:pt x="282263" y="263481"/>
                      <a:pt x="288887" y="189148"/>
                      <a:pt x="256528" y="133985"/>
                    </a:cubicBezTo>
                    <a:cubicBezTo>
                      <a:pt x="243162" y="111181"/>
                      <a:pt x="207696" y="131816"/>
                      <a:pt x="221120" y="154678"/>
                    </a:cubicBezTo>
                    <a:cubicBezTo>
                      <a:pt x="240466" y="187624"/>
                      <a:pt x="243455" y="228249"/>
                      <a:pt x="208047" y="251170"/>
                    </a:cubicBezTo>
                    <a:cubicBezTo>
                      <a:pt x="177564" y="270926"/>
                      <a:pt x="169240" y="248122"/>
                      <a:pt x="176567" y="220101"/>
                    </a:cubicBezTo>
                    <a:cubicBezTo>
                      <a:pt x="163377" y="216466"/>
                      <a:pt x="150187" y="212831"/>
                      <a:pt x="136997" y="209197"/>
                    </a:cubicBezTo>
                    <a:cubicBezTo>
                      <a:pt x="133949" y="221039"/>
                      <a:pt x="124100" y="259201"/>
                      <a:pt x="109152" y="260667"/>
                    </a:cubicBezTo>
                    <a:cubicBezTo>
                      <a:pt x="116304" y="259963"/>
                      <a:pt x="111087" y="259495"/>
                      <a:pt x="112552" y="248532"/>
                    </a:cubicBezTo>
                    <a:cubicBezTo>
                      <a:pt x="114545" y="234053"/>
                      <a:pt x="121052" y="220335"/>
                      <a:pt x="127559" y="207438"/>
                    </a:cubicBezTo>
                    <a:cubicBezTo>
                      <a:pt x="139401" y="183931"/>
                      <a:pt x="104873" y="163413"/>
                      <a:pt x="92151" y="186745"/>
                    </a:cubicBezTo>
                    <a:cubicBezTo>
                      <a:pt x="83886" y="201869"/>
                      <a:pt x="73041" y="214238"/>
                      <a:pt x="58327" y="223325"/>
                    </a:cubicBezTo>
                    <a:cubicBezTo>
                      <a:pt x="39978" y="234697"/>
                      <a:pt x="40154" y="214180"/>
                      <a:pt x="45371" y="202514"/>
                    </a:cubicBezTo>
                    <a:cubicBezTo>
                      <a:pt x="57740" y="174961"/>
                      <a:pt x="79958" y="150809"/>
                      <a:pt x="100945" y="129529"/>
                    </a:cubicBezTo>
                    <a:cubicBezTo>
                      <a:pt x="119763" y="110419"/>
                      <a:pt x="91858" y="83628"/>
                      <a:pt x="71927" y="100512"/>
                    </a:cubicBezTo>
                    <a:cubicBezTo>
                      <a:pt x="64423" y="106843"/>
                      <a:pt x="52347" y="119153"/>
                      <a:pt x="41560" y="119798"/>
                    </a:cubicBezTo>
                    <a:cubicBezTo>
                      <a:pt x="49768" y="119270"/>
                      <a:pt x="49240" y="128474"/>
                      <a:pt x="49944" y="123198"/>
                    </a:cubicBezTo>
                    <a:cubicBezTo>
                      <a:pt x="50706" y="117981"/>
                      <a:pt x="52523" y="112646"/>
                      <a:pt x="54633" y="107839"/>
                    </a:cubicBezTo>
                    <a:cubicBezTo>
                      <a:pt x="68175" y="77297"/>
                      <a:pt x="96079" y="52793"/>
                      <a:pt x="127032" y="41010"/>
                    </a:cubicBezTo>
                    <a:cubicBezTo>
                      <a:pt x="151477" y="31689"/>
                      <a:pt x="140866" y="-7998"/>
                      <a:pt x="116128" y="1440"/>
                    </a:cubicBezTo>
                    <a:lnTo>
                      <a:pt x="116128" y="14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9654820" y="4668597"/>
                <a:ext cx="111731" cy="163315"/>
              </a:xfrm>
              <a:custGeom>
                <a:avLst/>
                <a:gdLst>
                  <a:gd name="connsiteX0" fmla="*/ 42250 w 111731"/>
                  <a:gd name="connsiteY0" fmla="*/ 5144 h 163315"/>
                  <a:gd name="connsiteX1" fmla="*/ 2328 w 111731"/>
                  <a:gd name="connsiteY1" fmla="*/ 106384 h 163315"/>
                  <a:gd name="connsiteX2" fmla="*/ 91903 w 111731"/>
                  <a:gd name="connsiteY2" fmla="*/ 163306 h 163315"/>
                  <a:gd name="connsiteX3" fmla="*/ 91903 w 111731"/>
                  <a:gd name="connsiteY3" fmla="*/ 122271 h 163315"/>
                  <a:gd name="connsiteX4" fmla="*/ 40901 w 111731"/>
                  <a:gd name="connsiteY4" fmla="*/ 91201 h 163315"/>
                  <a:gd name="connsiteX5" fmla="*/ 71268 w 111731"/>
                  <a:gd name="connsiteY5" fmla="*/ 34161 h 163315"/>
                  <a:gd name="connsiteX6" fmla="*/ 42250 w 111731"/>
                  <a:gd name="connsiteY6" fmla="*/ 5144 h 163315"/>
                  <a:gd name="connsiteX7" fmla="*/ 42250 w 111731"/>
                  <a:gd name="connsiteY7" fmla="*/ 5144 h 163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731" h="163315">
                    <a:moveTo>
                      <a:pt x="42250" y="5144"/>
                    </a:moveTo>
                    <a:cubicBezTo>
                      <a:pt x="12470" y="30234"/>
                      <a:pt x="-6934" y="66931"/>
                      <a:pt x="2328" y="106384"/>
                    </a:cubicBezTo>
                    <a:cubicBezTo>
                      <a:pt x="11825" y="146775"/>
                      <a:pt x="55030" y="162310"/>
                      <a:pt x="91903" y="163306"/>
                    </a:cubicBezTo>
                    <a:cubicBezTo>
                      <a:pt x="118400" y="164010"/>
                      <a:pt x="118283" y="122974"/>
                      <a:pt x="91903" y="122271"/>
                    </a:cubicBezTo>
                    <a:cubicBezTo>
                      <a:pt x="69275" y="121685"/>
                      <a:pt x="46588" y="115529"/>
                      <a:pt x="40901" y="91201"/>
                    </a:cubicBezTo>
                    <a:cubicBezTo>
                      <a:pt x="35684" y="68925"/>
                      <a:pt x="56143" y="46941"/>
                      <a:pt x="71268" y="34161"/>
                    </a:cubicBezTo>
                    <a:cubicBezTo>
                      <a:pt x="91551" y="17103"/>
                      <a:pt x="62357" y="-11798"/>
                      <a:pt x="42250" y="5144"/>
                    </a:cubicBezTo>
                    <a:lnTo>
                      <a:pt x="42250" y="514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9767529" y="4902244"/>
                <a:ext cx="133933" cy="70520"/>
              </a:xfrm>
              <a:custGeom>
                <a:avLst/>
                <a:gdLst>
                  <a:gd name="connsiteX0" fmla="*/ 30663 w 133933"/>
                  <a:gd name="connsiteY0" fmla="*/ 67538 h 70520"/>
                  <a:gd name="connsiteX1" fmla="*/ 114082 w 133933"/>
                  <a:gd name="connsiteY1" fmla="*/ 41041 h 70520"/>
                  <a:gd name="connsiteX2" fmla="*/ 114082 w 133933"/>
                  <a:gd name="connsiteY2" fmla="*/ 5 h 70520"/>
                  <a:gd name="connsiteX3" fmla="*/ 9911 w 133933"/>
                  <a:gd name="connsiteY3" fmla="*/ 32130 h 70520"/>
                  <a:gd name="connsiteX4" fmla="*/ 30663 w 133933"/>
                  <a:gd name="connsiteY4" fmla="*/ 67538 h 70520"/>
                  <a:gd name="connsiteX5" fmla="*/ 30663 w 133933"/>
                  <a:gd name="connsiteY5" fmla="*/ 67538 h 70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933" h="70520">
                    <a:moveTo>
                      <a:pt x="30663" y="67538"/>
                    </a:moveTo>
                    <a:cubicBezTo>
                      <a:pt x="56867" y="52179"/>
                      <a:pt x="83423" y="41685"/>
                      <a:pt x="114082" y="41041"/>
                    </a:cubicBezTo>
                    <a:cubicBezTo>
                      <a:pt x="140521" y="40513"/>
                      <a:pt x="140580" y="-523"/>
                      <a:pt x="114082" y="5"/>
                    </a:cubicBezTo>
                    <a:cubicBezTo>
                      <a:pt x="76212" y="767"/>
                      <a:pt x="42329" y="13078"/>
                      <a:pt x="9911" y="32130"/>
                    </a:cubicBezTo>
                    <a:cubicBezTo>
                      <a:pt x="-12893" y="45496"/>
                      <a:pt x="7742" y="80962"/>
                      <a:pt x="30663" y="67538"/>
                    </a:cubicBezTo>
                    <a:lnTo>
                      <a:pt x="30663" y="6753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10090274" y="5007276"/>
                <a:ext cx="106928" cy="404240"/>
              </a:xfrm>
              <a:custGeom>
                <a:avLst/>
                <a:gdLst>
                  <a:gd name="connsiteX0" fmla="*/ 9588 w 106928"/>
                  <a:gd name="connsiteY0" fmla="*/ 38715 h 404240"/>
                  <a:gd name="connsiteX1" fmla="*/ 17737 w 106928"/>
                  <a:gd name="connsiteY1" fmla="*/ 379016 h 404240"/>
                  <a:gd name="connsiteX2" fmla="*/ 57307 w 106928"/>
                  <a:gd name="connsiteY2" fmla="*/ 389920 h 404240"/>
                  <a:gd name="connsiteX3" fmla="*/ 30282 w 106928"/>
                  <a:gd name="connsiteY3" fmla="*/ 3307 h 404240"/>
                  <a:gd name="connsiteX4" fmla="*/ 9588 w 106928"/>
                  <a:gd name="connsiteY4" fmla="*/ 38715 h 404240"/>
                  <a:gd name="connsiteX5" fmla="*/ 9588 w 106928"/>
                  <a:gd name="connsiteY5" fmla="*/ 38715 h 40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928" h="404240">
                    <a:moveTo>
                      <a:pt x="9588" y="38715"/>
                    </a:moveTo>
                    <a:cubicBezTo>
                      <a:pt x="117453" y="107186"/>
                      <a:pt x="47165" y="285280"/>
                      <a:pt x="17737" y="379016"/>
                    </a:cubicBezTo>
                    <a:cubicBezTo>
                      <a:pt x="9764" y="404341"/>
                      <a:pt x="49393" y="415069"/>
                      <a:pt x="57307" y="389920"/>
                    </a:cubicBezTo>
                    <a:cubicBezTo>
                      <a:pt x="93652" y="274141"/>
                      <a:pt x="160071" y="85671"/>
                      <a:pt x="30282" y="3307"/>
                    </a:cubicBezTo>
                    <a:cubicBezTo>
                      <a:pt x="7888" y="-10938"/>
                      <a:pt x="-12688" y="24587"/>
                      <a:pt x="9588" y="38715"/>
                    </a:cubicBezTo>
                    <a:lnTo>
                      <a:pt x="9588" y="387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9579707" y="5131542"/>
                <a:ext cx="70385" cy="391368"/>
              </a:xfrm>
              <a:custGeom>
                <a:avLst/>
                <a:gdLst>
                  <a:gd name="connsiteX0" fmla="*/ 1 w 70385"/>
                  <a:gd name="connsiteY0" fmla="*/ 19851 h 391368"/>
                  <a:gd name="connsiteX1" fmla="*/ 29312 w 70385"/>
                  <a:gd name="connsiteY1" fmla="*/ 371584 h 391368"/>
                  <a:gd name="connsiteX2" fmla="*/ 70347 w 70385"/>
                  <a:gd name="connsiteY2" fmla="*/ 371584 h 391368"/>
                  <a:gd name="connsiteX3" fmla="*/ 41036 w 70385"/>
                  <a:gd name="connsiteY3" fmla="*/ 19851 h 391368"/>
                  <a:gd name="connsiteX4" fmla="*/ 1 w 70385"/>
                  <a:gd name="connsiteY4" fmla="*/ 19851 h 391368"/>
                  <a:gd name="connsiteX5" fmla="*/ 1 w 70385"/>
                  <a:gd name="connsiteY5" fmla="*/ 19851 h 39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385" h="391368">
                    <a:moveTo>
                      <a:pt x="1" y="19851"/>
                    </a:moveTo>
                    <a:cubicBezTo>
                      <a:pt x="645" y="137857"/>
                      <a:pt x="22922" y="253988"/>
                      <a:pt x="29312" y="371584"/>
                    </a:cubicBezTo>
                    <a:cubicBezTo>
                      <a:pt x="30718" y="397905"/>
                      <a:pt x="71813" y="398022"/>
                      <a:pt x="70347" y="371584"/>
                    </a:cubicBezTo>
                    <a:cubicBezTo>
                      <a:pt x="63957" y="253988"/>
                      <a:pt x="41681" y="137857"/>
                      <a:pt x="41036" y="19851"/>
                    </a:cubicBezTo>
                    <a:cubicBezTo>
                      <a:pt x="40860" y="-6588"/>
                      <a:pt x="-175" y="-6646"/>
                      <a:pt x="1" y="19851"/>
                    </a:cubicBezTo>
                    <a:lnTo>
                      <a:pt x="1" y="1985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9573711" y="5493746"/>
                <a:ext cx="58647" cy="64852"/>
              </a:xfrm>
              <a:custGeom>
                <a:avLst/>
                <a:gdLst>
                  <a:gd name="connsiteX0" fmla="*/ 52720 w 58647"/>
                  <a:gd name="connsiteY0" fmla="*/ 30015 h 64852"/>
                  <a:gd name="connsiteX1" fmla="*/ 54185 w 58647"/>
                  <a:gd name="connsiteY1" fmla="*/ 32067 h 64852"/>
                  <a:gd name="connsiteX2" fmla="*/ 54771 w 58647"/>
                  <a:gd name="connsiteY2" fmla="*/ 34118 h 64852"/>
                  <a:gd name="connsiteX3" fmla="*/ 53716 w 58647"/>
                  <a:gd name="connsiteY3" fmla="*/ 29898 h 64852"/>
                  <a:gd name="connsiteX4" fmla="*/ 54419 w 58647"/>
                  <a:gd name="connsiteY4" fmla="*/ 35350 h 64852"/>
                  <a:gd name="connsiteX5" fmla="*/ 53188 w 58647"/>
                  <a:gd name="connsiteY5" fmla="*/ 16239 h 64852"/>
                  <a:gd name="connsiteX6" fmla="*/ 31322 w 58647"/>
                  <a:gd name="connsiteY6" fmla="*/ 59 h 64852"/>
                  <a:gd name="connsiteX7" fmla="*/ 13794 w 58647"/>
                  <a:gd name="connsiteY7" fmla="*/ 6566 h 64852"/>
                  <a:gd name="connsiteX8" fmla="*/ 780 w 58647"/>
                  <a:gd name="connsiteY8" fmla="*/ 21398 h 64852"/>
                  <a:gd name="connsiteX9" fmla="*/ 370 w 58647"/>
                  <a:gd name="connsiteY9" fmla="*/ 33943 h 64852"/>
                  <a:gd name="connsiteX10" fmla="*/ 3711 w 58647"/>
                  <a:gd name="connsiteY10" fmla="*/ 46898 h 64852"/>
                  <a:gd name="connsiteX11" fmla="*/ 16784 w 58647"/>
                  <a:gd name="connsiteY11" fmla="*/ 57274 h 64852"/>
                  <a:gd name="connsiteX12" fmla="*/ 33374 w 58647"/>
                  <a:gd name="connsiteY12" fmla="*/ 55047 h 64852"/>
                  <a:gd name="connsiteX13" fmla="*/ 39236 w 58647"/>
                  <a:gd name="connsiteY13" fmla="*/ 50357 h 64852"/>
                  <a:gd name="connsiteX14" fmla="*/ 41229 w 58647"/>
                  <a:gd name="connsiteY14" fmla="*/ 48188 h 64852"/>
                  <a:gd name="connsiteX15" fmla="*/ 38650 w 58647"/>
                  <a:gd name="connsiteY15" fmla="*/ 50122 h 64852"/>
                  <a:gd name="connsiteX16" fmla="*/ 35367 w 58647"/>
                  <a:gd name="connsiteY16" fmla="*/ 51529 h 64852"/>
                  <a:gd name="connsiteX17" fmla="*/ 29915 w 58647"/>
                  <a:gd name="connsiteY17" fmla="*/ 52233 h 64852"/>
                  <a:gd name="connsiteX18" fmla="*/ 30560 w 58647"/>
                  <a:gd name="connsiteY18" fmla="*/ 52233 h 64852"/>
                  <a:gd name="connsiteX19" fmla="*/ 25108 w 58647"/>
                  <a:gd name="connsiteY19" fmla="*/ 51529 h 64852"/>
                  <a:gd name="connsiteX20" fmla="*/ 25460 w 58647"/>
                  <a:gd name="connsiteY20" fmla="*/ 51588 h 64852"/>
                  <a:gd name="connsiteX21" fmla="*/ 17781 w 58647"/>
                  <a:gd name="connsiteY21" fmla="*/ 47191 h 64852"/>
                  <a:gd name="connsiteX22" fmla="*/ 46799 w 58647"/>
                  <a:gd name="connsiteY22" fmla="*/ 47191 h 64852"/>
                  <a:gd name="connsiteX23" fmla="*/ 46799 w 58647"/>
                  <a:gd name="connsiteY23" fmla="*/ 18173 h 64852"/>
                  <a:gd name="connsiteX24" fmla="*/ 17605 w 58647"/>
                  <a:gd name="connsiteY24" fmla="*/ 14891 h 64852"/>
                  <a:gd name="connsiteX25" fmla="*/ 11039 w 58647"/>
                  <a:gd name="connsiteY25" fmla="*/ 20401 h 64852"/>
                  <a:gd name="connsiteX26" fmla="*/ 9691 w 58647"/>
                  <a:gd name="connsiteY26" fmla="*/ 21867 h 64852"/>
                  <a:gd name="connsiteX27" fmla="*/ 9222 w 58647"/>
                  <a:gd name="connsiteY27" fmla="*/ 22336 h 64852"/>
                  <a:gd name="connsiteX28" fmla="*/ 17195 w 58647"/>
                  <a:gd name="connsiteY28" fmla="*/ 17704 h 64852"/>
                  <a:gd name="connsiteX29" fmla="*/ 22646 w 58647"/>
                  <a:gd name="connsiteY29" fmla="*/ 17001 h 64852"/>
                  <a:gd name="connsiteX30" fmla="*/ 22470 w 58647"/>
                  <a:gd name="connsiteY30" fmla="*/ 17001 h 64852"/>
                  <a:gd name="connsiteX31" fmla="*/ 27922 w 58647"/>
                  <a:gd name="connsiteY31" fmla="*/ 17704 h 64852"/>
                  <a:gd name="connsiteX32" fmla="*/ 41112 w 58647"/>
                  <a:gd name="connsiteY32" fmla="*/ 30660 h 64852"/>
                  <a:gd name="connsiteX33" fmla="*/ 40702 w 58647"/>
                  <a:gd name="connsiteY33" fmla="*/ 28432 h 64852"/>
                  <a:gd name="connsiteX34" fmla="*/ 41405 w 58647"/>
                  <a:gd name="connsiteY34" fmla="*/ 33884 h 64852"/>
                  <a:gd name="connsiteX35" fmla="*/ 41112 w 58647"/>
                  <a:gd name="connsiteY35" fmla="*/ 26791 h 64852"/>
                  <a:gd name="connsiteX36" fmla="*/ 30971 w 58647"/>
                  <a:gd name="connsiteY36" fmla="*/ 44495 h 64852"/>
                  <a:gd name="connsiteX37" fmla="*/ 37419 w 58647"/>
                  <a:gd name="connsiteY37" fmla="*/ 40039 h 64852"/>
                  <a:gd name="connsiteX38" fmla="*/ 39647 w 58647"/>
                  <a:gd name="connsiteY38" fmla="*/ 38867 h 64852"/>
                  <a:gd name="connsiteX39" fmla="*/ 36774 w 58647"/>
                  <a:gd name="connsiteY39" fmla="*/ 40274 h 64852"/>
                  <a:gd name="connsiteX40" fmla="*/ 31322 w 58647"/>
                  <a:gd name="connsiteY40" fmla="*/ 40977 h 64852"/>
                  <a:gd name="connsiteX41" fmla="*/ 31908 w 58647"/>
                  <a:gd name="connsiteY41" fmla="*/ 40977 h 64852"/>
                  <a:gd name="connsiteX42" fmla="*/ 26457 w 58647"/>
                  <a:gd name="connsiteY42" fmla="*/ 40274 h 64852"/>
                  <a:gd name="connsiteX43" fmla="*/ 15553 w 58647"/>
                  <a:gd name="connsiteY43" fmla="*/ 31774 h 64852"/>
                  <a:gd name="connsiteX44" fmla="*/ 13853 w 58647"/>
                  <a:gd name="connsiteY44" fmla="*/ 28315 h 64852"/>
                  <a:gd name="connsiteX45" fmla="*/ 13150 w 58647"/>
                  <a:gd name="connsiteY45" fmla="*/ 22863 h 64852"/>
                  <a:gd name="connsiteX46" fmla="*/ 13150 w 58647"/>
                  <a:gd name="connsiteY46" fmla="*/ 33474 h 64852"/>
                  <a:gd name="connsiteX47" fmla="*/ 23643 w 58647"/>
                  <a:gd name="connsiteY47" fmla="*/ 58916 h 64852"/>
                  <a:gd name="connsiteX48" fmla="*/ 52661 w 58647"/>
                  <a:gd name="connsiteY48" fmla="*/ 58916 h 64852"/>
                  <a:gd name="connsiteX49" fmla="*/ 52720 w 58647"/>
                  <a:gd name="connsiteY49" fmla="*/ 30015 h 64852"/>
                  <a:gd name="connsiteX50" fmla="*/ 52720 w 58647"/>
                  <a:gd name="connsiteY50" fmla="*/ 30015 h 6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8647" h="64852">
                    <a:moveTo>
                      <a:pt x="52720" y="30015"/>
                    </a:moveTo>
                    <a:cubicBezTo>
                      <a:pt x="51488" y="28725"/>
                      <a:pt x="50257" y="26498"/>
                      <a:pt x="54185" y="32067"/>
                    </a:cubicBezTo>
                    <a:cubicBezTo>
                      <a:pt x="53130" y="30601"/>
                      <a:pt x="51781" y="26967"/>
                      <a:pt x="54771" y="34118"/>
                    </a:cubicBezTo>
                    <a:cubicBezTo>
                      <a:pt x="54243" y="32770"/>
                      <a:pt x="53892" y="31363"/>
                      <a:pt x="53716" y="29898"/>
                    </a:cubicBezTo>
                    <a:cubicBezTo>
                      <a:pt x="53950" y="31715"/>
                      <a:pt x="54185" y="33532"/>
                      <a:pt x="54419" y="35350"/>
                    </a:cubicBezTo>
                    <a:cubicBezTo>
                      <a:pt x="53599" y="29077"/>
                      <a:pt x="55357" y="22394"/>
                      <a:pt x="53188" y="16239"/>
                    </a:cubicBezTo>
                    <a:cubicBezTo>
                      <a:pt x="49964" y="7094"/>
                      <a:pt x="41757" y="-761"/>
                      <a:pt x="31322" y="59"/>
                    </a:cubicBezTo>
                    <a:cubicBezTo>
                      <a:pt x="24815" y="528"/>
                      <a:pt x="19188" y="2932"/>
                      <a:pt x="13794" y="6566"/>
                    </a:cubicBezTo>
                    <a:cubicBezTo>
                      <a:pt x="8167" y="10435"/>
                      <a:pt x="2715" y="14421"/>
                      <a:pt x="780" y="21398"/>
                    </a:cubicBezTo>
                    <a:cubicBezTo>
                      <a:pt x="-275" y="25325"/>
                      <a:pt x="-99" y="29898"/>
                      <a:pt x="370" y="33943"/>
                    </a:cubicBezTo>
                    <a:cubicBezTo>
                      <a:pt x="956" y="39512"/>
                      <a:pt x="1367" y="41857"/>
                      <a:pt x="3711" y="46898"/>
                    </a:cubicBezTo>
                    <a:cubicBezTo>
                      <a:pt x="5822" y="51412"/>
                      <a:pt x="11684" y="56453"/>
                      <a:pt x="16784" y="57274"/>
                    </a:cubicBezTo>
                    <a:cubicBezTo>
                      <a:pt x="23232" y="58271"/>
                      <a:pt x="27453" y="57743"/>
                      <a:pt x="33374" y="55047"/>
                    </a:cubicBezTo>
                    <a:cubicBezTo>
                      <a:pt x="35543" y="54050"/>
                      <a:pt x="37536" y="52115"/>
                      <a:pt x="39236" y="50357"/>
                    </a:cubicBezTo>
                    <a:cubicBezTo>
                      <a:pt x="39881" y="49653"/>
                      <a:pt x="40526" y="48891"/>
                      <a:pt x="41229" y="48188"/>
                    </a:cubicBezTo>
                    <a:cubicBezTo>
                      <a:pt x="43574" y="45785"/>
                      <a:pt x="36540" y="51529"/>
                      <a:pt x="38650" y="50122"/>
                    </a:cubicBezTo>
                    <a:cubicBezTo>
                      <a:pt x="40702" y="48716"/>
                      <a:pt x="32377" y="52057"/>
                      <a:pt x="35367" y="51529"/>
                    </a:cubicBezTo>
                    <a:cubicBezTo>
                      <a:pt x="33550" y="51764"/>
                      <a:pt x="31733" y="51998"/>
                      <a:pt x="29915" y="52233"/>
                    </a:cubicBezTo>
                    <a:cubicBezTo>
                      <a:pt x="30150" y="52233"/>
                      <a:pt x="30385" y="52233"/>
                      <a:pt x="30560" y="52233"/>
                    </a:cubicBezTo>
                    <a:cubicBezTo>
                      <a:pt x="28743" y="51998"/>
                      <a:pt x="26926" y="51764"/>
                      <a:pt x="25108" y="51529"/>
                    </a:cubicBezTo>
                    <a:cubicBezTo>
                      <a:pt x="25226" y="51529"/>
                      <a:pt x="25343" y="51588"/>
                      <a:pt x="25460" y="51588"/>
                    </a:cubicBezTo>
                    <a:cubicBezTo>
                      <a:pt x="22529" y="50767"/>
                      <a:pt x="19950" y="49302"/>
                      <a:pt x="17781" y="47191"/>
                    </a:cubicBezTo>
                    <a:cubicBezTo>
                      <a:pt x="26046" y="54695"/>
                      <a:pt x="38591" y="55398"/>
                      <a:pt x="46799" y="47191"/>
                    </a:cubicBezTo>
                    <a:cubicBezTo>
                      <a:pt x="54419" y="39571"/>
                      <a:pt x="55064" y="25677"/>
                      <a:pt x="46799" y="18173"/>
                    </a:cubicBezTo>
                    <a:cubicBezTo>
                      <a:pt x="38943" y="11021"/>
                      <a:pt x="26867" y="8442"/>
                      <a:pt x="17605" y="14891"/>
                    </a:cubicBezTo>
                    <a:cubicBezTo>
                      <a:pt x="15201" y="16590"/>
                      <a:pt x="12974" y="18291"/>
                      <a:pt x="11039" y="20401"/>
                    </a:cubicBezTo>
                    <a:cubicBezTo>
                      <a:pt x="10570" y="20870"/>
                      <a:pt x="10160" y="21398"/>
                      <a:pt x="9691" y="21867"/>
                    </a:cubicBezTo>
                    <a:cubicBezTo>
                      <a:pt x="9515" y="22042"/>
                      <a:pt x="9339" y="22160"/>
                      <a:pt x="9222" y="22336"/>
                    </a:cubicBezTo>
                    <a:cubicBezTo>
                      <a:pt x="11918" y="19873"/>
                      <a:pt x="13560" y="18701"/>
                      <a:pt x="17195" y="17704"/>
                    </a:cubicBezTo>
                    <a:cubicBezTo>
                      <a:pt x="19012" y="17470"/>
                      <a:pt x="20829" y="17235"/>
                      <a:pt x="22646" y="17001"/>
                    </a:cubicBezTo>
                    <a:cubicBezTo>
                      <a:pt x="22588" y="17001"/>
                      <a:pt x="22529" y="17001"/>
                      <a:pt x="22470" y="17001"/>
                    </a:cubicBezTo>
                    <a:cubicBezTo>
                      <a:pt x="24288" y="17235"/>
                      <a:pt x="26105" y="17470"/>
                      <a:pt x="27922" y="17704"/>
                    </a:cubicBezTo>
                    <a:cubicBezTo>
                      <a:pt x="34312" y="18701"/>
                      <a:pt x="39060" y="24973"/>
                      <a:pt x="41112" y="30660"/>
                    </a:cubicBezTo>
                    <a:cubicBezTo>
                      <a:pt x="40878" y="29956"/>
                      <a:pt x="40760" y="29194"/>
                      <a:pt x="40702" y="28432"/>
                    </a:cubicBezTo>
                    <a:cubicBezTo>
                      <a:pt x="40936" y="30250"/>
                      <a:pt x="41171" y="32067"/>
                      <a:pt x="41405" y="33884"/>
                    </a:cubicBezTo>
                    <a:cubicBezTo>
                      <a:pt x="41171" y="31539"/>
                      <a:pt x="41112" y="29136"/>
                      <a:pt x="41112" y="26791"/>
                    </a:cubicBezTo>
                    <a:cubicBezTo>
                      <a:pt x="37712" y="32712"/>
                      <a:pt x="34312" y="38574"/>
                      <a:pt x="30971" y="44495"/>
                    </a:cubicBezTo>
                    <a:cubicBezTo>
                      <a:pt x="33081" y="42912"/>
                      <a:pt x="35191" y="41388"/>
                      <a:pt x="37419" y="40039"/>
                    </a:cubicBezTo>
                    <a:cubicBezTo>
                      <a:pt x="38122" y="39571"/>
                      <a:pt x="38884" y="39219"/>
                      <a:pt x="39647" y="38867"/>
                    </a:cubicBezTo>
                    <a:cubicBezTo>
                      <a:pt x="32964" y="42033"/>
                      <a:pt x="34898" y="40626"/>
                      <a:pt x="36774" y="40274"/>
                    </a:cubicBezTo>
                    <a:cubicBezTo>
                      <a:pt x="34957" y="40508"/>
                      <a:pt x="33140" y="40743"/>
                      <a:pt x="31322" y="40977"/>
                    </a:cubicBezTo>
                    <a:cubicBezTo>
                      <a:pt x="31498" y="40919"/>
                      <a:pt x="31733" y="40919"/>
                      <a:pt x="31908" y="40977"/>
                    </a:cubicBezTo>
                    <a:cubicBezTo>
                      <a:pt x="30091" y="40743"/>
                      <a:pt x="28274" y="40508"/>
                      <a:pt x="26457" y="40274"/>
                    </a:cubicBezTo>
                    <a:cubicBezTo>
                      <a:pt x="22763" y="39688"/>
                      <a:pt x="17839" y="35526"/>
                      <a:pt x="15553" y="31774"/>
                    </a:cubicBezTo>
                    <a:cubicBezTo>
                      <a:pt x="12329" y="26439"/>
                      <a:pt x="13560" y="26087"/>
                      <a:pt x="13853" y="28315"/>
                    </a:cubicBezTo>
                    <a:cubicBezTo>
                      <a:pt x="13618" y="26498"/>
                      <a:pt x="13384" y="24680"/>
                      <a:pt x="13150" y="22863"/>
                    </a:cubicBezTo>
                    <a:cubicBezTo>
                      <a:pt x="13501" y="26381"/>
                      <a:pt x="12915" y="29956"/>
                      <a:pt x="13150" y="33474"/>
                    </a:cubicBezTo>
                    <a:cubicBezTo>
                      <a:pt x="13794" y="43146"/>
                      <a:pt x="16842" y="51764"/>
                      <a:pt x="23643" y="58916"/>
                    </a:cubicBezTo>
                    <a:cubicBezTo>
                      <a:pt x="31381" y="67006"/>
                      <a:pt x="44923" y="66654"/>
                      <a:pt x="52661" y="58916"/>
                    </a:cubicBezTo>
                    <a:cubicBezTo>
                      <a:pt x="60809" y="51002"/>
                      <a:pt x="60457" y="38163"/>
                      <a:pt x="52720" y="30015"/>
                    </a:cubicBezTo>
                    <a:lnTo>
                      <a:pt x="52720" y="300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10101905" y="5359982"/>
                <a:ext cx="64480" cy="163219"/>
              </a:xfrm>
              <a:custGeom>
                <a:avLst/>
                <a:gdLst>
                  <a:gd name="connsiteX0" fmla="*/ 25802 w 64480"/>
                  <a:gd name="connsiteY0" fmla="*/ 9661 h 163219"/>
                  <a:gd name="connsiteX1" fmla="*/ 6164 w 64480"/>
                  <a:gd name="connsiteY1" fmla="*/ 148595 h 163219"/>
                  <a:gd name="connsiteX2" fmla="*/ 45734 w 64480"/>
                  <a:gd name="connsiteY2" fmla="*/ 137692 h 163219"/>
                  <a:gd name="connsiteX3" fmla="*/ 61269 w 64480"/>
                  <a:gd name="connsiteY3" fmla="*/ 30413 h 163219"/>
                  <a:gd name="connsiteX4" fmla="*/ 25802 w 64480"/>
                  <a:gd name="connsiteY4" fmla="*/ 9661 h 163219"/>
                  <a:gd name="connsiteX5" fmla="*/ 25802 w 64480"/>
                  <a:gd name="connsiteY5" fmla="*/ 9661 h 163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480" h="163219">
                    <a:moveTo>
                      <a:pt x="25802" y="9661"/>
                    </a:moveTo>
                    <a:cubicBezTo>
                      <a:pt x="-343" y="51635"/>
                      <a:pt x="-6088" y="100994"/>
                      <a:pt x="6164" y="148595"/>
                    </a:cubicBezTo>
                    <a:cubicBezTo>
                      <a:pt x="12730" y="174213"/>
                      <a:pt x="52300" y="163368"/>
                      <a:pt x="45734" y="137692"/>
                    </a:cubicBezTo>
                    <a:cubicBezTo>
                      <a:pt x="36120" y="100350"/>
                      <a:pt x="40810" y="63242"/>
                      <a:pt x="61269" y="30413"/>
                    </a:cubicBezTo>
                    <a:cubicBezTo>
                      <a:pt x="75279" y="7844"/>
                      <a:pt x="39754" y="-12733"/>
                      <a:pt x="25802" y="9661"/>
                    </a:cubicBezTo>
                    <a:lnTo>
                      <a:pt x="25802" y="966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9598555" y="5488091"/>
                <a:ext cx="584114" cy="122017"/>
              </a:xfrm>
              <a:custGeom>
                <a:avLst/>
                <a:gdLst>
                  <a:gd name="connsiteX0" fmla="*/ 4719 w 584114"/>
                  <a:gd name="connsiteY0" fmla="*/ 47101 h 122017"/>
                  <a:gd name="connsiteX1" fmla="*/ 275729 w 584114"/>
                  <a:gd name="connsiteY1" fmla="*/ 116392 h 122017"/>
                  <a:gd name="connsiteX2" fmla="*/ 569836 w 584114"/>
                  <a:gd name="connsiteY2" fmla="*/ 40653 h 122017"/>
                  <a:gd name="connsiteX3" fmla="*/ 558932 w 584114"/>
                  <a:gd name="connsiteY3" fmla="*/ 1083 h 122017"/>
                  <a:gd name="connsiteX4" fmla="*/ 292143 w 584114"/>
                  <a:gd name="connsiteY4" fmla="*/ 72836 h 122017"/>
                  <a:gd name="connsiteX5" fmla="*/ 33678 w 584114"/>
                  <a:gd name="connsiteY5" fmla="*/ 18083 h 122017"/>
                  <a:gd name="connsiteX6" fmla="*/ 4719 w 584114"/>
                  <a:gd name="connsiteY6" fmla="*/ 47101 h 122017"/>
                  <a:gd name="connsiteX7" fmla="*/ 4719 w 584114"/>
                  <a:gd name="connsiteY7" fmla="*/ 47101 h 122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4114" h="122017">
                    <a:moveTo>
                      <a:pt x="4719" y="47101"/>
                    </a:moveTo>
                    <a:cubicBezTo>
                      <a:pt x="67855" y="127824"/>
                      <a:pt x="183223" y="128352"/>
                      <a:pt x="275729" y="116392"/>
                    </a:cubicBezTo>
                    <a:cubicBezTo>
                      <a:pt x="376676" y="103320"/>
                      <a:pt x="473344" y="71429"/>
                      <a:pt x="569836" y="40653"/>
                    </a:cubicBezTo>
                    <a:cubicBezTo>
                      <a:pt x="594926" y="32622"/>
                      <a:pt x="584198" y="-7007"/>
                      <a:pt x="558932" y="1083"/>
                    </a:cubicBezTo>
                    <a:cubicBezTo>
                      <a:pt x="471058" y="29163"/>
                      <a:pt x="383359" y="57653"/>
                      <a:pt x="292143" y="72836"/>
                    </a:cubicBezTo>
                    <a:cubicBezTo>
                      <a:pt x="206731" y="87081"/>
                      <a:pt x="93121" y="93999"/>
                      <a:pt x="33678" y="18083"/>
                    </a:cubicBezTo>
                    <a:cubicBezTo>
                      <a:pt x="17440" y="-2728"/>
                      <a:pt x="-11343" y="26525"/>
                      <a:pt x="4719" y="47101"/>
                    </a:cubicBezTo>
                    <a:lnTo>
                      <a:pt x="4719" y="4710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9667109" y="5426747"/>
                <a:ext cx="487310" cy="84421"/>
              </a:xfrm>
              <a:custGeom>
                <a:avLst/>
                <a:gdLst>
                  <a:gd name="connsiteX0" fmla="*/ 31426 w 487310"/>
                  <a:gd name="connsiteY0" fmla="*/ 82359 h 84421"/>
                  <a:gd name="connsiteX1" fmla="*/ 239827 w 487310"/>
                  <a:gd name="connsiteY1" fmla="*/ 42085 h 84421"/>
                  <a:gd name="connsiteX2" fmla="*/ 456201 w 487310"/>
                  <a:gd name="connsiteY2" fmla="*/ 70634 h 84421"/>
                  <a:gd name="connsiteX3" fmla="*/ 476895 w 487310"/>
                  <a:gd name="connsiteY3" fmla="*/ 35226 h 84421"/>
                  <a:gd name="connsiteX4" fmla="*/ 247741 w 487310"/>
                  <a:gd name="connsiteY4" fmla="*/ 756 h 84421"/>
                  <a:gd name="connsiteX5" fmla="*/ 10615 w 487310"/>
                  <a:gd name="connsiteY5" fmla="*/ 46951 h 84421"/>
                  <a:gd name="connsiteX6" fmla="*/ 31426 w 487310"/>
                  <a:gd name="connsiteY6" fmla="*/ 82359 h 84421"/>
                  <a:gd name="connsiteX7" fmla="*/ 31426 w 487310"/>
                  <a:gd name="connsiteY7" fmla="*/ 82359 h 8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7310" h="84421">
                    <a:moveTo>
                      <a:pt x="31426" y="82359"/>
                    </a:moveTo>
                    <a:cubicBezTo>
                      <a:pt x="95324" y="53223"/>
                      <a:pt x="170595" y="45661"/>
                      <a:pt x="239827" y="42085"/>
                    </a:cubicBezTo>
                    <a:cubicBezTo>
                      <a:pt x="309705" y="38509"/>
                      <a:pt x="392245" y="38157"/>
                      <a:pt x="456201" y="70634"/>
                    </a:cubicBezTo>
                    <a:cubicBezTo>
                      <a:pt x="479768" y="82593"/>
                      <a:pt x="500520" y="47185"/>
                      <a:pt x="476895" y="35226"/>
                    </a:cubicBezTo>
                    <a:cubicBezTo>
                      <a:pt x="407897" y="229"/>
                      <a:pt x="323481" y="-1764"/>
                      <a:pt x="247741" y="756"/>
                    </a:cubicBezTo>
                    <a:cubicBezTo>
                      <a:pt x="168426" y="3394"/>
                      <a:pt x="83482" y="13712"/>
                      <a:pt x="10615" y="46951"/>
                    </a:cubicBezTo>
                    <a:cubicBezTo>
                      <a:pt x="-13361" y="57913"/>
                      <a:pt x="7508" y="93262"/>
                      <a:pt x="31426" y="82359"/>
                    </a:cubicBezTo>
                    <a:lnTo>
                      <a:pt x="31426" y="8235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9584630" y="5507510"/>
                <a:ext cx="452749" cy="555185"/>
              </a:xfrm>
              <a:custGeom>
                <a:avLst/>
                <a:gdLst>
                  <a:gd name="connsiteX0" fmla="*/ 1644 w 452749"/>
                  <a:gd name="connsiteY0" fmla="*/ 24517 h 555185"/>
                  <a:gd name="connsiteX1" fmla="*/ 41214 w 452749"/>
                  <a:gd name="connsiteY1" fmla="*/ 289254 h 555185"/>
                  <a:gd name="connsiteX2" fmla="*/ 102474 w 452749"/>
                  <a:gd name="connsiteY2" fmla="*/ 502228 h 555185"/>
                  <a:gd name="connsiteX3" fmla="*/ 442131 w 452749"/>
                  <a:gd name="connsiteY3" fmla="*/ 499884 h 555185"/>
                  <a:gd name="connsiteX4" fmla="*/ 421437 w 452749"/>
                  <a:gd name="connsiteY4" fmla="*/ 464476 h 555185"/>
                  <a:gd name="connsiteX5" fmla="*/ 119006 w 452749"/>
                  <a:gd name="connsiteY5" fmla="*/ 455975 h 555185"/>
                  <a:gd name="connsiteX6" fmla="*/ 79553 w 452749"/>
                  <a:gd name="connsiteY6" fmla="*/ 240187 h 555185"/>
                  <a:gd name="connsiteX7" fmla="*/ 41214 w 452749"/>
                  <a:gd name="connsiteY7" fmla="*/ 13613 h 555185"/>
                  <a:gd name="connsiteX8" fmla="*/ 1644 w 452749"/>
                  <a:gd name="connsiteY8" fmla="*/ 24517 h 555185"/>
                  <a:gd name="connsiteX9" fmla="*/ 1644 w 452749"/>
                  <a:gd name="connsiteY9" fmla="*/ 24517 h 55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2749" h="555185">
                    <a:moveTo>
                      <a:pt x="1644" y="24517"/>
                    </a:moveTo>
                    <a:cubicBezTo>
                      <a:pt x="36700" y="108698"/>
                      <a:pt x="35645" y="199738"/>
                      <a:pt x="41214" y="289254"/>
                    </a:cubicBezTo>
                    <a:cubicBezTo>
                      <a:pt x="45669" y="361418"/>
                      <a:pt x="53407" y="445130"/>
                      <a:pt x="102474" y="502228"/>
                    </a:cubicBezTo>
                    <a:cubicBezTo>
                      <a:pt x="184369" y="597489"/>
                      <a:pt x="348394" y="543674"/>
                      <a:pt x="442131" y="499884"/>
                    </a:cubicBezTo>
                    <a:cubicBezTo>
                      <a:pt x="466107" y="488687"/>
                      <a:pt x="445237" y="453338"/>
                      <a:pt x="421437" y="464476"/>
                    </a:cubicBezTo>
                    <a:cubicBezTo>
                      <a:pt x="337432" y="503694"/>
                      <a:pt x="181438" y="556337"/>
                      <a:pt x="119006" y="455975"/>
                    </a:cubicBezTo>
                    <a:cubicBezTo>
                      <a:pt x="81253" y="395243"/>
                      <a:pt x="82953" y="309010"/>
                      <a:pt x="79553" y="240187"/>
                    </a:cubicBezTo>
                    <a:cubicBezTo>
                      <a:pt x="75742" y="163334"/>
                      <a:pt x="71170" y="85484"/>
                      <a:pt x="41214" y="13613"/>
                    </a:cubicBezTo>
                    <a:cubicBezTo>
                      <a:pt x="31190" y="-10480"/>
                      <a:pt x="-8497" y="72"/>
                      <a:pt x="1644" y="24517"/>
                    </a:cubicBezTo>
                    <a:lnTo>
                      <a:pt x="1644" y="2451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9977314" y="5506826"/>
                <a:ext cx="166935" cy="490437"/>
              </a:xfrm>
              <a:custGeom>
                <a:avLst/>
                <a:gdLst>
                  <a:gd name="connsiteX0" fmla="*/ 124130 w 166935"/>
                  <a:gd name="connsiteY0" fmla="*/ 19748 h 490437"/>
                  <a:gd name="connsiteX1" fmla="*/ 3838 w 166935"/>
                  <a:gd name="connsiteY1" fmla="*/ 460762 h 490437"/>
                  <a:gd name="connsiteX2" fmla="*/ 39246 w 166935"/>
                  <a:gd name="connsiteY2" fmla="*/ 481456 h 490437"/>
                  <a:gd name="connsiteX3" fmla="*/ 165166 w 166935"/>
                  <a:gd name="connsiteY3" fmla="*/ 19690 h 490437"/>
                  <a:gd name="connsiteX4" fmla="*/ 124130 w 166935"/>
                  <a:gd name="connsiteY4" fmla="*/ 19748 h 490437"/>
                  <a:gd name="connsiteX5" fmla="*/ 124130 w 166935"/>
                  <a:gd name="connsiteY5" fmla="*/ 19748 h 490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935" h="490437">
                    <a:moveTo>
                      <a:pt x="124130" y="19748"/>
                    </a:moveTo>
                    <a:cubicBezTo>
                      <a:pt x="135269" y="168883"/>
                      <a:pt x="91713" y="339005"/>
                      <a:pt x="3838" y="460762"/>
                    </a:cubicBezTo>
                    <a:cubicBezTo>
                      <a:pt x="-11697" y="482277"/>
                      <a:pt x="23945" y="502736"/>
                      <a:pt x="39246" y="481456"/>
                    </a:cubicBezTo>
                    <a:cubicBezTo>
                      <a:pt x="130872" y="354539"/>
                      <a:pt x="176773" y="175214"/>
                      <a:pt x="165166" y="19690"/>
                    </a:cubicBezTo>
                    <a:cubicBezTo>
                      <a:pt x="163231" y="-6456"/>
                      <a:pt x="122137" y="-6690"/>
                      <a:pt x="124130" y="19748"/>
                    </a:cubicBezTo>
                    <a:lnTo>
                      <a:pt x="124130" y="1974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9973227" y="5606374"/>
                <a:ext cx="93044" cy="310531"/>
              </a:xfrm>
              <a:custGeom>
                <a:avLst/>
                <a:gdLst>
                  <a:gd name="connsiteX0" fmla="*/ 52009 w 93044"/>
                  <a:gd name="connsiteY0" fmla="*/ 19858 h 310531"/>
                  <a:gd name="connsiteX1" fmla="*/ 2063 w 93044"/>
                  <a:gd name="connsiteY1" fmla="*/ 279144 h 310531"/>
                  <a:gd name="connsiteX2" fmla="*/ 37471 w 93044"/>
                  <a:gd name="connsiteY2" fmla="*/ 299838 h 310531"/>
                  <a:gd name="connsiteX3" fmla="*/ 93044 w 93044"/>
                  <a:gd name="connsiteY3" fmla="*/ 19800 h 310531"/>
                  <a:gd name="connsiteX4" fmla="*/ 52009 w 93044"/>
                  <a:gd name="connsiteY4" fmla="*/ 19858 h 310531"/>
                  <a:gd name="connsiteX5" fmla="*/ 52009 w 93044"/>
                  <a:gd name="connsiteY5" fmla="*/ 19858 h 310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044" h="310531">
                    <a:moveTo>
                      <a:pt x="52009" y="19858"/>
                    </a:moveTo>
                    <a:cubicBezTo>
                      <a:pt x="51598" y="109843"/>
                      <a:pt x="39640" y="196662"/>
                      <a:pt x="2063" y="279144"/>
                    </a:cubicBezTo>
                    <a:cubicBezTo>
                      <a:pt x="-8841" y="303062"/>
                      <a:pt x="26508" y="323931"/>
                      <a:pt x="37471" y="299838"/>
                    </a:cubicBezTo>
                    <a:cubicBezTo>
                      <a:pt x="78213" y="210497"/>
                      <a:pt x="92634" y="117523"/>
                      <a:pt x="93044" y="19800"/>
                    </a:cubicBezTo>
                    <a:cubicBezTo>
                      <a:pt x="93162" y="-6639"/>
                      <a:pt x="52126" y="-6580"/>
                      <a:pt x="52009" y="19858"/>
                    </a:cubicBezTo>
                    <a:lnTo>
                      <a:pt x="52009" y="1985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9920361" y="5957447"/>
                <a:ext cx="39701" cy="41035"/>
              </a:xfrm>
              <a:custGeom>
                <a:avLst/>
                <a:gdLst>
                  <a:gd name="connsiteX0" fmla="*/ 19873 w 39701"/>
                  <a:gd name="connsiteY0" fmla="*/ 41035 h 41035"/>
                  <a:gd name="connsiteX1" fmla="*/ 19873 w 39701"/>
                  <a:gd name="connsiteY1" fmla="*/ 0 h 41035"/>
                  <a:gd name="connsiteX2" fmla="*/ 19873 w 39701"/>
                  <a:gd name="connsiteY2" fmla="*/ 41035 h 41035"/>
                  <a:gd name="connsiteX3" fmla="*/ 19873 w 39701"/>
                  <a:gd name="connsiteY3" fmla="*/ 41035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01" h="41035">
                    <a:moveTo>
                      <a:pt x="19873" y="41035"/>
                    </a:moveTo>
                    <a:cubicBezTo>
                      <a:pt x="46312" y="41035"/>
                      <a:pt x="46312" y="0"/>
                      <a:pt x="19873" y="0"/>
                    </a:cubicBezTo>
                    <a:cubicBezTo>
                      <a:pt x="-6624" y="0"/>
                      <a:pt x="-6624" y="41035"/>
                      <a:pt x="19873" y="41035"/>
                    </a:cubicBezTo>
                    <a:lnTo>
                      <a:pt x="19873" y="410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10213793" y="4837091"/>
                <a:ext cx="145638" cy="984526"/>
              </a:xfrm>
              <a:custGeom>
                <a:avLst/>
                <a:gdLst>
                  <a:gd name="connsiteX0" fmla="*/ 1847 w 145638"/>
                  <a:gd name="connsiteY0" fmla="*/ 31509 h 984526"/>
                  <a:gd name="connsiteX1" fmla="*/ 104612 w 145638"/>
                  <a:gd name="connsiteY1" fmla="*/ 495796 h 984526"/>
                  <a:gd name="connsiteX2" fmla="*/ 17382 w 145638"/>
                  <a:gd name="connsiteY2" fmla="*/ 959496 h 984526"/>
                  <a:gd name="connsiteX3" fmla="*/ 56952 w 145638"/>
                  <a:gd name="connsiteY3" fmla="*/ 970400 h 984526"/>
                  <a:gd name="connsiteX4" fmla="*/ 145589 w 145638"/>
                  <a:gd name="connsiteY4" fmla="*/ 485889 h 984526"/>
                  <a:gd name="connsiteX5" fmla="*/ 37314 w 145638"/>
                  <a:gd name="connsiteY5" fmla="*/ 10756 h 984526"/>
                  <a:gd name="connsiteX6" fmla="*/ 1847 w 145638"/>
                  <a:gd name="connsiteY6" fmla="*/ 31509 h 984526"/>
                  <a:gd name="connsiteX7" fmla="*/ 1847 w 145638"/>
                  <a:gd name="connsiteY7" fmla="*/ 31509 h 984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638" h="984526">
                    <a:moveTo>
                      <a:pt x="1847" y="31509"/>
                    </a:moveTo>
                    <a:cubicBezTo>
                      <a:pt x="64514" y="179119"/>
                      <a:pt x="103088" y="334995"/>
                      <a:pt x="104612" y="495796"/>
                    </a:cubicBezTo>
                    <a:cubicBezTo>
                      <a:pt x="106136" y="654486"/>
                      <a:pt x="69262" y="810421"/>
                      <a:pt x="17382" y="959496"/>
                    </a:cubicBezTo>
                    <a:cubicBezTo>
                      <a:pt x="8647" y="984587"/>
                      <a:pt x="48335" y="995256"/>
                      <a:pt x="56952" y="970400"/>
                    </a:cubicBezTo>
                    <a:cubicBezTo>
                      <a:pt x="111295" y="814231"/>
                      <a:pt x="147171" y="651965"/>
                      <a:pt x="145589" y="485889"/>
                    </a:cubicBezTo>
                    <a:cubicBezTo>
                      <a:pt x="144006" y="321336"/>
                      <a:pt x="101270" y="161474"/>
                      <a:pt x="37314" y="10756"/>
                    </a:cubicBezTo>
                    <a:cubicBezTo>
                      <a:pt x="26938" y="-13455"/>
                      <a:pt x="-8412" y="7474"/>
                      <a:pt x="1847" y="31509"/>
                    </a:cubicBezTo>
                    <a:lnTo>
                      <a:pt x="1847" y="3150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9730426" y="5178080"/>
                <a:ext cx="60885" cy="315186"/>
              </a:xfrm>
              <a:custGeom>
                <a:avLst/>
                <a:gdLst>
                  <a:gd name="connsiteX0" fmla="*/ 19989 w 60885"/>
                  <a:gd name="connsiteY0" fmla="*/ 14759 h 315186"/>
                  <a:gd name="connsiteX1" fmla="*/ 19989 w 60885"/>
                  <a:gd name="connsiteY1" fmla="*/ 301187 h 315186"/>
                  <a:gd name="connsiteX2" fmla="*/ 59559 w 60885"/>
                  <a:gd name="connsiteY2" fmla="*/ 290283 h 315186"/>
                  <a:gd name="connsiteX3" fmla="*/ 59559 w 60885"/>
                  <a:gd name="connsiteY3" fmla="*/ 25663 h 315186"/>
                  <a:gd name="connsiteX4" fmla="*/ 19989 w 60885"/>
                  <a:gd name="connsiteY4" fmla="*/ 14759 h 315186"/>
                  <a:gd name="connsiteX5" fmla="*/ 19989 w 60885"/>
                  <a:gd name="connsiteY5" fmla="*/ 14759 h 315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885" h="315186">
                    <a:moveTo>
                      <a:pt x="19989" y="14759"/>
                    </a:moveTo>
                    <a:cubicBezTo>
                      <a:pt x="-352" y="105565"/>
                      <a:pt x="-12311" y="211846"/>
                      <a:pt x="19989" y="301187"/>
                    </a:cubicBezTo>
                    <a:cubicBezTo>
                      <a:pt x="28900" y="325867"/>
                      <a:pt x="68587" y="315197"/>
                      <a:pt x="59559" y="290283"/>
                    </a:cubicBezTo>
                    <a:cubicBezTo>
                      <a:pt x="29662" y="207743"/>
                      <a:pt x="40742" y="109551"/>
                      <a:pt x="59559" y="25663"/>
                    </a:cubicBezTo>
                    <a:cubicBezTo>
                      <a:pt x="65363" y="-131"/>
                      <a:pt x="25793" y="-11094"/>
                      <a:pt x="19989" y="14759"/>
                    </a:cubicBezTo>
                    <a:lnTo>
                      <a:pt x="19989" y="1475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9920096" y="5148099"/>
                <a:ext cx="175001" cy="60918"/>
              </a:xfrm>
              <a:custGeom>
                <a:avLst/>
                <a:gdLst>
                  <a:gd name="connsiteX0" fmla="*/ 9761 w 175001"/>
                  <a:gd name="connsiteY0" fmla="*/ 38585 h 60918"/>
                  <a:gd name="connsiteX1" fmla="*/ 160420 w 175001"/>
                  <a:gd name="connsiteY1" fmla="*/ 52361 h 60918"/>
                  <a:gd name="connsiteX2" fmla="*/ 149517 w 175001"/>
                  <a:gd name="connsiteY2" fmla="*/ 12791 h 60918"/>
                  <a:gd name="connsiteX3" fmla="*/ 30514 w 175001"/>
                  <a:gd name="connsiteY3" fmla="*/ 3118 h 60918"/>
                  <a:gd name="connsiteX4" fmla="*/ 9761 w 175001"/>
                  <a:gd name="connsiteY4" fmla="*/ 38585 h 60918"/>
                  <a:gd name="connsiteX5" fmla="*/ 9761 w 175001"/>
                  <a:gd name="connsiteY5" fmla="*/ 38585 h 6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5001" h="60918">
                    <a:moveTo>
                      <a:pt x="9761" y="38585"/>
                    </a:moveTo>
                    <a:cubicBezTo>
                      <a:pt x="54314" y="65668"/>
                      <a:pt x="111295" y="65316"/>
                      <a:pt x="160420" y="52361"/>
                    </a:cubicBezTo>
                    <a:cubicBezTo>
                      <a:pt x="185979" y="45619"/>
                      <a:pt x="175134" y="6049"/>
                      <a:pt x="149517" y="12791"/>
                    </a:cubicBezTo>
                    <a:cubicBezTo>
                      <a:pt x="110826" y="22991"/>
                      <a:pt x="65746" y="24574"/>
                      <a:pt x="30514" y="3118"/>
                    </a:cubicBezTo>
                    <a:cubicBezTo>
                      <a:pt x="7827" y="-10658"/>
                      <a:pt x="-12808" y="24867"/>
                      <a:pt x="9761" y="38585"/>
                    </a:cubicBezTo>
                    <a:lnTo>
                      <a:pt x="9761" y="3858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9908059" y="5183807"/>
                <a:ext cx="99143" cy="274977"/>
              </a:xfrm>
              <a:custGeom>
                <a:avLst/>
                <a:gdLst>
                  <a:gd name="connsiteX0" fmla="*/ 59258 w 99143"/>
                  <a:gd name="connsiteY0" fmla="*/ 14894 h 274977"/>
                  <a:gd name="connsiteX1" fmla="*/ 636 w 99143"/>
                  <a:gd name="connsiteY1" fmla="*/ 249382 h 274977"/>
                  <a:gd name="connsiteX2" fmla="*/ 40206 w 99143"/>
                  <a:gd name="connsiteY2" fmla="*/ 260286 h 274977"/>
                  <a:gd name="connsiteX3" fmla="*/ 98828 w 99143"/>
                  <a:gd name="connsiteY3" fmla="*/ 25798 h 274977"/>
                  <a:gd name="connsiteX4" fmla="*/ 59258 w 99143"/>
                  <a:gd name="connsiteY4" fmla="*/ 14894 h 274977"/>
                  <a:gd name="connsiteX5" fmla="*/ 59258 w 99143"/>
                  <a:gd name="connsiteY5" fmla="*/ 14894 h 27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143" h="274977">
                    <a:moveTo>
                      <a:pt x="59258" y="14894"/>
                    </a:moveTo>
                    <a:cubicBezTo>
                      <a:pt x="46244" y="94620"/>
                      <a:pt x="19161" y="170946"/>
                      <a:pt x="636" y="249382"/>
                    </a:cubicBezTo>
                    <a:cubicBezTo>
                      <a:pt x="-5460" y="275117"/>
                      <a:pt x="34110" y="286021"/>
                      <a:pt x="40206" y="260286"/>
                    </a:cubicBezTo>
                    <a:cubicBezTo>
                      <a:pt x="58731" y="181850"/>
                      <a:pt x="85814" y="105523"/>
                      <a:pt x="98828" y="25798"/>
                    </a:cubicBezTo>
                    <a:cubicBezTo>
                      <a:pt x="103049" y="-113"/>
                      <a:pt x="63538" y="-11193"/>
                      <a:pt x="59258" y="14894"/>
                    </a:cubicBezTo>
                    <a:lnTo>
                      <a:pt x="59258" y="148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10042823" y="5178418"/>
                <a:ext cx="41035" cy="285914"/>
              </a:xfrm>
              <a:custGeom>
                <a:avLst/>
                <a:gdLst>
                  <a:gd name="connsiteX0" fmla="*/ 0 w 41035"/>
                  <a:gd name="connsiteY0" fmla="*/ 19873 h 285914"/>
                  <a:gd name="connsiteX1" fmla="*/ 0 w 41035"/>
                  <a:gd name="connsiteY1" fmla="*/ 266086 h 285914"/>
                  <a:gd name="connsiteX2" fmla="*/ 41035 w 41035"/>
                  <a:gd name="connsiteY2" fmla="*/ 266086 h 285914"/>
                  <a:gd name="connsiteX3" fmla="*/ 41035 w 41035"/>
                  <a:gd name="connsiteY3" fmla="*/ 19873 h 285914"/>
                  <a:gd name="connsiteX4" fmla="*/ 0 w 41035"/>
                  <a:gd name="connsiteY4" fmla="*/ 19873 h 285914"/>
                  <a:gd name="connsiteX5" fmla="*/ 0 w 41035"/>
                  <a:gd name="connsiteY5" fmla="*/ 19873 h 285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035" h="285914">
                    <a:moveTo>
                      <a:pt x="0" y="19873"/>
                    </a:moveTo>
                    <a:cubicBezTo>
                      <a:pt x="0" y="101944"/>
                      <a:pt x="0" y="184015"/>
                      <a:pt x="0" y="266086"/>
                    </a:cubicBezTo>
                    <a:cubicBezTo>
                      <a:pt x="0" y="292524"/>
                      <a:pt x="41035" y="292524"/>
                      <a:pt x="41035" y="266086"/>
                    </a:cubicBezTo>
                    <a:cubicBezTo>
                      <a:pt x="41035" y="184015"/>
                      <a:pt x="41035" y="101944"/>
                      <a:pt x="41035" y="19873"/>
                    </a:cubicBezTo>
                    <a:cubicBezTo>
                      <a:pt x="41035" y="-6624"/>
                      <a:pt x="0" y="-6624"/>
                      <a:pt x="0" y="19873"/>
                    </a:cubicBezTo>
                    <a:lnTo>
                      <a:pt x="0" y="1987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10096491" y="5816299"/>
                <a:ext cx="185768" cy="52634"/>
              </a:xfrm>
              <a:custGeom>
                <a:avLst/>
                <a:gdLst>
                  <a:gd name="connsiteX0" fmla="*/ 19609 w 185768"/>
                  <a:gd name="connsiteY0" fmla="*/ 47352 h 52634"/>
                  <a:gd name="connsiteX1" fmla="*/ 171616 w 185768"/>
                  <a:gd name="connsiteY1" fmla="*/ 40787 h 52634"/>
                  <a:gd name="connsiteX2" fmla="*/ 160713 w 185768"/>
                  <a:gd name="connsiteY2" fmla="*/ 1217 h 52634"/>
                  <a:gd name="connsiteX3" fmla="*/ 19609 w 185768"/>
                  <a:gd name="connsiteY3" fmla="*/ 6376 h 52634"/>
                  <a:gd name="connsiteX4" fmla="*/ 19609 w 185768"/>
                  <a:gd name="connsiteY4" fmla="*/ 47352 h 52634"/>
                  <a:gd name="connsiteX5" fmla="*/ 19609 w 185768"/>
                  <a:gd name="connsiteY5" fmla="*/ 47352 h 52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768" h="52634">
                    <a:moveTo>
                      <a:pt x="19609" y="47352"/>
                    </a:moveTo>
                    <a:cubicBezTo>
                      <a:pt x="71080" y="53097"/>
                      <a:pt x="121729" y="57846"/>
                      <a:pt x="171616" y="40787"/>
                    </a:cubicBezTo>
                    <a:cubicBezTo>
                      <a:pt x="196531" y="32286"/>
                      <a:pt x="185803" y="-7401"/>
                      <a:pt x="160713" y="1217"/>
                    </a:cubicBezTo>
                    <a:cubicBezTo>
                      <a:pt x="114284" y="17103"/>
                      <a:pt x="67386" y="11651"/>
                      <a:pt x="19609" y="6376"/>
                    </a:cubicBezTo>
                    <a:cubicBezTo>
                      <a:pt x="-6653" y="3386"/>
                      <a:pt x="-6419" y="44421"/>
                      <a:pt x="19609" y="47352"/>
                    </a:cubicBezTo>
                    <a:lnTo>
                      <a:pt x="19609" y="473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10100839" y="5805779"/>
                <a:ext cx="319878" cy="218720"/>
              </a:xfrm>
              <a:custGeom>
                <a:avLst/>
                <a:gdLst>
                  <a:gd name="connsiteX0" fmla="*/ 13034 w 319878"/>
                  <a:gd name="connsiteY0" fmla="*/ 43628 h 218720"/>
                  <a:gd name="connsiteX1" fmla="*/ 3185 w 319878"/>
                  <a:gd name="connsiteY1" fmla="*/ 141409 h 218720"/>
                  <a:gd name="connsiteX2" fmla="*/ 67611 w 319878"/>
                  <a:gd name="connsiteY2" fmla="*/ 199152 h 218720"/>
                  <a:gd name="connsiteX3" fmla="*/ 275485 w 319878"/>
                  <a:gd name="connsiteY3" fmla="*/ 206187 h 218720"/>
                  <a:gd name="connsiteX4" fmla="*/ 293541 w 319878"/>
                  <a:gd name="connsiteY4" fmla="*/ 101195 h 218720"/>
                  <a:gd name="connsiteX5" fmla="*/ 136961 w 319878"/>
                  <a:gd name="connsiteY5" fmla="*/ 2123 h 218720"/>
                  <a:gd name="connsiteX6" fmla="*/ 116267 w 319878"/>
                  <a:gd name="connsiteY6" fmla="*/ 37531 h 218720"/>
                  <a:gd name="connsiteX7" fmla="*/ 229525 w 319878"/>
                  <a:gd name="connsiteY7" fmla="*/ 101605 h 218720"/>
                  <a:gd name="connsiteX8" fmla="*/ 276012 w 319878"/>
                  <a:gd name="connsiteY8" fmla="*/ 143461 h 218720"/>
                  <a:gd name="connsiteX9" fmla="*/ 264581 w 319878"/>
                  <a:gd name="connsiteY9" fmla="*/ 166617 h 218720"/>
                  <a:gd name="connsiteX10" fmla="*/ 102081 w 319878"/>
                  <a:gd name="connsiteY10" fmla="*/ 165796 h 218720"/>
                  <a:gd name="connsiteX11" fmla="*/ 42755 w 319878"/>
                  <a:gd name="connsiteY11" fmla="*/ 130506 h 218720"/>
                  <a:gd name="connsiteX12" fmla="*/ 52604 w 319878"/>
                  <a:gd name="connsiteY12" fmla="*/ 54531 h 218720"/>
                  <a:gd name="connsiteX13" fmla="*/ 13034 w 319878"/>
                  <a:gd name="connsiteY13" fmla="*/ 43628 h 218720"/>
                  <a:gd name="connsiteX14" fmla="*/ 13034 w 319878"/>
                  <a:gd name="connsiteY14" fmla="*/ 43628 h 21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9878" h="218720">
                    <a:moveTo>
                      <a:pt x="13034" y="43628"/>
                    </a:moveTo>
                    <a:cubicBezTo>
                      <a:pt x="7054" y="75049"/>
                      <a:pt x="-6018" y="109401"/>
                      <a:pt x="3185" y="141409"/>
                    </a:cubicBezTo>
                    <a:cubicBezTo>
                      <a:pt x="11451" y="170017"/>
                      <a:pt x="41055" y="189948"/>
                      <a:pt x="67611" y="199152"/>
                    </a:cubicBezTo>
                    <a:cubicBezTo>
                      <a:pt x="130102" y="220783"/>
                      <a:pt x="212056" y="226411"/>
                      <a:pt x="275485" y="206187"/>
                    </a:cubicBezTo>
                    <a:cubicBezTo>
                      <a:pt x="332349" y="188014"/>
                      <a:pt x="330297" y="138947"/>
                      <a:pt x="293541" y="101195"/>
                    </a:cubicBezTo>
                    <a:cubicBezTo>
                      <a:pt x="251215" y="57697"/>
                      <a:pt x="191421" y="27448"/>
                      <a:pt x="136961" y="2123"/>
                    </a:cubicBezTo>
                    <a:cubicBezTo>
                      <a:pt x="113160" y="-8957"/>
                      <a:pt x="92291" y="26393"/>
                      <a:pt x="116267" y="37531"/>
                    </a:cubicBezTo>
                    <a:cubicBezTo>
                      <a:pt x="155603" y="55821"/>
                      <a:pt x="193766" y="76925"/>
                      <a:pt x="229525" y="101605"/>
                    </a:cubicBezTo>
                    <a:cubicBezTo>
                      <a:pt x="246350" y="113212"/>
                      <a:pt x="264112" y="126636"/>
                      <a:pt x="276012" y="143461"/>
                    </a:cubicBezTo>
                    <a:cubicBezTo>
                      <a:pt x="285627" y="157120"/>
                      <a:pt x="278944" y="161224"/>
                      <a:pt x="264581" y="166617"/>
                    </a:cubicBezTo>
                    <a:cubicBezTo>
                      <a:pt x="214342" y="185435"/>
                      <a:pt x="153023" y="176465"/>
                      <a:pt x="102081" y="165796"/>
                    </a:cubicBezTo>
                    <a:cubicBezTo>
                      <a:pt x="80391" y="161282"/>
                      <a:pt x="52135" y="153368"/>
                      <a:pt x="42755" y="130506"/>
                    </a:cubicBezTo>
                    <a:cubicBezTo>
                      <a:pt x="34021" y="109226"/>
                      <a:pt x="48617" y="75694"/>
                      <a:pt x="52604" y="54531"/>
                    </a:cubicBezTo>
                    <a:cubicBezTo>
                      <a:pt x="57528" y="28679"/>
                      <a:pt x="18017" y="17658"/>
                      <a:pt x="13034" y="43628"/>
                    </a:cubicBezTo>
                    <a:lnTo>
                      <a:pt x="13034" y="436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9487493" y="5804947"/>
                <a:ext cx="168184" cy="145374"/>
              </a:xfrm>
              <a:custGeom>
                <a:avLst/>
                <a:gdLst>
                  <a:gd name="connsiteX0" fmla="*/ 124457 w 168184"/>
                  <a:gd name="connsiteY0" fmla="*/ 83 h 145374"/>
                  <a:gd name="connsiteX1" fmla="*/ 1468 w 168184"/>
                  <a:gd name="connsiteY1" fmla="*/ 89130 h 145374"/>
                  <a:gd name="connsiteX2" fmla="*/ 49773 w 168184"/>
                  <a:gd name="connsiteY2" fmla="*/ 136086 h 145374"/>
                  <a:gd name="connsiteX3" fmla="*/ 153358 w 168184"/>
                  <a:gd name="connsiteY3" fmla="*/ 140072 h 145374"/>
                  <a:gd name="connsiteX4" fmla="*/ 142454 w 168184"/>
                  <a:gd name="connsiteY4" fmla="*/ 100503 h 145374"/>
                  <a:gd name="connsiteX5" fmla="*/ 41273 w 168184"/>
                  <a:gd name="connsiteY5" fmla="*/ 79750 h 145374"/>
                  <a:gd name="connsiteX6" fmla="*/ 41976 w 168184"/>
                  <a:gd name="connsiteY6" fmla="*/ 71602 h 145374"/>
                  <a:gd name="connsiteX7" fmla="*/ 52118 w 168184"/>
                  <a:gd name="connsiteY7" fmla="*/ 61108 h 145374"/>
                  <a:gd name="connsiteX8" fmla="*/ 124457 w 168184"/>
                  <a:gd name="connsiteY8" fmla="*/ 41177 h 145374"/>
                  <a:gd name="connsiteX9" fmla="*/ 124457 w 168184"/>
                  <a:gd name="connsiteY9" fmla="*/ 83 h 145374"/>
                  <a:gd name="connsiteX10" fmla="*/ 124457 w 168184"/>
                  <a:gd name="connsiteY10" fmla="*/ 83 h 14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84" h="145374">
                    <a:moveTo>
                      <a:pt x="124457" y="83"/>
                    </a:moveTo>
                    <a:cubicBezTo>
                      <a:pt x="77149" y="3893"/>
                      <a:pt x="-12542" y="22301"/>
                      <a:pt x="1468" y="89130"/>
                    </a:cubicBezTo>
                    <a:cubicBezTo>
                      <a:pt x="6334" y="112286"/>
                      <a:pt x="29196" y="128172"/>
                      <a:pt x="49773" y="136086"/>
                    </a:cubicBezTo>
                    <a:cubicBezTo>
                      <a:pt x="82777" y="148807"/>
                      <a:pt x="119240" y="146755"/>
                      <a:pt x="153358" y="140072"/>
                    </a:cubicBezTo>
                    <a:cubicBezTo>
                      <a:pt x="179328" y="134972"/>
                      <a:pt x="168307" y="95402"/>
                      <a:pt x="142454" y="100503"/>
                    </a:cubicBezTo>
                    <a:cubicBezTo>
                      <a:pt x="113436" y="106189"/>
                      <a:pt x="57745" y="111172"/>
                      <a:pt x="41273" y="79750"/>
                    </a:cubicBezTo>
                    <a:cubicBezTo>
                      <a:pt x="39924" y="77229"/>
                      <a:pt x="40569" y="76116"/>
                      <a:pt x="41976" y="71602"/>
                    </a:cubicBezTo>
                    <a:cubicBezTo>
                      <a:pt x="42855" y="68905"/>
                      <a:pt x="48542" y="63571"/>
                      <a:pt x="52118" y="61108"/>
                    </a:cubicBezTo>
                    <a:cubicBezTo>
                      <a:pt x="72577" y="46688"/>
                      <a:pt x="100246" y="43111"/>
                      <a:pt x="124457" y="41177"/>
                    </a:cubicBezTo>
                    <a:cubicBezTo>
                      <a:pt x="150662" y="39008"/>
                      <a:pt x="150837" y="-2086"/>
                      <a:pt x="124457" y="83"/>
                    </a:cubicBezTo>
                    <a:lnTo>
                      <a:pt x="124457" y="8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9337929" y="2790569"/>
                <a:ext cx="1184151" cy="323479"/>
              </a:xfrm>
              <a:custGeom>
                <a:avLst/>
                <a:gdLst>
                  <a:gd name="connsiteX0" fmla="*/ 13153 w 1184151"/>
                  <a:gd name="connsiteY0" fmla="*/ 33528 h 323479"/>
                  <a:gd name="connsiteX1" fmla="*/ 27691 w 1184151"/>
                  <a:gd name="connsiteY1" fmla="*/ 313565 h 323479"/>
                  <a:gd name="connsiteX2" fmla="*/ 63099 w 1184151"/>
                  <a:gd name="connsiteY2" fmla="*/ 313565 h 323479"/>
                  <a:gd name="connsiteX3" fmla="*/ 151032 w 1184151"/>
                  <a:gd name="connsiteY3" fmla="*/ 161148 h 323479"/>
                  <a:gd name="connsiteX4" fmla="*/ 113514 w 1184151"/>
                  <a:gd name="connsiteY4" fmla="*/ 156224 h 323479"/>
                  <a:gd name="connsiteX5" fmla="*/ 187437 w 1184151"/>
                  <a:gd name="connsiteY5" fmla="*/ 285720 h 323479"/>
                  <a:gd name="connsiteX6" fmla="*/ 215517 w 1184151"/>
                  <a:gd name="connsiteY6" fmla="*/ 278333 h 323479"/>
                  <a:gd name="connsiteX7" fmla="*/ 268277 w 1184151"/>
                  <a:gd name="connsiteY7" fmla="*/ 143503 h 323479"/>
                  <a:gd name="connsiteX8" fmla="*/ 232869 w 1184151"/>
                  <a:gd name="connsiteY8" fmla="*/ 143503 h 323479"/>
                  <a:gd name="connsiteX9" fmla="*/ 363361 w 1184151"/>
                  <a:gd name="connsiteY9" fmla="*/ 273995 h 323479"/>
                  <a:gd name="connsiteX10" fmla="*/ 388217 w 1184151"/>
                  <a:gd name="connsiteY10" fmla="*/ 270771 h 323479"/>
                  <a:gd name="connsiteX11" fmla="*/ 464426 w 1184151"/>
                  <a:gd name="connsiteY11" fmla="*/ 135940 h 323479"/>
                  <a:gd name="connsiteX12" fmla="*/ 432184 w 1184151"/>
                  <a:gd name="connsiteY12" fmla="*/ 131778 h 323479"/>
                  <a:gd name="connsiteX13" fmla="*/ 527445 w 1184151"/>
                  <a:gd name="connsiteY13" fmla="*/ 250546 h 323479"/>
                  <a:gd name="connsiteX14" fmla="*/ 555525 w 1184151"/>
                  <a:gd name="connsiteY14" fmla="*/ 243160 h 323479"/>
                  <a:gd name="connsiteX15" fmla="*/ 622647 w 1184151"/>
                  <a:gd name="connsiteY15" fmla="*/ 153527 h 323479"/>
                  <a:gd name="connsiteX16" fmla="*/ 590405 w 1184151"/>
                  <a:gd name="connsiteY16" fmla="*/ 149365 h 323479"/>
                  <a:gd name="connsiteX17" fmla="*/ 706594 w 1184151"/>
                  <a:gd name="connsiteY17" fmla="*/ 264147 h 323479"/>
                  <a:gd name="connsiteX18" fmla="*/ 775065 w 1184151"/>
                  <a:gd name="connsiteY18" fmla="*/ 141803 h 323479"/>
                  <a:gd name="connsiteX19" fmla="*/ 746047 w 1184151"/>
                  <a:gd name="connsiteY19" fmla="*/ 141803 h 323479"/>
                  <a:gd name="connsiteX20" fmla="*/ 861591 w 1184151"/>
                  <a:gd name="connsiteY20" fmla="*/ 256409 h 323479"/>
                  <a:gd name="connsiteX21" fmla="*/ 889671 w 1184151"/>
                  <a:gd name="connsiteY21" fmla="*/ 249022 h 323479"/>
                  <a:gd name="connsiteX22" fmla="*/ 950931 w 1184151"/>
                  <a:gd name="connsiteY22" fmla="*/ 165251 h 323479"/>
                  <a:gd name="connsiteX23" fmla="*/ 918689 w 1184151"/>
                  <a:gd name="connsiteY23" fmla="*/ 161089 h 323479"/>
                  <a:gd name="connsiteX24" fmla="*/ 998122 w 1184151"/>
                  <a:gd name="connsiteY24" fmla="*/ 300082 h 323479"/>
                  <a:gd name="connsiteX25" fmla="*/ 1030364 w 1184151"/>
                  <a:gd name="connsiteY25" fmla="*/ 295920 h 323479"/>
                  <a:gd name="connsiteX26" fmla="*/ 1077262 w 1184151"/>
                  <a:gd name="connsiteY26" fmla="*/ 196263 h 323479"/>
                  <a:gd name="connsiteX27" fmla="*/ 1041854 w 1184151"/>
                  <a:gd name="connsiteY27" fmla="*/ 196263 h 323479"/>
                  <a:gd name="connsiteX28" fmla="*/ 1103700 w 1184151"/>
                  <a:gd name="connsiteY28" fmla="*/ 294220 h 323479"/>
                  <a:gd name="connsiteX29" fmla="*/ 1135942 w 1184151"/>
                  <a:gd name="connsiteY29" fmla="*/ 290058 h 323479"/>
                  <a:gd name="connsiteX30" fmla="*/ 1155346 w 1184151"/>
                  <a:gd name="connsiteY30" fmla="*/ 167713 h 323479"/>
                  <a:gd name="connsiteX31" fmla="*/ 1175454 w 1184151"/>
                  <a:gd name="connsiteY31" fmla="*/ 39448 h 323479"/>
                  <a:gd name="connsiteX32" fmla="*/ 1154760 w 1184151"/>
                  <a:gd name="connsiteY32" fmla="*/ 4041 h 323479"/>
                  <a:gd name="connsiteX33" fmla="*/ 1110734 w 1184151"/>
                  <a:gd name="connsiteY33" fmla="*/ 125095 h 323479"/>
                  <a:gd name="connsiteX34" fmla="*/ 1100476 w 1184151"/>
                  <a:gd name="connsiteY34" fmla="*/ 269306 h 323479"/>
                  <a:gd name="connsiteX35" fmla="*/ 1132718 w 1184151"/>
                  <a:gd name="connsiteY35" fmla="*/ 265143 h 323479"/>
                  <a:gd name="connsiteX36" fmla="*/ 1077320 w 1184151"/>
                  <a:gd name="connsiteY36" fmla="*/ 175510 h 323479"/>
                  <a:gd name="connsiteX37" fmla="*/ 1041912 w 1184151"/>
                  <a:gd name="connsiteY37" fmla="*/ 175510 h 323479"/>
                  <a:gd name="connsiteX38" fmla="*/ 995015 w 1184151"/>
                  <a:gd name="connsiteY38" fmla="*/ 275168 h 323479"/>
                  <a:gd name="connsiteX39" fmla="*/ 1027257 w 1184151"/>
                  <a:gd name="connsiteY39" fmla="*/ 271006 h 323479"/>
                  <a:gd name="connsiteX40" fmla="*/ 954272 w 1184151"/>
                  <a:gd name="connsiteY40" fmla="*/ 140337 h 323479"/>
                  <a:gd name="connsiteX41" fmla="*/ 922030 w 1184151"/>
                  <a:gd name="connsiteY41" fmla="*/ 136175 h 323479"/>
                  <a:gd name="connsiteX42" fmla="*/ 854321 w 1184151"/>
                  <a:gd name="connsiteY42" fmla="*/ 228270 h 323479"/>
                  <a:gd name="connsiteX43" fmla="*/ 882402 w 1184151"/>
                  <a:gd name="connsiteY43" fmla="*/ 220884 h 323479"/>
                  <a:gd name="connsiteX44" fmla="*/ 775182 w 1184151"/>
                  <a:gd name="connsiteY44" fmla="*/ 112726 h 323479"/>
                  <a:gd name="connsiteX45" fmla="*/ 746164 w 1184151"/>
                  <a:gd name="connsiteY45" fmla="*/ 112726 h 323479"/>
                  <a:gd name="connsiteX46" fmla="*/ 704366 w 1184151"/>
                  <a:gd name="connsiteY46" fmla="*/ 219653 h 323479"/>
                  <a:gd name="connsiteX47" fmla="*/ 625988 w 1184151"/>
                  <a:gd name="connsiteY47" fmla="*/ 128613 h 323479"/>
                  <a:gd name="connsiteX48" fmla="*/ 593746 w 1184151"/>
                  <a:gd name="connsiteY48" fmla="*/ 124450 h 323479"/>
                  <a:gd name="connsiteX49" fmla="*/ 520176 w 1184151"/>
                  <a:gd name="connsiteY49" fmla="*/ 222408 h 323479"/>
                  <a:gd name="connsiteX50" fmla="*/ 548256 w 1184151"/>
                  <a:gd name="connsiteY50" fmla="*/ 215021 h 323479"/>
                  <a:gd name="connsiteX51" fmla="*/ 467709 w 1184151"/>
                  <a:gd name="connsiteY51" fmla="*/ 111026 h 323479"/>
                  <a:gd name="connsiteX52" fmla="*/ 435467 w 1184151"/>
                  <a:gd name="connsiteY52" fmla="*/ 106864 h 323479"/>
                  <a:gd name="connsiteX53" fmla="*/ 359258 w 1184151"/>
                  <a:gd name="connsiteY53" fmla="*/ 241695 h 323479"/>
                  <a:gd name="connsiteX54" fmla="*/ 384114 w 1184151"/>
                  <a:gd name="connsiteY54" fmla="*/ 238470 h 323479"/>
                  <a:gd name="connsiteX55" fmla="*/ 268394 w 1184151"/>
                  <a:gd name="connsiteY55" fmla="*/ 122750 h 323479"/>
                  <a:gd name="connsiteX56" fmla="*/ 232986 w 1184151"/>
                  <a:gd name="connsiteY56" fmla="*/ 122750 h 323479"/>
                  <a:gd name="connsiteX57" fmla="*/ 180226 w 1184151"/>
                  <a:gd name="connsiteY57" fmla="*/ 257581 h 323479"/>
                  <a:gd name="connsiteX58" fmla="*/ 208306 w 1184151"/>
                  <a:gd name="connsiteY58" fmla="*/ 250195 h 323479"/>
                  <a:gd name="connsiteX59" fmla="*/ 153260 w 1184151"/>
                  <a:gd name="connsiteY59" fmla="*/ 145203 h 323479"/>
                  <a:gd name="connsiteX60" fmla="*/ 115742 w 1184151"/>
                  <a:gd name="connsiteY60" fmla="*/ 140278 h 323479"/>
                  <a:gd name="connsiteX61" fmla="*/ 27809 w 1184151"/>
                  <a:gd name="connsiteY61" fmla="*/ 292696 h 323479"/>
                  <a:gd name="connsiteX62" fmla="*/ 63216 w 1184151"/>
                  <a:gd name="connsiteY62" fmla="*/ 292696 h 323479"/>
                  <a:gd name="connsiteX63" fmla="*/ 54306 w 1184151"/>
                  <a:gd name="connsiteY63" fmla="*/ 33410 h 323479"/>
                  <a:gd name="connsiteX64" fmla="*/ 13153 w 1184151"/>
                  <a:gd name="connsiteY64" fmla="*/ 33528 h 323479"/>
                  <a:gd name="connsiteX65" fmla="*/ 13153 w 1184151"/>
                  <a:gd name="connsiteY65" fmla="*/ 33528 h 3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84151" h="323479">
                    <a:moveTo>
                      <a:pt x="13153" y="33528"/>
                    </a:moveTo>
                    <a:cubicBezTo>
                      <a:pt x="17960" y="127088"/>
                      <a:pt x="-27706" y="227449"/>
                      <a:pt x="27691" y="313565"/>
                    </a:cubicBezTo>
                    <a:cubicBezTo>
                      <a:pt x="36250" y="326873"/>
                      <a:pt x="54540" y="326697"/>
                      <a:pt x="63099" y="313565"/>
                    </a:cubicBezTo>
                    <a:cubicBezTo>
                      <a:pt x="95283" y="264381"/>
                      <a:pt x="120315" y="211211"/>
                      <a:pt x="151032" y="161148"/>
                    </a:cubicBezTo>
                    <a:cubicBezTo>
                      <a:pt x="138546" y="159506"/>
                      <a:pt x="126059" y="157865"/>
                      <a:pt x="113514" y="156224"/>
                    </a:cubicBezTo>
                    <a:cubicBezTo>
                      <a:pt x="120490" y="206521"/>
                      <a:pt x="138722" y="261802"/>
                      <a:pt x="187437" y="285720"/>
                    </a:cubicBezTo>
                    <a:cubicBezTo>
                      <a:pt x="197109" y="290468"/>
                      <a:pt x="210006" y="288768"/>
                      <a:pt x="215517" y="278333"/>
                    </a:cubicBezTo>
                    <a:cubicBezTo>
                      <a:pt x="238321" y="235187"/>
                      <a:pt x="241252" y="184479"/>
                      <a:pt x="268277" y="143503"/>
                    </a:cubicBezTo>
                    <a:cubicBezTo>
                      <a:pt x="256494" y="143503"/>
                      <a:pt x="244652" y="143503"/>
                      <a:pt x="232869" y="143503"/>
                    </a:cubicBezTo>
                    <a:cubicBezTo>
                      <a:pt x="270387" y="193038"/>
                      <a:pt x="310895" y="239819"/>
                      <a:pt x="363361" y="273995"/>
                    </a:cubicBezTo>
                    <a:cubicBezTo>
                      <a:pt x="370807" y="278861"/>
                      <a:pt x="382238" y="277278"/>
                      <a:pt x="388217" y="270771"/>
                    </a:cubicBezTo>
                    <a:cubicBezTo>
                      <a:pt x="424329" y="231670"/>
                      <a:pt x="431598" y="176917"/>
                      <a:pt x="464426" y="135940"/>
                    </a:cubicBezTo>
                    <a:cubicBezTo>
                      <a:pt x="453698" y="134533"/>
                      <a:pt x="442970" y="133185"/>
                      <a:pt x="432184" y="131778"/>
                    </a:cubicBezTo>
                    <a:cubicBezTo>
                      <a:pt x="458154" y="177152"/>
                      <a:pt x="485237" y="218715"/>
                      <a:pt x="527445" y="250546"/>
                    </a:cubicBezTo>
                    <a:cubicBezTo>
                      <a:pt x="537176" y="257874"/>
                      <a:pt x="549370" y="251191"/>
                      <a:pt x="555525" y="243160"/>
                    </a:cubicBezTo>
                    <a:cubicBezTo>
                      <a:pt x="578270" y="213380"/>
                      <a:pt x="594040" y="178441"/>
                      <a:pt x="622647" y="153527"/>
                    </a:cubicBezTo>
                    <a:cubicBezTo>
                      <a:pt x="611919" y="152120"/>
                      <a:pt x="601191" y="150772"/>
                      <a:pt x="590405" y="149365"/>
                    </a:cubicBezTo>
                    <a:cubicBezTo>
                      <a:pt x="617078" y="187293"/>
                      <a:pt x="644572" y="278157"/>
                      <a:pt x="706594" y="264147"/>
                    </a:cubicBezTo>
                    <a:cubicBezTo>
                      <a:pt x="767502" y="250371"/>
                      <a:pt x="736726" y="172990"/>
                      <a:pt x="775065" y="141803"/>
                    </a:cubicBezTo>
                    <a:cubicBezTo>
                      <a:pt x="765392" y="141803"/>
                      <a:pt x="755719" y="141803"/>
                      <a:pt x="746047" y="141803"/>
                    </a:cubicBezTo>
                    <a:cubicBezTo>
                      <a:pt x="786789" y="178383"/>
                      <a:pt x="812348" y="229501"/>
                      <a:pt x="861591" y="256409"/>
                    </a:cubicBezTo>
                    <a:cubicBezTo>
                      <a:pt x="871556" y="261860"/>
                      <a:pt x="883750" y="258812"/>
                      <a:pt x="889671" y="249022"/>
                    </a:cubicBezTo>
                    <a:cubicBezTo>
                      <a:pt x="907726" y="219301"/>
                      <a:pt x="926837" y="190400"/>
                      <a:pt x="950931" y="165251"/>
                    </a:cubicBezTo>
                    <a:cubicBezTo>
                      <a:pt x="940203" y="163844"/>
                      <a:pt x="929475" y="162496"/>
                      <a:pt x="918689" y="161089"/>
                    </a:cubicBezTo>
                    <a:cubicBezTo>
                      <a:pt x="942489" y="209042"/>
                      <a:pt x="964473" y="257992"/>
                      <a:pt x="998122" y="300082"/>
                    </a:cubicBezTo>
                    <a:cubicBezTo>
                      <a:pt x="1006446" y="310517"/>
                      <a:pt x="1024326" y="306531"/>
                      <a:pt x="1030364" y="295920"/>
                    </a:cubicBezTo>
                    <a:cubicBezTo>
                      <a:pt x="1048537" y="263854"/>
                      <a:pt x="1059088" y="228329"/>
                      <a:pt x="1077262" y="196263"/>
                    </a:cubicBezTo>
                    <a:cubicBezTo>
                      <a:pt x="1065478" y="196263"/>
                      <a:pt x="1053637" y="196263"/>
                      <a:pt x="1041854" y="196263"/>
                    </a:cubicBezTo>
                    <a:cubicBezTo>
                      <a:pt x="1059088" y="231612"/>
                      <a:pt x="1073392" y="267723"/>
                      <a:pt x="1103700" y="294220"/>
                    </a:cubicBezTo>
                    <a:cubicBezTo>
                      <a:pt x="1114428" y="303600"/>
                      <a:pt x="1127676" y="301079"/>
                      <a:pt x="1135942" y="290058"/>
                    </a:cubicBezTo>
                    <a:cubicBezTo>
                      <a:pt x="1162146" y="255060"/>
                      <a:pt x="1158981" y="208925"/>
                      <a:pt x="1155346" y="167713"/>
                    </a:cubicBezTo>
                    <a:cubicBezTo>
                      <a:pt x="1151887" y="128495"/>
                      <a:pt x="1138580" y="67352"/>
                      <a:pt x="1175454" y="39448"/>
                    </a:cubicBezTo>
                    <a:cubicBezTo>
                      <a:pt x="1196264" y="23679"/>
                      <a:pt x="1175864" y="-11963"/>
                      <a:pt x="1154760" y="4041"/>
                    </a:cubicBezTo>
                    <a:cubicBezTo>
                      <a:pt x="1115073" y="34055"/>
                      <a:pt x="1108449" y="77904"/>
                      <a:pt x="1110734" y="125095"/>
                    </a:cubicBezTo>
                    <a:cubicBezTo>
                      <a:pt x="1112962" y="170645"/>
                      <a:pt x="1130256" y="229501"/>
                      <a:pt x="1100476" y="269306"/>
                    </a:cubicBezTo>
                    <a:cubicBezTo>
                      <a:pt x="1111204" y="267899"/>
                      <a:pt x="1121990" y="266550"/>
                      <a:pt x="1132718" y="265143"/>
                    </a:cubicBezTo>
                    <a:cubicBezTo>
                      <a:pt x="1105283" y="241108"/>
                      <a:pt x="1092914" y="207518"/>
                      <a:pt x="1077320" y="175510"/>
                    </a:cubicBezTo>
                    <a:cubicBezTo>
                      <a:pt x="1070461" y="161499"/>
                      <a:pt x="1049064" y="162789"/>
                      <a:pt x="1041912" y="175510"/>
                    </a:cubicBezTo>
                    <a:cubicBezTo>
                      <a:pt x="1023739" y="207577"/>
                      <a:pt x="1013188" y="243101"/>
                      <a:pt x="995015" y="275168"/>
                    </a:cubicBezTo>
                    <a:cubicBezTo>
                      <a:pt x="1005742" y="273761"/>
                      <a:pt x="1016529" y="272413"/>
                      <a:pt x="1027257" y="271006"/>
                    </a:cubicBezTo>
                    <a:cubicBezTo>
                      <a:pt x="996128" y="232022"/>
                      <a:pt x="976314" y="184714"/>
                      <a:pt x="954272" y="140337"/>
                    </a:cubicBezTo>
                    <a:cubicBezTo>
                      <a:pt x="948410" y="128554"/>
                      <a:pt x="930765" y="127088"/>
                      <a:pt x="922030" y="136175"/>
                    </a:cubicBezTo>
                    <a:cubicBezTo>
                      <a:pt x="895533" y="163844"/>
                      <a:pt x="874136" y="195618"/>
                      <a:pt x="854321" y="228270"/>
                    </a:cubicBezTo>
                    <a:cubicBezTo>
                      <a:pt x="863701" y="225808"/>
                      <a:pt x="873022" y="223346"/>
                      <a:pt x="882402" y="220884"/>
                    </a:cubicBezTo>
                    <a:cubicBezTo>
                      <a:pt x="836970" y="196086"/>
                      <a:pt x="812934" y="146610"/>
                      <a:pt x="775182" y="112726"/>
                    </a:cubicBezTo>
                    <a:cubicBezTo>
                      <a:pt x="766213" y="104695"/>
                      <a:pt x="755192" y="105398"/>
                      <a:pt x="746164" y="112726"/>
                    </a:cubicBezTo>
                    <a:cubicBezTo>
                      <a:pt x="712046" y="140454"/>
                      <a:pt x="723067" y="184890"/>
                      <a:pt x="704366" y="219653"/>
                    </a:cubicBezTo>
                    <a:cubicBezTo>
                      <a:pt x="689594" y="247088"/>
                      <a:pt x="633610" y="139458"/>
                      <a:pt x="625988" y="128613"/>
                    </a:cubicBezTo>
                    <a:cubicBezTo>
                      <a:pt x="618075" y="117357"/>
                      <a:pt x="604298" y="115305"/>
                      <a:pt x="593746" y="124450"/>
                    </a:cubicBezTo>
                    <a:cubicBezTo>
                      <a:pt x="562442" y="151710"/>
                      <a:pt x="545031" y="189873"/>
                      <a:pt x="520176" y="222408"/>
                    </a:cubicBezTo>
                    <a:cubicBezTo>
                      <a:pt x="529555" y="219946"/>
                      <a:pt x="538876" y="217484"/>
                      <a:pt x="548256" y="215021"/>
                    </a:cubicBezTo>
                    <a:cubicBezTo>
                      <a:pt x="512203" y="187879"/>
                      <a:pt x="489692" y="149482"/>
                      <a:pt x="467709" y="111026"/>
                    </a:cubicBezTo>
                    <a:cubicBezTo>
                      <a:pt x="461671" y="100474"/>
                      <a:pt x="443850" y="96429"/>
                      <a:pt x="435467" y="106864"/>
                    </a:cubicBezTo>
                    <a:cubicBezTo>
                      <a:pt x="402756" y="147665"/>
                      <a:pt x="394548" y="203473"/>
                      <a:pt x="359258" y="241695"/>
                    </a:cubicBezTo>
                    <a:cubicBezTo>
                      <a:pt x="367524" y="240639"/>
                      <a:pt x="375848" y="239584"/>
                      <a:pt x="384114" y="238470"/>
                    </a:cubicBezTo>
                    <a:cubicBezTo>
                      <a:pt x="337920" y="208339"/>
                      <a:pt x="301457" y="166365"/>
                      <a:pt x="268394" y="122750"/>
                    </a:cubicBezTo>
                    <a:cubicBezTo>
                      <a:pt x="259014" y="110322"/>
                      <a:pt x="242131" y="108915"/>
                      <a:pt x="232986" y="122750"/>
                    </a:cubicBezTo>
                    <a:cubicBezTo>
                      <a:pt x="205610" y="164196"/>
                      <a:pt x="203030" y="214377"/>
                      <a:pt x="180226" y="257581"/>
                    </a:cubicBezTo>
                    <a:cubicBezTo>
                      <a:pt x="189606" y="255119"/>
                      <a:pt x="198927" y="252657"/>
                      <a:pt x="208306" y="250195"/>
                    </a:cubicBezTo>
                    <a:cubicBezTo>
                      <a:pt x="169205" y="231025"/>
                      <a:pt x="158771" y="184948"/>
                      <a:pt x="153260" y="145203"/>
                    </a:cubicBezTo>
                    <a:cubicBezTo>
                      <a:pt x="150681" y="126502"/>
                      <a:pt x="124066" y="126737"/>
                      <a:pt x="115742" y="140278"/>
                    </a:cubicBezTo>
                    <a:cubicBezTo>
                      <a:pt x="85024" y="190342"/>
                      <a:pt x="59992" y="243512"/>
                      <a:pt x="27809" y="292696"/>
                    </a:cubicBezTo>
                    <a:cubicBezTo>
                      <a:pt x="39592" y="292696"/>
                      <a:pt x="51434" y="292696"/>
                      <a:pt x="63216" y="292696"/>
                    </a:cubicBezTo>
                    <a:cubicBezTo>
                      <a:pt x="13739" y="215784"/>
                      <a:pt x="58644" y="117533"/>
                      <a:pt x="54306" y="33410"/>
                    </a:cubicBezTo>
                    <a:cubicBezTo>
                      <a:pt x="52840" y="7206"/>
                      <a:pt x="11805" y="7089"/>
                      <a:pt x="13153" y="33528"/>
                    </a:cubicBezTo>
                    <a:lnTo>
                      <a:pt x="13153" y="335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10442821" y="2855484"/>
                <a:ext cx="163362" cy="187721"/>
              </a:xfrm>
              <a:custGeom>
                <a:avLst/>
                <a:gdLst>
                  <a:gd name="connsiteX0" fmla="*/ 13697 w 163362"/>
                  <a:gd name="connsiteY0" fmla="*/ 41128 h 187721"/>
                  <a:gd name="connsiteX1" fmla="*/ 124552 w 163362"/>
                  <a:gd name="connsiteY1" fmla="*/ 178245 h 187721"/>
                  <a:gd name="connsiteX2" fmla="*/ 159960 w 163362"/>
                  <a:gd name="connsiteY2" fmla="*/ 157551 h 187721"/>
                  <a:gd name="connsiteX3" fmla="*/ 24601 w 163362"/>
                  <a:gd name="connsiteY3" fmla="*/ 1558 h 187721"/>
                  <a:gd name="connsiteX4" fmla="*/ 13697 w 163362"/>
                  <a:gd name="connsiteY4" fmla="*/ 41128 h 187721"/>
                  <a:gd name="connsiteX5" fmla="*/ 13697 w 163362"/>
                  <a:gd name="connsiteY5" fmla="*/ 41128 h 18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362" h="187721">
                    <a:moveTo>
                      <a:pt x="13697" y="41128"/>
                    </a:moveTo>
                    <a:cubicBezTo>
                      <a:pt x="70913" y="64166"/>
                      <a:pt x="93306" y="130233"/>
                      <a:pt x="124552" y="178245"/>
                    </a:cubicBezTo>
                    <a:cubicBezTo>
                      <a:pt x="138914" y="200345"/>
                      <a:pt x="174439" y="179769"/>
                      <a:pt x="159960" y="157551"/>
                    </a:cubicBezTo>
                    <a:cubicBezTo>
                      <a:pt x="121034" y="97698"/>
                      <a:pt x="95358" y="30048"/>
                      <a:pt x="24601" y="1558"/>
                    </a:cubicBezTo>
                    <a:cubicBezTo>
                      <a:pt x="38" y="-8291"/>
                      <a:pt x="-10514" y="31396"/>
                      <a:pt x="13697" y="41128"/>
                    </a:cubicBezTo>
                    <a:lnTo>
                      <a:pt x="13697" y="411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9090810" y="3361316"/>
                <a:ext cx="77479" cy="211216"/>
              </a:xfrm>
              <a:custGeom>
                <a:avLst/>
                <a:gdLst>
                  <a:gd name="connsiteX0" fmla="*/ 2335 w 77479"/>
                  <a:gd name="connsiteY0" fmla="*/ 19690 h 211216"/>
                  <a:gd name="connsiteX1" fmla="*/ 43488 w 77479"/>
                  <a:gd name="connsiteY1" fmla="*/ 204232 h 211216"/>
                  <a:gd name="connsiteX2" fmla="*/ 72506 w 77479"/>
                  <a:gd name="connsiteY2" fmla="*/ 175214 h 211216"/>
                  <a:gd name="connsiteX3" fmla="*/ 43312 w 77479"/>
                  <a:gd name="connsiteY3" fmla="*/ 19748 h 211216"/>
                  <a:gd name="connsiteX4" fmla="*/ 2335 w 77479"/>
                  <a:gd name="connsiteY4" fmla="*/ 19690 h 211216"/>
                  <a:gd name="connsiteX5" fmla="*/ 2335 w 77479"/>
                  <a:gd name="connsiteY5" fmla="*/ 19690 h 21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79" h="211216">
                    <a:moveTo>
                      <a:pt x="2335" y="19690"/>
                    </a:moveTo>
                    <a:cubicBezTo>
                      <a:pt x="-3879" y="85874"/>
                      <a:pt x="-68" y="150827"/>
                      <a:pt x="43488" y="204232"/>
                    </a:cubicBezTo>
                    <a:cubicBezTo>
                      <a:pt x="60254" y="224750"/>
                      <a:pt x="89096" y="195497"/>
                      <a:pt x="72506" y="175214"/>
                    </a:cubicBezTo>
                    <a:cubicBezTo>
                      <a:pt x="36629" y="131306"/>
                      <a:pt x="38329" y="73153"/>
                      <a:pt x="43312" y="19748"/>
                    </a:cubicBezTo>
                    <a:cubicBezTo>
                      <a:pt x="45833" y="-6690"/>
                      <a:pt x="4797" y="-6456"/>
                      <a:pt x="2335" y="19690"/>
                    </a:cubicBezTo>
                    <a:lnTo>
                      <a:pt x="2335" y="1969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9112176" y="2532886"/>
                <a:ext cx="1557895" cy="610393"/>
              </a:xfrm>
              <a:custGeom>
                <a:avLst/>
                <a:gdLst>
                  <a:gd name="connsiteX0" fmla="*/ 50553 w 1557895"/>
                  <a:gd name="connsiteY0" fmla="*/ 584731 h 610393"/>
                  <a:gd name="connsiteX1" fmla="*/ 176590 w 1557895"/>
                  <a:gd name="connsiteY1" fmla="*/ 219457 h 610393"/>
                  <a:gd name="connsiteX2" fmla="*/ 606759 w 1557895"/>
                  <a:gd name="connsiteY2" fmla="*/ 51739 h 610393"/>
                  <a:gd name="connsiteX3" fmla="*/ 1113137 w 1557895"/>
                  <a:gd name="connsiteY3" fmla="*/ 90664 h 610393"/>
                  <a:gd name="connsiteX4" fmla="*/ 1468211 w 1557895"/>
                  <a:gd name="connsiteY4" fmla="*/ 345143 h 610393"/>
                  <a:gd name="connsiteX5" fmla="*/ 1516809 w 1557895"/>
                  <a:gd name="connsiteY5" fmla="*/ 513974 h 610393"/>
                  <a:gd name="connsiteX6" fmla="*/ 1557844 w 1557895"/>
                  <a:gd name="connsiteY6" fmla="*/ 513974 h 610393"/>
                  <a:gd name="connsiteX7" fmla="*/ 880232 w 1557895"/>
                  <a:gd name="connsiteY7" fmla="*/ 5017 h 610393"/>
                  <a:gd name="connsiteX8" fmla="*/ 379188 w 1557895"/>
                  <a:gd name="connsiteY8" fmla="*/ 62819 h 610393"/>
                  <a:gd name="connsiteX9" fmla="*/ 42932 w 1557895"/>
                  <a:gd name="connsiteY9" fmla="*/ 318294 h 610393"/>
                  <a:gd name="connsiteX10" fmla="*/ 10983 w 1557895"/>
                  <a:gd name="connsiteY10" fmla="*/ 595635 h 610393"/>
                  <a:gd name="connsiteX11" fmla="*/ 50553 w 1557895"/>
                  <a:gd name="connsiteY11" fmla="*/ 584731 h 610393"/>
                  <a:gd name="connsiteX12" fmla="*/ 50553 w 1557895"/>
                  <a:gd name="connsiteY12" fmla="*/ 584731 h 61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57895" h="610393">
                    <a:moveTo>
                      <a:pt x="50553" y="584731"/>
                    </a:moveTo>
                    <a:cubicBezTo>
                      <a:pt x="19776" y="443510"/>
                      <a:pt x="67671" y="312842"/>
                      <a:pt x="176590" y="219457"/>
                    </a:cubicBezTo>
                    <a:cubicBezTo>
                      <a:pt x="294245" y="118568"/>
                      <a:pt x="455808" y="71495"/>
                      <a:pt x="606759" y="51739"/>
                    </a:cubicBezTo>
                    <a:cubicBezTo>
                      <a:pt x="775239" y="29756"/>
                      <a:pt x="950402" y="40835"/>
                      <a:pt x="1113137" y="90664"/>
                    </a:cubicBezTo>
                    <a:cubicBezTo>
                      <a:pt x="1254064" y="133810"/>
                      <a:pt x="1393937" y="213302"/>
                      <a:pt x="1468211" y="345143"/>
                    </a:cubicBezTo>
                    <a:cubicBezTo>
                      <a:pt x="1497288" y="396789"/>
                      <a:pt x="1513057" y="455001"/>
                      <a:pt x="1516809" y="513974"/>
                    </a:cubicBezTo>
                    <a:cubicBezTo>
                      <a:pt x="1518450" y="540237"/>
                      <a:pt x="1559544" y="540413"/>
                      <a:pt x="1557844" y="513974"/>
                    </a:cubicBezTo>
                    <a:cubicBezTo>
                      <a:pt x="1536213" y="173263"/>
                      <a:pt x="1174163" y="30811"/>
                      <a:pt x="880232" y="5017"/>
                    </a:cubicBezTo>
                    <a:cubicBezTo>
                      <a:pt x="712631" y="-9697"/>
                      <a:pt x="538465" y="7480"/>
                      <a:pt x="379188" y="62819"/>
                    </a:cubicBezTo>
                    <a:cubicBezTo>
                      <a:pt x="245178" y="109423"/>
                      <a:pt x="111579" y="189560"/>
                      <a:pt x="42932" y="318294"/>
                    </a:cubicBezTo>
                    <a:cubicBezTo>
                      <a:pt x="-2734" y="403882"/>
                      <a:pt x="-9476" y="501898"/>
                      <a:pt x="10983" y="595635"/>
                    </a:cubicBezTo>
                    <a:cubicBezTo>
                      <a:pt x="16670" y="621487"/>
                      <a:pt x="56181" y="610525"/>
                      <a:pt x="50553" y="584731"/>
                    </a:cubicBezTo>
                    <a:lnTo>
                      <a:pt x="50553" y="58473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10518859" y="3290381"/>
                <a:ext cx="174340" cy="235277"/>
              </a:xfrm>
              <a:custGeom>
                <a:avLst/>
                <a:gdLst>
                  <a:gd name="connsiteX0" fmla="*/ 134337 w 174340"/>
                  <a:gd name="connsiteY0" fmla="*/ 14826 h 235277"/>
                  <a:gd name="connsiteX1" fmla="*/ 8944 w 174340"/>
                  <a:gd name="connsiteY1" fmla="*/ 196027 h 235277"/>
                  <a:gd name="connsiteX2" fmla="*/ 29638 w 174340"/>
                  <a:gd name="connsiteY2" fmla="*/ 231435 h 235277"/>
                  <a:gd name="connsiteX3" fmla="*/ 173907 w 174340"/>
                  <a:gd name="connsiteY3" fmla="*/ 25730 h 235277"/>
                  <a:gd name="connsiteX4" fmla="*/ 134337 w 174340"/>
                  <a:gd name="connsiteY4" fmla="*/ 14826 h 235277"/>
                  <a:gd name="connsiteX5" fmla="*/ 134337 w 174340"/>
                  <a:gd name="connsiteY5" fmla="*/ 14826 h 23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340" h="235277">
                    <a:moveTo>
                      <a:pt x="134337" y="14826"/>
                    </a:moveTo>
                    <a:cubicBezTo>
                      <a:pt x="120385" y="87107"/>
                      <a:pt x="67684" y="153526"/>
                      <a:pt x="8944" y="196027"/>
                    </a:cubicBezTo>
                    <a:cubicBezTo>
                      <a:pt x="-12277" y="211386"/>
                      <a:pt x="8182" y="246970"/>
                      <a:pt x="29638" y="231435"/>
                    </a:cubicBezTo>
                    <a:cubicBezTo>
                      <a:pt x="96643" y="182955"/>
                      <a:pt x="157903" y="108680"/>
                      <a:pt x="173907" y="25730"/>
                    </a:cubicBezTo>
                    <a:cubicBezTo>
                      <a:pt x="178890" y="-122"/>
                      <a:pt x="139378" y="-11143"/>
                      <a:pt x="134337" y="14826"/>
                    </a:cubicBezTo>
                    <a:lnTo>
                      <a:pt x="134337" y="1482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8845573" y="2163577"/>
                <a:ext cx="1846524" cy="967465"/>
              </a:xfrm>
              <a:custGeom>
                <a:avLst/>
                <a:gdLst>
                  <a:gd name="connsiteX0" fmla="*/ 253434 w 1846524"/>
                  <a:gd name="connsiteY0" fmla="*/ 947768 h 967465"/>
                  <a:gd name="connsiteX1" fmla="*/ 131969 w 1846524"/>
                  <a:gd name="connsiteY1" fmla="*/ 217513 h 967465"/>
                  <a:gd name="connsiteX2" fmla="*/ 469573 w 1846524"/>
                  <a:gd name="connsiteY2" fmla="*/ 69902 h 967465"/>
                  <a:gd name="connsiteX3" fmla="*/ 946464 w 1846524"/>
                  <a:gd name="connsiteY3" fmla="*/ 53429 h 967465"/>
                  <a:gd name="connsiteX4" fmla="*/ 1260796 w 1846524"/>
                  <a:gd name="connsiteY4" fmla="*/ 152501 h 967465"/>
                  <a:gd name="connsiteX5" fmla="*/ 1531571 w 1846524"/>
                  <a:gd name="connsiteY5" fmla="*/ 346774 h 967465"/>
                  <a:gd name="connsiteX6" fmla="*/ 1768697 w 1846524"/>
                  <a:gd name="connsiteY6" fmla="*/ 588825 h 967465"/>
                  <a:gd name="connsiteX7" fmla="*/ 1801057 w 1846524"/>
                  <a:gd name="connsiteY7" fmla="*/ 918457 h 967465"/>
                  <a:gd name="connsiteX8" fmla="*/ 1842092 w 1846524"/>
                  <a:gd name="connsiteY8" fmla="*/ 918457 h 967465"/>
                  <a:gd name="connsiteX9" fmla="*/ 1841682 w 1846524"/>
                  <a:gd name="connsiteY9" fmla="*/ 683089 h 967465"/>
                  <a:gd name="connsiteX10" fmla="*/ 1743842 w 1846524"/>
                  <a:gd name="connsiteY10" fmla="*/ 487526 h 967465"/>
                  <a:gd name="connsiteX11" fmla="*/ 1567448 w 1846524"/>
                  <a:gd name="connsiteY11" fmla="*/ 323149 h 967465"/>
                  <a:gd name="connsiteX12" fmla="*/ 1382437 w 1846524"/>
                  <a:gd name="connsiteY12" fmla="*/ 181577 h 967465"/>
                  <a:gd name="connsiteX13" fmla="*/ 1185818 w 1846524"/>
                  <a:gd name="connsiteY13" fmla="*/ 70312 h 967465"/>
                  <a:gd name="connsiteX14" fmla="*/ 960885 w 1846524"/>
                  <a:gd name="connsiteY14" fmla="*/ 14270 h 967465"/>
                  <a:gd name="connsiteX15" fmla="*/ 494136 w 1846524"/>
                  <a:gd name="connsiteY15" fmla="*/ 22946 h 967465"/>
                  <a:gd name="connsiteX16" fmla="*/ 201377 w 1846524"/>
                  <a:gd name="connsiteY16" fmla="*/ 123072 h 967465"/>
                  <a:gd name="connsiteX17" fmla="*/ 13376 w 1846524"/>
                  <a:gd name="connsiteY17" fmla="*/ 318049 h 967465"/>
                  <a:gd name="connsiteX18" fmla="*/ 70884 w 1846524"/>
                  <a:gd name="connsiteY18" fmla="*/ 630271 h 967465"/>
                  <a:gd name="connsiteX19" fmla="*/ 212398 w 1846524"/>
                  <a:gd name="connsiteY19" fmla="*/ 947768 h 967465"/>
                  <a:gd name="connsiteX20" fmla="*/ 253434 w 1846524"/>
                  <a:gd name="connsiteY20" fmla="*/ 947768 h 967465"/>
                  <a:gd name="connsiteX21" fmla="*/ 253434 w 1846524"/>
                  <a:gd name="connsiteY21" fmla="*/ 947768 h 967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46524" h="967465">
                    <a:moveTo>
                      <a:pt x="253434" y="947768"/>
                    </a:moveTo>
                    <a:cubicBezTo>
                      <a:pt x="233444" y="709411"/>
                      <a:pt x="-118875" y="437287"/>
                      <a:pt x="131969" y="217513"/>
                    </a:cubicBezTo>
                    <a:cubicBezTo>
                      <a:pt x="222364" y="138314"/>
                      <a:pt x="354557" y="96810"/>
                      <a:pt x="469573" y="69902"/>
                    </a:cubicBezTo>
                    <a:cubicBezTo>
                      <a:pt x="624160" y="33791"/>
                      <a:pt x="789533" y="34318"/>
                      <a:pt x="946464" y="53429"/>
                    </a:cubicBezTo>
                    <a:cubicBezTo>
                      <a:pt x="1058081" y="67030"/>
                      <a:pt x="1162428" y="97454"/>
                      <a:pt x="1260796" y="152501"/>
                    </a:cubicBezTo>
                    <a:cubicBezTo>
                      <a:pt x="1357874" y="206843"/>
                      <a:pt x="1444400" y="278186"/>
                      <a:pt x="1531571" y="346774"/>
                    </a:cubicBezTo>
                    <a:cubicBezTo>
                      <a:pt x="1620032" y="416300"/>
                      <a:pt x="1707731" y="493271"/>
                      <a:pt x="1768697" y="588825"/>
                    </a:cubicBezTo>
                    <a:cubicBezTo>
                      <a:pt x="1828785" y="682972"/>
                      <a:pt x="1801643" y="813641"/>
                      <a:pt x="1801057" y="918457"/>
                    </a:cubicBezTo>
                    <a:cubicBezTo>
                      <a:pt x="1800940" y="944954"/>
                      <a:pt x="1841975" y="944896"/>
                      <a:pt x="1842092" y="918457"/>
                    </a:cubicBezTo>
                    <a:cubicBezTo>
                      <a:pt x="1842503" y="839903"/>
                      <a:pt x="1852117" y="761350"/>
                      <a:pt x="1841682" y="683089"/>
                    </a:cubicBezTo>
                    <a:cubicBezTo>
                      <a:pt x="1831365" y="605591"/>
                      <a:pt x="1793671" y="546031"/>
                      <a:pt x="1743842" y="487526"/>
                    </a:cubicBezTo>
                    <a:cubicBezTo>
                      <a:pt x="1691727" y="426324"/>
                      <a:pt x="1630232" y="373096"/>
                      <a:pt x="1567448" y="323149"/>
                    </a:cubicBezTo>
                    <a:cubicBezTo>
                      <a:pt x="1506715" y="274786"/>
                      <a:pt x="1445807" y="226423"/>
                      <a:pt x="1382437" y="181577"/>
                    </a:cubicBezTo>
                    <a:cubicBezTo>
                      <a:pt x="1320942" y="138021"/>
                      <a:pt x="1255696" y="98920"/>
                      <a:pt x="1185818" y="70312"/>
                    </a:cubicBezTo>
                    <a:cubicBezTo>
                      <a:pt x="1113420" y="40650"/>
                      <a:pt x="1038208" y="24704"/>
                      <a:pt x="960885" y="14270"/>
                    </a:cubicBezTo>
                    <a:cubicBezTo>
                      <a:pt x="806592" y="-6541"/>
                      <a:pt x="647374" y="-5369"/>
                      <a:pt x="494136" y="22946"/>
                    </a:cubicBezTo>
                    <a:cubicBezTo>
                      <a:pt x="393892" y="41470"/>
                      <a:pt x="292124" y="76526"/>
                      <a:pt x="201377" y="123072"/>
                    </a:cubicBezTo>
                    <a:cubicBezTo>
                      <a:pt x="118720" y="165456"/>
                      <a:pt x="44446" y="228123"/>
                      <a:pt x="13376" y="318049"/>
                    </a:cubicBezTo>
                    <a:cubicBezTo>
                      <a:pt x="-23263" y="424038"/>
                      <a:pt x="21818" y="536651"/>
                      <a:pt x="70884" y="630271"/>
                    </a:cubicBezTo>
                    <a:cubicBezTo>
                      <a:pt x="123527" y="730690"/>
                      <a:pt x="202609" y="831110"/>
                      <a:pt x="212398" y="947768"/>
                    </a:cubicBezTo>
                    <a:cubicBezTo>
                      <a:pt x="214567" y="973913"/>
                      <a:pt x="255661" y="974148"/>
                      <a:pt x="253434" y="947768"/>
                    </a:cubicBezTo>
                    <a:lnTo>
                      <a:pt x="253434" y="94776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10172473" y="2305207"/>
                <a:ext cx="627199" cy="827009"/>
              </a:xfrm>
              <a:custGeom>
                <a:avLst/>
                <a:gdLst>
                  <a:gd name="connsiteX0" fmla="*/ 19836 w 627199"/>
                  <a:gd name="connsiteY0" fmla="*/ 41119 h 827009"/>
                  <a:gd name="connsiteX1" fmla="*/ 468471 w 627199"/>
                  <a:gd name="connsiteY1" fmla="*/ 304801 h 827009"/>
                  <a:gd name="connsiteX2" fmla="*/ 585833 w 627199"/>
                  <a:gd name="connsiteY2" fmla="*/ 561155 h 827009"/>
                  <a:gd name="connsiteX3" fmla="*/ 482834 w 627199"/>
                  <a:gd name="connsiteY3" fmla="*/ 795761 h 827009"/>
                  <a:gd name="connsiteX4" fmla="*/ 518241 w 627199"/>
                  <a:gd name="connsiteY4" fmla="*/ 816455 h 827009"/>
                  <a:gd name="connsiteX5" fmla="*/ 626341 w 627199"/>
                  <a:gd name="connsiteY5" fmla="*/ 570242 h 827009"/>
                  <a:gd name="connsiteX6" fmla="*/ 509448 w 627199"/>
                  <a:gd name="connsiteY6" fmla="*/ 290497 h 827009"/>
                  <a:gd name="connsiteX7" fmla="*/ 19778 w 627199"/>
                  <a:gd name="connsiteY7" fmla="*/ 25 h 827009"/>
                  <a:gd name="connsiteX8" fmla="*/ 19836 w 627199"/>
                  <a:gd name="connsiteY8" fmla="*/ 41119 h 827009"/>
                  <a:gd name="connsiteX9" fmla="*/ 19836 w 627199"/>
                  <a:gd name="connsiteY9" fmla="*/ 41119 h 82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7199" h="827009">
                    <a:moveTo>
                      <a:pt x="19836" y="41119"/>
                    </a:moveTo>
                    <a:cubicBezTo>
                      <a:pt x="196113" y="49150"/>
                      <a:pt x="362776" y="169912"/>
                      <a:pt x="468471" y="304801"/>
                    </a:cubicBezTo>
                    <a:cubicBezTo>
                      <a:pt x="524866" y="376789"/>
                      <a:pt x="586595" y="465543"/>
                      <a:pt x="585833" y="561155"/>
                    </a:cubicBezTo>
                    <a:cubicBezTo>
                      <a:pt x="585129" y="648561"/>
                      <a:pt x="518828" y="720725"/>
                      <a:pt x="482834" y="795761"/>
                    </a:cubicBezTo>
                    <a:cubicBezTo>
                      <a:pt x="471461" y="819503"/>
                      <a:pt x="506810" y="840314"/>
                      <a:pt x="518241" y="816455"/>
                    </a:cubicBezTo>
                    <a:cubicBezTo>
                      <a:pt x="557577" y="734325"/>
                      <a:pt x="617664" y="664096"/>
                      <a:pt x="626341" y="570242"/>
                    </a:cubicBezTo>
                    <a:cubicBezTo>
                      <a:pt x="635603" y="470057"/>
                      <a:pt x="568187" y="365533"/>
                      <a:pt x="509448" y="290497"/>
                    </a:cubicBezTo>
                    <a:cubicBezTo>
                      <a:pt x="392556" y="141069"/>
                      <a:pt x="215751" y="8935"/>
                      <a:pt x="19778" y="25"/>
                    </a:cubicBezTo>
                    <a:cubicBezTo>
                      <a:pt x="-6661" y="-1148"/>
                      <a:pt x="-6544" y="39888"/>
                      <a:pt x="19836" y="41119"/>
                    </a:cubicBezTo>
                    <a:lnTo>
                      <a:pt x="19836" y="4111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9568317" y="4174839"/>
                <a:ext cx="649338" cy="223846"/>
              </a:xfrm>
              <a:custGeom>
                <a:avLst/>
                <a:gdLst>
                  <a:gd name="connsiteX0" fmla="*/ 70131 w 649338"/>
                  <a:gd name="connsiteY0" fmla="*/ 35787 h 223846"/>
                  <a:gd name="connsiteX1" fmla="*/ 5646 w 649338"/>
                  <a:gd name="connsiteY1" fmla="*/ 106133 h 223846"/>
                  <a:gd name="connsiteX2" fmla="*/ 30502 w 649338"/>
                  <a:gd name="connsiteY2" fmla="*/ 138376 h 223846"/>
                  <a:gd name="connsiteX3" fmla="*/ 112573 w 649338"/>
                  <a:gd name="connsiteY3" fmla="*/ 68029 h 223846"/>
                  <a:gd name="connsiteX4" fmla="*/ 84493 w 649338"/>
                  <a:gd name="connsiteY4" fmla="*/ 39949 h 223846"/>
                  <a:gd name="connsiteX5" fmla="*/ 40644 w 649338"/>
                  <a:gd name="connsiteY5" fmla="*/ 161707 h 223846"/>
                  <a:gd name="connsiteX6" fmla="*/ 78865 w 649338"/>
                  <a:gd name="connsiteY6" fmla="*/ 172083 h 223846"/>
                  <a:gd name="connsiteX7" fmla="*/ 131625 w 649338"/>
                  <a:gd name="connsiteY7" fmla="*/ 95875 h 223846"/>
                  <a:gd name="connsiteX8" fmla="*/ 94107 w 649338"/>
                  <a:gd name="connsiteY8" fmla="*/ 80047 h 223846"/>
                  <a:gd name="connsiteX9" fmla="*/ 75817 w 649338"/>
                  <a:gd name="connsiteY9" fmla="*/ 179294 h 223846"/>
                  <a:gd name="connsiteX10" fmla="*/ 106711 w 649338"/>
                  <a:gd name="connsiteY10" fmla="*/ 196998 h 223846"/>
                  <a:gd name="connsiteX11" fmla="*/ 187082 w 649338"/>
                  <a:gd name="connsiteY11" fmla="*/ 111702 h 223846"/>
                  <a:gd name="connsiteX12" fmla="*/ 152788 w 649338"/>
                  <a:gd name="connsiteY12" fmla="*/ 91712 h 223846"/>
                  <a:gd name="connsiteX13" fmla="*/ 141063 w 649338"/>
                  <a:gd name="connsiteY13" fmla="*/ 167921 h 223846"/>
                  <a:gd name="connsiteX14" fmla="*/ 171195 w 649338"/>
                  <a:gd name="connsiteY14" fmla="*/ 191077 h 223846"/>
                  <a:gd name="connsiteX15" fmla="*/ 233393 w 649338"/>
                  <a:gd name="connsiteY15" fmla="*/ 96754 h 223846"/>
                  <a:gd name="connsiteX16" fmla="*/ 193061 w 649338"/>
                  <a:gd name="connsiteY16" fmla="*/ 91302 h 223846"/>
                  <a:gd name="connsiteX17" fmla="*/ 193765 w 649338"/>
                  <a:gd name="connsiteY17" fmla="*/ 179645 h 223846"/>
                  <a:gd name="connsiteX18" fmla="*/ 233334 w 649338"/>
                  <a:gd name="connsiteY18" fmla="*/ 190549 h 223846"/>
                  <a:gd name="connsiteX19" fmla="*/ 262645 w 649338"/>
                  <a:gd name="connsiteY19" fmla="*/ 137789 h 223846"/>
                  <a:gd name="connsiteX20" fmla="*/ 223076 w 649338"/>
                  <a:gd name="connsiteY20" fmla="*/ 137789 h 223846"/>
                  <a:gd name="connsiteX21" fmla="*/ 234800 w 649338"/>
                  <a:gd name="connsiteY21" fmla="*/ 197232 h 223846"/>
                  <a:gd name="connsiteX22" fmla="*/ 272318 w 649338"/>
                  <a:gd name="connsiteY22" fmla="*/ 213060 h 223846"/>
                  <a:gd name="connsiteX23" fmla="*/ 309543 w 649338"/>
                  <a:gd name="connsiteY23" fmla="*/ 126123 h 223846"/>
                  <a:gd name="connsiteX24" fmla="*/ 269211 w 649338"/>
                  <a:gd name="connsiteY24" fmla="*/ 120672 h 223846"/>
                  <a:gd name="connsiteX25" fmla="*/ 286798 w 649338"/>
                  <a:gd name="connsiteY25" fmla="*/ 191018 h 223846"/>
                  <a:gd name="connsiteX26" fmla="*/ 327130 w 649338"/>
                  <a:gd name="connsiteY26" fmla="*/ 196470 h 223846"/>
                  <a:gd name="connsiteX27" fmla="*/ 362303 w 649338"/>
                  <a:gd name="connsiteY27" fmla="*/ 108537 h 223846"/>
                  <a:gd name="connsiteX28" fmla="*/ 321971 w 649338"/>
                  <a:gd name="connsiteY28" fmla="*/ 103085 h 223846"/>
                  <a:gd name="connsiteX29" fmla="*/ 346123 w 649338"/>
                  <a:gd name="connsiteY29" fmla="*/ 178883 h 223846"/>
                  <a:gd name="connsiteX30" fmla="*/ 385693 w 649338"/>
                  <a:gd name="connsiteY30" fmla="*/ 178883 h 223846"/>
                  <a:gd name="connsiteX31" fmla="*/ 415004 w 649338"/>
                  <a:gd name="connsiteY31" fmla="*/ 114399 h 223846"/>
                  <a:gd name="connsiteX32" fmla="*/ 374673 w 649338"/>
                  <a:gd name="connsiteY32" fmla="*/ 108947 h 223846"/>
                  <a:gd name="connsiteX33" fmla="*/ 386397 w 649338"/>
                  <a:gd name="connsiteY33" fmla="*/ 161707 h 223846"/>
                  <a:gd name="connsiteX34" fmla="*/ 426729 w 649338"/>
                  <a:gd name="connsiteY34" fmla="*/ 167159 h 223846"/>
                  <a:gd name="connsiteX35" fmla="*/ 450178 w 649338"/>
                  <a:gd name="connsiteY35" fmla="*/ 73364 h 223846"/>
                  <a:gd name="connsiteX36" fmla="*/ 410608 w 649338"/>
                  <a:gd name="connsiteY36" fmla="*/ 73364 h 223846"/>
                  <a:gd name="connsiteX37" fmla="*/ 439919 w 649338"/>
                  <a:gd name="connsiteY37" fmla="*/ 149572 h 223846"/>
                  <a:gd name="connsiteX38" fmla="*/ 479489 w 649338"/>
                  <a:gd name="connsiteY38" fmla="*/ 149572 h 223846"/>
                  <a:gd name="connsiteX39" fmla="*/ 502937 w 649338"/>
                  <a:gd name="connsiteY39" fmla="*/ 85088 h 223846"/>
                  <a:gd name="connsiteX40" fmla="*/ 465419 w 649338"/>
                  <a:gd name="connsiteY40" fmla="*/ 89954 h 223846"/>
                  <a:gd name="connsiteX41" fmla="*/ 468468 w 649338"/>
                  <a:gd name="connsiteY41" fmla="*/ 108889 h 223846"/>
                  <a:gd name="connsiteX42" fmla="*/ 506689 w 649338"/>
                  <a:gd name="connsiteY42" fmla="*/ 119265 h 223846"/>
                  <a:gd name="connsiteX43" fmla="*/ 524276 w 649338"/>
                  <a:gd name="connsiteY43" fmla="*/ 78229 h 223846"/>
                  <a:gd name="connsiteX44" fmla="*/ 492034 w 649338"/>
                  <a:gd name="connsiteY44" fmla="*/ 82391 h 223846"/>
                  <a:gd name="connsiteX45" fmla="*/ 518121 w 649338"/>
                  <a:gd name="connsiteY45" fmla="*/ 113403 h 223846"/>
                  <a:gd name="connsiteX46" fmla="*/ 556342 w 649338"/>
                  <a:gd name="connsiteY46" fmla="*/ 103026 h 223846"/>
                  <a:gd name="connsiteX47" fmla="*/ 568067 w 649338"/>
                  <a:gd name="connsiteY47" fmla="*/ 20955 h 223846"/>
                  <a:gd name="connsiteX48" fmla="*/ 529845 w 649338"/>
                  <a:gd name="connsiteY48" fmla="*/ 31332 h 223846"/>
                  <a:gd name="connsiteX49" fmla="*/ 574105 w 649338"/>
                  <a:gd name="connsiteY49" fmla="*/ 76529 h 223846"/>
                  <a:gd name="connsiteX50" fmla="*/ 609102 w 649338"/>
                  <a:gd name="connsiteY50" fmla="*/ 62050 h 223846"/>
                  <a:gd name="connsiteX51" fmla="*/ 614964 w 649338"/>
                  <a:gd name="connsiteY51" fmla="*/ 21014 h 223846"/>
                  <a:gd name="connsiteX52" fmla="*/ 574632 w 649338"/>
                  <a:gd name="connsiteY52" fmla="*/ 26466 h 223846"/>
                  <a:gd name="connsiteX53" fmla="*/ 595795 w 649338"/>
                  <a:gd name="connsiteY53" fmla="*/ 62167 h 223846"/>
                  <a:gd name="connsiteX54" fmla="*/ 626689 w 649338"/>
                  <a:gd name="connsiteY54" fmla="*/ 44463 h 223846"/>
                  <a:gd name="connsiteX55" fmla="*/ 618013 w 649338"/>
                  <a:gd name="connsiteY55" fmla="*/ 16500 h 223846"/>
                  <a:gd name="connsiteX56" fmla="*/ 614788 w 649338"/>
                  <a:gd name="connsiteY56" fmla="*/ 41356 h 223846"/>
                  <a:gd name="connsiteX57" fmla="*/ 629620 w 649338"/>
                  <a:gd name="connsiteY57" fmla="*/ 41532 h 223846"/>
                  <a:gd name="connsiteX58" fmla="*/ 629620 w 649338"/>
                  <a:gd name="connsiteY58" fmla="*/ 496 h 223846"/>
                  <a:gd name="connsiteX59" fmla="*/ 585829 w 649338"/>
                  <a:gd name="connsiteY59" fmla="*/ 12338 h 223846"/>
                  <a:gd name="connsiteX60" fmla="*/ 582605 w 649338"/>
                  <a:gd name="connsiteY60" fmla="*/ 37194 h 223846"/>
                  <a:gd name="connsiteX61" fmla="*/ 585653 w 649338"/>
                  <a:gd name="connsiteY61" fmla="*/ 44404 h 223846"/>
                  <a:gd name="connsiteX62" fmla="*/ 616547 w 649338"/>
                  <a:gd name="connsiteY62" fmla="*/ 26700 h 223846"/>
                  <a:gd name="connsiteX63" fmla="*/ 614261 w 649338"/>
                  <a:gd name="connsiteY63" fmla="*/ 15504 h 223846"/>
                  <a:gd name="connsiteX64" fmla="*/ 573929 w 649338"/>
                  <a:gd name="connsiteY64" fmla="*/ 20955 h 223846"/>
                  <a:gd name="connsiteX65" fmla="*/ 568067 w 649338"/>
                  <a:gd name="connsiteY65" fmla="*/ 61991 h 223846"/>
                  <a:gd name="connsiteX66" fmla="*/ 603064 w 649338"/>
                  <a:gd name="connsiteY66" fmla="*/ 47453 h 223846"/>
                  <a:gd name="connsiteX67" fmla="*/ 565253 w 649338"/>
                  <a:gd name="connsiteY67" fmla="*/ 10579 h 223846"/>
                  <a:gd name="connsiteX68" fmla="*/ 527031 w 649338"/>
                  <a:gd name="connsiteY68" fmla="*/ 20955 h 223846"/>
                  <a:gd name="connsiteX69" fmla="*/ 515307 w 649338"/>
                  <a:gd name="connsiteY69" fmla="*/ 103026 h 223846"/>
                  <a:gd name="connsiteX70" fmla="*/ 553528 w 649338"/>
                  <a:gd name="connsiteY70" fmla="*/ 92650 h 223846"/>
                  <a:gd name="connsiteX71" fmla="*/ 520993 w 649338"/>
                  <a:gd name="connsiteY71" fmla="*/ 53315 h 223846"/>
                  <a:gd name="connsiteX72" fmla="*/ 488751 w 649338"/>
                  <a:gd name="connsiteY72" fmla="*/ 57477 h 223846"/>
                  <a:gd name="connsiteX73" fmla="*/ 471164 w 649338"/>
                  <a:gd name="connsiteY73" fmla="*/ 98512 h 223846"/>
                  <a:gd name="connsiteX74" fmla="*/ 509386 w 649338"/>
                  <a:gd name="connsiteY74" fmla="*/ 108889 h 223846"/>
                  <a:gd name="connsiteX75" fmla="*/ 500710 w 649338"/>
                  <a:gd name="connsiteY75" fmla="*/ 69201 h 223846"/>
                  <a:gd name="connsiteX76" fmla="*/ 463192 w 649338"/>
                  <a:gd name="connsiteY76" fmla="*/ 74126 h 223846"/>
                  <a:gd name="connsiteX77" fmla="*/ 439743 w 649338"/>
                  <a:gd name="connsiteY77" fmla="*/ 138610 h 223846"/>
                  <a:gd name="connsiteX78" fmla="*/ 479313 w 649338"/>
                  <a:gd name="connsiteY78" fmla="*/ 138610 h 223846"/>
                  <a:gd name="connsiteX79" fmla="*/ 450002 w 649338"/>
                  <a:gd name="connsiteY79" fmla="*/ 62401 h 223846"/>
                  <a:gd name="connsiteX80" fmla="*/ 410432 w 649338"/>
                  <a:gd name="connsiteY80" fmla="*/ 62401 h 223846"/>
                  <a:gd name="connsiteX81" fmla="*/ 386983 w 649338"/>
                  <a:gd name="connsiteY81" fmla="*/ 156197 h 223846"/>
                  <a:gd name="connsiteX82" fmla="*/ 427315 w 649338"/>
                  <a:gd name="connsiteY82" fmla="*/ 161648 h 223846"/>
                  <a:gd name="connsiteX83" fmla="*/ 415591 w 649338"/>
                  <a:gd name="connsiteY83" fmla="*/ 108889 h 223846"/>
                  <a:gd name="connsiteX84" fmla="*/ 375259 w 649338"/>
                  <a:gd name="connsiteY84" fmla="*/ 103437 h 223846"/>
                  <a:gd name="connsiteX85" fmla="*/ 345948 w 649338"/>
                  <a:gd name="connsiteY85" fmla="*/ 167921 h 223846"/>
                  <a:gd name="connsiteX86" fmla="*/ 385518 w 649338"/>
                  <a:gd name="connsiteY86" fmla="*/ 167921 h 223846"/>
                  <a:gd name="connsiteX87" fmla="*/ 362772 w 649338"/>
                  <a:gd name="connsiteY87" fmla="*/ 103026 h 223846"/>
                  <a:gd name="connsiteX88" fmla="*/ 322440 w 649338"/>
                  <a:gd name="connsiteY88" fmla="*/ 97575 h 223846"/>
                  <a:gd name="connsiteX89" fmla="*/ 287267 w 649338"/>
                  <a:gd name="connsiteY89" fmla="*/ 185508 h 223846"/>
                  <a:gd name="connsiteX90" fmla="*/ 327599 w 649338"/>
                  <a:gd name="connsiteY90" fmla="*/ 190959 h 223846"/>
                  <a:gd name="connsiteX91" fmla="*/ 310012 w 649338"/>
                  <a:gd name="connsiteY91" fmla="*/ 120613 h 223846"/>
                  <a:gd name="connsiteX92" fmla="*/ 269680 w 649338"/>
                  <a:gd name="connsiteY92" fmla="*/ 115161 h 223846"/>
                  <a:gd name="connsiteX93" fmla="*/ 236559 w 649338"/>
                  <a:gd name="connsiteY93" fmla="*/ 192308 h 223846"/>
                  <a:gd name="connsiteX94" fmla="*/ 274077 w 649338"/>
                  <a:gd name="connsiteY94" fmla="*/ 208136 h 223846"/>
                  <a:gd name="connsiteX95" fmla="*/ 262352 w 649338"/>
                  <a:gd name="connsiteY95" fmla="*/ 126886 h 223846"/>
                  <a:gd name="connsiteX96" fmla="*/ 222783 w 649338"/>
                  <a:gd name="connsiteY96" fmla="*/ 126886 h 223846"/>
                  <a:gd name="connsiteX97" fmla="*/ 193471 w 649338"/>
                  <a:gd name="connsiteY97" fmla="*/ 179645 h 223846"/>
                  <a:gd name="connsiteX98" fmla="*/ 233041 w 649338"/>
                  <a:gd name="connsiteY98" fmla="*/ 190549 h 223846"/>
                  <a:gd name="connsiteX99" fmla="*/ 233745 w 649338"/>
                  <a:gd name="connsiteY99" fmla="*/ 91302 h 223846"/>
                  <a:gd name="connsiteX100" fmla="*/ 193413 w 649338"/>
                  <a:gd name="connsiteY100" fmla="*/ 85850 h 223846"/>
                  <a:gd name="connsiteX101" fmla="*/ 150091 w 649338"/>
                  <a:gd name="connsiteY101" fmla="*/ 155669 h 223846"/>
                  <a:gd name="connsiteX102" fmla="*/ 180223 w 649338"/>
                  <a:gd name="connsiteY102" fmla="*/ 178825 h 223846"/>
                  <a:gd name="connsiteX103" fmla="*/ 191947 w 649338"/>
                  <a:gd name="connsiteY103" fmla="*/ 102616 h 223846"/>
                  <a:gd name="connsiteX104" fmla="*/ 157653 w 649338"/>
                  <a:gd name="connsiteY104" fmla="*/ 82626 h 223846"/>
                  <a:gd name="connsiteX105" fmla="*/ 85607 w 649338"/>
                  <a:gd name="connsiteY105" fmla="*/ 161473 h 223846"/>
                  <a:gd name="connsiteX106" fmla="*/ 116501 w 649338"/>
                  <a:gd name="connsiteY106" fmla="*/ 179176 h 223846"/>
                  <a:gd name="connsiteX107" fmla="*/ 133384 w 649338"/>
                  <a:gd name="connsiteY107" fmla="*/ 90833 h 223846"/>
                  <a:gd name="connsiteX108" fmla="*/ 95866 w 649338"/>
                  <a:gd name="connsiteY108" fmla="*/ 75005 h 223846"/>
                  <a:gd name="connsiteX109" fmla="*/ 43106 w 649338"/>
                  <a:gd name="connsiteY109" fmla="*/ 151214 h 223846"/>
                  <a:gd name="connsiteX110" fmla="*/ 81327 w 649338"/>
                  <a:gd name="connsiteY110" fmla="*/ 161590 h 223846"/>
                  <a:gd name="connsiteX111" fmla="*/ 119549 w 649338"/>
                  <a:gd name="connsiteY111" fmla="*/ 60584 h 223846"/>
                  <a:gd name="connsiteX112" fmla="*/ 91469 w 649338"/>
                  <a:gd name="connsiteY112" fmla="*/ 32504 h 223846"/>
                  <a:gd name="connsiteX113" fmla="*/ 9398 w 649338"/>
                  <a:gd name="connsiteY113" fmla="*/ 102851 h 223846"/>
                  <a:gd name="connsiteX114" fmla="*/ 34254 w 649338"/>
                  <a:gd name="connsiteY114" fmla="*/ 135093 h 223846"/>
                  <a:gd name="connsiteX115" fmla="*/ 98738 w 649338"/>
                  <a:gd name="connsiteY115" fmla="*/ 64746 h 223846"/>
                  <a:gd name="connsiteX116" fmla="*/ 70131 w 649338"/>
                  <a:gd name="connsiteY116" fmla="*/ 35787 h 223846"/>
                  <a:gd name="connsiteX117" fmla="*/ 70131 w 649338"/>
                  <a:gd name="connsiteY117" fmla="*/ 35787 h 22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49338" h="223846">
                    <a:moveTo>
                      <a:pt x="70131" y="35787"/>
                    </a:moveTo>
                    <a:cubicBezTo>
                      <a:pt x="47913" y="58591"/>
                      <a:pt x="27864" y="83329"/>
                      <a:pt x="5646" y="106133"/>
                    </a:cubicBezTo>
                    <a:cubicBezTo>
                      <a:pt x="-10299" y="122489"/>
                      <a:pt x="10570" y="151448"/>
                      <a:pt x="30502" y="138376"/>
                    </a:cubicBezTo>
                    <a:cubicBezTo>
                      <a:pt x="60927" y="118385"/>
                      <a:pt x="82266" y="87960"/>
                      <a:pt x="112573" y="68029"/>
                    </a:cubicBezTo>
                    <a:cubicBezTo>
                      <a:pt x="103194" y="58649"/>
                      <a:pt x="93873" y="49329"/>
                      <a:pt x="84493" y="39949"/>
                    </a:cubicBezTo>
                    <a:cubicBezTo>
                      <a:pt x="66438" y="80281"/>
                      <a:pt x="42637" y="116334"/>
                      <a:pt x="40644" y="161707"/>
                    </a:cubicBezTo>
                    <a:cubicBezTo>
                      <a:pt x="39706" y="183925"/>
                      <a:pt x="67786" y="187208"/>
                      <a:pt x="78865" y="172083"/>
                    </a:cubicBezTo>
                    <a:cubicBezTo>
                      <a:pt x="97097" y="147110"/>
                      <a:pt x="113394" y="120847"/>
                      <a:pt x="131625" y="95875"/>
                    </a:cubicBezTo>
                    <a:cubicBezTo>
                      <a:pt x="119139" y="90598"/>
                      <a:pt x="106652" y="85322"/>
                      <a:pt x="94107" y="80047"/>
                    </a:cubicBezTo>
                    <a:cubicBezTo>
                      <a:pt x="87014" y="113051"/>
                      <a:pt x="77048" y="145352"/>
                      <a:pt x="75817" y="179294"/>
                    </a:cubicBezTo>
                    <a:cubicBezTo>
                      <a:pt x="75231" y="194418"/>
                      <a:pt x="93814" y="205498"/>
                      <a:pt x="106711" y="196998"/>
                    </a:cubicBezTo>
                    <a:cubicBezTo>
                      <a:pt x="140184" y="174956"/>
                      <a:pt x="162636" y="142714"/>
                      <a:pt x="187082" y="111702"/>
                    </a:cubicBezTo>
                    <a:cubicBezTo>
                      <a:pt x="175651" y="105020"/>
                      <a:pt x="164219" y="98395"/>
                      <a:pt x="152788" y="91712"/>
                    </a:cubicBezTo>
                    <a:cubicBezTo>
                      <a:pt x="147395" y="116920"/>
                      <a:pt x="146456" y="142772"/>
                      <a:pt x="141063" y="167921"/>
                    </a:cubicBezTo>
                    <a:cubicBezTo>
                      <a:pt x="137429" y="184922"/>
                      <a:pt x="155015" y="200867"/>
                      <a:pt x="171195" y="191077"/>
                    </a:cubicBezTo>
                    <a:cubicBezTo>
                      <a:pt x="204610" y="170911"/>
                      <a:pt x="219441" y="131282"/>
                      <a:pt x="233393" y="96754"/>
                    </a:cubicBezTo>
                    <a:cubicBezTo>
                      <a:pt x="219969" y="94936"/>
                      <a:pt x="206544" y="93119"/>
                      <a:pt x="193061" y="91302"/>
                    </a:cubicBezTo>
                    <a:cubicBezTo>
                      <a:pt x="193589" y="120613"/>
                      <a:pt x="198455" y="150452"/>
                      <a:pt x="193765" y="179645"/>
                    </a:cubicBezTo>
                    <a:cubicBezTo>
                      <a:pt x="189544" y="206084"/>
                      <a:pt x="223134" y="214877"/>
                      <a:pt x="233334" y="190549"/>
                    </a:cubicBezTo>
                    <a:cubicBezTo>
                      <a:pt x="241131" y="171966"/>
                      <a:pt x="254790" y="156548"/>
                      <a:pt x="262645" y="137789"/>
                    </a:cubicBezTo>
                    <a:cubicBezTo>
                      <a:pt x="249456" y="137789"/>
                      <a:pt x="236266" y="137789"/>
                      <a:pt x="223076" y="137789"/>
                    </a:cubicBezTo>
                    <a:cubicBezTo>
                      <a:pt x="229466" y="156607"/>
                      <a:pt x="238200" y="176949"/>
                      <a:pt x="234800" y="197232"/>
                    </a:cubicBezTo>
                    <a:cubicBezTo>
                      <a:pt x="231283" y="218278"/>
                      <a:pt x="262470" y="236040"/>
                      <a:pt x="272318" y="213060"/>
                    </a:cubicBezTo>
                    <a:cubicBezTo>
                      <a:pt x="284805" y="183925"/>
                      <a:pt x="301864" y="157134"/>
                      <a:pt x="309543" y="126123"/>
                    </a:cubicBezTo>
                    <a:cubicBezTo>
                      <a:pt x="296119" y="124306"/>
                      <a:pt x="282695" y="122489"/>
                      <a:pt x="269211" y="120672"/>
                    </a:cubicBezTo>
                    <a:cubicBezTo>
                      <a:pt x="270794" y="145645"/>
                      <a:pt x="284863" y="166749"/>
                      <a:pt x="286798" y="191018"/>
                    </a:cubicBezTo>
                    <a:cubicBezTo>
                      <a:pt x="288674" y="214936"/>
                      <a:pt x="318513" y="217926"/>
                      <a:pt x="327130" y="196470"/>
                    </a:cubicBezTo>
                    <a:cubicBezTo>
                      <a:pt x="338854" y="167159"/>
                      <a:pt x="350579" y="137848"/>
                      <a:pt x="362303" y="108537"/>
                    </a:cubicBezTo>
                    <a:cubicBezTo>
                      <a:pt x="348879" y="106720"/>
                      <a:pt x="335454" y="104902"/>
                      <a:pt x="321971" y="103085"/>
                    </a:cubicBezTo>
                    <a:cubicBezTo>
                      <a:pt x="324082" y="130754"/>
                      <a:pt x="336627" y="153383"/>
                      <a:pt x="346123" y="178883"/>
                    </a:cubicBezTo>
                    <a:cubicBezTo>
                      <a:pt x="353099" y="197525"/>
                      <a:pt x="379421" y="199284"/>
                      <a:pt x="385693" y="178883"/>
                    </a:cubicBezTo>
                    <a:cubicBezTo>
                      <a:pt x="392669" y="156197"/>
                      <a:pt x="406328" y="136441"/>
                      <a:pt x="415004" y="114399"/>
                    </a:cubicBezTo>
                    <a:cubicBezTo>
                      <a:pt x="401580" y="112582"/>
                      <a:pt x="388156" y="110765"/>
                      <a:pt x="374673" y="108947"/>
                    </a:cubicBezTo>
                    <a:cubicBezTo>
                      <a:pt x="376490" y="127179"/>
                      <a:pt x="384638" y="143651"/>
                      <a:pt x="386397" y="161707"/>
                    </a:cubicBezTo>
                    <a:cubicBezTo>
                      <a:pt x="388683" y="184980"/>
                      <a:pt x="418404" y="189318"/>
                      <a:pt x="426729" y="167159"/>
                    </a:cubicBezTo>
                    <a:cubicBezTo>
                      <a:pt x="438101" y="136734"/>
                      <a:pt x="443905" y="105078"/>
                      <a:pt x="450178" y="73364"/>
                    </a:cubicBezTo>
                    <a:cubicBezTo>
                      <a:pt x="436988" y="73364"/>
                      <a:pt x="423798" y="73364"/>
                      <a:pt x="410608" y="73364"/>
                    </a:cubicBezTo>
                    <a:cubicBezTo>
                      <a:pt x="418287" y="99568"/>
                      <a:pt x="432239" y="123368"/>
                      <a:pt x="439919" y="149572"/>
                    </a:cubicBezTo>
                    <a:cubicBezTo>
                      <a:pt x="445898" y="169973"/>
                      <a:pt x="472747" y="168214"/>
                      <a:pt x="479489" y="149572"/>
                    </a:cubicBezTo>
                    <a:cubicBezTo>
                      <a:pt x="487285" y="127999"/>
                      <a:pt x="496665" y="107189"/>
                      <a:pt x="502937" y="85088"/>
                    </a:cubicBezTo>
                    <a:cubicBezTo>
                      <a:pt x="490451" y="86730"/>
                      <a:pt x="477965" y="88371"/>
                      <a:pt x="465419" y="89954"/>
                    </a:cubicBezTo>
                    <a:cubicBezTo>
                      <a:pt x="468058" y="96050"/>
                      <a:pt x="469054" y="102382"/>
                      <a:pt x="468468" y="108889"/>
                    </a:cubicBezTo>
                    <a:cubicBezTo>
                      <a:pt x="468702" y="127999"/>
                      <a:pt x="497779" y="138610"/>
                      <a:pt x="506689" y="119265"/>
                    </a:cubicBezTo>
                    <a:cubicBezTo>
                      <a:pt x="512903" y="105723"/>
                      <a:pt x="518062" y="91771"/>
                      <a:pt x="524276" y="78229"/>
                    </a:cubicBezTo>
                    <a:cubicBezTo>
                      <a:pt x="513548" y="79636"/>
                      <a:pt x="502762" y="80984"/>
                      <a:pt x="492034" y="82391"/>
                    </a:cubicBezTo>
                    <a:cubicBezTo>
                      <a:pt x="502644" y="92005"/>
                      <a:pt x="512200" y="99920"/>
                      <a:pt x="518121" y="113403"/>
                    </a:cubicBezTo>
                    <a:cubicBezTo>
                      <a:pt x="526914" y="133393"/>
                      <a:pt x="555580" y="121668"/>
                      <a:pt x="556342" y="103026"/>
                    </a:cubicBezTo>
                    <a:cubicBezTo>
                      <a:pt x="557515" y="75240"/>
                      <a:pt x="566660" y="48742"/>
                      <a:pt x="568067" y="20955"/>
                    </a:cubicBezTo>
                    <a:cubicBezTo>
                      <a:pt x="555346" y="24414"/>
                      <a:pt x="542566" y="27873"/>
                      <a:pt x="529845" y="31332"/>
                    </a:cubicBezTo>
                    <a:cubicBezTo>
                      <a:pt x="542742" y="48684"/>
                      <a:pt x="558277" y="61991"/>
                      <a:pt x="574105" y="76529"/>
                    </a:cubicBezTo>
                    <a:cubicBezTo>
                      <a:pt x="587939" y="89250"/>
                      <a:pt x="607578" y="79812"/>
                      <a:pt x="609102" y="62050"/>
                    </a:cubicBezTo>
                    <a:cubicBezTo>
                      <a:pt x="610275" y="48215"/>
                      <a:pt x="614085" y="34966"/>
                      <a:pt x="614964" y="21014"/>
                    </a:cubicBezTo>
                    <a:cubicBezTo>
                      <a:pt x="601540" y="22831"/>
                      <a:pt x="588115" y="24649"/>
                      <a:pt x="574632" y="26466"/>
                    </a:cubicBezTo>
                    <a:cubicBezTo>
                      <a:pt x="576625" y="40477"/>
                      <a:pt x="582898" y="55191"/>
                      <a:pt x="595795" y="62167"/>
                    </a:cubicBezTo>
                    <a:cubicBezTo>
                      <a:pt x="608926" y="69260"/>
                      <a:pt x="627275" y="60525"/>
                      <a:pt x="626689" y="44463"/>
                    </a:cubicBezTo>
                    <a:cubicBezTo>
                      <a:pt x="626279" y="33559"/>
                      <a:pt x="624344" y="25469"/>
                      <a:pt x="618013" y="16500"/>
                    </a:cubicBezTo>
                    <a:cubicBezTo>
                      <a:pt x="616957" y="24766"/>
                      <a:pt x="615844" y="33090"/>
                      <a:pt x="614788" y="41356"/>
                    </a:cubicBezTo>
                    <a:cubicBezTo>
                      <a:pt x="618071" y="38718"/>
                      <a:pt x="625985" y="41180"/>
                      <a:pt x="629620" y="41532"/>
                    </a:cubicBezTo>
                    <a:cubicBezTo>
                      <a:pt x="656000" y="43642"/>
                      <a:pt x="655824" y="2607"/>
                      <a:pt x="629620" y="496"/>
                    </a:cubicBezTo>
                    <a:cubicBezTo>
                      <a:pt x="610920" y="-1028"/>
                      <a:pt x="600778" y="438"/>
                      <a:pt x="585829" y="12338"/>
                    </a:cubicBezTo>
                    <a:cubicBezTo>
                      <a:pt x="579146" y="17673"/>
                      <a:pt x="577798" y="30335"/>
                      <a:pt x="582605" y="37194"/>
                    </a:cubicBezTo>
                    <a:cubicBezTo>
                      <a:pt x="583601" y="39597"/>
                      <a:pt x="584657" y="42001"/>
                      <a:pt x="585653" y="44404"/>
                    </a:cubicBezTo>
                    <a:cubicBezTo>
                      <a:pt x="595971" y="38483"/>
                      <a:pt x="606230" y="32621"/>
                      <a:pt x="616547" y="26700"/>
                    </a:cubicBezTo>
                    <a:cubicBezTo>
                      <a:pt x="618540" y="27756"/>
                      <a:pt x="614613" y="18200"/>
                      <a:pt x="614261" y="15504"/>
                    </a:cubicBezTo>
                    <a:cubicBezTo>
                      <a:pt x="610861" y="-8590"/>
                      <a:pt x="575277" y="-794"/>
                      <a:pt x="573929" y="20955"/>
                    </a:cubicBezTo>
                    <a:cubicBezTo>
                      <a:pt x="573050" y="34849"/>
                      <a:pt x="569239" y="48156"/>
                      <a:pt x="568067" y="61991"/>
                    </a:cubicBezTo>
                    <a:cubicBezTo>
                      <a:pt x="579733" y="57125"/>
                      <a:pt x="591398" y="52318"/>
                      <a:pt x="603064" y="47453"/>
                    </a:cubicBezTo>
                    <a:cubicBezTo>
                      <a:pt x="590050" y="35494"/>
                      <a:pt x="575863" y="24883"/>
                      <a:pt x="565253" y="10579"/>
                    </a:cubicBezTo>
                    <a:cubicBezTo>
                      <a:pt x="553294" y="-5542"/>
                      <a:pt x="528087" y="-617"/>
                      <a:pt x="527031" y="20955"/>
                    </a:cubicBezTo>
                    <a:cubicBezTo>
                      <a:pt x="525624" y="48625"/>
                      <a:pt x="516479" y="75181"/>
                      <a:pt x="515307" y="103026"/>
                    </a:cubicBezTo>
                    <a:cubicBezTo>
                      <a:pt x="528028" y="99568"/>
                      <a:pt x="540807" y="96109"/>
                      <a:pt x="553528" y="92650"/>
                    </a:cubicBezTo>
                    <a:cubicBezTo>
                      <a:pt x="546201" y="76119"/>
                      <a:pt x="534124" y="65274"/>
                      <a:pt x="520993" y="53315"/>
                    </a:cubicBezTo>
                    <a:cubicBezTo>
                      <a:pt x="512024" y="45166"/>
                      <a:pt x="494554" y="44873"/>
                      <a:pt x="488751" y="57477"/>
                    </a:cubicBezTo>
                    <a:cubicBezTo>
                      <a:pt x="482537" y="71019"/>
                      <a:pt x="477378" y="84971"/>
                      <a:pt x="471164" y="98512"/>
                    </a:cubicBezTo>
                    <a:cubicBezTo>
                      <a:pt x="483885" y="101971"/>
                      <a:pt x="496665" y="105430"/>
                      <a:pt x="509386" y="108889"/>
                    </a:cubicBezTo>
                    <a:cubicBezTo>
                      <a:pt x="509210" y="94116"/>
                      <a:pt x="506514" y="82743"/>
                      <a:pt x="500710" y="69201"/>
                    </a:cubicBezTo>
                    <a:cubicBezTo>
                      <a:pt x="493324" y="52084"/>
                      <a:pt x="467588" y="58591"/>
                      <a:pt x="463192" y="74126"/>
                    </a:cubicBezTo>
                    <a:cubicBezTo>
                      <a:pt x="456919" y="96226"/>
                      <a:pt x="447540" y="117037"/>
                      <a:pt x="439743" y="138610"/>
                    </a:cubicBezTo>
                    <a:cubicBezTo>
                      <a:pt x="452933" y="138610"/>
                      <a:pt x="466123" y="138610"/>
                      <a:pt x="479313" y="138610"/>
                    </a:cubicBezTo>
                    <a:cubicBezTo>
                      <a:pt x="471633" y="112406"/>
                      <a:pt x="457681" y="88605"/>
                      <a:pt x="450002" y="62401"/>
                    </a:cubicBezTo>
                    <a:cubicBezTo>
                      <a:pt x="444609" y="43935"/>
                      <a:pt x="414536" y="41649"/>
                      <a:pt x="410432" y="62401"/>
                    </a:cubicBezTo>
                    <a:cubicBezTo>
                      <a:pt x="404159" y="94174"/>
                      <a:pt x="398356" y="125830"/>
                      <a:pt x="386983" y="156197"/>
                    </a:cubicBezTo>
                    <a:cubicBezTo>
                      <a:pt x="400407" y="158014"/>
                      <a:pt x="413832" y="159831"/>
                      <a:pt x="427315" y="161648"/>
                    </a:cubicBezTo>
                    <a:cubicBezTo>
                      <a:pt x="425498" y="143417"/>
                      <a:pt x="417349" y="126944"/>
                      <a:pt x="415591" y="108889"/>
                    </a:cubicBezTo>
                    <a:cubicBezTo>
                      <a:pt x="413246" y="85322"/>
                      <a:pt x="383876" y="81571"/>
                      <a:pt x="375259" y="103437"/>
                    </a:cubicBezTo>
                    <a:cubicBezTo>
                      <a:pt x="366524" y="125596"/>
                      <a:pt x="353041" y="144941"/>
                      <a:pt x="345948" y="167921"/>
                    </a:cubicBezTo>
                    <a:cubicBezTo>
                      <a:pt x="359138" y="167921"/>
                      <a:pt x="372328" y="167921"/>
                      <a:pt x="385518" y="167921"/>
                    </a:cubicBezTo>
                    <a:cubicBezTo>
                      <a:pt x="377545" y="146641"/>
                      <a:pt x="364531" y="126065"/>
                      <a:pt x="362772" y="103026"/>
                    </a:cubicBezTo>
                    <a:cubicBezTo>
                      <a:pt x="360955" y="79108"/>
                      <a:pt x="331058" y="76119"/>
                      <a:pt x="322440" y="97575"/>
                    </a:cubicBezTo>
                    <a:cubicBezTo>
                      <a:pt x="310716" y="126886"/>
                      <a:pt x="298991" y="156197"/>
                      <a:pt x="287267" y="185508"/>
                    </a:cubicBezTo>
                    <a:cubicBezTo>
                      <a:pt x="300691" y="187325"/>
                      <a:pt x="314116" y="189142"/>
                      <a:pt x="327599" y="190959"/>
                    </a:cubicBezTo>
                    <a:cubicBezTo>
                      <a:pt x="325664" y="166221"/>
                      <a:pt x="311595" y="145234"/>
                      <a:pt x="310012" y="120613"/>
                    </a:cubicBezTo>
                    <a:cubicBezTo>
                      <a:pt x="308547" y="98278"/>
                      <a:pt x="275484" y="91712"/>
                      <a:pt x="269680" y="115161"/>
                    </a:cubicBezTo>
                    <a:cubicBezTo>
                      <a:pt x="262880" y="142714"/>
                      <a:pt x="247638" y="166455"/>
                      <a:pt x="236559" y="192308"/>
                    </a:cubicBezTo>
                    <a:cubicBezTo>
                      <a:pt x="249045" y="197584"/>
                      <a:pt x="261532" y="202860"/>
                      <a:pt x="274077" y="208136"/>
                    </a:cubicBezTo>
                    <a:cubicBezTo>
                      <a:pt x="278884" y="179352"/>
                      <a:pt x="271615" y="154028"/>
                      <a:pt x="262352" y="126886"/>
                    </a:cubicBezTo>
                    <a:cubicBezTo>
                      <a:pt x="255376" y="106368"/>
                      <a:pt x="230521" y="108478"/>
                      <a:pt x="222783" y="126886"/>
                    </a:cubicBezTo>
                    <a:cubicBezTo>
                      <a:pt x="214986" y="145469"/>
                      <a:pt x="201327" y="160886"/>
                      <a:pt x="193471" y="179645"/>
                    </a:cubicBezTo>
                    <a:cubicBezTo>
                      <a:pt x="206661" y="183280"/>
                      <a:pt x="219851" y="186915"/>
                      <a:pt x="233041" y="190549"/>
                    </a:cubicBezTo>
                    <a:cubicBezTo>
                      <a:pt x="238318" y="157310"/>
                      <a:pt x="234390" y="124717"/>
                      <a:pt x="233745" y="91302"/>
                    </a:cubicBezTo>
                    <a:cubicBezTo>
                      <a:pt x="233334" y="66681"/>
                      <a:pt x="201737" y="65215"/>
                      <a:pt x="193413" y="85850"/>
                    </a:cubicBezTo>
                    <a:cubicBezTo>
                      <a:pt x="183916" y="109416"/>
                      <a:pt x="172954" y="141834"/>
                      <a:pt x="150091" y="155669"/>
                    </a:cubicBezTo>
                    <a:cubicBezTo>
                      <a:pt x="160116" y="163407"/>
                      <a:pt x="170199" y="171087"/>
                      <a:pt x="180223" y="178825"/>
                    </a:cubicBezTo>
                    <a:cubicBezTo>
                      <a:pt x="185616" y="153617"/>
                      <a:pt x="186554" y="127765"/>
                      <a:pt x="191947" y="102616"/>
                    </a:cubicBezTo>
                    <a:cubicBezTo>
                      <a:pt x="195875" y="84502"/>
                      <a:pt x="171430" y="65215"/>
                      <a:pt x="157653" y="82626"/>
                    </a:cubicBezTo>
                    <a:cubicBezTo>
                      <a:pt x="135788" y="110354"/>
                      <a:pt x="115563" y="141775"/>
                      <a:pt x="85607" y="161473"/>
                    </a:cubicBezTo>
                    <a:cubicBezTo>
                      <a:pt x="95924" y="167393"/>
                      <a:pt x="106183" y="173255"/>
                      <a:pt x="116501" y="179176"/>
                    </a:cubicBezTo>
                    <a:cubicBezTo>
                      <a:pt x="117614" y="149045"/>
                      <a:pt x="127053" y="120144"/>
                      <a:pt x="133384" y="90833"/>
                    </a:cubicBezTo>
                    <a:cubicBezTo>
                      <a:pt x="138425" y="67208"/>
                      <a:pt x="109466" y="56422"/>
                      <a:pt x="95866" y="75005"/>
                    </a:cubicBezTo>
                    <a:cubicBezTo>
                      <a:pt x="77634" y="99978"/>
                      <a:pt x="61337" y="126241"/>
                      <a:pt x="43106" y="151214"/>
                    </a:cubicBezTo>
                    <a:cubicBezTo>
                      <a:pt x="55827" y="154672"/>
                      <a:pt x="68607" y="158131"/>
                      <a:pt x="81327" y="161590"/>
                    </a:cubicBezTo>
                    <a:cubicBezTo>
                      <a:pt x="82910" y="124541"/>
                      <a:pt x="104835" y="93471"/>
                      <a:pt x="119549" y="60584"/>
                    </a:cubicBezTo>
                    <a:cubicBezTo>
                      <a:pt x="127170" y="43525"/>
                      <a:pt x="110404" y="20076"/>
                      <a:pt x="91469" y="32504"/>
                    </a:cubicBezTo>
                    <a:cubicBezTo>
                      <a:pt x="61044" y="52494"/>
                      <a:pt x="39706" y="82919"/>
                      <a:pt x="9398" y="102851"/>
                    </a:cubicBezTo>
                    <a:cubicBezTo>
                      <a:pt x="17664" y="113578"/>
                      <a:pt x="25988" y="124365"/>
                      <a:pt x="34254" y="135093"/>
                    </a:cubicBezTo>
                    <a:cubicBezTo>
                      <a:pt x="56472" y="112289"/>
                      <a:pt x="76520" y="87550"/>
                      <a:pt x="98738" y="64746"/>
                    </a:cubicBezTo>
                    <a:cubicBezTo>
                      <a:pt x="117614" y="45870"/>
                      <a:pt x="88655" y="16852"/>
                      <a:pt x="70131" y="35787"/>
                    </a:cubicBezTo>
                    <a:lnTo>
                      <a:pt x="70131" y="357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9621418" y="4139515"/>
                <a:ext cx="556852" cy="175799"/>
              </a:xfrm>
              <a:custGeom>
                <a:avLst/>
                <a:gdLst>
                  <a:gd name="connsiteX0" fmla="*/ 19844 w 556852"/>
                  <a:gd name="connsiteY0" fmla="*/ 112029 h 175799"/>
                  <a:gd name="connsiteX1" fmla="*/ 174782 w 556852"/>
                  <a:gd name="connsiteY1" fmla="*/ 156113 h 175799"/>
                  <a:gd name="connsiteX2" fmla="*/ 319637 w 556852"/>
                  <a:gd name="connsiteY2" fmla="*/ 173465 h 175799"/>
                  <a:gd name="connsiteX3" fmla="*/ 553422 w 556852"/>
                  <a:gd name="connsiteY3" fmla="*/ 54932 h 175799"/>
                  <a:gd name="connsiteX4" fmla="*/ 525342 w 556852"/>
                  <a:gd name="connsiteY4" fmla="*/ 26851 h 175799"/>
                  <a:gd name="connsiteX5" fmla="*/ 294547 w 556852"/>
                  <a:gd name="connsiteY5" fmla="*/ 116074 h 175799"/>
                  <a:gd name="connsiteX6" fmla="*/ 57831 w 556852"/>
                  <a:gd name="connsiteY6" fmla="*/ 82777 h 175799"/>
                  <a:gd name="connsiteX7" fmla="*/ 48803 w 556852"/>
                  <a:gd name="connsiteY7" fmla="*/ 117071 h 175799"/>
                  <a:gd name="connsiteX8" fmla="*/ 283584 w 556852"/>
                  <a:gd name="connsiteY8" fmla="*/ 108571 h 175799"/>
                  <a:gd name="connsiteX9" fmla="*/ 491693 w 556852"/>
                  <a:gd name="connsiteY9" fmla="*/ 35586 h 175799"/>
                  <a:gd name="connsiteX10" fmla="*/ 471703 w 556852"/>
                  <a:gd name="connsiteY10" fmla="*/ 1292 h 175799"/>
                  <a:gd name="connsiteX11" fmla="*/ 113698 w 556852"/>
                  <a:gd name="connsiteY11" fmla="*/ 94384 h 175799"/>
                  <a:gd name="connsiteX12" fmla="*/ 113698 w 556852"/>
                  <a:gd name="connsiteY12" fmla="*/ 135420 h 175799"/>
                  <a:gd name="connsiteX13" fmla="*/ 482606 w 556852"/>
                  <a:gd name="connsiteY13" fmla="*/ 40921 h 175799"/>
                  <a:gd name="connsiteX14" fmla="*/ 462616 w 556852"/>
                  <a:gd name="connsiteY14" fmla="*/ 6627 h 175799"/>
                  <a:gd name="connsiteX15" fmla="*/ 37841 w 556852"/>
                  <a:gd name="connsiteY15" fmla="*/ 77560 h 175799"/>
                  <a:gd name="connsiteX16" fmla="*/ 28813 w 556852"/>
                  <a:gd name="connsiteY16" fmla="*/ 111853 h 175799"/>
                  <a:gd name="connsiteX17" fmla="*/ 275729 w 556852"/>
                  <a:gd name="connsiteY17" fmla="*/ 161741 h 175799"/>
                  <a:gd name="connsiteX18" fmla="*/ 546094 w 556852"/>
                  <a:gd name="connsiteY18" fmla="*/ 62259 h 175799"/>
                  <a:gd name="connsiteX19" fmla="*/ 518014 w 556852"/>
                  <a:gd name="connsiteY19" fmla="*/ 34179 h 175799"/>
                  <a:gd name="connsiteX20" fmla="*/ 291147 w 556852"/>
                  <a:gd name="connsiteY20" fmla="*/ 135068 h 175799"/>
                  <a:gd name="connsiteX21" fmla="*/ 19902 w 556852"/>
                  <a:gd name="connsiteY21" fmla="*/ 70935 h 175799"/>
                  <a:gd name="connsiteX22" fmla="*/ 19844 w 556852"/>
                  <a:gd name="connsiteY22" fmla="*/ 112029 h 175799"/>
                  <a:gd name="connsiteX23" fmla="*/ 19844 w 556852"/>
                  <a:gd name="connsiteY23" fmla="*/ 112029 h 17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56852" h="175799">
                    <a:moveTo>
                      <a:pt x="19844" y="112029"/>
                    </a:moveTo>
                    <a:cubicBezTo>
                      <a:pt x="74479" y="113319"/>
                      <a:pt x="124250" y="137940"/>
                      <a:pt x="174782" y="156113"/>
                    </a:cubicBezTo>
                    <a:cubicBezTo>
                      <a:pt x="222149" y="173172"/>
                      <a:pt x="269632" y="179738"/>
                      <a:pt x="319637" y="173465"/>
                    </a:cubicBezTo>
                    <a:cubicBezTo>
                      <a:pt x="404873" y="162796"/>
                      <a:pt x="502128" y="127681"/>
                      <a:pt x="553422" y="54932"/>
                    </a:cubicBezTo>
                    <a:cubicBezTo>
                      <a:pt x="565733" y="37404"/>
                      <a:pt x="542225" y="17179"/>
                      <a:pt x="525342" y="26851"/>
                    </a:cubicBezTo>
                    <a:cubicBezTo>
                      <a:pt x="453706" y="67829"/>
                      <a:pt x="374800" y="97374"/>
                      <a:pt x="294547" y="116074"/>
                    </a:cubicBezTo>
                    <a:cubicBezTo>
                      <a:pt x="219628" y="133544"/>
                      <a:pt x="115046" y="147027"/>
                      <a:pt x="57831" y="82777"/>
                    </a:cubicBezTo>
                    <a:cubicBezTo>
                      <a:pt x="54783" y="94208"/>
                      <a:pt x="51793" y="105640"/>
                      <a:pt x="48803" y="117071"/>
                    </a:cubicBezTo>
                    <a:cubicBezTo>
                      <a:pt x="125012" y="93153"/>
                      <a:pt x="205383" y="107574"/>
                      <a:pt x="283584" y="108571"/>
                    </a:cubicBezTo>
                    <a:cubicBezTo>
                      <a:pt x="361669" y="109626"/>
                      <a:pt x="434302" y="90691"/>
                      <a:pt x="491693" y="35586"/>
                    </a:cubicBezTo>
                    <a:cubicBezTo>
                      <a:pt x="505762" y="22103"/>
                      <a:pt x="491400" y="-6387"/>
                      <a:pt x="471703" y="1292"/>
                    </a:cubicBezTo>
                    <a:cubicBezTo>
                      <a:pt x="356628" y="46255"/>
                      <a:pt x="239911" y="98429"/>
                      <a:pt x="113698" y="94384"/>
                    </a:cubicBezTo>
                    <a:cubicBezTo>
                      <a:pt x="87200" y="93505"/>
                      <a:pt x="87318" y="134599"/>
                      <a:pt x="113698" y="135420"/>
                    </a:cubicBezTo>
                    <a:cubicBezTo>
                      <a:pt x="243839" y="139582"/>
                      <a:pt x="363897" y="87291"/>
                      <a:pt x="482606" y="40921"/>
                    </a:cubicBezTo>
                    <a:cubicBezTo>
                      <a:pt x="475923" y="29489"/>
                      <a:pt x="469299" y="18058"/>
                      <a:pt x="462616" y="6627"/>
                    </a:cubicBezTo>
                    <a:cubicBezTo>
                      <a:pt x="346369" y="118361"/>
                      <a:pt x="176658" y="34003"/>
                      <a:pt x="37841" y="77560"/>
                    </a:cubicBezTo>
                    <a:cubicBezTo>
                      <a:pt x="22599" y="82308"/>
                      <a:pt x="18378" y="100188"/>
                      <a:pt x="28813" y="111853"/>
                    </a:cubicBezTo>
                    <a:cubicBezTo>
                      <a:pt x="90131" y="180617"/>
                      <a:pt x="192779" y="176162"/>
                      <a:pt x="275729" y="161741"/>
                    </a:cubicBezTo>
                    <a:cubicBezTo>
                      <a:pt x="369466" y="145444"/>
                      <a:pt x="463613" y="109509"/>
                      <a:pt x="546094" y="62259"/>
                    </a:cubicBezTo>
                    <a:cubicBezTo>
                      <a:pt x="536715" y="52880"/>
                      <a:pt x="527394" y="43559"/>
                      <a:pt x="518014" y="34179"/>
                    </a:cubicBezTo>
                    <a:cubicBezTo>
                      <a:pt x="470648" y="101360"/>
                      <a:pt x="369173" y="130320"/>
                      <a:pt x="291147" y="135068"/>
                    </a:cubicBezTo>
                    <a:cubicBezTo>
                      <a:pt x="195534" y="140930"/>
                      <a:pt x="114811" y="73222"/>
                      <a:pt x="19902" y="70935"/>
                    </a:cubicBezTo>
                    <a:cubicBezTo>
                      <a:pt x="-6654" y="70349"/>
                      <a:pt x="-6595" y="111385"/>
                      <a:pt x="19844" y="112029"/>
                    </a:cubicBezTo>
                    <a:lnTo>
                      <a:pt x="19844" y="1120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9586215" y="4292580"/>
                <a:ext cx="39701" cy="41035"/>
              </a:xfrm>
              <a:custGeom>
                <a:avLst/>
                <a:gdLst>
                  <a:gd name="connsiteX0" fmla="*/ 19873 w 39701"/>
                  <a:gd name="connsiteY0" fmla="*/ 41035 h 41035"/>
                  <a:gd name="connsiteX1" fmla="*/ 19873 w 39701"/>
                  <a:gd name="connsiteY1" fmla="*/ 0 h 41035"/>
                  <a:gd name="connsiteX2" fmla="*/ 19873 w 39701"/>
                  <a:gd name="connsiteY2" fmla="*/ 41035 h 41035"/>
                  <a:gd name="connsiteX3" fmla="*/ 19873 w 39701"/>
                  <a:gd name="connsiteY3" fmla="*/ 41035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01" h="41035">
                    <a:moveTo>
                      <a:pt x="19873" y="41035"/>
                    </a:moveTo>
                    <a:cubicBezTo>
                      <a:pt x="46312" y="41035"/>
                      <a:pt x="46312" y="0"/>
                      <a:pt x="19873" y="0"/>
                    </a:cubicBezTo>
                    <a:cubicBezTo>
                      <a:pt x="-6624" y="0"/>
                      <a:pt x="-6624" y="41035"/>
                      <a:pt x="19873" y="41035"/>
                    </a:cubicBezTo>
                    <a:lnTo>
                      <a:pt x="19873" y="410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9556500" y="4199614"/>
                <a:ext cx="680570" cy="213055"/>
              </a:xfrm>
              <a:custGeom>
                <a:avLst/>
                <a:gdLst>
                  <a:gd name="connsiteX0" fmla="*/ 44137 w 680570"/>
                  <a:gd name="connsiteY0" fmla="*/ 93669 h 213055"/>
                  <a:gd name="connsiteX1" fmla="*/ 9901 w 680570"/>
                  <a:gd name="connsiteY1" fmla="*/ 101583 h 213055"/>
                  <a:gd name="connsiteX2" fmla="*/ 5739 w 680570"/>
                  <a:gd name="connsiteY2" fmla="*/ 133825 h 213055"/>
                  <a:gd name="connsiteX3" fmla="*/ 344634 w 680570"/>
                  <a:gd name="connsiteY3" fmla="*/ 194441 h 213055"/>
                  <a:gd name="connsiteX4" fmla="*/ 673738 w 680570"/>
                  <a:gd name="connsiteY4" fmla="*/ 34168 h 213055"/>
                  <a:gd name="connsiteX5" fmla="*/ 644720 w 680570"/>
                  <a:gd name="connsiteY5" fmla="*/ 5150 h 213055"/>
                  <a:gd name="connsiteX6" fmla="*/ 348034 w 680570"/>
                  <a:gd name="connsiteY6" fmla="*/ 151119 h 213055"/>
                  <a:gd name="connsiteX7" fmla="*/ 34757 w 680570"/>
                  <a:gd name="connsiteY7" fmla="*/ 104808 h 213055"/>
                  <a:gd name="connsiteX8" fmla="*/ 30595 w 680570"/>
                  <a:gd name="connsiteY8" fmla="*/ 137050 h 213055"/>
                  <a:gd name="connsiteX9" fmla="*/ 54982 w 680570"/>
                  <a:gd name="connsiteY9" fmla="*/ 133239 h 213055"/>
                  <a:gd name="connsiteX10" fmla="*/ 44137 w 680570"/>
                  <a:gd name="connsiteY10" fmla="*/ 93669 h 213055"/>
                  <a:gd name="connsiteX11" fmla="*/ 44137 w 680570"/>
                  <a:gd name="connsiteY11" fmla="*/ 93669 h 21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0570" h="213055">
                    <a:moveTo>
                      <a:pt x="44137" y="93669"/>
                    </a:moveTo>
                    <a:cubicBezTo>
                      <a:pt x="30771" y="97304"/>
                      <a:pt x="22564" y="92614"/>
                      <a:pt x="9901" y="101583"/>
                    </a:cubicBezTo>
                    <a:cubicBezTo>
                      <a:pt x="-1413" y="109614"/>
                      <a:pt x="-3347" y="123156"/>
                      <a:pt x="5739" y="133825"/>
                    </a:cubicBezTo>
                    <a:cubicBezTo>
                      <a:pt x="89100" y="231138"/>
                      <a:pt x="231669" y="221993"/>
                      <a:pt x="344634" y="194441"/>
                    </a:cubicBezTo>
                    <a:cubicBezTo>
                      <a:pt x="460940" y="166009"/>
                      <a:pt x="581760" y="111959"/>
                      <a:pt x="673738" y="34168"/>
                    </a:cubicBezTo>
                    <a:cubicBezTo>
                      <a:pt x="693962" y="17050"/>
                      <a:pt x="664769" y="-11792"/>
                      <a:pt x="644720" y="5150"/>
                    </a:cubicBezTo>
                    <a:cubicBezTo>
                      <a:pt x="561301" y="75672"/>
                      <a:pt x="452381" y="122394"/>
                      <a:pt x="348034" y="151119"/>
                    </a:cubicBezTo>
                    <a:cubicBezTo>
                      <a:pt x="246266" y="179140"/>
                      <a:pt x="111200" y="194089"/>
                      <a:pt x="34757" y="104808"/>
                    </a:cubicBezTo>
                    <a:cubicBezTo>
                      <a:pt x="33350" y="115535"/>
                      <a:pt x="32002" y="126263"/>
                      <a:pt x="30595" y="137050"/>
                    </a:cubicBezTo>
                    <a:cubicBezTo>
                      <a:pt x="35695" y="133474"/>
                      <a:pt x="47243" y="135350"/>
                      <a:pt x="54982" y="133239"/>
                    </a:cubicBezTo>
                    <a:cubicBezTo>
                      <a:pt x="80541" y="126381"/>
                      <a:pt x="69696" y="86752"/>
                      <a:pt x="44137" y="93669"/>
                    </a:cubicBezTo>
                    <a:lnTo>
                      <a:pt x="44137" y="936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10277985" y="4357438"/>
                <a:ext cx="104778" cy="81699"/>
              </a:xfrm>
              <a:custGeom>
                <a:avLst/>
                <a:gdLst>
                  <a:gd name="connsiteX0" fmla="*/ 19844 w 104778"/>
                  <a:gd name="connsiteY0" fmla="*/ 81696 h 81699"/>
                  <a:gd name="connsiteX1" fmla="*/ 104142 w 104778"/>
                  <a:gd name="connsiteY1" fmla="*/ 25595 h 81699"/>
                  <a:gd name="connsiteX2" fmla="*/ 64572 w 104778"/>
                  <a:gd name="connsiteY2" fmla="*/ 14691 h 81699"/>
                  <a:gd name="connsiteX3" fmla="*/ 19902 w 104778"/>
                  <a:gd name="connsiteY3" fmla="*/ 40661 h 81699"/>
                  <a:gd name="connsiteX4" fmla="*/ 19844 w 104778"/>
                  <a:gd name="connsiteY4" fmla="*/ 81696 h 81699"/>
                  <a:gd name="connsiteX5" fmla="*/ 19844 w 104778"/>
                  <a:gd name="connsiteY5" fmla="*/ 81696 h 8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778" h="81699">
                    <a:moveTo>
                      <a:pt x="19844" y="81696"/>
                    </a:moveTo>
                    <a:cubicBezTo>
                      <a:pt x="56893" y="81110"/>
                      <a:pt x="94821" y="64696"/>
                      <a:pt x="104142" y="25595"/>
                    </a:cubicBezTo>
                    <a:cubicBezTo>
                      <a:pt x="110239" y="-140"/>
                      <a:pt x="70669" y="-11044"/>
                      <a:pt x="64572" y="14691"/>
                    </a:cubicBezTo>
                    <a:cubicBezTo>
                      <a:pt x="59648" y="35385"/>
                      <a:pt x="38837" y="40368"/>
                      <a:pt x="19902" y="40661"/>
                    </a:cubicBezTo>
                    <a:cubicBezTo>
                      <a:pt x="-6595" y="41071"/>
                      <a:pt x="-6654" y="82107"/>
                      <a:pt x="19844" y="81696"/>
                    </a:cubicBezTo>
                    <a:lnTo>
                      <a:pt x="19844" y="8169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10287622" y="4456655"/>
                <a:ext cx="65839" cy="64552"/>
              </a:xfrm>
              <a:custGeom>
                <a:avLst/>
                <a:gdLst>
                  <a:gd name="connsiteX0" fmla="*/ 2117 w 65839"/>
                  <a:gd name="connsiteY0" fmla="*/ 15133 h 64552"/>
                  <a:gd name="connsiteX1" fmla="*/ 9679 w 65839"/>
                  <a:gd name="connsiteY1" fmla="*/ 52827 h 64552"/>
                  <a:gd name="connsiteX2" fmla="*/ 45321 w 65839"/>
                  <a:gd name="connsiteY2" fmla="*/ 64551 h 64552"/>
                  <a:gd name="connsiteX3" fmla="*/ 65839 w 65839"/>
                  <a:gd name="connsiteY3" fmla="*/ 44033 h 64552"/>
                  <a:gd name="connsiteX4" fmla="*/ 45321 w 65839"/>
                  <a:gd name="connsiteY4" fmla="*/ 23516 h 64552"/>
                  <a:gd name="connsiteX5" fmla="*/ 40221 w 65839"/>
                  <a:gd name="connsiteY5" fmla="*/ 23340 h 64552"/>
                  <a:gd name="connsiteX6" fmla="*/ 37818 w 65839"/>
                  <a:gd name="connsiteY6" fmla="*/ 23105 h 64552"/>
                  <a:gd name="connsiteX7" fmla="*/ 39928 w 65839"/>
                  <a:gd name="connsiteY7" fmla="*/ 23281 h 64552"/>
                  <a:gd name="connsiteX8" fmla="*/ 35883 w 65839"/>
                  <a:gd name="connsiteY8" fmla="*/ 22167 h 64552"/>
                  <a:gd name="connsiteX9" fmla="*/ 36587 w 65839"/>
                  <a:gd name="connsiteY9" fmla="*/ 22226 h 64552"/>
                  <a:gd name="connsiteX10" fmla="*/ 38697 w 65839"/>
                  <a:gd name="connsiteY10" fmla="*/ 23809 h 64552"/>
                  <a:gd name="connsiteX11" fmla="*/ 40280 w 65839"/>
                  <a:gd name="connsiteY11" fmla="*/ 26036 h 64552"/>
                  <a:gd name="connsiteX12" fmla="*/ 40632 w 65839"/>
                  <a:gd name="connsiteY12" fmla="*/ 27033 h 64552"/>
                  <a:gd name="connsiteX13" fmla="*/ 40983 w 65839"/>
                  <a:gd name="connsiteY13" fmla="*/ 27678 h 64552"/>
                  <a:gd name="connsiteX14" fmla="*/ 40690 w 65839"/>
                  <a:gd name="connsiteY14" fmla="*/ 29730 h 64552"/>
                  <a:gd name="connsiteX15" fmla="*/ 41687 w 65839"/>
                  <a:gd name="connsiteY15" fmla="*/ 25978 h 64552"/>
                  <a:gd name="connsiteX16" fmla="*/ 27383 w 65839"/>
                  <a:gd name="connsiteY16" fmla="*/ 712 h 64552"/>
                  <a:gd name="connsiteX17" fmla="*/ 2117 w 65839"/>
                  <a:gd name="connsiteY17" fmla="*/ 15133 h 64552"/>
                  <a:gd name="connsiteX18" fmla="*/ 2117 w 65839"/>
                  <a:gd name="connsiteY18" fmla="*/ 15133 h 64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839" h="64552">
                    <a:moveTo>
                      <a:pt x="2117" y="15133"/>
                    </a:moveTo>
                    <a:cubicBezTo>
                      <a:pt x="-2045" y="28381"/>
                      <a:pt x="-345" y="42685"/>
                      <a:pt x="9679" y="52827"/>
                    </a:cubicBezTo>
                    <a:cubicBezTo>
                      <a:pt x="18883" y="62147"/>
                      <a:pt x="32893" y="64434"/>
                      <a:pt x="45321" y="64551"/>
                    </a:cubicBezTo>
                    <a:cubicBezTo>
                      <a:pt x="56518" y="64668"/>
                      <a:pt x="65839" y="55113"/>
                      <a:pt x="65839" y="44033"/>
                    </a:cubicBezTo>
                    <a:cubicBezTo>
                      <a:pt x="65839" y="32778"/>
                      <a:pt x="56518" y="23633"/>
                      <a:pt x="45321" y="23516"/>
                    </a:cubicBezTo>
                    <a:cubicBezTo>
                      <a:pt x="43621" y="23516"/>
                      <a:pt x="41921" y="23457"/>
                      <a:pt x="40221" y="23340"/>
                    </a:cubicBezTo>
                    <a:cubicBezTo>
                      <a:pt x="39400" y="23281"/>
                      <a:pt x="38638" y="23223"/>
                      <a:pt x="37818" y="23105"/>
                    </a:cubicBezTo>
                    <a:cubicBezTo>
                      <a:pt x="41335" y="23633"/>
                      <a:pt x="42038" y="23691"/>
                      <a:pt x="39928" y="23281"/>
                    </a:cubicBezTo>
                    <a:cubicBezTo>
                      <a:pt x="38580" y="23047"/>
                      <a:pt x="37231" y="22636"/>
                      <a:pt x="35883" y="22167"/>
                    </a:cubicBezTo>
                    <a:cubicBezTo>
                      <a:pt x="41921" y="24160"/>
                      <a:pt x="38228" y="23223"/>
                      <a:pt x="36587" y="22226"/>
                    </a:cubicBezTo>
                    <a:cubicBezTo>
                      <a:pt x="39518" y="24629"/>
                      <a:pt x="40221" y="25157"/>
                      <a:pt x="38697" y="23809"/>
                    </a:cubicBezTo>
                    <a:cubicBezTo>
                      <a:pt x="37290" y="22343"/>
                      <a:pt x="37818" y="23105"/>
                      <a:pt x="40280" y="26036"/>
                    </a:cubicBezTo>
                    <a:cubicBezTo>
                      <a:pt x="37466" y="22284"/>
                      <a:pt x="41511" y="30081"/>
                      <a:pt x="40632" y="27033"/>
                    </a:cubicBezTo>
                    <a:cubicBezTo>
                      <a:pt x="39752" y="24043"/>
                      <a:pt x="40808" y="32954"/>
                      <a:pt x="40983" y="27678"/>
                    </a:cubicBezTo>
                    <a:cubicBezTo>
                      <a:pt x="40397" y="31312"/>
                      <a:pt x="40339" y="32016"/>
                      <a:pt x="40690" y="29730"/>
                    </a:cubicBezTo>
                    <a:cubicBezTo>
                      <a:pt x="40925" y="28440"/>
                      <a:pt x="41335" y="27209"/>
                      <a:pt x="41687" y="25978"/>
                    </a:cubicBezTo>
                    <a:cubicBezTo>
                      <a:pt x="45028" y="15308"/>
                      <a:pt x="37818" y="3643"/>
                      <a:pt x="27383" y="712"/>
                    </a:cubicBezTo>
                    <a:cubicBezTo>
                      <a:pt x="16303" y="-2278"/>
                      <a:pt x="5458" y="4463"/>
                      <a:pt x="2117" y="15133"/>
                    </a:cubicBezTo>
                    <a:lnTo>
                      <a:pt x="2117" y="1513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10300701" y="4391858"/>
                <a:ext cx="94031" cy="118660"/>
              </a:xfrm>
              <a:custGeom>
                <a:avLst/>
                <a:gdLst>
                  <a:gd name="connsiteX0" fmla="*/ 44436 w 94031"/>
                  <a:gd name="connsiteY0" fmla="*/ 1083 h 118660"/>
                  <a:gd name="connsiteX1" fmla="*/ 59 w 94031"/>
                  <a:gd name="connsiteY1" fmla="*/ 50208 h 118660"/>
                  <a:gd name="connsiteX2" fmla="*/ 20577 w 94031"/>
                  <a:gd name="connsiteY2" fmla="*/ 70726 h 118660"/>
                  <a:gd name="connsiteX3" fmla="*/ 46781 w 94031"/>
                  <a:gd name="connsiteY3" fmla="*/ 58825 h 118660"/>
                  <a:gd name="connsiteX4" fmla="*/ 11784 w 94031"/>
                  <a:gd name="connsiteY4" fmla="*/ 44346 h 118660"/>
                  <a:gd name="connsiteX5" fmla="*/ 10963 w 94031"/>
                  <a:gd name="connsiteY5" fmla="*/ 42529 h 118660"/>
                  <a:gd name="connsiteX6" fmla="*/ 4338 w 94031"/>
                  <a:gd name="connsiteY6" fmla="*/ 51088 h 118660"/>
                  <a:gd name="connsiteX7" fmla="*/ 763 w 94031"/>
                  <a:gd name="connsiteY7" fmla="*/ 73247 h 118660"/>
                  <a:gd name="connsiteX8" fmla="*/ 15242 w 94031"/>
                  <a:gd name="connsiteY8" fmla="*/ 90775 h 118660"/>
                  <a:gd name="connsiteX9" fmla="*/ 28139 w 94031"/>
                  <a:gd name="connsiteY9" fmla="*/ 93706 h 118660"/>
                  <a:gd name="connsiteX10" fmla="*/ 33591 w 94031"/>
                  <a:gd name="connsiteY10" fmla="*/ 93002 h 118660"/>
                  <a:gd name="connsiteX11" fmla="*/ 27846 w 94031"/>
                  <a:gd name="connsiteY11" fmla="*/ 91419 h 118660"/>
                  <a:gd name="connsiteX12" fmla="*/ 17704 w 94031"/>
                  <a:gd name="connsiteY12" fmla="*/ 73716 h 118660"/>
                  <a:gd name="connsiteX13" fmla="*/ 29605 w 94031"/>
                  <a:gd name="connsiteY13" fmla="*/ 105782 h 118660"/>
                  <a:gd name="connsiteX14" fmla="*/ 24329 w 94031"/>
                  <a:gd name="connsiteY14" fmla="*/ 85792 h 118660"/>
                  <a:gd name="connsiteX15" fmla="*/ 32419 w 94031"/>
                  <a:gd name="connsiteY15" fmla="*/ 76588 h 118660"/>
                  <a:gd name="connsiteX16" fmla="*/ 26967 w 94031"/>
                  <a:gd name="connsiteY16" fmla="*/ 116920 h 118660"/>
                  <a:gd name="connsiteX17" fmla="*/ 83830 w 94031"/>
                  <a:gd name="connsiteY17" fmla="*/ 103144 h 118660"/>
                  <a:gd name="connsiteX18" fmla="*/ 63137 w 94031"/>
                  <a:gd name="connsiteY18" fmla="*/ 67736 h 118660"/>
                  <a:gd name="connsiteX19" fmla="*/ 37929 w 94031"/>
                  <a:gd name="connsiteY19" fmla="*/ 77409 h 118660"/>
                  <a:gd name="connsiteX20" fmla="*/ 32477 w 94031"/>
                  <a:gd name="connsiteY20" fmla="*/ 117741 h 118660"/>
                  <a:gd name="connsiteX21" fmla="*/ 58037 w 94031"/>
                  <a:gd name="connsiteY21" fmla="*/ 108009 h 118660"/>
                  <a:gd name="connsiteX22" fmla="*/ 64720 w 94031"/>
                  <a:gd name="connsiteY22" fmla="*/ 91361 h 118660"/>
                  <a:gd name="connsiteX23" fmla="*/ 58857 w 94031"/>
                  <a:gd name="connsiteY23" fmla="*/ 73774 h 118660"/>
                  <a:gd name="connsiteX24" fmla="*/ 27846 w 94031"/>
                  <a:gd name="connsiteY24" fmla="*/ 52318 h 118660"/>
                  <a:gd name="connsiteX25" fmla="*/ 40157 w 94031"/>
                  <a:gd name="connsiteY25" fmla="*/ 71664 h 118660"/>
                  <a:gd name="connsiteX26" fmla="*/ 47191 w 94031"/>
                  <a:gd name="connsiteY26" fmla="*/ 63515 h 118660"/>
                  <a:gd name="connsiteX27" fmla="*/ 53053 w 94031"/>
                  <a:gd name="connsiteY27" fmla="*/ 44463 h 118660"/>
                  <a:gd name="connsiteX28" fmla="*/ 18056 w 94031"/>
                  <a:gd name="connsiteY28" fmla="*/ 29925 h 118660"/>
                  <a:gd name="connsiteX29" fmla="*/ 20811 w 94031"/>
                  <a:gd name="connsiteY29" fmla="*/ 29808 h 118660"/>
                  <a:gd name="connsiteX30" fmla="*/ 41329 w 94031"/>
                  <a:gd name="connsiteY30" fmla="*/ 50326 h 118660"/>
                  <a:gd name="connsiteX31" fmla="*/ 41974 w 94031"/>
                  <a:gd name="connsiteY31" fmla="*/ 44287 h 118660"/>
                  <a:gd name="connsiteX32" fmla="*/ 42560 w 94031"/>
                  <a:gd name="connsiteY32" fmla="*/ 44815 h 118660"/>
                  <a:gd name="connsiteX33" fmla="*/ 55574 w 94031"/>
                  <a:gd name="connsiteY33" fmla="*/ 40770 h 118660"/>
                  <a:gd name="connsiteX34" fmla="*/ 44436 w 94031"/>
                  <a:gd name="connsiteY34" fmla="*/ 1083 h 118660"/>
                  <a:gd name="connsiteX35" fmla="*/ 44436 w 94031"/>
                  <a:gd name="connsiteY35" fmla="*/ 1083 h 11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4031" h="118660">
                    <a:moveTo>
                      <a:pt x="44436" y="1083"/>
                    </a:moveTo>
                    <a:cubicBezTo>
                      <a:pt x="17998" y="9583"/>
                      <a:pt x="1114" y="19842"/>
                      <a:pt x="59" y="50208"/>
                    </a:cubicBezTo>
                    <a:cubicBezTo>
                      <a:pt x="-293" y="60819"/>
                      <a:pt x="9673" y="71488"/>
                      <a:pt x="20577" y="70726"/>
                    </a:cubicBezTo>
                    <a:cubicBezTo>
                      <a:pt x="31129" y="69964"/>
                      <a:pt x="38750" y="65508"/>
                      <a:pt x="46781" y="58825"/>
                    </a:cubicBezTo>
                    <a:cubicBezTo>
                      <a:pt x="35115" y="53960"/>
                      <a:pt x="23449" y="49153"/>
                      <a:pt x="11784" y="44346"/>
                    </a:cubicBezTo>
                    <a:cubicBezTo>
                      <a:pt x="13718" y="40008"/>
                      <a:pt x="13425" y="39422"/>
                      <a:pt x="10963" y="42529"/>
                    </a:cubicBezTo>
                    <a:cubicBezTo>
                      <a:pt x="8442" y="45108"/>
                      <a:pt x="6332" y="48098"/>
                      <a:pt x="4338" y="51088"/>
                    </a:cubicBezTo>
                    <a:cubicBezTo>
                      <a:pt x="470" y="56891"/>
                      <a:pt x="-1055" y="66622"/>
                      <a:pt x="763" y="73247"/>
                    </a:cubicBezTo>
                    <a:cubicBezTo>
                      <a:pt x="2873" y="80867"/>
                      <a:pt x="8735" y="86730"/>
                      <a:pt x="15242" y="90775"/>
                    </a:cubicBezTo>
                    <a:cubicBezTo>
                      <a:pt x="19229" y="93237"/>
                      <a:pt x="23625" y="93471"/>
                      <a:pt x="28139" y="93706"/>
                    </a:cubicBezTo>
                    <a:cubicBezTo>
                      <a:pt x="29956" y="93471"/>
                      <a:pt x="31774" y="93237"/>
                      <a:pt x="33591" y="93002"/>
                    </a:cubicBezTo>
                    <a:cubicBezTo>
                      <a:pt x="38808" y="92064"/>
                      <a:pt x="36932" y="91537"/>
                      <a:pt x="27846" y="91419"/>
                    </a:cubicBezTo>
                    <a:cubicBezTo>
                      <a:pt x="24446" y="85499"/>
                      <a:pt x="21046" y="79637"/>
                      <a:pt x="17704" y="73716"/>
                    </a:cubicBezTo>
                    <a:cubicBezTo>
                      <a:pt x="17880" y="86671"/>
                      <a:pt x="21456" y="95816"/>
                      <a:pt x="29605" y="105782"/>
                    </a:cubicBezTo>
                    <a:cubicBezTo>
                      <a:pt x="27846" y="99099"/>
                      <a:pt x="26087" y="92475"/>
                      <a:pt x="24329" y="85792"/>
                    </a:cubicBezTo>
                    <a:cubicBezTo>
                      <a:pt x="25736" y="81160"/>
                      <a:pt x="32067" y="76588"/>
                      <a:pt x="32419" y="76588"/>
                    </a:cubicBezTo>
                    <a:cubicBezTo>
                      <a:pt x="9615" y="77174"/>
                      <a:pt x="4045" y="111058"/>
                      <a:pt x="26967" y="116920"/>
                    </a:cubicBezTo>
                    <a:cubicBezTo>
                      <a:pt x="49419" y="122606"/>
                      <a:pt x="64720" y="113403"/>
                      <a:pt x="83830" y="103144"/>
                    </a:cubicBezTo>
                    <a:cubicBezTo>
                      <a:pt x="107103" y="90599"/>
                      <a:pt x="86409" y="55132"/>
                      <a:pt x="63137" y="67736"/>
                    </a:cubicBezTo>
                    <a:cubicBezTo>
                      <a:pt x="55281" y="71957"/>
                      <a:pt x="47309" y="79754"/>
                      <a:pt x="37929" y="77409"/>
                    </a:cubicBezTo>
                    <a:cubicBezTo>
                      <a:pt x="36112" y="90833"/>
                      <a:pt x="34295" y="104258"/>
                      <a:pt x="32477" y="117741"/>
                    </a:cubicBezTo>
                    <a:cubicBezTo>
                      <a:pt x="42267" y="117506"/>
                      <a:pt x="50826" y="114751"/>
                      <a:pt x="58037" y="108009"/>
                    </a:cubicBezTo>
                    <a:cubicBezTo>
                      <a:pt x="62257" y="104082"/>
                      <a:pt x="64720" y="97047"/>
                      <a:pt x="64720" y="91361"/>
                    </a:cubicBezTo>
                    <a:cubicBezTo>
                      <a:pt x="64720" y="83564"/>
                      <a:pt x="58916" y="79754"/>
                      <a:pt x="58857" y="73774"/>
                    </a:cubicBezTo>
                    <a:cubicBezTo>
                      <a:pt x="58623" y="58181"/>
                      <a:pt x="41974" y="48977"/>
                      <a:pt x="27846" y="52318"/>
                    </a:cubicBezTo>
                    <a:cubicBezTo>
                      <a:pt x="17880" y="53901"/>
                      <a:pt x="21984" y="60350"/>
                      <a:pt x="40157" y="71664"/>
                    </a:cubicBezTo>
                    <a:cubicBezTo>
                      <a:pt x="42619" y="68909"/>
                      <a:pt x="45081" y="66622"/>
                      <a:pt x="47191" y="63515"/>
                    </a:cubicBezTo>
                    <a:cubicBezTo>
                      <a:pt x="51178" y="57477"/>
                      <a:pt x="52233" y="51556"/>
                      <a:pt x="53053" y="44463"/>
                    </a:cubicBezTo>
                    <a:cubicBezTo>
                      <a:pt x="55340" y="24708"/>
                      <a:pt x="30015" y="20018"/>
                      <a:pt x="18056" y="29925"/>
                    </a:cubicBezTo>
                    <a:cubicBezTo>
                      <a:pt x="17060" y="30746"/>
                      <a:pt x="17998" y="30687"/>
                      <a:pt x="20811" y="29808"/>
                    </a:cubicBezTo>
                    <a:cubicBezTo>
                      <a:pt x="27670" y="36666"/>
                      <a:pt x="34470" y="43466"/>
                      <a:pt x="41329" y="50326"/>
                    </a:cubicBezTo>
                    <a:cubicBezTo>
                      <a:pt x="41036" y="48215"/>
                      <a:pt x="41271" y="46222"/>
                      <a:pt x="41974" y="44287"/>
                    </a:cubicBezTo>
                    <a:cubicBezTo>
                      <a:pt x="41974" y="44287"/>
                      <a:pt x="37343" y="47746"/>
                      <a:pt x="42560" y="44815"/>
                    </a:cubicBezTo>
                    <a:cubicBezTo>
                      <a:pt x="46195" y="42822"/>
                      <a:pt x="51588" y="42060"/>
                      <a:pt x="55574" y="40770"/>
                    </a:cubicBezTo>
                    <a:cubicBezTo>
                      <a:pt x="80430" y="32622"/>
                      <a:pt x="69702" y="-7007"/>
                      <a:pt x="44436" y="1083"/>
                    </a:cubicBezTo>
                    <a:lnTo>
                      <a:pt x="44436" y="108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10312432" y="4385497"/>
                <a:ext cx="86930" cy="135767"/>
              </a:xfrm>
              <a:custGeom>
                <a:avLst/>
                <a:gdLst>
                  <a:gd name="connsiteX0" fmla="*/ 57091 w 86930"/>
                  <a:gd name="connsiteY0" fmla="*/ 3691 h 135767"/>
                  <a:gd name="connsiteX1" fmla="*/ 2807 w 86930"/>
                  <a:gd name="connsiteY1" fmla="*/ 63779 h 135767"/>
                  <a:gd name="connsiteX2" fmla="*/ 20511 w 86930"/>
                  <a:gd name="connsiteY2" fmla="*/ 94673 h 135767"/>
                  <a:gd name="connsiteX3" fmla="*/ 43549 w 86930"/>
                  <a:gd name="connsiteY3" fmla="*/ 88107 h 135767"/>
                  <a:gd name="connsiteX4" fmla="*/ 17580 w 86930"/>
                  <a:gd name="connsiteY4" fmla="*/ 68293 h 135767"/>
                  <a:gd name="connsiteX5" fmla="*/ 44370 w 86930"/>
                  <a:gd name="connsiteY5" fmla="*/ 111556 h 135767"/>
                  <a:gd name="connsiteX6" fmla="*/ 39446 w 86930"/>
                  <a:gd name="connsiteY6" fmla="*/ 74038 h 135767"/>
                  <a:gd name="connsiteX7" fmla="*/ 5973 w 86930"/>
                  <a:gd name="connsiteY7" fmla="*/ 94849 h 135767"/>
                  <a:gd name="connsiteX8" fmla="*/ 10135 w 86930"/>
                  <a:gd name="connsiteY8" fmla="*/ 127091 h 135767"/>
                  <a:gd name="connsiteX9" fmla="*/ 49822 w 86930"/>
                  <a:gd name="connsiteY9" fmla="*/ 135767 h 135767"/>
                  <a:gd name="connsiteX10" fmla="*/ 49822 w 86930"/>
                  <a:gd name="connsiteY10" fmla="*/ 94732 h 135767"/>
                  <a:gd name="connsiteX11" fmla="*/ 30887 w 86930"/>
                  <a:gd name="connsiteY11" fmla="*/ 91683 h 135767"/>
                  <a:gd name="connsiteX12" fmla="*/ 35049 w 86930"/>
                  <a:gd name="connsiteY12" fmla="*/ 123925 h 135767"/>
                  <a:gd name="connsiteX13" fmla="*/ 60198 w 86930"/>
                  <a:gd name="connsiteY13" fmla="*/ 109563 h 135767"/>
                  <a:gd name="connsiteX14" fmla="*/ 55274 w 86930"/>
                  <a:gd name="connsiteY14" fmla="*/ 72045 h 135767"/>
                  <a:gd name="connsiteX15" fmla="*/ 58615 w 86930"/>
                  <a:gd name="connsiteY15" fmla="*/ 68411 h 135767"/>
                  <a:gd name="connsiteX16" fmla="*/ 32646 w 86930"/>
                  <a:gd name="connsiteY16" fmla="*/ 48596 h 135767"/>
                  <a:gd name="connsiteX17" fmla="*/ 20511 w 86930"/>
                  <a:gd name="connsiteY17" fmla="*/ 53755 h 135767"/>
                  <a:gd name="connsiteX18" fmla="*/ 38215 w 86930"/>
                  <a:gd name="connsiteY18" fmla="*/ 84649 h 135767"/>
                  <a:gd name="connsiteX19" fmla="*/ 77726 w 86930"/>
                  <a:gd name="connsiteY19" fmla="*/ 39275 h 135767"/>
                  <a:gd name="connsiteX20" fmla="*/ 57091 w 86930"/>
                  <a:gd name="connsiteY20" fmla="*/ 3691 h 135767"/>
                  <a:gd name="connsiteX21" fmla="*/ 57091 w 86930"/>
                  <a:gd name="connsiteY21" fmla="*/ 3691 h 13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6930" h="135767">
                    <a:moveTo>
                      <a:pt x="57091" y="3691"/>
                    </a:moveTo>
                    <a:cubicBezTo>
                      <a:pt x="34287" y="19578"/>
                      <a:pt x="15939" y="39158"/>
                      <a:pt x="2807" y="63779"/>
                    </a:cubicBezTo>
                    <a:cubicBezTo>
                      <a:pt x="-3876" y="76383"/>
                      <a:pt x="4156" y="96080"/>
                      <a:pt x="20511" y="94673"/>
                    </a:cubicBezTo>
                    <a:cubicBezTo>
                      <a:pt x="28425" y="93970"/>
                      <a:pt x="38391" y="88987"/>
                      <a:pt x="43549" y="88107"/>
                    </a:cubicBezTo>
                    <a:cubicBezTo>
                      <a:pt x="34873" y="81542"/>
                      <a:pt x="26256" y="74917"/>
                      <a:pt x="17580" y="68293"/>
                    </a:cubicBezTo>
                    <a:cubicBezTo>
                      <a:pt x="19338" y="86114"/>
                      <a:pt x="26197" y="105166"/>
                      <a:pt x="44370" y="111556"/>
                    </a:cubicBezTo>
                    <a:cubicBezTo>
                      <a:pt x="42729" y="99070"/>
                      <a:pt x="41087" y="86583"/>
                      <a:pt x="39446" y="74038"/>
                    </a:cubicBezTo>
                    <a:cubicBezTo>
                      <a:pt x="27487" y="80018"/>
                      <a:pt x="16114" y="86055"/>
                      <a:pt x="5973" y="94849"/>
                    </a:cubicBezTo>
                    <a:cubicBezTo>
                      <a:pt x="-3407" y="102939"/>
                      <a:pt x="-1531" y="121756"/>
                      <a:pt x="10135" y="127091"/>
                    </a:cubicBezTo>
                    <a:cubicBezTo>
                      <a:pt x="23383" y="133129"/>
                      <a:pt x="35225" y="135709"/>
                      <a:pt x="49822" y="135767"/>
                    </a:cubicBezTo>
                    <a:cubicBezTo>
                      <a:pt x="76261" y="135884"/>
                      <a:pt x="76261" y="94849"/>
                      <a:pt x="49822" y="94732"/>
                    </a:cubicBezTo>
                    <a:cubicBezTo>
                      <a:pt x="42846" y="94673"/>
                      <a:pt x="37335" y="94614"/>
                      <a:pt x="30887" y="91683"/>
                    </a:cubicBezTo>
                    <a:cubicBezTo>
                      <a:pt x="32294" y="102411"/>
                      <a:pt x="33642" y="113198"/>
                      <a:pt x="35049" y="123925"/>
                    </a:cubicBezTo>
                    <a:cubicBezTo>
                      <a:pt x="42260" y="117712"/>
                      <a:pt x="51757" y="113784"/>
                      <a:pt x="60198" y="109563"/>
                    </a:cubicBezTo>
                    <a:cubicBezTo>
                      <a:pt x="77257" y="101004"/>
                      <a:pt x="70750" y="77497"/>
                      <a:pt x="55274" y="72045"/>
                    </a:cubicBezTo>
                    <a:cubicBezTo>
                      <a:pt x="65943" y="75797"/>
                      <a:pt x="59377" y="76207"/>
                      <a:pt x="58615" y="68411"/>
                    </a:cubicBezTo>
                    <a:cubicBezTo>
                      <a:pt x="57208" y="54282"/>
                      <a:pt x="46657" y="46192"/>
                      <a:pt x="32646" y="48596"/>
                    </a:cubicBezTo>
                    <a:cubicBezTo>
                      <a:pt x="28483" y="49300"/>
                      <a:pt x="24322" y="53403"/>
                      <a:pt x="20511" y="53755"/>
                    </a:cubicBezTo>
                    <a:cubicBezTo>
                      <a:pt x="26432" y="64014"/>
                      <a:pt x="32294" y="74331"/>
                      <a:pt x="38215" y="84649"/>
                    </a:cubicBezTo>
                    <a:cubicBezTo>
                      <a:pt x="47946" y="66359"/>
                      <a:pt x="60667" y="51117"/>
                      <a:pt x="77726" y="39275"/>
                    </a:cubicBezTo>
                    <a:cubicBezTo>
                      <a:pt x="99358" y="24092"/>
                      <a:pt x="78899" y="-11491"/>
                      <a:pt x="57091" y="3691"/>
                    </a:cubicBezTo>
                    <a:lnTo>
                      <a:pt x="57091" y="369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9462190" y="4480328"/>
                <a:ext cx="157865" cy="93649"/>
              </a:xfrm>
              <a:custGeom>
                <a:avLst/>
                <a:gdLst>
                  <a:gd name="connsiteX0" fmla="*/ 6254 w 157865"/>
                  <a:gd name="connsiteY0" fmla="*/ 34840 h 93649"/>
                  <a:gd name="connsiteX1" fmla="*/ 138036 w 157865"/>
                  <a:gd name="connsiteY1" fmla="*/ 93638 h 93649"/>
                  <a:gd name="connsiteX2" fmla="*/ 138036 w 157865"/>
                  <a:gd name="connsiteY2" fmla="*/ 52602 h 93649"/>
                  <a:gd name="connsiteX3" fmla="*/ 35330 w 157865"/>
                  <a:gd name="connsiteY3" fmla="*/ 5822 h 93649"/>
                  <a:gd name="connsiteX4" fmla="*/ 6254 w 157865"/>
                  <a:gd name="connsiteY4" fmla="*/ 34840 h 93649"/>
                  <a:gd name="connsiteX5" fmla="*/ 6254 w 157865"/>
                  <a:gd name="connsiteY5" fmla="*/ 34840 h 93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65" h="93649">
                    <a:moveTo>
                      <a:pt x="6254" y="34840"/>
                    </a:moveTo>
                    <a:cubicBezTo>
                      <a:pt x="41838" y="68899"/>
                      <a:pt x="88266" y="92055"/>
                      <a:pt x="138036" y="93638"/>
                    </a:cubicBezTo>
                    <a:cubicBezTo>
                      <a:pt x="164534" y="94459"/>
                      <a:pt x="164416" y="53423"/>
                      <a:pt x="138036" y="52602"/>
                    </a:cubicBezTo>
                    <a:cubicBezTo>
                      <a:pt x="99287" y="51371"/>
                      <a:pt x="62941" y="32319"/>
                      <a:pt x="35330" y="5822"/>
                    </a:cubicBezTo>
                    <a:cubicBezTo>
                      <a:pt x="16161" y="-12468"/>
                      <a:pt x="-12857" y="16550"/>
                      <a:pt x="6254" y="34840"/>
                    </a:cubicBezTo>
                    <a:lnTo>
                      <a:pt x="6254" y="348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9451863" y="4578820"/>
                <a:ext cx="174668" cy="71587"/>
              </a:xfrm>
              <a:custGeom>
                <a:avLst/>
                <a:gdLst>
                  <a:gd name="connsiteX0" fmla="*/ 9018 w 174668"/>
                  <a:gd name="connsiteY0" fmla="*/ 39229 h 71587"/>
                  <a:gd name="connsiteX1" fmla="*/ 164542 w 174668"/>
                  <a:gd name="connsiteY1" fmla="*/ 56816 h 71587"/>
                  <a:gd name="connsiteX2" fmla="*/ 143849 w 174668"/>
                  <a:gd name="connsiteY2" fmla="*/ 21349 h 71587"/>
                  <a:gd name="connsiteX3" fmla="*/ 29711 w 174668"/>
                  <a:gd name="connsiteY3" fmla="*/ 3762 h 71587"/>
                  <a:gd name="connsiteX4" fmla="*/ 9018 w 174668"/>
                  <a:gd name="connsiteY4" fmla="*/ 39229 h 71587"/>
                  <a:gd name="connsiteX5" fmla="*/ 9018 w 174668"/>
                  <a:gd name="connsiteY5" fmla="*/ 39229 h 7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668" h="71587">
                    <a:moveTo>
                      <a:pt x="9018" y="39229"/>
                    </a:moveTo>
                    <a:cubicBezTo>
                      <a:pt x="53453" y="70826"/>
                      <a:pt x="115241" y="84133"/>
                      <a:pt x="164542" y="56816"/>
                    </a:cubicBezTo>
                    <a:cubicBezTo>
                      <a:pt x="187698" y="43978"/>
                      <a:pt x="167004" y="8570"/>
                      <a:pt x="143849" y="21349"/>
                    </a:cubicBezTo>
                    <a:cubicBezTo>
                      <a:pt x="107268" y="41632"/>
                      <a:pt x="61719" y="26508"/>
                      <a:pt x="29711" y="3762"/>
                    </a:cubicBezTo>
                    <a:cubicBezTo>
                      <a:pt x="8139" y="-11596"/>
                      <a:pt x="-12320" y="24046"/>
                      <a:pt x="9018" y="39229"/>
                    </a:cubicBezTo>
                    <a:lnTo>
                      <a:pt x="9018" y="392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9455931" y="4503324"/>
                <a:ext cx="123146" cy="117651"/>
              </a:xfrm>
              <a:custGeom>
                <a:avLst/>
                <a:gdLst>
                  <a:gd name="connsiteX0" fmla="*/ 78462 w 123146"/>
                  <a:gd name="connsiteY0" fmla="*/ 38282 h 117651"/>
                  <a:gd name="connsiteX1" fmla="*/ 80749 w 123146"/>
                  <a:gd name="connsiteY1" fmla="*/ 37285 h 117651"/>
                  <a:gd name="connsiteX2" fmla="*/ 72248 w 123146"/>
                  <a:gd name="connsiteY2" fmla="*/ 21164 h 117651"/>
                  <a:gd name="connsiteX3" fmla="*/ 33382 w 123146"/>
                  <a:gd name="connsiteY3" fmla="*/ 12781 h 117651"/>
                  <a:gd name="connsiteX4" fmla="*/ 18316 w 123146"/>
                  <a:gd name="connsiteY4" fmla="*/ 32596 h 117651"/>
                  <a:gd name="connsiteX5" fmla="*/ 12454 w 123146"/>
                  <a:gd name="connsiteY5" fmla="*/ 67769 h 117651"/>
                  <a:gd name="connsiteX6" fmla="*/ 50675 w 123146"/>
                  <a:gd name="connsiteY6" fmla="*/ 78145 h 117651"/>
                  <a:gd name="connsiteX7" fmla="*/ 62986 w 123146"/>
                  <a:gd name="connsiteY7" fmla="*/ 51999 h 117651"/>
                  <a:gd name="connsiteX8" fmla="*/ 65214 w 123146"/>
                  <a:gd name="connsiteY8" fmla="*/ 20871 h 117651"/>
                  <a:gd name="connsiteX9" fmla="*/ 34320 w 123146"/>
                  <a:gd name="connsiteY9" fmla="*/ 3167 h 117651"/>
                  <a:gd name="connsiteX10" fmla="*/ 905 w 123146"/>
                  <a:gd name="connsiteY10" fmla="*/ 68355 h 117651"/>
                  <a:gd name="connsiteX11" fmla="*/ 67676 w 123146"/>
                  <a:gd name="connsiteY11" fmla="*/ 87583 h 117651"/>
                  <a:gd name="connsiteX12" fmla="*/ 42410 w 123146"/>
                  <a:gd name="connsiteY12" fmla="*/ 73279 h 117651"/>
                  <a:gd name="connsiteX13" fmla="*/ 47568 w 123146"/>
                  <a:gd name="connsiteY13" fmla="*/ 97139 h 117651"/>
                  <a:gd name="connsiteX14" fmla="*/ 82624 w 123146"/>
                  <a:gd name="connsiteY14" fmla="*/ 111618 h 117651"/>
                  <a:gd name="connsiteX15" fmla="*/ 109298 w 123146"/>
                  <a:gd name="connsiteY15" fmla="*/ 78145 h 117651"/>
                  <a:gd name="connsiteX16" fmla="*/ 71779 w 123146"/>
                  <a:gd name="connsiteY16" fmla="*/ 62317 h 117651"/>
                  <a:gd name="connsiteX17" fmla="*/ 75883 w 123146"/>
                  <a:gd name="connsiteY17" fmla="*/ 99483 h 117651"/>
                  <a:gd name="connsiteX18" fmla="*/ 103318 w 123146"/>
                  <a:gd name="connsiteY18" fmla="*/ 105873 h 117651"/>
                  <a:gd name="connsiteX19" fmla="*/ 103318 w 123146"/>
                  <a:gd name="connsiteY19" fmla="*/ 64838 h 117651"/>
                  <a:gd name="connsiteX20" fmla="*/ 96225 w 123146"/>
                  <a:gd name="connsiteY20" fmla="*/ 65306 h 117651"/>
                  <a:gd name="connsiteX21" fmla="*/ 109884 w 123146"/>
                  <a:gd name="connsiteY21" fmla="*/ 79728 h 117651"/>
                  <a:gd name="connsiteX22" fmla="*/ 111408 w 123146"/>
                  <a:gd name="connsiteY22" fmla="*/ 73221 h 117651"/>
                  <a:gd name="connsiteX23" fmla="*/ 73890 w 123146"/>
                  <a:gd name="connsiteY23" fmla="*/ 57393 h 117651"/>
                  <a:gd name="connsiteX24" fmla="*/ 53665 w 123146"/>
                  <a:gd name="connsiteY24" fmla="*/ 82541 h 117651"/>
                  <a:gd name="connsiteX25" fmla="*/ 88721 w 123146"/>
                  <a:gd name="connsiteY25" fmla="*/ 97021 h 117651"/>
                  <a:gd name="connsiteX26" fmla="*/ 82155 w 123146"/>
                  <a:gd name="connsiteY26" fmla="*/ 62258 h 117651"/>
                  <a:gd name="connsiteX27" fmla="*/ 56889 w 123146"/>
                  <a:gd name="connsiteY27" fmla="*/ 47955 h 117651"/>
                  <a:gd name="connsiteX28" fmla="*/ 36899 w 123146"/>
                  <a:gd name="connsiteY28" fmla="*/ 53582 h 117651"/>
                  <a:gd name="connsiteX29" fmla="*/ 40768 w 123146"/>
                  <a:gd name="connsiteY29" fmla="*/ 58741 h 117651"/>
                  <a:gd name="connsiteX30" fmla="*/ 55130 w 123146"/>
                  <a:gd name="connsiteY30" fmla="*/ 38575 h 117651"/>
                  <a:gd name="connsiteX31" fmla="*/ 24237 w 123146"/>
                  <a:gd name="connsiteY31" fmla="*/ 20871 h 117651"/>
                  <a:gd name="connsiteX32" fmla="*/ 15326 w 123146"/>
                  <a:gd name="connsiteY32" fmla="*/ 57393 h 117651"/>
                  <a:gd name="connsiteX33" fmla="*/ 53548 w 123146"/>
                  <a:gd name="connsiteY33" fmla="*/ 67769 h 117651"/>
                  <a:gd name="connsiteX34" fmla="*/ 59410 w 123146"/>
                  <a:gd name="connsiteY34" fmla="*/ 32596 h 117651"/>
                  <a:gd name="connsiteX35" fmla="*/ 44344 w 123146"/>
                  <a:gd name="connsiteY35" fmla="*/ 52410 h 117651"/>
                  <a:gd name="connsiteX36" fmla="*/ 40710 w 123146"/>
                  <a:gd name="connsiteY36" fmla="*/ 46313 h 117651"/>
                  <a:gd name="connsiteX37" fmla="*/ 42879 w 123146"/>
                  <a:gd name="connsiteY37" fmla="*/ 54051 h 117651"/>
                  <a:gd name="connsiteX38" fmla="*/ 57886 w 123146"/>
                  <a:gd name="connsiteY38" fmla="*/ 73748 h 117651"/>
                  <a:gd name="connsiteX39" fmla="*/ 78462 w 123146"/>
                  <a:gd name="connsiteY39" fmla="*/ 38282 h 117651"/>
                  <a:gd name="connsiteX40" fmla="*/ 78462 w 123146"/>
                  <a:gd name="connsiteY40" fmla="*/ 38282 h 11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3146" h="117651">
                    <a:moveTo>
                      <a:pt x="78462" y="38282"/>
                    </a:moveTo>
                    <a:cubicBezTo>
                      <a:pt x="83914" y="41741"/>
                      <a:pt x="82683" y="44613"/>
                      <a:pt x="80749" y="37285"/>
                    </a:cubicBezTo>
                    <a:cubicBezTo>
                      <a:pt x="79224" y="31599"/>
                      <a:pt x="76469" y="25385"/>
                      <a:pt x="72248" y="21164"/>
                    </a:cubicBezTo>
                    <a:cubicBezTo>
                      <a:pt x="61286" y="10319"/>
                      <a:pt x="47686" y="10495"/>
                      <a:pt x="33382" y="12781"/>
                    </a:cubicBezTo>
                    <a:cubicBezTo>
                      <a:pt x="24002" y="14306"/>
                      <a:pt x="18961" y="24154"/>
                      <a:pt x="18316" y="32596"/>
                    </a:cubicBezTo>
                    <a:cubicBezTo>
                      <a:pt x="17613" y="41565"/>
                      <a:pt x="12981" y="56279"/>
                      <a:pt x="12454" y="67769"/>
                    </a:cubicBezTo>
                    <a:cubicBezTo>
                      <a:pt x="11574" y="87817"/>
                      <a:pt x="41472" y="96259"/>
                      <a:pt x="50675" y="78145"/>
                    </a:cubicBezTo>
                    <a:cubicBezTo>
                      <a:pt x="55013" y="69586"/>
                      <a:pt x="59996" y="61203"/>
                      <a:pt x="62986" y="51999"/>
                    </a:cubicBezTo>
                    <a:cubicBezTo>
                      <a:pt x="66151" y="42385"/>
                      <a:pt x="65155" y="30837"/>
                      <a:pt x="65214" y="20871"/>
                    </a:cubicBezTo>
                    <a:cubicBezTo>
                      <a:pt x="65214" y="6333"/>
                      <a:pt x="47393" y="-6037"/>
                      <a:pt x="34320" y="3167"/>
                    </a:cubicBezTo>
                    <a:cubicBezTo>
                      <a:pt x="12981" y="18233"/>
                      <a:pt x="-4195" y="40978"/>
                      <a:pt x="905" y="68355"/>
                    </a:cubicBezTo>
                    <a:cubicBezTo>
                      <a:pt x="6826" y="99835"/>
                      <a:pt x="45927" y="96669"/>
                      <a:pt x="67676" y="87583"/>
                    </a:cubicBezTo>
                    <a:cubicBezTo>
                      <a:pt x="59234" y="82776"/>
                      <a:pt x="50851" y="78028"/>
                      <a:pt x="42410" y="73279"/>
                    </a:cubicBezTo>
                    <a:cubicBezTo>
                      <a:pt x="44344" y="80959"/>
                      <a:pt x="47099" y="89869"/>
                      <a:pt x="47568" y="97139"/>
                    </a:cubicBezTo>
                    <a:cubicBezTo>
                      <a:pt x="48682" y="114490"/>
                      <a:pt x="69317" y="124925"/>
                      <a:pt x="82624" y="111618"/>
                    </a:cubicBezTo>
                    <a:cubicBezTo>
                      <a:pt x="92825" y="101359"/>
                      <a:pt x="102439" y="91042"/>
                      <a:pt x="109298" y="78145"/>
                    </a:cubicBezTo>
                    <a:cubicBezTo>
                      <a:pt x="96811" y="72869"/>
                      <a:pt x="84324" y="67593"/>
                      <a:pt x="71779" y="62317"/>
                    </a:cubicBezTo>
                    <a:cubicBezTo>
                      <a:pt x="68907" y="74686"/>
                      <a:pt x="65741" y="89400"/>
                      <a:pt x="75883" y="99483"/>
                    </a:cubicBezTo>
                    <a:cubicBezTo>
                      <a:pt x="83738" y="107339"/>
                      <a:pt x="93293" y="106225"/>
                      <a:pt x="103318" y="105873"/>
                    </a:cubicBezTo>
                    <a:cubicBezTo>
                      <a:pt x="129698" y="104994"/>
                      <a:pt x="129815" y="63958"/>
                      <a:pt x="103318" y="64838"/>
                    </a:cubicBezTo>
                    <a:cubicBezTo>
                      <a:pt x="100914" y="64896"/>
                      <a:pt x="98570" y="65072"/>
                      <a:pt x="96225" y="65306"/>
                    </a:cubicBezTo>
                    <a:cubicBezTo>
                      <a:pt x="87490" y="65482"/>
                      <a:pt x="92063" y="70290"/>
                      <a:pt x="109884" y="79728"/>
                    </a:cubicBezTo>
                    <a:cubicBezTo>
                      <a:pt x="110411" y="77559"/>
                      <a:pt x="110880" y="75390"/>
                      <a:pt x="111408" y="73221"/>
                    </a:cubicBezTo>
                    <a:cubicBezTo>
                      <a:pt x="116567" y="51179"/>
                      <a:pt x="85145" y="36171"/>
                      <a:pt x="73890" y="57393"/>
                    </a:cubicBezTo>
                    <a:cubicBezTo>
                      <a:pt x="68614" y="67358"/>
                      <a:pt x="61579" y="74628"/>
                      <a:pt x="53665" y="82541"/>
                    </a:cubicBezTo>
                    <a:cubicBezTo>
                      <a:pt x="65331" y="87348"/>
                      <a:pt x="76997" y="92214"/>
                      <a:pt x="88721" y="97021"/>
                    </a:cubicBezTo>
                    <a:cubicBezTo>
                      <a:pt x="87959" y="85297"/>
                      <a:pt x="84969" y="73631"/>
                      <a:pt x="82155" y="62258"/>
                    </a:cubicBezTo>
                    <a:cubicBezTo>
                      <a:pt x="79693" y="52410"/>
                      <a:pt x="67090" y="43675"/>
                      <a:pt x="56889" y="47955"/>
                    </a:cubicBezTo>
                    <a:cubicBezTo>
                      <a:pt x="50499" y="50651"/>
                      <a:pt x="43934" y="53465"/>
                      <a:pt x="36899" y="53582"/>
                    </a:cubicBezTo>
                    <a:cubicBezTo>
                      <a:pt x="38951" y="53524"/>
                      <a:pt x="40651" y="57100"/>
                      <a:pt x="40768" y="58741"/>
                    </a:cubicBezTo>
                    <a:cubicBezTo>
                      <a:pt x="40299" y="52703"/>
                      <a:pt x="48448" y="43265"/>
                      <a:pt x="55130" y="38575"/>
                    </a:cubicBezTo>
                    <a:cubicBezTo>
                      <a:pt x="44813" y="32654"/>
                      <a:pt x="34554" y="26733"/>
                      <a:pt x="24237" y="20871"/>
                    </a:cubicBezTo>
                    <a:cubicBezTo>
                      <a:pt x="24237" y="39982"/>
                      <a:pt x="23650" y="40978"/>
                      <a:pt x="15326" y="57393"/>
                    </a:cubicBezTo>
                    <a:cubicBezTo>
                      <a:pt x="28047" y="60851"/>
                      <a:pt x="40827" y="64310"/>
                      <a:pt x="53548" y="67769"/>
                    </a:cubicBezTo>
                    <a:cubicBezTo>
                      <a:pt x="54075" y="55868"/>
                      <a:pt x="58472" y="44496"/>
                      <a:pt x="59410" y="32596"/>
                    </a:cubicBezTo>
                    <a:cubicBezTo>
                      <a:pt x="54369" y="39161"/>
                      <a:pt x="49386" y="45786"/>
                      <a:pt x="44344" y="52410"/>
                    </a:cubicBezTo>
                    <a:cubicBezTo>
                      <a:pt x="51262" y="51296"/>
                      <a:pt x="42527" y="51179"/>
                      <a:pt x="40710" y="46313"/>
                    </a:cubicBezTo>
                    <a:cubicBezTo>
                      <a:pt x="41647" y="48834"/>
                      <a:pt x="42117" y="51530"/>
                      <a:pt x="42879" y="54051"/>
                    </a:cubicBezTo>
                    <a:cubicBezTo>
                      <a:pt x="45399" y="62551"/>
                      <a:pt x="50441" y="69000"/>
                      <a:pt x="57886" y="73748"/>
                    </a:cubicBezTo>
                    <a:cubicBezTo>
                      <a:pt x="80104" y="87994"/>
                      <a:pt x="100680" y="52469"/>
                      <a:pt x="78462" y="38282"/>
                    </a:cubicBezTo>
                    <a:lnTo>
                      <a:pt x="78462" y="3828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9691764" y="4438010"/>
                <a:ext cx="425970" cy="153542"/>
              </a:xfrm>
              <a:custGeom>
                <a:avLst/>
                <a:gdLst>
                  <a:gd name="connsiteX0" fmla="*/ 19844 w 425970"/>
                  <a:gd name="connsiteY0" fmla="*/ 153542 h 153542"/>
                  <a:gd name="connsiteX1" fmla="*/ 417126 w 425970"/>
                  <a:gd name="connsiteY1" fmla="*/ 39347 h 153542"/>
                  <a:gd name="connsiteX2" fmla="*/ 396432 w 425970"/>
                  <a:gd name="connsiteY2" fmla="*/ 3939 h 153542"/>
                  <a:gd name="connsiteX3" fmla="*/ 19902 w 425970"/>
                  <a:gd name="connsiteY3" fmla="*/ 112507 h 153542"/>
                  <a:gd name="connsiteX4" fmla="*/ 19844 w 425970"/>
                  <a:gd name="connsiteY4" fmla="*/ 153542 h 153542"/>
                  <a:gd name="connsiteX5" fmla="*/ 19844 w 425970"/>
                  <a:gd name="connsiteY5" fmla="*/ 153542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5970" h="153542">
                    <a:moveTo>
                      <a:pt x="19844" y="153542"/>
                    </a:moveTo>
                    <a:cubicBezTo>
                      <a:pt x="163057" y="153015"/>
                      <a:pt x="299882" y="125697"/>
                      <a:pt x="417126" y="39347"/>
                    </a:cubicBezTo>
                    <a:cubicBezTo>
                      <a:pt x="438171" y="23812"/>
                      <a:pt x="417770" y="-11831"/>
                      <a:pt x="396432" y="3939"/>
                    </a:cubicBezTo>
                    <a:cubicBezTo>
                      <a:pt x="284640" y="86303"/>
                      <a:pt x="156550" y="112038"/>
                      <a:pt x="19902" y="112507"/>
                    </a:cubicBezTo>
                    <a:cubicBezTo>
                      <a:pt x="-6595" y="112566"/>
                      <a:pt x="-6654" y="153601"/>
                      <a:pt x="19844" y="153542"/>
                    </a:cubicBezTo>
                    <a:lnTo>
                      <a:pt x="19844" y="15354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9690109" y="4520907"/>
                <a:ext cx="469741" cy="164200"/>
              </a:xfrm>
              <a:custGeom>
                <a:avLst/>
                <a:gdLst>
                  <a:gd name="connsiteX0" fmla="*/ 6960 w 469741"/>
                  <a:gd name="connsiteY0" fmla="*/ 129092 h 164200"/>
                  <a:gd name="connsiteX1" fmla="*/ 240393 w 469741"/>
                  <a:gd name="connsiteY1" fmla="*/ 146503 h 164200"/>
                  <a:gd name="connsiteX2" fmla="*/ 463919 w 469741"/>
                  <a:gd name="connsiteY2" fmla="*/ 35296 h 164200"/>
                  <a:gd name="connsiteX3" fmla="*/ 434901 w 469741"/>
                  <a:gd name="connsiteY3" fmla="*/ 6279 h 164200"/>
                  <a:gd name="connsiteX4" fmla="*/ 243617 w 469741"/>
                  <a:gd name="connsiteY4" fmla="*/ 103122 h 164200"/>
                  <a:gd name="connsiteX5" fmla="*/ 35978 w 469741"/>
                  <a:gd name="connsiteY5" fmla="*/ 100074 h 164200"/>
                  <a:gd name="connsiteX6" fmla="*/ 6960 w 469741"/>
                  <a:gd name="connsiteY6" fmla="*/ 129092 h 164200"/>
                  <a:gd name="connsiteX7" fmla="*/ 6960 w 469741"/>
                  <a:gd name="connsiteY7" fmla="*/ 129092 h 16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9741" h="164200">
                    <a:moveTo>
                      <a:pt x="6960" y="129092"/>
                    </a:moveTo>
                    <a:cubicBezTo>
                      <a:pt x="70624" y="181148"/>
                      <a:pt x="167116" y="164851"/>
                      <a:pt x="240393" y="146503"/>
                    </a:cubicBezTo>
                    <a:cubicBezTo>
                      <a:pt x="317364" y="127216"/>
                      <a:pt x="407759" y="94094"/>
                      <a:pt x="463919" y="35296"/>
                    </a:cubicBezTo>
                    <a:cubicBezTo>
                      <a:pt x="482209" y="16186"/>
                      <a:pt x="453191" y="-12891"/>
                      <a:pt x="434901" y="6279"/>
                    </a:cubicBezTo>
                    <a:cubicBezTo>
                      <a:pt x="386303" y="57163"/>
                      <a:pt x="309567" y="84187"/>
                      <a:pt x="243617" y="103122"/>
                    </a:cubicBezTo>
                    <a:cubicBezTo>
                      <a:pt x="185406" y="119830"/>
                      <a:pt x="88738" y="143278"/>
                      <a:pt x="35978" y="100074"/>
                    </a:cubicBezTo>
                    <a:cubicBezTo>
                      <a:pt x="15695" y="83484"/>
                      <a:pt x="-13499" y="112326"/>
                      <a:pt x="6960" y="129092"/>
                    </a:cubicBezTo>
                    <a:lnTo>
                      <a:pt x="6960" y="12909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9716752" y="4491316"/>
                <a:ext cx="395528" cy="170847"/>
              </a:xfrm>
              <a:custGeom>
                <a:avLst/>
                <a:gdLst>
                  <a:gd name="connsiteX0" fmla="*/ 4353 w 395528"/>
                  <a:gd name="connsiteY0" fmla="*/ 85991 h 170847"/>
                  <a:gd name="connsiteX1" fmla="*/ 4353 w 395528"/>
                  <a:gd name="connsiteY1" fmla="*/ 149655 h 170847"/>
                  <a:gd name="connsiteX2" fmla="*/ 38647 w 395528"/>
                  <a:gd name="connsiteY2" fmla="*/ 158682 h 170847"/>
                  <a:gd name="connsiteX3" fmla="*/ 82906 w 395528"/>
                  <a:gd name="connsiteY3" fmla="*/ 113485 h 170847"/>
                  <a:gd name="connsiteX4" fmla="*/ 45388 w 395528"/>
                  <a:gd name="connsiteY4" fmla="*/ 97657 h 170847"/>
                  <a:gd name="connsiteX5" fmla="*/ 39526 w 395528"/>
                  <a:gd name="connsiteY5" fmla="*/ 126968 h 170847"/>
                  <a:gd name="connsiteX6" fmla="*/ 64792 w 395528"/>
                  <a:gd name="connsiteY6" fmla="*/ 152234 h 170847"/>
                  <a:gd name="connsiteX7" fmla="*/ 96682 w 395528"/>
                  <a:gd name="connsiteY7" fmla="*/ 114481 h 170847"/>
                  <a:gd name="connsiteX8" fmla="*/ 56350 w 395528"/>
                  <a:gd name="connsiteY8" fmla="*/ 109030 h 170847"/>
                  <a:gd name="connsiteX9" fmla="*/ 62916 w 395528"/>
                  <a:gd name="connsiteY9" fmla="*/ 155517 h 170847"/>
                  <a:gd name="connsiteX10" fmla="*/ 97210 w 395528"/>
                  <a:gd name="connsiteY10" fmla="*/ 164545 h 170847"/>
                  <a:gd name="connsiteX11" fmla="*/ 126521 w 395528"/>
                  <a:gd name="connsiteY11" fmla="*/ 129371 h 170847"/>
                  <a:gd name="connsiteX12" fmla="*/ 91524 w 395528"/>
                  <a:gd name="connsiteY12" fmla="*/ 114892 h 170847"/>
                  <a:gd name="connsiteX13" fmla="*/ 91524 w 395528"/>
                  <a:gd name="connsiteY13" fmla="*/ 150065 h 170847"/>
                  <a:gd name="connsiteX14" fmla="*/ 117493 w 395528"/>
                  <a:gd name="connsiteY14" fmla="*/ 169879 h 170847"/>
                  <a:gd name="connsiteX15" fmla="*/ 173419 w 395528"/>
                  <a:gd name="connsiteY15" fmla="*/ 135292 h 170847"/>
                  <a:gd name="connsiteX16" fmla="*/ 141177 w 395528"/>
                  <a:gd name="connsiteY16" fmla="*/ 110437 h 170847"/>
                  <a:gd name="connsiteX17" fmla="*/ 132500 w 395528"/>
                  <a:gd name="connsiteY17" fmla="*/ 138399 h 170847"/>
                  <a:gd name="connsiteX18" fmla="*/ 167498 w 395528"/>
                  <a:gd name="connsiteY18" fmla="*/ 152879 h 170847"/>
                  <a:gd name="connsiteX19" fmla="*/ 208709 w 395528"/>
                  <a:gd name="connsiteY19" fmla="*/ 94726 h 170847"/>
                  <a:gd name="connsiteX20" fmla="*/ 167674 w 395528"/>
                  <a:gd name="connsiteY20" fmla="*/ 94726 h 170847"/>
                  <a:gd name="connsiteX21" fmla="*/ 167674 w 395528"/>
                  <a:gd name="connsiteY21" fmla="*/ 114951 h 170847"/>
                  <a:gd name="connsiteX22" fmla="*/ 198568 w 395528"/>
                  <a:gd name="connsiteY22" fmla="*/ 132654 h 170847"/>
                  <a:gd name="connsiteX23" fmla="*/ 226003 w 395528"/>
                  <a:gd name="connsiteY23" fmla="*/ 122982 h 170847"/>
                  <a:gd name="connsiteX24" fmla="*/ 252852 w 395528"/>
                  <a:gd name="connsiteY24" fmla="*/ 90095 h 170847"/>
                  <a:gd name="connsiteX25" fmla="*/ 214630 w 395528"/>
                  <a:gd name="connsiteY25" fmla="*/ 79719 h 170847"/>
                  <a:gd name="connsiteX26" fmla="*/ 208768 w 395528"/>
                  <a:gd name="connsiteY26" fmla="*/ 126616 h 170847"/>
                  <a:gd name="connsiteX27" fmla="*/ 246990 w 395528"/>
                  <a:gd name="connsiteY27" fmla="*/ 136993 h 170847"/>
                  <a:gd name="connsiteX28" fmla="*/ 284214 w 395528"/>
                  <a:gd name="connsiteY28" fmla="*/ 85229 h 170847"/>
                  <a:gd name="connsiteX29" fmla="*/ 246697 w 395528"/>
                  <a:gd name="connsiteY29" fmla="*/ 90095 h 170847"/>
                  <a:gd name="connsiteX30" fmla="*/ 261645 w 395528"/>
                  <a:gd name="connsiteY30" fmla="*/ 117706 h 170847"/>
                  <a:gd name="connsiteX31" fmla="*/ 293887 w 395528"/>
                  <a:gd name="connsiteY31" fmla="*/ 113544 h 170847"/>
                  <a:gd name="connsiteX32" fmla="*/ 334923 w 395528"/>
                  <a:gd name="connsiteY32" fmla="*/ 54922 h 170847"/>
                  <a:gd name="connsiteX33" fmla="*/ 296701 w 395528"/>
                  <a:gd name="connsiteY33" fmla="*/ 44545 h 170847"/>
                  <a:gd name="connsiteX34" fmla="*/ 303267 w 395528"/>
                  <a:gd name="connsiteY34" fmla="*/ 79308 h 170847"/>
                  <a:gd name="connsiteX35" fmla="*/ 333398 w 395528"/>
                  <a:gd name="connsiteY35" fmla="*/ 91560 h 170847"/>
                  <a:gd name="connsiteX36" fmla="*/ 393545 w 395528"/>
                  <a:gd name="connsiteY36" fmla="*/ 31414 h 170847"/>
                  <a:gd name="connsiteX37" fmla="*/ 358137 w 395528"/>
                  <a:gd name="connsiteY37" fmla="*/ 10720 h 170847"/>
                  <a:gd name="connsiteX38" fmla="*/ 312763 w 395528"/>
                  <a:gd name="connsiteY38" fmla="*/ 56094 h 170847"/>
                  <a:gd name="connsiteX39" fmla="*/ 342895 w 395528"/>
                  <a:gd name="connsiteY39" fmla="*/ 68346 h 170847"/>
                  <a:gd name="connsiteX40" fmla="*/ 337736 w 395528"/>
                  <a:gd name="connsiteY40" fmla="*/ 44487 h 170847"/>
                  <a:gd name="connsiteX41" fmla="*/ 299515 w 395528"/>
                  <a:gd name="connsiteY41" fmla="*/ 34110 h 170847"/>
                  <a:gd name="connsiteX42" fmla="*/ 258480 w 395528"/>
                  <a:gd name="connsiteY42" fmla="*/ 92733 h 170847"/>
                  <a:gd name="connsiteX43" fmla="*/ 290722 w 395528"/>
                  <a:gd name="connsiteY43" fmla="*/ 88571 h 170847"/>
                  <a:gd name="connsiteX44" fmla="*/ 282222 w 395528"/>
                  <a:gd name="connsiteY44" fmla="*/ 69284 h 170847"/>
                  <a:gd name="connsiteX45" fmla="*/ 244703 w 395528"/>
                  <a:gd name="connsiteY45" fmla="*/ 74208 h 170847"/>
                  <a:gd name="connsiteX46" fmla="*/ 211582 w 395528"/>
                  <a:gd name="connsiteY46" fmla="*/ 116181 h 170847"/>
                  <a:gd name="connsiteX47" fmla="*/ 249803 w 395528"/>
                  <a:gd name="connsiteY47" fmla="*/ 126558 h 170847"/>
                  <a:gd name="connsiteX48" fmla="*/ 255666 w 395528"/>
                  <a:gd name="connsiteY48" fmla="*/ 79660 h 170847"/>
                  <a:gd name="connsiteX49" fmla="*/ 217444 w 395528"/>
                  <a:gd name="connsiteY49" fmla="*/ 69284 h 170847"/>
                  <a:gd name="connsiteX50" fmla="*/ 177874 w 395528"/>
                  <a:gd name="connsiteY50" fmla="*/ 97071 h 170847"/>
                  <a:gd name="connsiteX51" fmla="*/ 208768 w 395528"/>
                  <a:gd name="connsiteY51" fmla="*/ 114775 h 170847"/>
                  <a:gd name="connsiteX52" fmla="*/ 208768 w 395528"/>
                  <a:gd name="connsiteY52" fmla="*/ 94550 h 170847"/>
                  <a:gd name="connsiteX53" fmla="*/ 167732 w 395528"/>
                  <a:gd name="connsiteY53" fmla="*/ 94550 h 170847"/>
                  <a:gd name="connsiteX54" fmla="*/ 153722 w 395528"/>
                  <a:gd name="connsiteY54" fmla="*/ 108033 h 170847"/>
                  <a:gd name="connsiteX55" fmla="*/ 138597 w 395528"/>
                  <a:gd name="connsiteY55" fmla="*/ 123685 h 170847"/>
                  <a:gd name="connsiteX56" fmla="*/ 173595 w 395528"/>
                  <a:gd name="connsiteY56" fmla="*/ 138165 h 170847"/>
                  <a:gd name="connsiteX57" fmla="*/ 176643 w 395528"/>
                  <a:gd name="connsiteY57" fmla="*/ 130954 h 170847"/>
                  <a:gd name="connsiteX58" fmla="*/ 144401 w 395528"/>
                  <a:gd name="connsiteY58" fmla="*/ 106099 h 170847"/>
                  <a:gd name="connsiteX59" fmla="*/ 106531 w 395528"/>
                  <a:gd name="connsiteY59" fmla="*/ 130133 h 170847"/>
                  <a:gd name="connsiteX60" fmla="*/ 132500 w 395528"/>
                  <a:gd name="connsiteY60" fmla="*/ 149948 h 170847"/>
                  <a:gd name="connsiteX61" fmla="*/ 132500 w 395528"/>
                  <a:gd name="connsiteY61" fmla="*/ 114775 h 170847"/>
                  <a:gd name="connsiteX62" fmla="*/ 97503 w 395528"/>
                  <a:gd name="connsiteY62" fmla="*/ 100295 h 170847"/>
                  <a:gd name="connsiteX63" fmla="*/ 68192 w 395528"/>
                  <a:gd name="connsiteY63" fmla="*/ 135468 h 170847"/>
                  <a:gd name="connsiteX64" fmla="*/ 102486 w 395528"/>
                  <a:gd name="connsiteY64" fmla="*/ 144496 h 170847"/>
                  <a:gd name="connsiteX65" fmla="*/ 97327 w 395528"/>
                  <a:gd name="connsiteY65" fmla="*/ 108912 h 170847"/>
                  <a:gd name="connsiteX66" fmla="*/ 56995 w 395528"/>
                  <a:gd name="connsiteY66" fmla="*/ 103460 h 170847"/>
                  <a:gd name="connsiteX67" fmla="*/ 53712 w 395528"/>
                  <a:gd name="connsiteY67" fmla="*/ 112606 h 170847"/>
                  <a:gd name="connsiteX68" fmla="*/ 78978 w 395528"/>
                  <a:gd name="connsiteY68" fmla="*/ 137872 h 170847"/>
                  <a:gd name="connsiteX69" fmla="*/ 84841 w 395528"/>
                  <a:gd name="connsiteY69" fmla="*/ 108561 h 170847"/>
                  <a:gd name="connsiteX70" fmla="*/ 47323 w 395528"/>
                  <a:gd name="connsiteY70" fmla="*/ 92733 h 170847"/>
                  <a:gd name="connsiteX71" fmla="*/ 9511 w 395528"/>
                  <a:gd name="connsiteY71" fmla="*/ 129606 h 170847"/>
                  <a:gd name="connsiteX72" fmla="*/ 43805 w 395528"/>
                  <a:gd name="connsiteY72" fmla="*/ 138634 h 170847"/>
                  <a:gd name="connsiteX73" fmla="*/ 43805 w 395528"/>
                  <a:gd name="connsiteY73" fmla="*/ 96777 h 170847"/>
                  <a:gd name="connsiteX74" fmla="*/ 4353 w 395528"/>
                  <a:gd name="connsiteY74" fmla="*/ 85991 h 170847"/>
                  <a:gd name="connsiteX75" fmla="*/ 4353 w 395528"/>
                  <a:gd name="connsiteY75" fmla="*/ 85991 h 170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95528" h="170847">
                    <a:moveTo>
                      <a:pt x="4353" y="85991"/>
                    </a:moveTo>
                    <a:cubicBezTo>
                      <a:pt x="-1451" y="107857"/>
                      <a:pt x="-1451" y="127847"/>
                      <a:pt x="4353" y="149655"/>
                    </a:cubicBezTo>
                    <a:cubicBezTo>
                      <a:pt x="7987" y="163314"/>
                      <a:pt x="28798" y="171110"/>
                      <a:pt x="38647" y="158682"/>
                    </a:cubicBezTo>
                    <a:cubicBezTo>
                      <a:pt x="52305" y="141506"/>
                      <a:pt x="71182" y="133006"/>
                      <a:pt x="82906" y="113485"/>
                    </a:cubicBezTo>
                    <a:cubicBezTo>
                      <a:pt x="70420" y="108209"/>
                      <a:pt x="57875" y="102933"/>
                      <a:pt x="45388" y="97657"/>
                    </a:cubicBezTo>
                    <a:cubicBezTo>
                      <a:pt x="43453" y="107447"/>
                      <a:pt x="41461" y="117178"/>
                      <a:pt x="39526" y="126968"/>
                    </a:cubicBezTo>
                    <a:cubicBezTo>
                      <a:pt x="36536" y="141917"/>
                      <a:pt x="48847" y="156631"/>
                      <a:pt x="64792" y="152234"/>
                    </a:cubicBezTo>
                    <a:cubicBezTo>
                      <a:pt x="82730" y="147251"/>
                      <a:pt x="91934" y="131658"/>
                      <a:pt x="96682" y="114481"/>
                    </a:cubicBezTo>
                    <a:cubicBezTo>
                      <a:pt x="83258" y="112664"/>
                      <a:pt x="69833" y="110847"/>
                      <a:pt x="56350" y="109030"/>
                    </a:cubicBezTo>
                    <a:cubicBezTo>
                      <a:pt x="56409" y="125151"/>
                      <a:pt x="56878" y="140451"/>
                      <a:pt x="62916" y="155517"/>
                    </a:cubicBezTo>
                    <a:cubicBezTo>
                      <a:pt x="68251" y="168648"/>
                      <a:pt x="85896" y="177325"/>
                      <a:pt x="97210" y="164545"/>
                    </a:cubicBezTo>
                    <a:cubicBezTo>
                      <a:pt x="107352" y="153114"/>
                      <a:pt x="116086" y="140568"/>
                      <a:pt x="126521" y="129371"/>
                    </a:cubicBezTo>
                    <a:cubicBezTo>
                      <a:pt x="114856" y="124565"/>
                      <a:pt x="103189" y="119699"/>
                      <a:pt x="91524" y="114892"/>
                    </a:cubicBezTo>
                    <a:cubicBezTo>
                      <a:pt x="91524" y="126616"/>
                      <a:pt x="91524" y="138341"/>
                      <a:pt x="91524" y="150065"/>
                    </a:cubicBezTo>
                    <a:cubicBezTo>
                      <a:pt x="91524" y="162669"/>
                      <a:pt x="104772" y="174335"/>
                      <a:pt x="117493" y="169879"/>
                    </a:cubicBezTo>
                    <a:cubicBezTo>
                      <a:pt x="139418" y="162141"/>
                      <a:pt x="156594" y="151296"/>
                      <a:pt x="173419" y="135292"/>
                    </a:cubicBezTo>
                    <a:cubicBezTo>
                      <a:pt x="162691" y="127027"/>
                      <a:pt x="151963" y="118702"/>
                      <a:pt x="141177" y="110437"/>
                    </a:cubicBezTo>
                    <a:cubicBezTo>
                      <a:pt x="134845" y="119406"/>
                      <a:pt x="132911" y="127496"/>
                      <a:pt x="132500" y="138399"/>
                    </a:cubicBezTo>
                    <a:cubicBezTo>
                      <a:pt x="131856" y="156513"/>
                      <a:pt x="155246" y="165248"/>
                      <a:pt x="167498" y="152879"/>
                    </a:cubicBezTo>
                    <a:cubicBezTo>
                      <a:pt x="182036" y="138282"/>
                      <a:pt x="208709" y="117178"/>
                      <a:pt x="208709" y="94726"/>
                    </a:cubicBezTo>
                    <a:cubicBezTo>
                      <a:pt x="208709" y="68287"/>
                      <a:pt x="167674" y="68287"/>
                      <a:pt x="167674" y="94726"/>
                    </a:cubicBezTo>
                    <a:cubicBezTo>
                      <a:pt x="167674" y="101468"/>
                      <a:pt x="167674" y="108209"/>
                      <a:pt x="167674" y="114951"/>
                    </a:cubicBezTo>
                    <a:cubicBezTo>
                      <a:pt x="167674" y="131775"/>
                      <a:pt x="184792" y="138810"/>
                      <a:pt x="198568" y="132654"/>
                    </a:cubicBezTo>
                    <a:cubicBezTo>
                      <a:pt x="207478" y="128668"/>
                      <a:pt x="217034" y="126968"/>
                      <a:pt x="226003" y="122982"/>
                    </a:cubicBezTo>
                    <a:cubicBezTo>
                      <a:pt x="238724" y="117295"/>
                      <a:pt x="246697" y="101585"/>
                      <a:pt x="252852" y="90095"/>
                    </a:cubicBezTo>
                    <a:cubicBezTo>
                      <a:pt x="240131" y="86636"/>
                      <a:pt x="227351" y="83177"/>
                      <a:pt x="214630" y="79719"/>
                    </a:cubicBezTo>
                    <a:cubicBezTo>
                      <a:pt x="213399" y="95488"/>
                      <a:pt x="209706" y="110788"/>
                      <a:pt x="208768" y="126616"/>
                    </a:cubicBezTo>
                    <a:cubicBezTo>
                      <a:pt x="207537" y="148130"/>
                      <a:pt x="236555" y="153055"/>
                      <a:pt x="246990" y="136993"/>
                    </a:cubicBezTo>
                    <a:cubicBezTo>
                      <a:pt x="259417" y="117940"/>
                      <a:pt x="276301" y="108033"/>
                      <a:pt x="284214" y="85229"/>
                    </a:cubicBezTo>
                    <a:cubicBezTo>
                      <a:pt x="271728" y="86870"/>
                      <a:pt x="259241" y="88512"/>
                      <a:pt x="246697" y="90095"/>
                    </a:cubicBezTo>
                    <a:cubicBezTo>
                      <a:pt x="251269" y="100354"/>
                      <a:pt x="254728" y="108795"/>
                      <a:pt x="261645" y="117706"/>
                    </a:cubicBezTo>
                    <a:cubicBezTo>
                      <a:pt x="269266" y="127496"/>
                      <a:pt x="288905" y="124858"/>
                      <a:pt x="293887" y="113544"/>
                    </a:cubicBezTo>
                    <a:cubicBezTo>
                      <a:pt x="303384" y="91736"/>
                      <a:pt x="323198" y="75674"/>
                      <a:pt x="334923" y="54922"/>
                    </a:cubicBezTo>
                    <a:cubicBezTo>
                      <a:pt x="322202" y="51463"/>
                      <a:pt x="309422" y="48004"/>
                      <a:pt x="296701" y="44545"/>
                    </a:cubicBezTo>
                    <a:cubicBezTo>
                      <a:pt x="297932" y="56504"/>
                      <a:pt x="301332" y="67525"/>
                      <a:pt x="303267" y="79308"/>
                    </a:cubicBezTo>
                    <a:cubicBezTo>
                      <a:pt x="305612" y="93084"/>
                      <a:pt x="322671" y="97129"/>
                      <a:pt x="333398" y="91560"/>
                    </a:cubicBezTo>
                    <a:cubicBezTo>
                      <a:pt x="360717" y="77491"/>
                      <a:pt x="380824" y="59846"/>
                      <a:pt x="393545" y="31414"/>
                    </a:cubicBezTo>
                    <a:cubicBezTo>
                      <a:pt x="404214" y="7496"/>
                      <a:pt x="368865" y="-13432"/>
                      <a:pt x="358137" y="10720"/>
                    </a:cubicBezTo>
                    <a:cubicBezTo>
                      <a:pt x="348113" y="33290"/>
                      <a:pt x="334337" y="45014"/>
                      <a:pt x="312763" y="56094"/>
                    </a:cubicBezTo>
                    <a:cubicBezTo>
                      <a:pt x="322788" y="60197"/>
                      <a:pt x="332871" y="64301"/>
                      <a:pt x="342895" y="68346"/>
                    </a:cubicBezTo>
                    <a:cubicBezTo>
                      <a:pt x="341547" y="60315"/>
                      <a:pt x="338616" y="52694"/>
                      <a:pt x="337736" y="44487"/>
                    </a:cubicBezTo>
                    <a:cubicBezTo>
                      <a:pt x="335744" y="25434"/>
                      <a:pt x="310360" y="14941"/>
                      <a:pt x="299515" y="34110"/>
                    </a:cubicBezTo>
                    <a:cubicBezTo>
                      <a:pt x="287732" y="54922"/>
                      <a:pt x="268093" y="70691"/>
                      <a:pt x="258480" y="92733"/>
                    </a:cubicBezTo>
                    <a:cubicBezTo>
                      <a:pt x="269207" y="91326"/>
                      <a:pt x="279994" y="89977"/>
                      <a:pt x="290722" y="88571"/>
                    </a:cubicBezTo>
                    <a:cubicBezTo>
                      <a:pt x="287204" y="84057"/>
                      <a:pt x="284508" y="74442"/>
                      <a:pt x="282222" y="69284"/>
                    </a:cubicBezTo>
                    <a:cubicBezTo>
                      <a:pt x="274366" y="51639"/>
                      <a:pt x="249921" y="59201"/>
                      <a:pt x="244703" y="74208"/>
                    </a:cubicBezTo>
                    <a:cubicBezTo>
                      <a:pt x="238665" y="91619"/>
                      <a:pt x="221430" y="101174"/>
                      <a:pt x="211582" y="116181"/>
                    </a:cubicBezTo>
                    <a:cubicBezTo>
                      <a:pt x="224303" y="119640"/>
                      <a:pt x="237082" y="123099"/>
                      <a:pt x="249803" y="126558"/>
                    </a:cubicBezTo>
                    <a:cubicBezTo>
                      <a:pt x="250741" y="110730"/>
                      <a:pt x="254435" y="95429"/>
                      <a:pt x="255666" y="79660"/>
                    </a:cubicBezTo>
                    <a:cubicBezTo>
                      <a:pt x="257307" y="59142"/>
                      <a:pt x="226765" y="51814"/>
                      <a:pt x="217444" y="69284"/>
                    </a:cubicBezTo>
                    <a:cubicBezTo>
                      <a:pt x="206716" y="89391"/>
                      <a:pt x="197454" y="88395"/>
                      <a:pt x="177874" y="97071"/>
                    </a:cubicBezTo>
                    <a:cubicBezTo>
                      <a:pt x="188191" y="102991"/>
                      <a:pt x="198450" y="108912"/>
                      <a:pt x="208768" y="114775"/>
                    </a:cubicBezTo>
                    <a:cubicBezTo>
                      <a:pt x="208768" y="108033"/>
                      <a:pt x="208768" y="101291"/>
                      <a:pt x="208768" y="94550"/>
                    </a:cubicBezTo>
                    <a:cubicBezTo>
                      <a:pt x="208768" y="68112"/>
                      <a:pt x="167732" y="68112"/>
                      <a:pt x="167732" y="94550"/>
                    </a:cubicBezTo>
                    <a:cubicBezTo>
                      <a:pt x="167732" y="87574"/>
                      <a:pt x="157005" y="104399"/>
                      <a:pt x="153722" y="108033"/>
                    </a:cubicBezTo>
                    <a:cubicBezTo>
                      <a:pt x="148856" y="113426"/>
                      <a:pt x="143697" y="118585"/>
                      <a:pt x="138597" y="123685"/>
                    </a:cubicBezTo>
                    <a:cubicBezTo>
                      <a:pt x="150263" y="128492"/>
                      <a:pt x="161929" y="133358"/>
                      <a:pt x="173595" y="138165"/>
                    </a:cubicBezTo>
                    <a:cubicBezTo>
                      <a:pt x="174591" y="135761"/>
                      <a:pt x="175647" y="133358"/>
                      <a:pt x="176643" y="130954"/>
                    </a:cubicBezTo>
                    <a:cubicBezTo>
                      <a:pt x="190478" y="111257"/>
                      <a:pt x="160756" y="90564"/>
                      <a:pt x="144401" y="106099"/>
                    </a:cubicBezTo>
                    <a:cubicBezTo>
                      <a:pt x="132735" y="117178"/>
                      <a:pt x="121714" y="124799"/>
                      <a:pt x="106531" y="130133"/>
                    </a:cubicBezTo>
                    <a:cubicBezTo>
                      <a:pt x="115207" y="136699"/>
                      <a:pt x="123824" y="143323"/>
                      <a:pt x="132500" y="149948"/>
                    </a:cubicBezTo>
                    <a:cubicBezTo>
                      <a:pt x="132500" y="138223"/>
                      <a:pt x="132500" y="126499"/>
                      <a:pt x="132500" y="114775"/>
                    </a:cubicBezTo>
                    <a:cubicBezTo>
                      <a:pt x="132500" y="97364"/>
                      <a:pt x="109872" y="86988"/>
                      <a:pt x="97503" y="100295"/>
                    </a:cubicBezTo>
                    <a:cubicBezTo>
                      <a:pt x="87068" y="111492"/>
                      <a:pt x="78334" y="124037"/>
                      <a:pt x="68192" y="135468"/>
                    </a:cubicBezTo>
                    <a:cubicBezTo>
                      <a:pt x="79624" y="138458"/>
                      <a:pt x="91055" y="141506"/>
                      <a:pt x="102486" y="144496"/>
                    </a:cubicBezTo>
                    <a:cubicBezTo>
                      <a:pt x="97679" y="132596"/>
                      <a:pt x="97445" y="121634"/>
                      <a:pt x="97327" y="108912"/>
                    </a:cubicBezTo>
                    <a:cubicBezTo>
                      <a:pt x="97210" y="85698"/>
                      <a:pt x="63209" y="81008"/>
                      <a:pt x="56995" y="103460"/>
                    </a:cubicBezTo>
                    <a:cubicBezTo>
                      <a:pt x="56409" y="105512"/>
                      <a:pt x="54006" y="112488"/>
                      <a:pt x="53712" y="112606"/>
                    </a:cubicBezTo>
                    <a:cubicBezTo>
                      <a:pt x="62154" y="120988"/>
                      <a:pt x="70537" y="129430"/>
                      <a:pt x="78978" y="137872"/>
                    </a:cubicBezTo>
                    <a:cubicBezTo>
                      <a:pt x="80913" y="128082"/>
                      <a:pt x="82906" y="118350"/>
                      <a:pt x="84841" y="108561"/>
                    </a:cubicBezTo>
                    <a:cubicBezTo>
                      <a:pt x="89296" y="86226"/>
                      <a:pt x="59692" y="72039"/>
                      <a:pt x="47323" y="92733"/>
                    </a:cubicBezTo>
                    <a:cubicBezTo>
                      <a:pt x="37885" y="108502"/>
                      <a:pt x="20767" y="115419"/>
                      <a:pt x="9511" y="129606"/>
                    </a:cubicBezTo>
                    <a:cubicBezTo>
                      <a:pt x="20943" y="132596"/>
                      <a:pt x="32374" y="135644"/>
                      <a:pt x="43805" y="138634"/>
                    </a:cubicBezTo>
                    <a:cubicBezTo>
                      <a:pt x="39467" y="122454"/>
                      <a:pt x="39467" y="112957"/>
                      <a:pt x="43805" y="96777"/>
                    </a:cubicBezTo>
                    <a:cubicBezTo>
                      <a:pt x="50781" y="71277"/>
                      <a:pt x="11211" y="60432"/>
                      <a:pt x="4353" y="85991"/>
                    </a:cubicBezTo>
                    <a:lnTo>
                      <a:pt x="4353" y="8599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10089641" y="4674095"/>
                <a:ext cx="122722" cy="164021"/>
              </a:xfrm>
              <a:custGeom>
                <a:avLst/>
                <a:gdLst>
                  <a:gd name="connsiteX0" fmla="*/ 782 w 122722"/>
                  <a:gd name="connsiteY0" fmla="*/ 25498 h 164021"/>
                  <a:gd name="connsiteX1" fmla="*/ 92291 w 122722"/>
                  <a:gd name="connsiteY1" fmla="*/ 160857 h 164021"/>
                  <a:gd name="connsiteX2" fmla="*/ 112985 w 122722"/>
                  <a:gd name="connsiteY2" fmla="*/ 125390 h 164021"/>
                  <a:gd name="connsiteX3" fmla="*/ 40352 w 122722"/>
                  <a:gd name="connsiteY3" fmla="*/ 14536 h 164021"/>
                  <a:gd name="connsiteX4" fmla="*/ 782 w 122722"/>
                  <a:gd name="connsiteY4" fmla="*/ 25498 h 164021"/>
                  <a:gd name="connsiteX5" fmla="*/ 782 w 122722"/>
                  <a:gd name="connsiteY5" fmla="*/ 25498 h 16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722" h="164021">
                    <a:moveTo>
                      <a:pt x="782" y="25498"/>
                    </a:moveTo>
                    <a:cubicBezTo>
                      <a:pt x="15028" y="78961"/>
                      <a:pt x="44104" y="131311"/>
                      <a:pt x="92291" y="160857"/>
                    </a:cubicBezTo>
                    <a:cubicBezTo>
                      <a:pt x="114920" y="174750"/>
                      <a:pt x="135496" y="139225"/>
                      <a:pt x="112985" y="125390"/>
                    </a:cubicBezTo>
                    <a:cubicBezTo>
                      <a:pt x="73943" y="101472"/>
                      <a:pt x="51784" y="57565"/>
                      <a:pt x="40352" y="14536"/>
                    </a:cubicBezTo>
                    <a:cubicBezTo>
                      <a:pt x="33552" y="-10965"/>
                      <a:pt x="-6018" y="-120"/>
                      <a:pt x="782" y="25498"/>
                    </a:cubicBezTo>
                    <a:lnTo>
                      <a:pt x="782" y="2549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10024825" y="4702817"/>
                <a:ext cx="142034" cy="193311"/>
              </a:xfrm>
              <a:custGeom>
                <a:avLst/>
                <a:gdLst>
                  <a:gd name="connsiteX0" fmla="*/ 56512 w 142034"/>
                  <a:gd name="connsiteY0" fmla="*/ 821 h 193311"/>
                  <a:gd name="connsiteX1" fmla="*/ 411 w 142034"/>
                  <a:gd name="connsiteY1" fmla="*/ 55809 h 193311"/>
                  <a:gd name="connsiteX2" fmla="*/ 20929 w 142034"/>
                  <a:gd name="connsiteY2" fmla="*/ 76326 h 193311"/>
                  <a:gd name="connsiteX3" fmla="*/ 89927 w 142034"/>
                  <a:gd name="connsiteY3" fmla="*/ 61788 h 193311"/>
                  <a:gd name="connsiteX4" fmla="*/ 74099 w 142034"/>
                  <a:gd name="connsiteY4" fmla="*/ 24270 h 193311"/>
                  <a:gd name="connsiteX5" fmla="*/ 3225 w 142034"/>
                  <a:gd name="connsiteY5" fmla="*/ 86468 h 193311"/>
                  <a:gd name="connsiteX6" fmla="*/ 20929 w 142034"/>
                  <a:gd name="connsiteY6" fmla="*/ 117362 h 193311"/>
                  <a:gd name="connsiteX7" fmla="*/ 67416 w 142034"/>
                  <a:gd name="connsiteY7" fmla="*/ 110796 h 193311"/>
                  <a:gd name="connsiteX8" fmla="*/ 47426 w 142034"/>
                  <a:gd name="connsiteY8" fmla="*/ 76502 h 193311"/>
                  <a:gd name="connsiteX9" fmla="*/ 14891 w 142034"/>
                  <a:gd name="connsiteY9" fmla="*/ 133424 h 193311"/>
                  <a:gd name="connsiteX10" fmla="*/ 38046 w 142034"/>
                  <a:gd name="connsiteY10" fmla="*/ 163556 h 193311"/>
                  <a:gd name="connsiteX11" fmla="*/ 72868 w 142034"/>
                  <a:gd name="connsiteY11" fmla="*/ 150073 h 193311"/>
                  <a:gd name="connsiteX12" fmla="*/ 72868 w 142034"/>
                  <a:gd name="connsiteY12" fmla="*/ 114665 h 193311"/>
                  <a:gd name="connsiteX13" fmla="*/ 72282 w 142034"/>
                  <a:gd name="connsiteY13" fmla="*/ 114313 h 193311"/>
                  <a:gd name="connsiteX14" fmla="*/ 44202 w 142034"/>
                  <a:gd name="connsiteY14" fmla="*/ 121700 h 193311"/>
                  <a:gd name="connsiteX15" fmla="*/ 84944 w 142034"/>
                  <a:gd name="connsiteY15" fmla="*/ 157694 h 193311"/>
                  <a:gd name="connsiteX16" fmla="*/ 59678 w 142034"/>
                  <a:gd name="connsiteY16" fmla="*/ 143390 h 193311"/>
                  <a:gd name="connsiteX17" fmla="*/ 73454 w 142034"/>
                  <a:gd name="connsiteY17" fmla="*/ 183429 h 193311"/>
                  <a:gd name="connsiteX18" fmla="*/ 101534 w 142034"/>
                  <a:gd name="connsiteY18" fmla="*/ 190815 h 193311"/>
                  <a:gd name="connsiteX19" fmla="*/ 95672 w 142034"/>
                  <a:gd name="connsiteY19" fmla="*/ 73278 h 193311"/>
                  <a:gd name="connsiteX20" fmla="*/ 74979 w 142034"/>
                  <a:gd name="connsiteY20" fmla="*/ 108744 h 193311"/>
                  <a:gd name="connsiteX21" fmla="*/ 80841 w 142034"/>
                  <a:gd name="connsiteY21" fmla="*/ 155349 h 193311"/>
                  <a:gd name="connsiteX22" fmla="*/ 108921 w 142034"/>
                  <a:gd name="connsiteY22" fmla="*/ 162735 h 193311"/>
                  <a:gd name="connsiteX23" fmla="*/ 99248 w 142034"/>
                  <a:gd name="connsiteY23" fmla="*/ 132486 h 193311"/>
                  <a:gd name="connsiteX24" fmla="*/ 73982 w 142034"/>
                  <a:gd name="connsiteY24" fmla="*/ 118183 h 193311"/>
                  <a:gd name="connsiteX25" fmla="*/ 79551 w 142034"/>
                  <a:gd name="connsiteY25" fmla="*/ 142452 h 193311"/>
                  <a:gd name="connsiteX26" fmla="*/ 51471 w 142034"/>
                  <a:gd name="connsiteY26" fmla="*/ 149838 h 193311"/>
                  <a:gd name="connsiteX27" fmla="*/ 52057 w 142034"/>
                  <a:gd name="connsiteY27" fmla="*/ 150131 h 193311"/>
                  <a:gd name="connsiteX28" fmla="*/ 52057 w 142034"/>
                  <a:gd name="connsiteY28" fmla="*/ 114724 h 193311"/>
                  <a:gd name="connsiteX29" fmla="*/ 27025 w 142034"/>
                  <a:gd name="connsiteY29" fmla="*/ 124045 h 193311"/>
                  <a:gd name="connsiteX30" fmla="*/ 50181 w 142034"/>
                  <a:gd name="connsiteY30" fmla="*/ 154176 h 193311"/>
                  <a:gd name="connsiteX31" fmla="*/ 76268 w 142034"/>
                  <a:gd name="connsiteY31" fmla="*/ 105579 h 193311"/>
                  <a:gd name="connsiteX32" fmla="*/ 56278 w 142034"/>
                  <a:gd name="connsiteY32" fmla="*/ 71285 h 193311"/>
                  <a:gd name="connsiteX33" fmla="*/ 20694 w 142034"/>
                  <a:gd name="connsiteY33" fmla="*/ 76444 h 193311"/>
                  <a:gd name="connsiteX34" fmla="*/ 38398 w 142034"/>
                  <a:gd name="connsiteY34" fmla="*/ 107337 h 193311"/>
                  <a:gd name="connsiteX35" fmla="*/ 84768 w 142034"/>
                  <a:gd name="connsiteY35" fmla="*/ 64016 h 193311"/>
                  <a:gd name="connsiteX36" fmla="*/ 68940 w 142034"/>
                  <a:gd name="connsiteY36" fmla="*/ 26498 h 193311"/>
                  <a:gd name="connsiteX37" fmla="*/ 20694 w 142034"/>
                  <a:gd name="connsiteY37" fmla="*/ 35408 h 193311"/>
                  <a:gd name="connsiteX38" fmla="*/ 41212 w 142034"/>
                  <a:gd name="connsiteY38" fmla="*/ 55926 h 193311"/>
                  <a:gd name="connsiteX39" fmla="*/ 67182 w 142034"/>
                  <a:gd name="connsiteY39" fmla="*/ 40567 h 193311"/>
                  <a:gd name="connsiteX40" fmla="*/ 56512 w 142034"/>
                  <a:gd name="connsiteY40" fmla="*/ 821 h 193311"/>
                  <a:gd name="connsiteX41" fmla="*/ 56512 w 142034"/>
                  <a:gd name="connsiteY41" fmla="*/ 821 h 19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42034" h="193311">
                    <a:moveTo>
                      <a:pt x="56512" y="821"/>
                    </a:moveTo>
                    <a:cubicBezTo>
                      <a:pt x="23156" y="9966"/>
                      <a:pt x="2932" y="16708"/>
                      <a:pt x="411" y="55809"/>
                    </a:cubicBezTo>
                    <a:cubicBezTo>
                      <a:pt x="-292" y="66947"/>
                      <a:pt x="10318" y="76385"/>
                      <a:pt x="20929" y="76326"/>
                    </a:cubicBezTo>
                    <a:cubicBezTo>
                      <a:pt x="45843" y="76209"/>
                      <a:pt x="67123" y="71988"/>
                      <a:pt x="89927" y="61788"/>
                    </a:cubicBezTo>
                    <a:cubicBezTo>
                      <a:pt x="111090" y="52291"/>
                      <a:pt x="95848" y="16121"/>
                      <a:pt x="74099" y="24270"/>
                    </a:cubicBezTo>
                    <a:cubicBezTo>
                      <a:pt x="39981" y="37108"/>
                      <a:pt x="23919" y="57919"/>
                      <a:pt x="3225" y="86468"/>
                    </a:cubicBezTo>
                    <a:cubicBezTo>
                      <a:pt x="-6155" y="99365"/>
                      <a:pt x="6508" y="117420"/>
                      <a:pt x="20929" y="117362"/>
                    </a:cubicBezTo>
                    <a:cubicBezTo>
                      <a:pt x="37050" y="117244"/>
                      <a:pt x="51940" y="115251"/>
                      <a:pt x="67416" y="110796"/>
                    </a:cubicBezTo>
                    <a:cubicBezTo>
                      <a:pt x="60733" y="99365"/>
                      <a:pt x="54109" y="87933"/>
                      <a:pt x="47426" y="76502"/>
                    </a:cubicBezTo>
                    <a:cubicBezTo>
                      <a:pt x="30543" y="94440"/>
                      <a:pt x="24915" y="111734"/>
                      <a:pt x="14891" y="133424"/>
                    </a:cubicBezTo>
                    <a:cubicBezTo>
                      <a:pt x="8032" y="148373"/>
                      <a:pt x="19346" y="169829"/>
                      <a:pt x="38046" y="163556"/>
                    </a:cubicBezTo>
                    <a:cubicBezTo>
                      <a:pt x="49419" y="159745"/>
                      <a:pt x="62668" y="156580"/>
                      <a:pt x="72868" y="150073"/>
                    </a:cubicBezTo>
                    <a:cubicBezTo>
                      <a:pt x="85413" y="142100"/>
                      <a:pt x="86879" y="122286"/>
                      <a:pt x="72868" y="114665"/>
                    </a:cubicBezTo>
                    <a:cubicBezTo>
                      <a:pt x="72692" y="114548"/>
                      <a:pt x="72457" y="114431"/>
                      <a:pt x="72282" y="114313"/>
                    </a:cubicBezTo>
                    <a:cubicBezTo>
                      <a:pt x="62257" y="108861"/>
                      <a:pt x="50181" y="111969"/>
                      <a:pt x="44202" y="121700"/>
                    </a:cubicBezTo>
                    <a:cubicBezTo>
                      <a:pt x="24915" y="153004"/>
                      <a:pt x="59561" y="166487"/>
                      <a:pt x="84944" y="157694"/>
                    </a:cubicBezTo>
                    <a:cubicBezTo>
                      <a:pt x="76502" y="152887"/>
                      <a:pt x="68120" y="148138"/>
                      <a:pt x="59678" y="143390"/>
                    </a:cubicBezTo>
                    <a:cubicBezTo>
                      <a:pt x="63958" y="157049"/>
                      <a:pt x="67592" y="170415"/>
                      <a:pt x="73454" y="183429"/>
                    </a:cubicBezTo>
                    <a:cubicBezTo>
                      <a:pt x="78261" y="194098"/>
                      <a:pt x="92389" y="195388"/>
                      <a:pt x="101534" y="190815"/>
                    </a:cubicBezTo>
                    <a:cubicBezTo>
                      <a:pt x="160567" y="161387"/>
                      <a:pt x="152008" y="100068"/>
                      <a:pt x="95672" y="73278"/>
                    </a:cubicBezTo>
                    <a:cubicBezTo>
                      <a:pt x="71930" y="62022"/>
                      <a:pt x="51061" y="97371"/>
                      <a:pt x="74979" y="108744"/>
                    </a:cubicBezTo>
                    <a:cubicBezTo>
                      <a:pt x="103000" y="122051"/>
                      <a:pt x="113024" y="139345"/>
                      <a:pt x="80841" y="155349"/>
                    </a:cubicBezTo>
                    <a:cubicBezTo>
                      <a:pt x="90220" y="157811"/>
                      <a:pt x="99541" y="160273"/>
                      <a:pt x="108921" y="162735"/>
                    </a:cubicBezTo>
                    <a:cubicBezTo>
                      <a:pt x="104583" y="153121"/>
                      <a:pt x="102414" y="142452"/>
                      <a:pt x="99248" y="132486"/>
                    </a:cubicBezTo>
                    <a:cubicBezTo>
                      <a:pt x="96082" y="122345"/>
                      <a:pt x="84827" y="114372"/>
                      <a:pt x="73982" y="118183"/>
                    </a:cubicBezTo>
                    <a:cubicBezTo>
                      <a:pt x="52291" y="125686"/>
                      <a:pt x="85472" y="132838"/>
                      <a:pt x="79551" y="142452"/>
                    </a:cubicBezTo>
                    <a:cubicBezTo>
                      <a:pt x="70171" y="144914"/>
                      <a:pt x="60850" y="147376"/>
                      <a:pt x="51471" y="149838"/>
                    </a:cubicBezTo>
                    <a:cubicBezTo>
                      <a:pt x="51647" y="149956"/>
                      <a:pt x="51881" y="150073"/>
                      <a:pt x="52057" y="150131"/>
                    </a:cubicBezTo>
                    <a:cubicBezTo>
                      <a:pt x="52057" y="138349"/>
                      <a:pt x="52057" y="126507"/>
                      <a:pt x="52057" y="114724"/>
                    </a:cubicBezTo>
                    <a:cubicBezTo>
                      <a:pt x="44847" y="119355"/>
                      <a:pt x="35174" y="121348"/>
                      <a:pt x="27025" y="124045"/>
                    </a:cubicBezTo>
                    <a:cubicBezTo>
                      <a:pt x="34764" y="134069"/>
                      <a:pt x="42502" y="144152"/>
                      <a:pt x="50181" y="154176"/>
                    </a:cubicBezTo>
                    <a:cubicBezTo>
                      <a:pt x="58388" y="136355"/>
                      <a:pt x="62492" y="120234"/>
                      <a:pt x="76268" y="105579"/>
                    </a:cubicBezTo>
                    <a:cubicBezTo>
                      <a:pt x="90044" y="90923"/>
                      <a:pt x="76561" y="65423"/>
                      <a:pt x="56278" y="71285"/>
                    </a:cubicBezTo>
                    <a:cubicBezTo>
                      <a:pt x="44260" y="74743"/>
                      <a:pt x="33181" y="76326"/>
                      <a:pt x="20694" y="76444"/>
                    </a:cubicBezTo>
                    <a:cubicBezTo>
                      <a:pt x="26615" y="86761"/>
                      <a:pt x="32478" y="97020"/>
                      <a:pt x="38398" y="107337"/>
                    </a:cubicBezTo>
                    <a:cubicBezTo>
                      <a:pt x="52116" y="88461"/>
                      <a:pt x="61906" y="72574"/>
                      <a:pt x="84768" y="64016"/>
                    </a:cubicBezTo>
                    <a:cubicBezTo>
                      <a:pt x="79492" y="51529"/>
                      <a:pt x="74216" y="39043"/>
                      <a:pt x="68940" y="26498"/>
                    </a:cubicBezTo>
                    <a:cubicBezTo>
                      <a:pt x="52878" y="33649"/>
                      <a:pt x="37988" y="35350"/>
                      <a:pt x="20694" y="35408"/>
                    </a:cubicBezTo>
                    <a:cubicBezTo>
                      <a:pt x="27553" y="42267"/>
                      <a:pt x="34353" y="49067"/>
                      <a:pt x="41212" y="55926"/>
                    </a:cubicBezTo>
                    <a:cubicBezTo>
                      <a:pt x="42209" y="40743"/>
                      <a:pt x="54988" y="43850"/>
                      <a:pt x="67182" y="40567"/>
                    </a:cubicBezTo>
                    <a:cubicBezTo>
                      <a:pt x="92917" y="33415"/>
                      <a:pt x="82072" y="-6155"/>
                      <a:pt x="56512" y="821"/>
                    </a:cubicBezTo>
                    <a:lnTo>
                      <a:pt x="56512" y="82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9450187" y="4768165"/>
                <a:ext cx="183019" cy="127410"/>
              </a:xfrm>
              <a:custGeom>
                <a:avLst/>
                <a:gdLst>
                  <a:gd name="connsiteX0" fmla="*/ 147225 w 183019"/>
                  <a:gd name="connsiteY0" fmla="*/ 5233 h 127410"/>
                  <a:gd name="connsiteX1" fmla="*/ 10694 w 183019"/>
                  <a:gd name="connsiteY1" fmla="*/ 89941 h 127410"/>
                  <a:gd name="connsiteX2" fmla="*/ 31388 w 183019"/>
                  <a:gd name="connsiteY2" fmla="*/ 125408 h 127410"/>
                  <a:gd name="connsiteX3" fmla="*/ 176243 w 183019"/>
                  <a:gd name="connsiteY3" fmla="*/ 34250 h 127410"/>
                  <a:gd name="connsiteX4" fmla="*/ 147225 w 183019"/>
                  <a:gd name="connsiteY4" fmla="*/ 5233 h 127410"/>
                  <a:gd name="connsiteX5" fmla="*/ 147225 w 183019"/>
                  <a:gd name="connsiteY5" fmla="*/ 5233 h 127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019" h="127410">
                    <a:moveTo>
                      <a:pt x="147225" y="5233"/>
                    </a:moveTo>
                    <a:cubicBezTo>
                      <a:pt x="105838" y="40816"/>
                      <a:pt x="60347" y="67606"/>
                      <a:pt x="10694" y="89941"/>
                    </a:cubicBezTo>
                    <a:cubicBezTo>
                      <a:pt x="-13399" y="100787"/>
                      <a:pt x="7470" y="136136"/>
                      <a:pt x="31388" y="125408"/>
                    </a:cubicBezTo>
                    <a:cubicBezTo>
                      <a:pt x="84324" y="101549"/>
                      <a:pt x="132159" y="72179"/>
                      <a:pt x="176243" y="34250"/>
                    </a:cubicBezTo>
                    <a:cubicBezTo>
                      <a:pt x="196351" y="17015"/>
                      <a:pt x="167215" y="-11885"/>
                      <a:pt x="147225" y="5233"/>
                    </a:cubicBezTo>
                    <a:lnTo>
                      <a:pt x="147225" y="523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9503788" y="4831856"/>
                <a:ext cx="147111" cy="123868"/>
              </a:xfrm>
              <a:custGeom>
                <a:avLst/>
                <a:gdLst>
                  <a:gd name="connsiteX0" fmla="*/ 29023 w 147111"/>
                  <a:gd name="connsiteY0" fmla="*/ 20565 h 123868"/>
                  <a:gd name="connsiteX1" fmla="*/ 2525 w 147111"/>
                  <a:gd name="connsiteY1" fmla="*/ 92259 h 123868"/>
                  <a:gd name="connsiteX2" fmla="*/ 34768 w 147111"/>
                  <a:gd name="connsiteY2" fmla="*/ 117115 h 123868"/>
                  <a:gd name="connsiteX3" fmla="*/ 118539 w 147111"/>
                  <a:gd name="connsiteY3" fmla="*/ 38269 h 123868"/>
                  <a:gd name="connsiteX4" fmla="*/ 90459 w 147111"/>
                  <a:gd name="connsiteY4" fmla="*/ 10189 h 123868"/>
                  <a:gd name="connsiteX5" fmla="*/ 58510 w 147111"/>
                  <a:gd name="connsiteY5" fmla="*/ 88098 h 123868"/>
                  <a:gd name="connsiteX6" fmla="*/ 83366 w 147111"/>
                  <a:gd name="connsiteY6" fmla="*/ 120340 h 123868"/>
                  <a:gd name="connsiteX7" fmla="*/ 143512 w 147111"/>
                  <a:gd name="connsiteY7" fmla="*/ 66056 h 123868"/>
                  <a:gd name="connsiteX8" fmla="*/ 108104 w 147111"/>
                  <a:gd name="connsiteY8" fmla="*/ 45362 h 123868"/>
                  <a:gd name="connsiteX9" fmla="*/ 76155 w 147111"/>
                  <a:gd name="connsiteY9" fmla="*/ 70511 h 123868"/>
                  <a:gd name="connsiteX10" fmla="*/ 105173 w 147111"/>
                  <a:gd name="connsiteY10" fmla="*/ 99529 h 123868"/>
                  <a:gd name="connsiteX11" fmla="*/ 143570 w 147111"/>
                  <a:gd name="connsiteY11" fmla="*/ 66056 h 123868"/>
                  <a:gd name="connsiteX12" fmla="*/ 108163 w 147111"/>
                  <a:gd name="connsiteY12" fmla="*/ 45362 h 123868"/>
                  <a:gd name="connsiteX13" fmla="*/ 62789 w 147111"/>
                  <a:gd name="connsiteY13" fmla="*/ 84873 h 123868"/>
                  <a:gd name="connsiteX14" fmla="*/ 87645 w 147111"/>
                  <a:gd name="connsiteY14" fmla="*/ 117115 h 123868"/>
                  <a:gd name="connsiteX15" fmla="*/ 126042 w 147111"/>
                  <a:gd name="connsiteY15" fmla="*/ 30882 h 123868"/>
                  <a:gd name="connsiteX16" fmla="*/ 97962 w 147111"/>
                  <a:gd name="connsiteY16" fmla="*/ 2802 h 123868"/>
                  <a:gd name="connsiteX17" fmla="*/ 5867 w 147111"/>
                  <a:gd name="connsiteY17" fmla="*/ 88098 h 123868"/>
                  <a:gd name="connsiteX18" fmla="*/ 38109 w 147111"/>
                  <a:gd name="connsiteY18" fmla="*/ 112953 h 123868"/>
                  <a:gd name="connsiteX19" fmla="*/ 70234 w 147111"/>
                  <a:gd name="connsiteY19" fmla="*/ 20506 h 123868"/>
                  <a:gd name="connsiteX20" fmla="*/ 29023 w 147111"/>
                  <a:gd name="connsiteY20" fmla="*/ 20565 h 123868"/>
                  <a:gd name="connsiteX21" fmla="*/ 29023 w 147111"/>
                  <a:gd name="connsiteY21" fmla="*/ 20565 h 12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11" h="123868">
                    <a:moveTo>
                      <a:pt x="29023" y="20565"/>
                    </a:moveTo>
                    <a:cubicBezTo>
                      <a:pt x="27675" y="44834"/>
                      <a:pt x="13078" y="70863"/>
                      <a:pt x="2525" y="92259"/>
                    </a:cubicBezTo>
                    <a:cubicBezTo>
                      <a:pt x="-8026" y="113657"/>
                      <a:pt x="16771" y="132122"/>
                      <a:pt x="34768" y="117115"/>
                    </a:cubicBezTo>
                    <a:cubicBezTo>
                      <a:pt x="64196" y="92494"/>
                      <a:pt x="84245" y="56852"/>
                      <a:pt x="118539" y="38269"/>
                    </a:cubicBezTo>
                    <a:cubicBezTo>
                      <a:pt x="109159" y="28889"/>
                      <a:pt x="99838" y="19568"/>
                      <a:pt x="90459" y="10189"/>
                    </a:cubicBezTo>
                    <a:cubicBezTo>
                      <a:pt x="79203" y="34399"/>
                      <a:pt x="76448" y="67873"/>
                      <a:pt x="58510" y="88098"/>
                    </a:cubicBezTo>
                    <a:cubicBezTo>
                      <a:pt x="43737" y="104746"/>
                      <a:pt x="63141" y="133998"/>
                      <a:pt x="83366" y="120340"/>
                    </a:cubicBezTo>
                    <a:cubicBezTo>
                      <a:pt x="106052" y="104981"/>
                      <a:pt x="127332" y="88391"/>
                      <a:pt x="143512" y="66056"/>
                    </a:cubicBezTo>
                    <a:cubicBezTo>
                      <a:pt x="131729" y="59138"/>
                      <a:pt x="119887" y="52221"/>
                      <a:pt x="108104" y="45362"/>
                    </a:cubicBezTo>
                    <a:cubicBezTo>
                      <a:pt x="101245" y="55797"/>
                      <a:pt x="85534" y="62128"/>
                      <a:pt x="76155" y="70511"/>
                    </a:cubicBezTo>
                    <a:cubicBezTo>
                      <a:pt x="56399" y="88156"/>
                      <a:pt x="85534" y="117115"/>
                      <a:pt x="105173" y="99529"/>
                    </a:cubicBezTo>
                    <a:cubicBezTo>
                      <a:pt x="118304" y="87804"/>
                      <a:pt x="133605" y="81238"/>
                      <a:pt x="143570" y="66056"/>
                    </a:cubicBezTo>
                    <a:cubicBezTo>
                      <a:pt x="158284" y="43603"/>
                      <a:pt x="123346" y="24375"/>
                      <a:pt x="108163" y="45362"/>
                    </a:cubicBezTo>
                    <a:cubicBezTo>
                      <a:pt x="96379" y="61659"/>
                      <a:pt x="79203" y="73735"/>
                      <a:pt x="62789" y="84873"/>
                    </a:cubicBezTo>
                    <a:cubicBezTo>
                      <a:pt x="71055" y="95601"/>
                      <a:pt x="79379" y="106388"/>
                      <a:pt x="87645" y="117115"/>
                    </a:cubicBezTo>
                    <a:cubicBezTo>
                      <a:pt x="109569" y="92436"/>
                      <a:pt x="112559" y="59842"/>
                      <a:pt x="126042" y="30882"/>
                    </a:cubicBezTo>
                    <a:cubicBezTo>
                      <a:pt x="134542" y="12651"/>
                      <a:pt x="117073" y="-7515"/>
                      <a:pt x="97962" y="2802"/>
                    </a:cubicBezTo>
                    <a:cubicBezTo>
                      <a:pt x="60092" y="23320"/>
                      <a:pt x="38226" y="61014"/>
                      <a:pt x="5867" y="88098"/>
                    </a:cubicBezTo>
                    <a:cubicBezTo>
                      <a:pt x="16595" y="96363"/>
                      <a:pt x="27381" y="104687"/>
                      <a:pt x="38109" y="112953"/>
                    </a:cubicBezTo>
                    <a:cubicBezTo>
                      <a:pt x="52120" y="84521"/>
                      <a:pt x="68417" y="52690"/>
                      <a:pt x="70234" y="20506"/>
                    </a:cubicBezTo>
                    <a:cubicBezTo>
                      <a:pt x="71524" y="-5874"/>
                      <a:pt x="30488" y="-5756"/>
                      <a:pt x="29023" y="20565"/>
                    </a:cubicBezTo>
                    <a:lnTo>
                      <a:pt x="29023" y="2056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9796594" y="4996025"/>
                <a:ext cx="52775" cy="52779"/>
              </a:xfrm>
              <a:custGeom>
                <a:avLst/>
                <a:gdLst>
                  <a:gd name="connsiteX0" fmla="*/ 41051 w 52775"/>
                  <a:gd name="connsiteY0" fmla="*/ 32262 h 52779"/>
                  <a:gd name="connsiteX1" fmla="*/ 41168 w 52775"/>
                  <a:gd name="connsiteY1" fmla="*/ 30679 h 52779"/>
                  <a:gd name="connsiteX2" fmla="*/ 40465 w 52775"/>
                  <a:gd name="connsiteY2" fmla="*/ 36131 h 52779"/>
                  <a:gd name="connsiteX3" fmla="*/ 41168 w 52775"/>
                  <a:gd name="connsiteY3" fmla="*/ 33786 h 52779"/>
                  <a:gd name="connsiteX4" fmla="*/ 39116 w 52775"/>
                  <a:gd name="connsiteY4" fmla="*/ 38710 h 52779"/>
                  <a:gd name="connsiteX5" fmla="*/ 40817 w 52775"/>
                  <a:gd name="connsiteY5" fmla="*/ 35838 h 52779"/>
                  <a:gd name="connsiteX6" fmla="*/ 37593 w 52775"/>
                  <a:gd name="connsiteY6" fmla="*/ 40000 h 52779"/>
                  <a:gd name="connsiteX7" fmla="*/ 39996 w 52775"/>
                  <a:gd name="connsiteY7" fmla="*/ 37596 h 52779"/>
                  <a:gd name="connsiteX8" fmla="*/ 35834 w 52775"/>
                  <a:gd name="connsiteY8" fmla="*/ 40821 h 52779"/>
                  <a:gd name="connsiteX9" fmla="*/ 38706 w 52775"/>
                  <a:gd name="connsiteY9" fmla="*/ 39120 h 52779"/>
                  <a:gd name="connsiteX10" fmla="*/ 33782 w 52775"/>
                  <a:gd name="connsiteY10" fmla="*/ 41172 h 52779"/>
                  <a:gd name="connsiteX11" fmla="*/ 36127 w 52775"/>
                  <a:gd name="connsiteY11" fmla="*/ 40469 h 52779"/>
                  <a:gd name="connsiteX12" fmla="*/ 30675 w 52775"/>
                  <a:gd name="connsiteY12" fmla="*/ 41172 h 52779"/>
                  <a:gd name="connsiteX13" fmla="*/ 32258 w 52775"/>
                  <a:gd name="connsiteY13" fmla="*/ 41055 h 52779"/>
                  <a:gd name="connsiteX14" fmla="*/ 52775 w 52775"/>
                  <a:gd name="connsiteY14" fmla="*/ 20537 h 52779"/>
                  <a:gd name="connsiteX15" fmla="*/ 32258 w 52775"/>
                  <a:gd name="connsiteY15" fmla="*/ 20 h 52779"/>
                  <a:gd name="connsiteX16" fmla="*/ 16 w 52775"/>
                  <a:gd name="connsiteY16" fmla="*/ 32262 h 52779"/>
                  <a:gd name="connsiteX17" fmla="*/ 20533 w 52775"/>
                  <a:gd name="connsiteY17" fmla="*/ 52779 h 52779"/>
                  <a:gd name="connsiteX18" fmla="*/ 41051 w 52775"/>
                  <a:gd name="connsiteY18" fmla="*/ 32262 h 52779"/>
                  <a:gd name="connsiteX19" fmla="*/ 41051 w 52775"/>
                  <a:gd name="connsiteY19" fmla="*/ 32262 h 52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2775" h="52779">
                    <a:moveTo>
                      <a:pt x="41051" y="32262"/>
                    </a:moveTo>
                    <a:cubicBezTo>
                      <a:pt x="41051" y="31734"/>
                      <a:pt x="41110" y="31207"/>
                      <a:pt x="41168" y="30679"/>
                    </a:cubicBezTo>
                    <a:cubicBezTo>
                      <a:pt x="40934" y="32496"/>
                      <a:pt x="40699" y="34313"/>
                      <a:pt x="40465" y="36131"/>
                    </a:cubicBezTo>
                    <a:cubicBezTo>
                      <a:pt x="40641" y="35310"/>
                      <a:pt x="40875" y="34607"/>
                      <a:pt x="41168" y="33786"/>
                    </a:cubicBezTo>
                    <a:cubicBezTo>
                      <a:pt x="40465" y="35427"/>
                      <a:pt x="39762" y="37069"/>
                      <a:pt x="39116" y="38710"/>
                    </a:cubicBezTo>
                    <a:cubicBezTo>
                      <a:pt x="39585" y="37655"/>
                      <a:pt x="40172" y="36776"/>
                      <a:pt x="40817" y="35838"/>
                    </a:cubicBezTo>
                    <a:cubicBezTo>
                      <a:pt x="39762" y="37244"/>
                      <a:pt x="38648" y="38593"/>
                      <a:pt x="37593" y="40000"/>
                    </a:cubicBezTo>
                    <a:cubicBezTo>
                      <a:pt x="38296" y="39120"/>
                      <a:pt x="39116" y="38358"/>
                      <a:pt x="39996" y="37596"/>
                    </a:cubicBezTo>
                    <a:cubicBezTo>
                      <a:pt x="38589" y="38651"/>
                      <a:pt x="37240" y="39765"/>
                      <a:pt x="35834" y="40821"/>
                    </a:cubicBezTo>
                    <a:cubicBezTo>
                      <a:pt x="36772" y="40117"/>
                      <a:pt x="37651" y="39589"/>
                      <a:pt x="38706" y="39120"/>
                    </a:cubicBezTo>
                    <a:cubicBezTo>
                      <a:pt x="37065" y="39824"/>
                      <a:pt x="35423" y="40527"/>
                      <a:pt x="33782" y="41172"/>
                    </a:cubicBezTo>
                    <a:cubicBezTo>
                      <a:pt x="34544" y="40879"/>
                      <a:pt x="35306" y="40645"/>
                      <a:pt x="36127" y="40469"/>
                    </a:cubicBezTo>
                    <a:cubicBezTo>
                      <a:pt x="34309" y="40703"/>
                      <a:pt x="32492" y="40938"/>
                      <a:pt x="30675" y="41172"/>
                    </a:cubicBezTo>
                    <a:cubicBezTo>
                      <a:pt x="31203" y="41055"/>
                      <a:pt x="31730" y="41055"/>
                      <a:pt x="32258" y="41055"/>
                    </a:cubicBezTo>
                    <a:cubicBezTo>
                      <a:pt x="43455" y="40527"/>
                      <a:pt x="52775" y="32086"/>
                      <a:pt x="52775" y="20537"/>
                    </a:cubicBezTo>
                    <a:cubicBezTo>
                      <a:pt x="52775" y="9751"/>
                      <a:pt x="43455" y="-508"/>
                      <a:pt x="32258" y="20"/>
                    </a:cubicBezTo>
                    <a:cubicBezTo>
                      <a:pt x="14612" y="782"/>
                      <a:pt x="836" y="14616"/>
                      <a:pt x="16" y="32262"/>
                    </a:cubicBezTo>
                    <a:cubicBezTo>
                      <a:pt x="-454" y="43458"/>
                      <a:pt x="9747" y="52779"/>
                      <a:pt x="20533" y="52779"/>
                    </a:cubicBezTo>
                    <a:cubicBezTo>
                      <a:pt x="32082" y="52779"/>
                      <a:pt x="40524" y="43400"/>
                      <a:pt x="41051" y="32262"/>
                    </a:cubicBezTo>
                    <a:lnTo>
                      <a:pt x="41051" y="3226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9820352" y="5001907"/>
                <a:ext cx="64191" cy="41035"/>
              </a:xfrm>
              <a:custGeom>
                <a:avLst/>
                <a:gdLst>
                  <a:gd name="connsiteX0" fmla="*/ 26087 w 64191"/>
                  <a:gd name="connsiteY0" fmla="*/ 0 h 41035"/>
                  <a:gd name="connsiteX1" fmla="*/ 20518 w 64191"/>
                  <a:gd name="connsiteY1" fmla="*/ 0 h 41035"/>
                  <a:gd name="connsiteX2" fmla="*/ 0 w 64191"/>
                  <a:gd name="connsiteY2" fmla="*/ 20518 h 41035"/>
                  <a:gd name="connsiteX3" fmla="*/ 20518 w 64191"/>
                  <a:gd name="connsiteY3" fmla="*/ 41035 h 41035"/>
                  <a:gd name="connsiteX4" fmla="*/ 43674 w 64191"/>
                  <a:gd name="connsiteY4" fmla="*/ 41035 h 41035"/>
                  <a:gd name="connsiteX5" fmla="*/ 64191 w 64191"/>
                  <a:gd name="connsiteY5" fmla="*/ 20518 h 41035"/>
                  <a:gd name="connsiteX6" fmla="*/ 43674 w 64191"/>
                  <a:gd name="connsiteY6" fmla="*/ 0 h 41035"/>
                  <a:gd name="connsiteX7" fmla="*/ 20518 w 64191"/>
                  <a:gd name="connsiteY7" fmla="*/ 0 h 41035"/>
                  <a:gd name="connsiteX8" fmla="*/ 0 w 64191"/>
                  <a:gd name="connsiteY8" fmla="*/ 20518 h 41035"/>
                  <a:gd name="connsiteX9" fmla="*/ 20518 w 64191"/>
                  <a:gd name="connsiteY9" fmla="*/ 41035 h 41035"/>
                  <a:gd name="connsiteX10" fmla="*/ 26087 w 64191"/>
                  <a:gd name="connsiteY10" fmla="*/ 41035 h 41035"/>
                  <a:gd name="connsiteX11" fmla="*/ 46605 w 64191"/>
                  <a:gd name="connsiteY11" fmla="*/ 20518 h 41035"/>
                  <a:gd name="connsiteX12" fmla="*/ 26087 w 64191"/>
                  <a:gd name="connsiteY12" fmla="*/ 0 h 41035"/>
                  <a:gd name="connsiteX13" fmla="*/ 26087 w 64191"/>
                  <a:gd name="connsiteY13" fmla="*/ 0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191" h="41035">
                    <a:moveTo>
                      <a:pt x="26087" y="0"/>
                    </a:moveTo>
                    <a:cubicBezTo>
                      <a:pt x="24211" y="0"/>
                      <a:pt x="22394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cubicBezTo>
                      <a:pt x="0" y="31714"/>
                      <a:pt x="9321" y="41035"/>
                      <a:pt x="20518" y="41035"/>
                    </a:cubicBezTo>
                    <a:cubicBezTo>
                      <a:pt x="28256" y="41035"/>
                      <a:pt x="35935" y="41035"/>
                      <a:pt x="43674" y="41035"/>
                    </a:cubicBezTo>
                    <a:cubicBezTo>
                      <a:pt x="54871" y="41035"/>
                      <a:pt x="64191" y="31714"/>
                      <a:pt x="64191" y="20518"/>
                    </a:cubicBezTo>
                    <a:cubicBezTo>
                      <a:pt x="64191" y="9321"/>
                      <a:pt x="54871" y="0"/>
                      <a:pt x="43674" y="0"/>
                    </a:cubicBezTo>
                    <a:cubicBezTo>
                      <a:pt x="35935" y="0"/>
                      <a:pt x="28256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cubicBezTo>
                      <a:pt x="0" y="31714"/>
                      <a:pt x="9321" y="41035"/>
                      <a:pt x="20518" y="41035"/>
                    </a:cubicBezTo>
                    <a:cubicBezTo>
                      <a:pt x="22394" y="41035"/>
                      <a:pt x="24211" y="41035"/>
                      <a:pt x="26087" y="41035"/>
                    </a:cubicBezTo>
                    <a:cubicBezTo>
                      <a:pt x="37284" y="41035"/>
                      <a:pt x="46605" y="31714"/>
                      <a:pt x="46605" y="20518"/>
                    </a:cubicBezTo>
                    <a:cubicBezTo>
                      <a:pt x="46605" y="9321"/>
                      <a:pt x="37284" y="0"/>
                      <a:pt x="26087" y="0"/>
                    </a:cubicBezTo>
                    <a:lnTo>
                      <a:pt x="26087" y="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9697396" y="5499430"/>
                <a:ext cx="286072" cy="65623"/>
              </a:xfrm>
              <a:custGeom>
                <a:avLst/>
                <a:gdLst>
                  <a:gd name="connsiteX0" fmla="*/ 30451 w 286072"/>
                  <a:gd name="connsiteY0" fmla="*/ 62435 h 65623"/>
                  <a:gd name="connsiteX1" fmla="*/ 266287 w 286072"/>
                  <a:gd name="connsiteY1" fmla="*/ 47662 h 65623"/>
                  <a:gd name="connsiteX2" fmla="*/ 266287 w 286072"/>
                  <a:gd name="connsiteY2" fmla="*/ 6627 h 65623"/>
                  <a:gd name="connsiteX3" fmla="*/ 9698 w 286072"/>
                  <a:gd name="connsiteY3" fmla="*/ 27027 h 65623"/>
                  <a:gd name="connsiteX4" fmla="*/ 30451 w 286072"/>
                  <a:gd name="connsiteY4" fmla="*/ 62435 h 65623"/>
                  <a:gd name="connsiteX5" fmla="*/ 30451 w 286072"/>
                  <a:gd name="connsiteY5" fmla="*/ 62435 h 6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6072" h="65623">
                    <a:moveTo>
                      <a:pt x="30451" y="62435"/>
                    </a:moveTo>
                    <a:cubicBezTo>
                      <a:pt x="100562" y="19172"/>
                      <a:pt x="189316" y="51766"/>
                      <a:pt x="266287" y="47662"/>
                    </a:cubicBezTo>
                    <a:cubicBezTo>
                      <a:pt x="292608" y="46255"/>
                      <a:pt x="292726" y="5220"/>
                      <a:pt x="266287" y="6627"/>
                    </a:cubicBezTo>
                    <a:cubicBezTo>
                      <a:pt x="180171" y="11199"/>
                      <a:pt x="88545" y="-21629"/>
                      <a:pt x="9698" y="27027"/>
                    </a:cubicBezTo>
                    <a:cubicBezTo>
                      <a:pt x="-12754" y="40862"/>
                      <a:pt x="7822" y="76387"/>
                      <a:pt x="30451" y="62435"/>
                    </a:cubicBezTo>
                    <a:lnTo>
                      <a:pt x="30451" y="624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8018083" y="4492138"/>
                <a:ext cx="402098" cy="309588"/>
              </a:xfrm>
              <a:custGeom>
                <a:avLst/>
                <a:gdLst>
                  <a:gd name="connsiteX0" fmla="*/ 400908 w 402098"/>
                  <a:gd name="connsiteY0" fmla="*/ 289936 h 309588"/>
                  <a:gd name="connsiteX1" fmla="*/ 290347 w 402098"/>
                  <a:gd name="connsiteY1" fmla="*/ 90796 h 309588"/>
                  <a:gd name="connsiteX2" fmla="*/ 44837 w 402098"/>
                  <a:gd name="connsiteY2" fmla="*/ 2570 h 309588"/>
                  <a:gd name="connsiteX3" fmla="*/ 16757 w 402098"/>
                  <a:gd name="connsiteY3" fmla="*/ 9898 h 309588"/>
                  <a:gd name="connsiteX4" fmla="*/ 106097 w 402098"/>
                  <a:gd name="connsiteY4" fmla="*/ 240224 h 309588"/>
                  <a:gd name="connsiteX5" fmla="*/ 373121 w 402098"/>
                  <a:gd name="connsiteY5" fmla="*/ 278329 h 309588"/>
                  <a:gd name="connsiteX6" fmla="*/ 380507 w 402098"/>
                  <a:gd name="connsiteY6" fmla="*/ 250248 h 309588"/>
                  <a:gd name="connsiteX7" fmla="*/ 133767 w 402098"/>
                  <a:gd name="connsiteY7" fmla="*/ 88393 h 309588"/>
                  <a:gd name="connsiteX8" fmla="*/ 122863 w 402098"/>
                  <a:gd name="connsiteY8" fmla="*/ 127963 h 309588"/>
                  <a:gd name="connsiteX9" fmla="*/ 345099 w 402098"/>
                  <a:gd name="connsiteY9" fmla="*/ 270942 h 309588"/>
                  <a:gd name="connsiteX10" fmla="*/ 352486 w 402098"/>
                  <a:gd name="connsiteY10" fmla="*/ 242862 h 309588"/>
                  <a:gd name="connsiteX11" fmla="*/ 137402 w 402098"/>
                  <a:gd name="connsiteY11" fmla="*/ 212027 h 309588"/>
                  <a:gd name="connsiteX12" fmla="*/ 52282 w 402098"/>
                  <a:gd name="connsiteY12" fmla="*/ 30592 h 309588"/>
                  <a:gd name="connsiteX13" fmla="*/ 24202 w 402098"/>
                  <a:gd name="connsiteY13" fmla="*/ 37978 h 309588"/>
                  <a:gd name="connsiteX14" fmla="*/ 242159 w 402098"/>
                  <a:gd name="connsiteY14" fmla="*/ 114128 h 309588"/>
                  <a:gd name="connsiteX15" fmla="*/ 331675 w 402098"/>
                  <a:gd name="connsiteY15" fmla="*/ 171578 h 309588"/>
                  <a:gd name="connsiteX16" fmla="*/ 359872 w 402098"/>
                  <a:gd name="connsiteY16" fmla="*/ 289936 h 309588"/>
                  <a:gd name="connsiteX17" fmla="*/ 400908 w 402098"/>
                  <a:gd name="connsiteY17" fmla="*/ 289936 h 309588"/>
                  <a:gd name="connsiteX18" fmla="*/ 400908 w 402098"/>
                  <a:gd name="connsiteY18" fmla="*/ 289936 h 30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2098" h="309588">
                    <a:moveTo>
                      <a:pt x="400908" y="289936"/>
                    </a:moveTo>
                    <a:cubicBezTo>
                      <a:pt x="409642" y="200361"/>
                      <a:pt x="370072" y="131128"/>
                      <a:pt x="290347" y="90796"/>
                    </a:cubicBezTo>
                    <a:cubicBezTo>
                      <a:pt x="212321" y="51344"/>
                      <a:pt x="122687" y="42257"/>
                      <a:pt x="44837" y="2570"/>
                    </a:cubicBezTo>
                    <a:cubicBezTo>
                      <a:pt x="35047" y="-2413"/>
                      <a:pt x="22385" y="-244"/>
                      <a:pt x="16757" y="9898"/>
                    </a:cubicBezTo>
                    <a:cubicBezTo>
                      <a:pt x="-32427" y="99062"/>
                      <a:pt x="35516" y="188109"/>
                      <a:pt x="106097" y="240224"/>
                    </a:cubicBezTo>
                    <a:cubicBezTo>
                      <a:pt x="177030" y="292515"/>
                      <a:pt x="292691" y="332964"/>
                      <a:pt x="373121" y="278329"/>
                    </a:cubicBezTo>
                    <a:cubicBezTo>
                      <a:pt x="382032" y="272290"/>
                      <a:pt x="386838" y="260155"/>
                      <a:pt x="380507" y="250248"/>
                    </a:cubicBezTo>
                    <a:cubicBezTo>
                      <a:pt x="327103" y="167240"/>
                      <a:pt x="228090" y="111314"/>
                      <a:pt x="133767" y="88393"/>
                    </a:cubicBezTo>
                    <a:cubicBezTo>
                      <a:pt x="108032" y="82120"/>
                      <a:pt x="97128" y="121690"/>
                      <a:pt x="122863" y="127963"/>
                    </a:cubicBezTo>
                    <a:cubicBezTo>
                      <a:pt x="206517" y="148304"/>
                      <a:pt x="297498" y="197020"/>
                      <a:pt x="345099" y="270942"/>
                    </a:cubicBezTo>
                    <a:cubicBezTo>
                      <a:pt x="347562" y="261562"/>
                      <a:pt x="350024" y="252242"/>
                      <a:pt x="352486" y="242862"/>
                    </a:cubicBezTo>
                    <a:cubicBezTo>
                      <a:pt x="286888" y="287415"/>
                      <a:pt x="196551" y="250776"/>
                      <a:pt x="137402" y="212027"/>
                    </a:cubicBezTo>
                    <a:cubicBezTo>
                      <a:pt x="81652" y="175505"/>
                      <a:pt x="13416" y="101055"/>
                      <a:pt x="52282" y="30592"/>
                    </a:cubicBezTo>
                    <a:cubicBezTo>
                      <a:pt x="42903" y="33054"/>
                      <a:pt x="33582" y="35516"/>
                      <a:pt x="24202" y="37978"/>
                    </a:cubicBezTo>
                    <a:cubicBezTo>
                      <a:pt x="93142" y="73151"/>
                      <a:pt x="170288" y="86576"/>
                      <a:pt x="242159" y="114128"/>
                    </a:cubicBezTo>
                    <a:cubicBezTo>
                      <a:pt x="275632" y="126966"/>
                      <a:pt x="307581" y="144670"/>
                      <a:pt x="331675" y="171578"/>
                    </a:cubicBezTo>
                    <a:cubicBezTo>
                      <a:pt x="360517" y="203820"/>
                      <a:pt x="363917" y="248900"/>
                      <a:pt x="359872" y="289936"/>
                    </a:cubicBezTo>
                    <a:cubicBezTo>
                      <a:pt x="357293" y="316257"/>
                      <a:pt x="398387" y="316022"/>
                      <a:pt x="400908" y="289936"/>
                    </a:cubicBezTo>
                    <a:lnTo>
                      <a:pt x="400908" y="28993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8401283" y="4636377"/>
                <a:ext cx="439187" cy="202785"/>
              </a:xfrm>
              <a:custGeom>
                <a:avLst/>
                <a:gdLst>
                  <a:gd name="connsiteX0" fmla="*/ 50068 w 439187"/>
                  <a:gd name="connsiteY0" fmla="*/ 150152 h 202785"/>
                  <a:gd name="connsiteX1" fmla="*/ 419269 w 439187"/>
                  <a:gd name="connsiteY1" fmla="*/ 48911 h 202785"/>
                  <a:gd name="connsiteX2" fmla="*/ 408893 w 439187"/>
                  <a:gd name="connsiteY2" fmla="*/ 10690 h 202785"/>
                  <a:gd name="connsiteX3" fmla="*/ 229510 w 439187"/>
                  <a:gd name="connsiteY3" fmla="*/ 147397 h 202785"/>
                  <a:gd name="connsiteX4" fmla="*/ 130732 w 439187"/>
                  <a:gd name="connsiteY4" fmla="*/ 161056 h 202785"/>
                  <a:gd name="connsiteX5" fmla="*/ 38343 w 439187"/>
                  <a:gd name="connsiteY5" fmla="*/ 129458 h 202785"/>
                  <a:gd name="connsiteX6" fmla="*/ 26091 w 439187"/>
                  <a:gd name="connsiteY6" fmla="*/ 159590 h 202785"/>
                  <a:gd name="connsiteX7" fmla="*/ 225816 w 439187"/>
                  <a:gd name="connsiteY7" fmla="*/ 119258 h 202785"/>
                  <a:gd name="connsiteX8" fmla="*/ 225816 w 439187"/>
                  <a:gd name="connsiteY8" fmla="*/ 78223 h 202785"/>
                  <a:gd name="connsiteX9" fmla="*/ 15187 w 439187"/>
                  <a:gd name="connsiteY9" fmla="*/ 119961 h 202785"/>
                  <a:gd name="connsiteX10" fmla="*/ 2935 w 439187"/>
                  <a:gd name="connsiteY10" fmla="*/ 150093 h 202785"/>
                  <a:gd name="connsiteX11" fmla="*/ 207644 w 439187"/>
                  <a:gd name="connsiteY11" fmla="*/ 194646 h 202785"/>
                  <a:gd name="connsiteX12" fmla="*/ 322719 w 439187"/>
                  <a:gd name="connsiteY12" fmla="*/ 146400 h 202785"/>
                  <a:gd name="connsiteX13" fmla="*/ 429646 w 439187"/>
                  <a:gd name="connsiteY13" fmla="*/ 46098 h 202785"/>
                  <a:gd name="connsiteX14" fmla="*/ 419269 w 439187"/>
                  <a:gd name="connsiteY14" fmla="*/ 7876 h 202785"/>
                  <a:gd name="connsiteX15" fmla="*/ 14660 w 439187"/>
                  <a:gd name="connsiteY15" fmla="*/ 129399 h 202785"/>
                  <a:gd name="connsiteX16" fmla="*/ 50068 w 439187"/>
                  <a:gd name="connsiteY16" fmla="*/ 150152 h 202785"/>
                  <a:gd name="connsiteX17" fmla="*/ 50068 w 439187"/>
                  <a:gd name="connsiteY17" fmla="*/ 150152 h 202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9187" h="202785">
                    <a:moveTo>
                      <a:pt x="50068" y="150152"/>
                    </a:moveTo>
                    <a:cubicBezTo>
                      <a:pt x="109979" y="14090"/>
                      <a:pt x="298860" y="38008"/>
                      <a:pt x="419269" y="48911"/>
                    </a:cubicBezTo>
                    <a:cubicBezTo>
                      <a:pt x="415811" y="36191"/>
                      <a:pt x="412352" y="23411"/>
                      <a:pt x="408893" y="10690"/>
                    </a:cubicBezTo>
                    <a:cubicBezTo>
                      <a:pt x="348805" y="57119"/>
                      <a:pt x="306481" y="127465"/>
                      <a:pt x="229510" y="147397"/>
                    </a:cubicBezTo>
                    <a:cubicBezTo>
                      <a:pt x="196857" y="155838"/>
                      <a:pt x="164556" y="160997"/>
                      <a:pt x="130732" y="161056"/>
                    </a:cubicBezTo>
                    <a:cubicBezTo>
                      <a:pt x="100600" y="161114"/>
                      <a:pt x="56164" y="157831"/>
                      <a:pt x="38343" y="129458"/>
                    </a:cubicBezTo>
                    <a:cubicBezTo>
                      <a:pt x="34239" y="139483"/>
                      <a:pt x="30195" y="149566"/>
                      <a:pt x="26091" y="159590"/>
                    </a:cubicBezTo>
                    <a:cubicBezTo>
                      <a:pt x="90751" y="136493"/>
                      <a:pt x="156877" y="120196"/>
                      <a:pt x="225816" y="119258"/>
                    </a:cubicBezTo>
                    <a:cubicBezTo>
                      <a:pt x="252255" y="118906"/>
                      <a:pt x="252314" y="77871"/>
                      <a:pt x="225816" y="78223"/>
                    </a:cubicBezTo>
                    <a:cubicBezTo>
                      <a:pt x="153301" y="79161"/>
                      <a:pt x="83189" y="95692"/>
                      <a:pt x="15187" y="119961"/>
                    </a:cubicBezTo>
                    <a:cubicBezTo>
                      <a:pt x="3170" y="124241"/>
                      <a:pt x="-4510" y="138193"/>
                      <a:pt x="2935" y="150093"/>
                    </a:cubicBezTo>
                    <a:cubicBezTo>
                      <a:pt x="43150" y="214343"/>
                      <a:pt x="143628" y="206664"/>
                      <a:pt x="207644" y="194646"/>
                    </a:cubicBezTo>
                    <a:cubicBezTo>
                      <a:pt x="249441" y="186791"/>
                      <a:pt x="289128" y="173190"/>
                      <a:pt x="322719" y="146400"/>
                    </a:cubicBezTo>
                    <a:cubicBezTo>
                      <a:pt x="361058" y="115858"/>
                      <a:pt x="390779" y="76054"/>
                      <a:pt x="429646" y="46098"/>
                    </a:cubicBezTo>
                    <a:cubicBezTo>
                      <a:pt x="445884" y="33553"/>
                      <a:pt x="440725" y="9811"/>
                      <a:pt x="419269" y="7876"/>
                    </a:cubicBezTo>
                    <a:cubicBezTo>
                      <a:pt x="283559" y="-4434"/>
                      <a:pt x="81489" y="-22432"/>
                      <a:pt x="14660" y="129399"/>
                    </a:cubicBezTo>
                    <a:cubicBezTo>
                      <a:pt x="4108" y="153435"/>
                      <a:pt x="39457" y="174363"/>
                      <a:pt x="50068" y="150152"/>
                    </a:cubicBezTo>
                    <a:lnTo>
                      <a:pt x="50068" y="1501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8309209" y="4766885"/>
                <a:ext cx="136398" cy="973438"/>
              </a:xfrm>
              <a:custGeom>
                <a:avLst/>
                <a:gdLst>
                  <a:gd name="connsiteX0" fmla="*/ 65697 w 136398"/>
                  <a:gd name="connsiteY0" fmla="*/ 31369 h 973438"/>
                  <a:gd name="connsiteX1" fmla="*/ 92371 w 136398"/>
                  <a:gd name="connsiteY1" fmla="*/ 232032 h 973438"/>
                  <a:gd name="connsiteX2" fmla="*/ 70446 w 136398"/>
                  <a:gd name="connsiteY2" fmla="*/ 448407 h 973438"/>
                  <a:gd name="connsiteX3" fmla="*/ 4965 w 136398"/>
                  <a:gd name="connsiteY3" fmla="*/ 958536 h 973438"/>
                  <a:gd name="connsiteX4" fmla="*/ 44535 w 136398"/>
                  <a:gd name="connsiteY4" fmla="*/ 947632 h 973438"/>
                  <a:gd name="connsiteX5" fmla="*/ 68863 w 136398"/>
                  <a:gd name="connsiteY5" fmla="*/ 676564 h 973438"/>
                  <a:gd name="connsiteX6" fmla="*/ 114002 w 136398"/>
                  <a:gd name="connsiteY6" fmla="*/ 430644 h 973438"/>
                  <a:gd name="connsiteX7" fmla="*/ 101047 w 136398"/>
                  <a:gd name="connsiteY7" fmla="*/ 10617 h 973438"/>
                  <a:gd name="connsiteX8" fmla="*/ 65697 w 136398"/>
                  <a:gd name="connsiteY8" fmla="*/ 31369 h 973438"/>
                  <a:gd name="connsiteX9" fmla="*/ 65697 w 136398"/>
                  <a:gd name="connsiteY9" fmla="*/ 31369 h 973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6398" h="973438">
                    <a:moveTo>
                      <a:pt x="65697" y="31369"/>
                    </a:moveTo>
                    <a:cubicBezTo>
                      <a:pt x="93719" y="93157"/>
                      <a:pt x="94246" y="165497"/>
                      <a:pt x="92371" y="232032"/>
                    </a:cubicBezTo>
                    <a:cubicBezTo>
                      <a:pt x="90319" y="304548"/>
                      <a:pt x="80705" y="376712"/>
                      <a:pt x="70446" y="448407"/>
                    </a:cubicBezTo>
                    <a:cubicBezTo>
                      <a:pt x="46469" y="616593"/>
                      <a:pt x="-18308" y="787008"/>
                      <a:pt x="4965" y="958536"/>
                    </a:cubicBezTo>
                    <a:cubicBezTo>
                      <a:pt x="8541" y="984682"/>
                      <a:pt x="48052" y="973485"/>
                      <a:pt x="44535" y="947632"/>
                    </a:cubicBezTo>
                    <a:cubicBezTo>
                      <a:pt x="32166" y="856768"/>
                      <a:pt x="49928" y="765200"/>
                      <a:pt x="68863" y="676564"/>
                    </a:cubicBezTo>
                    <a:cubicBezTo>
                      <a:pt x="86332" y="594669"/>
                      <a:pt x="102453" y="513595"/>
                      <a:pt x="114002" y="430644"/>
                    </a:cubicBezTo>
                    <a:cubicBezTo>
                      <a:pt x="132644" y="297045"/>
                      <a:pt x="158848" y="138120"/>
                      <a:pt x="101047" y="10617"/>
                    </a:cubicBezTo>
                    <a:cubicBezTo>
                      <a:pt x="90202" y="-13360"/>
                      <a:pt x="54852" y="7510"/>
                      <a:pt x="65697" y="31369"/>
                    </a:cubicBezTo>
                    <a:lnTo>
                      <a:pt x="65697" y="313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7726074" y="5763980"/>
                <a:ext cx="176353" cy="133405"/>
              </a:xfrm>
              <a:custGeom>
                <a:avLst/>
                <a:gdLst>
                  <a:gd name="connsiteX0" fmla="*/ 156524 w 176353"/>
                  <a:gd name="connsiteY0" fmla="*/ 14 h 133405"/>
                  <a:gd name="connsiteX1" fmla="*/ 3990 w 176353"/>
                  <a:gd name="connsiteY1" fmla="*/ 103951 h 133405"/>
                  <a:gd name="connsiteX2" fmla="*/ 39397 w 176353"/>
                  <a:gd name="connsiteY2" fmla="*/ 124645 h 133405"/>
                  <a:gd name="connsiteX3" fmla="*/ 156524 w 176353"/>
                  <a:gd name="connsiteY3" fmla="*/ 40991 h 133405"/>
                  <a:gd name="connsiteX4" fmla="*/ 156524 w 176353"/>
                  <a:gd name="connsiteY4" fmla="*/ 14 h 133405"/>
                  <a:gd name="connsiteX5" fmla="*/ 156524 w 176353"/>
                  <a:gd name="connsiteY5" fmla="*/ 14 h 13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353" h="133405">
                    <a:moveTo>
                      <a:pt x="156524" y="14"/>
                    </a:moveTo>
                    <a:cubicBezTo>
                      <a:pt x="85533" y="2242"/>
                      <a:pt x="43735" y="51015"/>
                      <a:pt x="3990" y="103951"/>
                    </a:cubicBezTo>
                    <a:cubicBezTo>
                      <a:pt x="-11897" y="125113"/>
                      <a:pt x="23745" y="145573"/>
                      <a:pt x="39397" y="124645"/>
                    </a:cubicBezTo>
                    <a:cubicBezTo>
                      <a:pt x="69705" y="84313"/>
                      <a:pt x="101888" y="42749"/>
                      <a:pt x="156524" y="40991"/>
                    </a:cubicBezTo>
                    <a:cubicBezTo>
                      <a:pt x="182904" y="40170"/>
                      <a:pt x="183021" y="-866"/>
                      <a:pt x="156524" y="14"/>
                    </a:cubicBezTo>
                    <a:lnTo>
                      <a:pt x="156524" y="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7850162" y="5792599"/>
                <a:ext cx="87303" cy="82813"/>
              </a:xfrm>
              <a:custGeom>
                <a:avLst/>
                <a:gdLst>
                  <a:gd name="connsiteX0" fmla="*/ 57234 w 87303"/>
                  <a:gd name="connsiteY0" fmla="*/ 3520 h 82813"/>
                  <a:gd name="connsiteX1" fmla="*/ 2950 w 87303"/>
                  <a:gd name="connsiteY1" fmla="*/ 51942 h 82813"/>
                  <a:gd name="connsiteX2" fmla="*/ 10336 w 87303"/>
                  <a:gd name="connsiteY2" fmla="*/ 80022 h 82813"/>
                  <a:gd name="connsiteX3" fmla="*/ 38416 w 87303"/>
                  <a:gd name="connsiteY3" fmla="*/ 72636 h 82813"/>
                  <a:gd name="connsiteX4" fmla="*/ 77927 w 87303"/>
                  <a:gd name="connsiteY4" fmla="*/ 38986 h 82813"/>
                  <a:gd name="connsiteX5" fmla="*/ 57234 w 87303"/>
                  <a:gd name="connsiteY5" fmla="*/ 3520 h 82813"/>
                  <a:gd name="connsiteX6" fmla="*/ 57234 w 87303"/>
                  <a:gd name="connsiteY6" fmla="*/ 3520 h 82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303" h="82813">
                    <a:moveTo>
                      <a:pt x="57234" y="3520"/>
                    </a:moveTo>
                    <a:cubicBezTo>
                      <a:pt x="36657" y="17238"/>
                      <a:pt x="17253" y="31365"/>
                      <a:pt x="2950" y="51942"/>
                    </a:cubicBezTo>
                    <a:cubicBezTo>
                      <a:pt x="-3440" y="61146"/>
                      <a:pt x="1249" y="74687"/>
                      <a:pt x="10336" y="80022"/>
                    </a:cubicBezTo>
                    <a:cubicBezTo>
                      <a:pt x="20536" y="86001"/>
                      <a:pt x="32026" y="81839"/>
                      <a:pt x="38416" y="72636"/>
                    </a:cubicBezTo>
                    <a:cubicBezTo>
                      <a:pt x="48440" y="58214"/>
                      <a:pt x="63623" y="48542"/>
                      <a:pt x="77927" y="38986"/>
                    </a:cubicBezTo>
                    <a:cubicBezTo>
                      <a:pt x="99852" y="24331"/>
                      <a:pt x="79334" y="-11253"/>
                      <a:pt x="57234" y="3520"/>
                    </a:cubicBezTo>
                    <a:lnTo>
                      <a:pt x="57234" y="352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7926586" y="5799401"/>
                <a:ext cx="70195" cy="58323"/>
              </a:xfrm>
              <a:custGeom>
                <a:avLst/>
                <a:gdLst>
                  <a:gd name="connsiteX0" fmla="*/ 39432 w 70195"/>
                  <a:gd name="connsiteY0" fmla="*/ 2580 h 58323"/>
                  <a:gd name="connsiteX1" fmla="*/ 5959 w 70195"/>
                  <a:gd name="connsiteY1" fmla="*/ 23391 h 58323"/>
                  <a:gd name="connsiteX2" fmla="*/ 5959 w 70195"/>
                  <a:gd name="connsiteY2" fmla="*/ 52409 h 58323"/>
                  <a:gd name="connsiteX3" fmla="*/ 34976 w 70195"/>
                  <a:gd name="connsiteY3" fmla="*/ 52409 h 58323"/>
                  <a:gd name="connsiteX4" fmla="*/ 37263 w 70195"/>
                  <a:gd name="connsiteY4" fmla="*/ 50357 h 58323"/>
                  <a:gd name="connsiteX5" fmla="*/ 37380 w 70195"/>
                  <a:gd name="connsiteY5" fmla="*/ 50475 h 58323"/>
                  <a:gd name="connsiteX6" fmla="*/ 44180 w 70195"/>
                  <a:gd name="connsiteY6" fmla="*/ 46312 h 58323"/>
                  <a:gd name="connsiteX7" fmla="*/ 60125 w 70195"/>
                  <a:gd name="connsiteY7" fmla="*/ 38047 h 58323"/>
                  <a:gd name="connsiteX8" fmla="*/ 67512 w 70195"/>
                  <a:gd name="connsiteY8" fmla="*/ 9967 h 58323"/>
                  <a:gd name="connsiteX9" fmla="*/ 39432 w 70195"/>
                  <a:gd name="connsiteY9" fmla="*/ 2580 h 58323"/>
                  <a:gd name="connsiteX10" fmla="*/ 39432 w 70195"/>
                  <a:gd name="connsiteY10" fmla="*/ 2580 h 5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195" h="58323">
                    <a:moveTo>
                      <a:pt x="39432" y="2580"/>
                    </a:moveTo>
                    <a:cubicBezTo>
                      <a:pt x="27707" y="8442"/>
                      <a:pt x="15631" y="14246"/>
                      <a:pt x="5959" y="23391"/>
                    </a:cubicBezTo>
                    <a:cubicBezTo>
                      <a:pt x="-2190" y="31070"/>
                      <a:pt x="-1780" y="44671"/>
                      <a:pt x="5959" y="52409"/>
                    </a:cubicBezTo>
                    <a:cubicBezTo>
                      <a:pt x="14048" y="60499"/>
                      <a:pt x="26828" y="60089"/>
                      <a:pt x="34976" y="52409"/>
                    </a:cubicBezTo>
                    <a:cubicBezTo>
                      <a:pt x="35680" y="51706"/>
                      <a:pt x="36501" y="51002"/>
                      <a:pt x="37263" y="50357"/>
                    </a:cubicBezTo>
                    <a:cubicBezTo>
                      <a:pt x="35328" y="51823"/>
                      <a:pt x="35387" y="51882"/>
                      <a:pt x="37380" y="50475"/>
                    </a:cubicBezTo>
                    <a:cubicBezTo>
                      <a:pt x="39549" y="48951"/>
                      <a:pt x="41894" y="47661"/>
                      <a:pt x="44180" y="46312"/>
                    </a:cubicBezTo>
                    <a:cubicBezTo>
                      <a:pt x="49397" y="43323"/>
                      <a:pt x="54791" y="40685"/>
                      <a:pt x="60125" y="38047"/>
                    </a:cubicBezTo>
                    <a:cubicBezTo>
                      <a:pt x="70150" y="33064"/>
                      <a:pt x="72846" y="19170"/>
                      <a:pt x="67512" y="9967"/>
                    </a:cubicBezTo>
                    <a:cubicBezTo>
                      <a:pt x="61591" y="-175"/>
                      <a:pt x="49456" y="-2461"/>
                      <a:pt x="39432" y="2580"/>
                    </a:cubicBezTo>
                    <a:lnTo>
                      <a:pt x="39432" y="258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8061440" y="5787509"/>
                <a:ext cx="76062" cy="70156"/>
              </a:xfrm>
              <a:custGeom>
                <a:avLst/>
                <a:gdLst>
                  <a:gd name="connsiteX0" fmla="*/ 41109 w 76062"/>
                  <a:gd name="connsiteY0" fmla="*/ 5914 h 70156"/>
                  <a:gd name="connsiteX1" fmla="*/ 5936 w 76062"/>
                  <a:gd name="connsiteY1" fmla="*/ 35225 h 70156"/>
                  <a:gd name="connsiteX2" fmla="*/ 5936 w 76062"/>
                  <a:gd name="connsiteY2" fmla="*/ 64243 h 70156"/>
                  <a:gd name="connsiteX3" fmla="*/ 34954 w 76062"/>
                  <a:gd name="connsiteY3" fmla="*/ 64243 h 70156"/>
                  <a:gd name="connsiteX4" fmla="*/ 70127 w 76062"/>
                  <a:gd name="connsiteY4" fmla="*/ 34931 h 70156"/>
                  <a:gd name="connsiteX5" fmla="*/ 70127 w 76062"/>
                  <a:gd name="connsiteY5" fmla="*/ 5914 h 70156"/>
                  <a:gd name="connsiteX6" fmla="*/ 41109 w 76062"/>
                  <a:gd name="connsiteY6" fmla="*/ 5914 h 70156"/>
                  <a:gd name="connsiteX7" fmla="*/ 41109 w 76062"/>
                  <a:gd name="connsiteY7" fmla="*/ 5914 h 7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062" h="70156">
                    <a:moveTo>
                      <a:pt x="41109" y="5914"/>
                    </a:moveTo>
                    <a:cubicBezTo>
                      <a:pt x="30205" y="16524"/>
                      <a:pt x="17250" y="24204"/>
                      <a:pt x="5936" y="35225"/>
                    </a:cubicBezTo>
                    <a:cubicBezTo>
                      <a:pt x="-2095" y="43021"/>
                      <a:pt x="-1861" y="56387"/>
                      <a:pt x="5936" y="64243"/>
                    </a:cubicBezTo>
                    <a:cubicBezTo>
                      <a:pt x="13908" y="72215"/>
                      <a:pt x="26923" y="72039"/>
                      <a:pt x="34954" y="64243"/>
                    </a:cubicBezTo>
                    <a:cubicBezTo>
                      <a:pt x="45858" y="53632"/>
                      <a:pt x="58813" y="45952"/>
                      <a:pt x="70127" y="34931"/>
                    </a:cubicBezTo>
                    <a:cubicBezTo>
                      <a:pt x="78158" y="27135"/>
                      <a:pt x="77924" y="13710"/>
                      <a:pt x="70127" y="5914"/>
                    </a:cubicBezTo>
                    <a:cubicBezTo>
                      <a:pt x="62154" y="-2059"/>
                      <a:pt x="49140" y="-1883"/>
                      <a:pt x="41109" y="5914"/>
                    </a:cubicBezTo>
                    <a:lnTo>
                      <a:pt x="41109" y="59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8114098" y="5758074"/>
                <a:ext cx="88020" cy="87989"/>
              </a:xfrm>
              <a:custGeom>
                <a:avLst/>
                <a:gdLst>
                  <a:gd name="connsiteX0" fmla="*/ 52935 w 88020"/>
                  <a:gd name="connsiteY0" fmla="*/ 6037 h 87989"/>
                  <a:gd name="connsiteX1" fmla="*/ 6037 w 88020"/>
                  <a:gd name="connsiteY1" fmla="*/ 52935 h 87989"/>
                  <a:gd name="connsiteX2" fmla="*/ 35055 w 88020"/>
                  <a:gd name="connsiteY2" fmla="*/ 81953 h 87989"/>
                  <a:gd name="connsiteX3" fmla="*/ 81953 w 88020"/>
                  <a:gd name="connsiteY3" fmla="*/ 35055 h 87989"/>
                  <a:gd name="connsiteX4" fmla="*/ 52935 w 88020"/>
                  <a:gd name="connsiteY4" fmla="*/ 6037 h 87989"/>
                  <a:gd name="connsiteX5" fmla="*/ 52935 w 88020"/>
                  <a:gd name="connsiteY5" fmla="*/ 6037 h 87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020" h="87989">
                    <a:moveTo>
                      <a:pt x="52935" y="6037"/>
                    </a:moveTo>
                    <a:cubicBezTo>
                      <a:pt x="37283" y="21689"/>
                      <a:pt x="21689" y="37283"/>
                      <a:pt x="6037" y="52935"/>
                    </a:cubicBezTo>
                    <a:cubicBezTo>
                      <a:pt x="-12663" y="71635"/>
                      <a:pt x="16355" y="100653"/>
                      <a:pt x="35055" y="81953"/>
                    </a:cubicBezTo>
                    <a:cubicBezTo>
                      <a:pt x="50707" y="66301"/>
                      <a:pt x="66301" y="50707"/>
                      <a:pt x="81953" y="35055"/>
                    </a:cubicBezTo>
                    <a:cubicBezTo>
                      <a:pt x="100712" y="16354"/>
                      <a:pt x="71694" y="-12663"/>
                      <a:pt x="52935" y="6037"/>
                    </a:cubicBezTo>
                    <a:lnTo>
                      <a:pt x="52935" y="603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8199950" y="5746963"/>
                <a:ext cx="55427" cy="98508"/>
              </a:xfrm>
              <a:custGeom>
                <a:avLst/>
                <a:gdLst>
                  <a:gd name="connsiteX0" fmla="*/ 16678 w 55427"/>
                  <a:gd name="connsiteY0" fmla="*/ 9586 h 98508"/>
                  <a:gd name="connsiteX1" fmla="*/ 2901 w 55427"/>
                  <a:gd name="connsiteY1" fmla="*/ 84037 h 98508"/>
                  <a:gd name="connsiteX2" fmla="*/ 42471 w 55427"/>
                  <a:gd name="connsiteY2" fmla="*/ 73133 h 98508"/>
                  <a:gd name="connsiteX3" fmla="*/ 52144 w 55427"/>
                  <a:gd name="connsiteY3" fmla="*/ 30339 h 98508"/>
                  <a:gd name="connsiteX4" fmla="*/ 16678 w 55427"/>
                  <a:gd name="connsiteY4" fmla="*/ 9586 h 98508"/>
                  <a:gd name="connsiteX5" fmla="*/ 16678 w 55427"/>
                  <a:gd name="connsiteY5" fmla="*/ 9586 h 9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7" h="98508">
                    <a:moveTo>
                      <a:pt x="16678" y="9586"/>
                    </a:moveTo>
                    <a:cubicBezTo>
                      <a:pt x="2843" y="31394"/>
                      <a:pt x="-4426" y="58653"/>
                      <a:pt x="2901" y="84037"/>
                    </a:cubicBezTo>
                    <a:cubicBezTo>
                      <a:pt x="10229" y="109420"/>
                      <a:pt x="49858" y="98633"/>
                      <a:pt x="42471" y="73133"/>
                    </a:cubicBezTo>
                    <a:cubicBezTo>
                      <a:pt x="38133" y="58126"/>
                      <a:pt x="44054" y="43060"/>
                      <a:pt x="52144" y="30339"/>
                    </a:cubicBezTo>
                    <a:cubicBezTo>
                      <a:pt x="66330" y="7886"/>
                      <a:pt x="30805" y="-12690"/>
                      <a:pt x="16678" y="9586"/>
                    </a:cubicBezTo>
                    <a:lnTo>
                      <a:pt x="16678" y="958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8254849" y="5799167"/>
                <a:ext cx="41035" cy="46897"/>
              </a:xfrm>
              <a:custGeom>
                <a:avLst/>
                <a:gdLst>
                  <a:gd name="connsiteX0" fmla="*/ 0 w 41035"/>
                  <a:gd name="connsiteY0" fmla="*/ 20518 h 46897"/>
                  <a:gd name="connsiteX1" fmla="*/ 0 w 41035"/>
                  <a:gd name="connsiteY1" fmla="*/ 26380 h 46897"/>
                  <a:gd name="connsiteX2" fmla="*/ 20518 w 41035"/>
                  <a:gd name="connsiteY2" fmla="*/ 46898 h 46897"/>
                  <a:gd name="connsiteX3" fmla="*/ 41035 w 41035"/>
                  <a:gd name="connsiteY3" fmla="*/ 26380 h 46897"/>
                  <a:gd name="connsiteX4" fmla="*/ 41035 w 41035"/>
                  <a:gd name="connsiteY4" fmla="*/ 20518 h 46897"/>
                  <a:gd name="connsiteX5" fmla="*/ 20518 w 41035"/>
                  <a:gd name="connsiteY5" fmla="*/ 0 h 46897"/>
                  <a:gd name="connsiteX6" fmla="*/ 0 w 41035"/>
                  <a:gd name="connsiteY6" fmla="*/ 20518 h 46897"/>
                  <a:gd name="connsiteX7" fmla="*/ 0 w 41035"/>
                  <a:gd name="connsiteY7" fmla="*/ 20518 h 4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035" h="46897">
                    <a:moveTo>
                      <a:pt x="0" y="20518"/>
                    </a:moveTo>
                    <a:cubicBezTo>
                      <a:pt x="0" y="22452"/>
                      <a:pt x="0" y="24445"/>
                      <a:pt x="0" y="26380"/>
                    </a:cubicBezTo>
                    <a:cubicBezTo>
                      <a:pt x="0" y="37577"/>
                      <a:pt x="9321" y="46898"/>
                      <a:pt x="20518" y="46898"/>
                    </a:cubicBezTo>
                    <a:cubicBezTo>
                      <a:pt x="31715" y="46898"/>
                      <a:pt x="41035" y="37577"/>
                      <a:pt x="41035" y="26380"/>
                    </a:cubicBezTo>
                    <a:cubicBezTo>
                      <a:pt x="41035" y="24445"/>
                      <a:pt x="41035" y="22452"/>
                      <a:pt x="41035" y="20518"/>
                    </a:cubicBezTo>
                    <a:cubicBezTo>
                      <a:pt x="41035" y="9321"/>
                      <a:pt x="31715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lnTo>
                      <a:pt x="0" y="2051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8360285" y="5728490"/>
                <a:ext cx="176325" cy="99493"/>
              </a:xfrm>
              <a:custGeom>
                <a:avLst/>
                <a:gdLst>
                  <a:gd name="connsiteX0" fmla="*/ 46219 w 176325"/>
                  <a:gd name="connsiteY0" fmla="*/ 15397 h 99493"/>
                  <a:gd name="connsiteX1" fmla="*/ 45867 w 176325"/>
                  <a:gd name="connsiteY1" fmla="*/ 14576 h 99493"/>
                  <a:gd name="connsiteX2" fmla="*/ 6297 w 176325"/>
                  <a:gd name="connsiteY2" fmla="*/ 14576 h 99493"/>
                  <a:gd name="connsiteX3" fmla="*/ 24 w 176325"/>
                  <a:gd name="connsiteY3" fmla="*/ 50160 h 99493"/>
                  <a:gd name="connsiteX4" fmla="*/ 25994 w 176325"/>
                  <a:gd name="connsiteY4" fmla="*/ 69974 h 99493"/>
                  <a:gd name="connsiteX5" fmla="*/ 70195 w 176325"/>
                  <a:gd name="connsiteY5" fmla="*/ 47111 h 99493"/>
                  <a:gd name="connsiteX6" fmla="*/ 35139 w 176325"/>
                  <a:gd name="connsiteY6" fmla="*/ 32632 h 99493"/>
                  <a:gd name="connsiteX7" fmla="*/ 49678 w 176325"/>
                  <a:gd name="connsiteY7" fmla="*/ 78181 h 99493"/>
                  <a:gd name="connsiteX8" fmla="*/ 77757 w 176325"/>
                  <a:gd name="connsiteY8" fmla="*/ 85567 h 99493"/>
                  <a:gd name="connsiteX9" fmla="*/ 137611 w 176325"/>
                  <a:gd name="connsiteY9" fmla="*/ 89905 h 99493"/>
                  <a:gd name="connsiteX10" fmla="*/ 173018 w 176325"/>
                  <a:gd name="connsiteY10" fmla="*/ 69212 h 99493"/>
                  <a:gd name="connsiteX11" fmla="*/ 57005 w 176325"/>
                  <a:gd name="connsiteY11" fmla="*/ 50101 h 99493"/>
                  <a:gd name="connsiteX12" fmla="*/ 85085 w 176325"/>
                  <a:gd name="connsiteY12" fmla="*/ 57487 h 99493"/>
                  <a:gd name="connsiteX13" fmla="*/ 76175 w 176325"/>
                  <a:gd name="connsiteY13" fmla="*/ 32690 h 99493"/>
                  <a:gd name="connsiteX14" fmla="*/ 41119 w 176325"/>
                  <a:gd name="connsiteY14" fmla="*/ 18210 h 99493"/>
                  <a:gd name="connsiteX15" fmla="*/ 14973 w 176325"/>
                  <a:gd name="connsiteY15" fmla="*/ 30521 h 99493"/>
                  <a:gd name="connsiteX16" fmla="*/ 40943 w 176325"/>
                  <a:gd name="connsiteY16" fmla="*/ 50335 h 99493"/>
                  <a:gd name="connsiteX17" fmla="*/ 45750 w 176325"/>
                  <a:gd name="connsiteY17" fmla="*/ 25656 h 99493"/>
                  <a:gd name="connsiteX18" fmla="*/ 6180 w 176325"/>
                  <a:gd name="connsiteY18" fmla="*/ 25656 h 99493"/>
                  <a:gd name="connsiteX19" fmla="*/ 6531 w 176325"/>
                  <a:gd name="connsiteY19" fmla="*/ 26476 h 99493"/>
                  <a:gd name="connsiteX20" fmla="*/ 46219 w 176325"/>
                  <a:gd name="connsiteY20" fmla="*/ 15397 h 99493"/>
                  <a:gd name="connsiteX21" fmla="*/ 46219 w 176325"/>
                  <a:gd name="connsiteY21" fmla="*/ 15397 h 99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6325" h="99493">
                    <a:moveTo>
                      <a:pt x="46219" y="15397"/>
                    </a:moveTo>
                    <a:cubicBezTo>
                      <a:pt x="46101" y="15104"/>
                      <a:pt x="45984" y="14869"/>
                      <a:pt x="45867" y="14576"/>
                    </a:cubicBezTo>
                    <a:cubicBezTo>
                      <a:pt x="38188" y="-5180"/>
                      <a:pt x="14153" y="-4535"/>
                      <a:pt x="6297" y="14576"/>
                    </a:cubicBezTo>
                    <a:cubicBezTo>
                      <a:pt x="1783" y="25480"/>
                      <a:pt x="669" y="38553"/>
                      <a:pt x="24" y="50160"/>
                    </a:cubicBezTo>
                    <a:cubicBezTo>
                      <a:pt x="-679" y="62353"/>
                      <a:pt x="13918" y="75015"/>
                      <a:pt x="25994" y="69974"/>
                    </a:cubicBezTo>
                    <a:cubicBezTo>
                      <a:pt x="42291" y="63115"/>
                      <a:pt x="56360" y="58484"/>
                      <a:pt x="70195" y="47111"/>
                    </a:cubicBezTo>
                    <a:cubicBezTo>
                      <a:pt x="58530" y="42304"/>
                      <a:pt x="46863" y="37439"/>
                      <a:pt x="35139" y="32632"/>
                    </a:cubicBezTo>
                    <a:cubicBezTo>
                      <a:pt x="36312" y="48635"/>
                      <a:pt x="39770" y="65108"/>
                      <a:pt x="49678" y="78181"/>
                    </a:cubicBezTo>
                    <a:cubicBezTo>
                      <a:pt x="55774" y="86271"/>
                      <a:pt x="68026" y="92836"/>
                      <a:pt x="77757" y="85567"/>
                    </a:cubicBezTo>
                    <a:cubicBezTo>
                      <a:pt x="100268" y="68626"/>
                      <a:pt x="120610" y="63057"/>
                      <a:pt x="137611" y="89905"/>
                    </a:cubicBezTo>
                    <a:cubicBezTo>
                      <a:pt x="151738" y="112182"/>
                      <a:pt x="187263" y="91605"/>
                      <a:pt x="173018" y="69212"/>
                    </a:cubicBezTo>
                    <a:cubicBezTo>
                      <a:pt x="144704" y="24542"/>
                      <a:pt x="98627" y="18797"/>
                      <a:pt x="57005" y="50101"/>
                    </a:cubicBezTo>
                    <a:cubicBezTo>
                      <a:pt x="66385" y="52563"/>
                      <a:pt x="75706" y="55025"/>
                      <a:pt x="85085" y="57487"/>
                    </a:cubicBezTo>
                    <a:cubicBezTo>
                      <a:pt x="79516" y="50101"/>
                      <a:pt x="76820" y="41894"/>
                      <a:pt x="76175" y="32690"/>
                    </a:cubicBezTo>
                    <a:cubicBezTo>
                      <a:pt x="74826" y="13990"/>
                      <a:pt x="55247" y="6603"/>
                      <a:pt x="41119" y="18210"/>
                    </a:cubicBezTo>
                    <a:cubicBezTo>
                      <a:pt x="33439" y="24483"/>
                      <a:pt x="23884" y="26769"/>
                      <a:pt x="14973" y="30521"/>
                    </a:cubicBezTo>
                    <a:cubicBezTo>
                      <a:pt x="23649" y="37087"/>
                      <a:pt x="32267" y="43711"/>
                      <a:pt x="40943" y="50335"/>
                    </a:cubicBezTo>
                    <a:cubicBezTo>
                      <a:pt x="41412" y="42070"/>
                      <a:pt x="42584" y="33335"/>
                      <a:pt x="45750" y="25656"/>
                    </a:cubicBezTo>
                    <a:cubicBezTo>
                      <a:pt x="32560" y="25656"/>
                      <a:pt x="19370" y="25656"/>
                      <a:pt x="6180" y="25656"/>
                    </a:cubicBezTo>
                    <a:cubicBezTo>
                      <a:pt x="6297" y="25949"/>
                      <a:pt x="6414" y="26242"/>
                      <a:pt x="6531" y="26476"/>
                    </a:cubicBezTo>
                    <a:cubicBezTo>
                      <a:pt x="16146" y="50687"/>
                      <a:pt x="55833" y="40076"/>
                      <a:pt x="46219" y="15397"/>
                    </a:cubicBezTo>
                    <a:lnTo>
                      <a:pt x="46219" y="1539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8554547" y="5728007"/>
                <a:ext cx="268190" cy="124618"/>
              </a:xfrm>
              <a:custGeom>
                <a:avLst/>
                <a:gdLst>
                  <a:gd name="connsiteX0" fmla="*/ 19792 w 268190"/>
                  <a:gd name="connsiteY0" fmla="*/ 41849 h 124618"/>
                  <a:gd name="connsiteX1" fmla="*/ 233880 w 268190"/>
                  <a:gd name="connsiteY1" fmla="*/ 117882 h 124618"/>
                  <a:gd name="connsiteX2" fmla="*/ 262898 w 268190"/>
                  <a:gd name="connsiteY2" fmla="*/ 88865 h 124618"/>
                  <a:gd name="connsiteX3" fmla="*/ 19734 w 268190"/>
                  <a:gd name="connsiteY3" fmla="*/ 755 h 124618"/>
                  <a:gd name="connsiteX4" fmla="*/ 19792 w 268190"/>
                  <a:gd name="connsiteY4" fmla="*/ 41849 h 124618"/>
                  <a:gd name="connsiteX5" fmla="*/ 19792 w 268190"/>
                  <a:gd name="connsiteY5" fmla="*/ 41849 h 12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8190" h="124618">
                    <a:moveTo>
                      <a:pt x="19792" y="41849"/>
                    </a:moveTo>
                    <a:cubicBezTo>
                      <a:pt x="101746" y="37160"/>
                      <a:pt x="178248" y="53691"/>
                      <a:pt x="233880" y="117882"/>
                    </a:cubicBezTo>
                    <a:cubicBezTo>
                      <a:pt x="251232" y="137931"/>
                      <a:pt x="280133" y="108737"/>
                      <a:pt x="262898" y="88865"/>
                    </a:cubicBezTo>
                    <a:cubicBezTo>
                      <a:pt x="200641" y="17111"/>
                      <a:pt x="111712" y="-4521"/>
                      <a:pt x="19734" y="755"/>
                    </a:cubicBezTo>
                    <a:cubicBezTo>
                      <a:pt x="-6529" y="2338"/>
                      <a:pt x="-6646" y="43374"/>
                      <a:pt x="19792" y="41849"/>
                    </a:cubicBezTo>
                    <a:lnTo>
                      <a:pt x="19792" y="4184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8671747" y="5728672"/>
                <a:ext cx="368406" cy="217185"/>
              </a:xfrm>
              <a:custGeom>
                <a:avLst/>
                <a:gdLst>
                  <a:gd name="connsiteX0" fmla="*/ 19836 w 368406"/>
                  <a:gd name="connsiteY0" fmla="*/ 41184 h 217185"/>
                  <a:gd name="connsiteX1" fmla="*/ 189782 w 368406"/>
                  <a:gd name="connsiteY1" fmla="*/ 87085 h 217185"/>
                  <a:gd name="connsiteX2" fmla="*/ 330416 w 368406"/>
                  <a:gd name="connsiteY2" fmla="*/ 206909 h 217185"/>
                  <a:gd name="connsiteX3" fmla="*/ 365824 w 368406"/>
                  <a:gd name="connsiteY3" fmla="*/ 186215 h 217185"/>
                  <a:gd name="connsiteX4" fmla="*/ 217686 w 368406"/>
                  <a:gd name="connsiteY4" fmla="*/ 55429 h 217185"/>
                  <a:gd name="connsiteX5" fmla="*/ 19778 w 368406"/>
                  <a:gd name="connsiteY5" fmla="*/ 207 h 217185"/>
                  <a:gd name="connsiteX6" fmla="*/ 19836 w 368406"/>
                  <a:gd name="connsiteY6" fmla="*/ 41184 h 217185"/>
                  <a:gd name="connsiteX7" fmla="*/ 19836 w 368406"/>
                  <a:gd name="connsiteY7" fmla="*/ 41184 h 217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406" h="217185">
                    <a:moveTo>
                      <a:pt x="19836" y="41184"/>
                    </a:moveTo>
                    <a:cubicBezTo>
                      <a:pt x="78810" y="38780"/>
                      <a:pt x="137843" y="61174"/>
                      <a:pt x="189782" y="87085"/>
                    </a:cubicBezTo>
                    <a:cubicBezTo>
                      <a:pt x="243890" y="114051"/>
                      <a:pt x="301457" y="152038"/>
                      <a:pt x="330416" y="206909"/>
                    </a:cubicBezTo>
                    <a:cubicBezTo>
                      <a:pt x="342786" y="230299"/>
                      <a:pt x="378193" y="209605"/>
                      <a:pt x="365824" y="186215"/>
                    </a:cubicBezTo>
                    <a:cubicBezTo>
                      <a:pt x="334696" y="127182"/>
                      <a:pt x="275077" y="86206"/>
                      <a:pt x="217686" y="55429"/>
                    </a:cubicBezTo>
                    <a:cubicBezTo>
                      <a:pt x="158478" y="23656"/>
                      <a:pt x="87955" y="-2607"/>
                      <a:pt x="19778" y="207"/>
                    </a:cubicBezTo>
                    <a:cubicBezTo>
                      <a:pt x="-6544" y="1203"/>
                      <a:pt x="-6661" y="42239"/>
                      <a:pt x="19836" y="41184"/>
                    </a:cubicBezTo>
                    <a:lnTo>
                      <a:pt x="19836" y="4118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7979692" y="5746099"/>
                <a:ext cx="122339" cy="94411"/>
              </a:xfrm>
              <a:custGeom>
                <a:avLst/>
                <a:gdLst>
                  <a:gd name="connsiteX0" fmla="*/ 91846 w 122339"/>
                  <a:gd name="connsiteY0" fmla="*/ 3122 h 94411"/>
                  <a:gd name="connsiteX1" fmla="*/ 9775 w 122339"/>
                  <a:gd name="connsiteY1" fmla="*/ 55882 h 94411"/>
                  <a:gd name="connsiteX2" fmla="*/ 30468 w 122339"/>
                  <a:gd name="connsiteY2" fmla="*/ 91290 h 94411"/>
                  <a:gd name="connsiteX3" fmla="*/ 112539 w 122339"/>
                  <a:gd name="connsiteY3" fmla="*/ 38530 h 94411"/>
                  <a:gd name="connsiteX4" fmla="*/ 91846 w 122339"/>
                  <a:gd name="connsiteY4" fmla="*/ 3122 h 94411"/>
                  <a:gd name="connsiteX5" fmla="*/ 91846 w 122339"/>
                  <a:gd name="connsiteY5" fmla="*/ 3122 h 94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339" h="94411">
                    <a:moveTo>
                      <a:pt x="91846" y="3122"/>
                    </a:moveTo>
                    <a:cubicBezTo>
                      <a:pt x="64059" y="20005"/>
                      <a:pt x="37561" y="38999"/>
                      <a:pt x="9775" y="55882"/>
                    </a:cubicBezTo>
                    <a:cubicBezTo>
                      <a:pt x="-12795" y="69600"/>
                      <a:pt x="7781" y="105066"/>
                      <a:pt x="30468" y="91290"/>
                    </a:cubicBezTo>
                    <a:cubicBezTo>
                      <a:pt x="58255" y="74407"/>
                      <a:pt x="84752" y="55413"/>
                      <a:pt x="112539" y="38530"/>
                    </a:cubicBezTo>
                    <a:cubicBezTo>
                      <a:pt x="135167" y="24812"/>
                      <a:pt x="114532" y="-10654"/>
                      <a:pt x="91846" y="3122"/>
                    </a:cubicBezTo>
                    <a:lnTo>
                      <a:pt x="91846" y="312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7961810" y="5758120"/>
                <a:ext cx="76078" cy="52571"/>
              </a:xfrm>
              <a:custGeom>
                <a:avLst/>
                <a:gdLst>
                  <a:gd name="connsiteX0" fmla="*/ 55620 w 76078"/>
                  <a:gd name="connsiteY0" fmla="*/ 12 h 52571"/>
                  <a:gd name="connsiteX1" fmla="*/ 10070 w 76078"/>
                  <a:gd name="connsiteY1" fmla="*/ 14550 h 52571"/>
                  <a:gd name="connsiteX2" fmla="*/ 2684 w 76078"/>
                  <a:gd name="connsiteY2" fmla="*/ 42631 h 52571"/>
                  <a:gd name="connsiteX3" fmla="*/ 30764 w 76078"/>
                  <a:gd name="connsiteY3" fmla="*/ 50017 h 52571"/>
                  <a:gd name="connsiteX4" fmla="*/ 55561 w 76078"/>
                  <a:gd name="connsiteY4" fmla="*/ 41106 h 52571"/>
                  <a:gd name="connsiteX5" fmla="*/ 76079 w 76078"/>
                  <a:gd name="connsiteY5" fmla="*/ 20589 h 52571"/>
                  <a:gd name="connsiteX6" fmla="*/ 55620 w 76078"/>
                  <a:gd name="connsiteY6" fmla="*/ 12 h 52571"/>
                  <a:gd name="connsiteX7" fmla="*/ 55620 w 76078"/>
                  <a:gd name="connsiteY7" fmla="*/ 12 h 5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078" h="52571">
                    <a:moveTo>
                      <a:pt x="55620" y="12"/>
                    </a:moveTo>
                    <a:cubicBezTo>
                      <a:pt x="39088" y="598"/>
                      <a:pt x="24667" y="7281"/>
                      <a:pt x="10070" y="14550"/>
                    </a:cubicBezTo>
                    <a:cubicBezTo>
                      <a:pt x="46" y="19533"/>
                      <a:pt x="-2651" y="33486"/>
                      <a:pt x="2684" y="42631"/>
                    </a:cubicBezTo>
                    <a:cubicBezTo>
                      <a:pt x="8605" y="52772"/>
                      <a:pt x="20740" y="55000"/>
                      <a:pt x="30764" y="50017"/>
                    </a:cubicBezTo>
                    <a:cubicBezTo>
                      <a:pt x="38678" y="46089"/>
                      <a:pt x="47940" y="41341"/>
                      <a:pt x="55561" y="41106"/>
                    </a:cubicBezTo>
                    <a:cubicBezTo>
                      <a:pt x="66758" y="40696"/>
                      <a:pt x="76079" y="32078"/>
                      <a:pt x="76079" y="20589"/>
                    </a:cubicBezTo>
                    <a:cubicBezTo>
                      <a:pt x="76137" y="9626"/>
                      <a:pt x="66816" y="-398"/>
                      <a:pt x="55620" y="12"/>
                    </a:cubicBezTo>
                    <a:lnTo>
                      <a:pt x="5562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9556062" y="3634485"/>
                <a:ext cx="99775" cy="65358"/>
              </a:xfrm>
              <a:custGeom>
                <a:avLst/>
                <a:gdLst>
                  <a:gd name="connsiteX0" fmla="*/ 84789 w 99775"/>
                  <a:gd name="connsiteY0" fmla="*/ 2230 h 65358"/>
                  <a:gd name="connsiteX1" fmla="*/ 901 w 99775"/>
                  <a:gd name="connsiteY1" fmla="*/ 39983 h 65358"/>
                  <a:gd name="connsiteX2" fmla="*/ 40471 w 99775"/>
                  <a:gd name="connsiteY2" fmla="*/ 50887 h 65358"/>
                  <a:gd name="connsiteX3" fmla="*/ 73827 w 99775"/>
                  <a:gd name="connsiteY3" fmla="*/ 41741 h 65358"/>
                  <a:gd name="connsiteX4" fmla="*/ 99093 w 99775"/>
                  <a:gd name="connsiteY4" fmla="*/ 27438 h 65358"/>
                  <a:gd name="connsiteX5" fmla="*/ 84789 w 99775"/>
                  <a:gd name="connsiteY5" fmla="*/ 2230 h 65358"/>
                  <a:gd name="connsiteX6" fmla="*/ 84789 w 99775"/>
                  <a:gd name="connsiteY6" fmla="*/ 2230 h 65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775" h="65358">
                    <a:moveTo>
                      <a:pt x="84789" y="2230"/>
                    </a:moveTo>
                    <a:cubicBezTo>
                      <a:pt x="50378" y="-4160"/>
                      <a:pt x="11980" y="1644"/>
                      <a:pt x="901" y="39983"/>
                    </a:cubicBezTo>
                    <a:cubicBezTo>
                      <a:pt x="-6427" y="65484"/>
                      <a:pt x="33143" y="76270"/>
                      <a:pt x="40471" y="50887"/>
                    </a:cubicBezTo>
                    <a:cubicBezTo>
                      <a:pt x="44223" y="37872"/>
                      <a:pt x="61164" y="39397"/>
                      <a:pt x="73827" y="41741"/>
                    </a:cubicBezTo>
                    <a:cubicBezTo>
                      <a:pt x="84789" y="43793"/>
                      <a:pt x="95927" y="38869"/>
                      <a:pt x="99093" y="27438"/>
                    </a:cubicBezTo>
                    <a:cubicBezTo>
                      <a:pt x="101907" y="17413"/>
                      <a:pt x="95810" y="4282"/>
                      <a:pt x="84789" y="2230"/>
                    </a:cubicBezTo>
                    <a:lnTo>
                      <a:pt x="84789" y="22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10025925" y="3512895"/>
                <a:ext cx="81664" cy="70421"/>
              </a:xfrm>
              <a:custGeom>
                <a:avLst/>
                <a:gdLst>
                  <a:gd name="connsiteX0" fmla="*/ 19829 w 81664"/>
                  <a:gd name="connsiteY0" fmla="*/ 41046 h 70421"/>
                  <a:gd name="connsiteX1" fmla="*/ 33429 w 81664"/>
                  <a:gd name="connsiteY1" fmla="*/ 45677 h 70421"/>
                  <a:gd name="connsiteX2" fmla="*/ 41109 w 81664"/>
                  <a:gd name="connsiteY2" fmla="*/ 55350 h 70421"/>
                  <a:gd name="connsiteX3" fmla="*/ 66375 w 81664"/>
                  <a:gd name="connsiteY3" fmla="*/ 69654 h 70421"/>
                  <a:gd name="connsiteX4" fmla="*/ 80679 w 81664"/>
                  <a:gd name="connsiteY4" fmla="*/ 44387 h 70421"/>
                  <a:gd name="connsiteX5" fmla="*/ 19829 w 81664"/>
                  <a:gd name="connsiteY5" fmla="*/ 10 h 70421"/>
                  <a:gd name="connsiteX6" fmla="*/ 19829 w 81664"/>
                  <a:gd name="connsiteY6" fmla="*/ 41046 h 70421"/>
                  <a:gd name="connsiteX7" fmla="*/ 19829 w 81664"/>
                  <a:gd name="connsiteY7" fmla="*/ 41046 h 7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664" h="70421">
                    <a:moveTo>
                      <a:pt x="19829" y="41046"/>
                    </a:moveTo>
                    <a:cubicBezTo>
                      <a:pt x="24108" y="41163"/>
                      <a:pt x="28095" y="42336"/>
                      <a:pt x="33429" y="45677"/>
                    </a:cubicBezTo>
                    <a:cubicBezTo>
                      <a:pt x="35891" y="47201"/>
                      <a:pt x="39995" y="52419"/>
                      <a:pt x="41109" y="55350"/>
                    </a:cubicBezTo>
                    <a:cubicBezTo>
                      <a:pt x="44978" y="65843"/>
                      <a:pt x="54885" y="72819"/>
                      <a:pt x="66375" y="69654"/>
                    </a:cubicBezTo>
                    <a:cubicBezTo>
                      <a:pt x="76458" y="66898"/>
                      <a:pt x="84548" y="54939"/>
                      <a:pt x="80679" y="44387"/>
                    </a:cubicBezTo>
                    <a:cubicBezTo>
                      <a:pt x="71065" y="18183"/>
                      <a:pt x="48026" y="831"/>
                      <a:pt x="19829" y="10"/>
                    </a:cubicBezTo>
                    <a:cubicBezTo>
                      <a:pt x="-6668" y="-752"/>
                      <a:pt x="-6551" y="40284"/>
                      <a:pt x="19829" y="41046"/>
                    </a:cubicBezTo>
                    <a:lnTo>
                      <a:pt x="19829" y="4104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10166193" y="3272555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10318610" y="3225658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10295161" y="3296004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9263413" y="3372213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9380657" y="3319453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9386255" y="3390063"/>
                <a:ext cx="17586" cy="22877"/>
              </a:xfrm>
              <a:custGeom>
                <a:avLst/>
                <a:gdLst>
                  <a:gd name="connsiteX0" fmla="*/ 0 w 17586"/>
                  <a:gd name="connsiteY0" fmla="*/ 8530 h 22877"/>
                  <a:gd name="connsiteX1" fmla="*/ 0 w 17586"/>
                  <a:gd name="connsiteY1" fmla="*/ 14392 h 22877"/>
                  <a:gd name="connsiteX2" fmla="*/ 17587 w 17586"/>
                  <a:gd name="connsiteY2" fmla="*/ 14392 h 22877"/>
                  <a:gd name="connsiteX3" fmla="*/ 17587 w 17586"/>
                  <a:gd name="connsiteY3" fmla="*/ 8530 h 22877"/>
                  <a:gd name="connsiteX4" fmla="*/ 0 w 17586"/>
                  <a:gd name="connsiteY4" fmla="*/ 8530 h 22877"/>
                  <a:gd name="connsiteX5" fmla="*/ 0 w 17586"/>
                  <a:gd name="connsiteY5" fmla="*/ 8530 h 2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586" h="22877">
                    <a:moveTo>
                      <a:pt x="0" y="8530"/>
                    </a:moveTo>
                    <a:cubicBezTo>
                      <a:pt x="0" y="10464"/>
                      <a:pt x="0" y="12457"/>
                      <a:pt x="0" y="14392"/>
                    </a:cubicBezTo>
                    <a:cubicBezTo>
                      <a:pt x="0" y="25706"/>
                      <a:pt x="17587" y="25706"/>
                      <a:pt x="17587" y="14392"/>
                    </a:cubicBezTo>
                    <a:cubicBezTo>
                      <a:pt x="17587" y="12457"/>
                      <a:pt x="17587" y="10464"/>
                      <a:pt x="17587" y="8530"/>
                    </a:cubicBezTo>
                    <a:cubicBezTo>
                      <a:pt x="17587" y="-2843"/>
                      <a:pt x="0" y="-2843"/>
                      <a:pt x="0" y="8530"/>
                    </a:cubicBezTo>
                    <a:lnTo>
                      <a:pt x="0" y="85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9480314" y="3360488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9749953" y="5090118"/>
                <a:ext cx="46716" cy="128802"/>
              </a:xfrm>
              <a:custGeom>
                <a:avLst/>
                <a:gdLst>
                  <a:gd name="connsiteX0" fmla="*/ 29071 w 46716"/>
                  <a:gd name="connsiteY0" fmla="*/ 8515 h 128802"/>
                  <a:gd name="connsiteX1" fmla="*/ 991 w 46716"/>
                  <a:gd name="connsiteY1" fmla="*/ 115442 h 128802"/>
                  <a:gd name="connsiteX2" fmla="*/ 16174 w 46716"/>
                  <a:gd name="connsiteY2" fmla="*/ 124294 h 128802"/>
                  <a:gd name="connsiteX3" fmla="*/ 46716 w 46716"/>
                  <a:gd name="connsiteY3" fmla="*/ 8456 h 128802"/>
                  <a:gd name="connsiteX4" fmla="*/ 29071 w 46716"/>
                  <a:gd name="connsiteY4" fmla="*/ 8515 h 128802"/>
                  <a:gd name="connsiteX5" fmla="*/ 29071 w 46716"/>
                  <a:gd name="connsiteY5" fmla="*/ 8515 h 128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716" h="128802">
                    <a:moveTo>
                      <a:pt x="29071" y="8515"/>
                    </a:moveTo>
                    <a:cubicBezTo>
                      <a:pt x="28367" y="46678"/>
                      <a:pt x="17639" y="81323"/>
                      <a:pt x="991" y="115442"/>
                    </a:cubicBezTo>
                    <a:cubicBezTo>
                      <a:pt x="-3992" y="125583"/>
                      <a:pt x="11191" y="134494"/>
                      <a:pt x="16174" y="124294"/>
                    </a:cubicBezTo>
                    <a:cubicBezTo>
                      <a:pt x="34171" y="87479"/>
                      <a:pt x="45954" y="49726"/>
                      <a:pt x="46716" y="8456"/>
                    </a:cubicBezTo>
                    <a:cubicBezTo>
                      <a:pt x="46833" y="-2858"/>
                      <a:pt x="29247" y="-2799"/>
                      <a:pt x="29071" y="8515"/>
                    </a:cubicBezTo>
                    <a:lnTo>
                      <a:pt x="29071" y="85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9738662" y="4814195"/>
                <a:ext cx="215836" cy="56500"/>
              </a:xfrm>
              <a:custGeom>
                <a:avLst/>
                <a:gdLst>
                  <a:gd name="connsiteX0" fmla="*/ 13981 w 215836"/>
                  <a:gd name="connsiteY0" fmla="*/ 29432 h 56500"/>
                  <a:gd name="connsiteX1" fmla="*/ 208959 w 215836"/>
                  <a:gd name="connsiteY1" fmla="*/ 39163 h 56500"/>
                  <a:gd name="connsiteX2" fmla="*/ 194186 w 215836"/>
                  <a:gd name="connsiteY2" fmla="*/ 13838 h 56500"/>
                  <a:gd name="connsiteX3" fmla="*/ 13981 w 215836"/>
                  <a:gd name="connsiteY3" fmla="*/ 121 h 56500"/>
                  <a:gd name="connsiteX4" fmla="*/ 13981 w 215836"/>
                  <a:gd name="connsiteY4" fmla="*/ 29432 h 56500"/>
                  <a:gd name="connsiteX5" fmla="*/ 13981 w 215836"/>
                  <a:gd name="connsiteY5" fmla="*/ 29432 h 5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836" h="56500">
                    <a:moveTo>
                      <a:pt x="13981" y="29432"/>
                    </a:moveTo>
                    <a:cubicBezTo>
                      <a:pt x="81104" y="37463"/>
                      <a:pt x="144298" y="79730"/>
                      <a:pt x="208959" y="39163"/>
                    </a:cubicBezTo>
                    <a:cubicBezTo>
                      <a:pt x="224904" y="29139"/>
                      <a:pt x="210248" y="3755"/>
                      <a:pt x="194186" y="13838"/>
                    </a:cubicBezTo>
                    <a:cubicBezTo>
                      <a:pt x="138319" y="48894"/>
                      <a:pt x="72721" y="7155"/>
                      <a:pt x="13981" y="121"/>
                    </a:cubicBezTo>
                    <a:cubicBezTo>
                      <a:pt x="-4778" y="-2107"/>
                      <a:pt x="-4543" y="27204"/>
                      <a:pt x="13981" y="29432"/>
                    </a:cubicBezTo>
                    <a:lnTo>
                      <a:pt x="13981" y="2943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10136094" y="4967310"/>
                <a:ext cx="164042" cy="86961"/>
              </a:xfrm>
              <a:custGeom>
                <a:avLst/>
                <a:gdLst>
                  <a:gd name="connsiteX0" fmla="*/ 2517 w 164042"/>
                  <a:gd name="connsiteY0" fmla="*/ 21465 h 86961"/>
                  <a:gd name="connsiteX1" fmla="*/ 153879 w 164042"/>
                  <a:gd name="connsiteY1" fmla="*/ 80966 h 86961"/>
                  <a:gd name="connsiteX2" fmla="*/ 146083 w 164042"/>
                  <a:gd name="connsiteY2" fmla="*/ 52711 h 86961"/>
                  <a:gd name="connsiteX3" fmla="*/ 27783 w 164042"/>
                  <a:gd name="connsiteY3" fmla="*/ 6692 h 86961"/>
                  <a:gd name="connsiteX4" fmla="*/ 2517 w 164042"/>
                  <a:gd name="connsiteY4" fmla="*/ 21465 h 86961"/>
                  <a:gd name="connsiteX5" fmla="*/ 2517 w 164042"/>
                  <a:gd name="connsiteY5" fmla="*/ 21465 h 86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042" h="86961">
                    <a:moveTo>
                      <a:pt x="2517" y="21465"/>
                    </a:moveTo>
                    <a:cubicBezTo>
                      <a:pt x="35580" y="70825"/>
                      <a:pt x="95257" y="100312"/>
                      <a:pt x="153879" y="80966"/>
                    </a:cubicBezTo>
                    <a:cubicBezTo>
                      <a:pt x="171759" y="75046"/>
                      <a:pt x="164080" y="46790"/>
                      <a:pt x="146083" y="52711"/>
                    </a:cubicBezTo>
                    <a:cubicBezTo>
                      <a:pt x="100240" y="67835"/>
                      <a:pt x="53870" y="45559"/>
                      <a:pt x="27783" y="6692"/>
                    </a:cubicBezTo>
                    <a:cubicBezTo>
                      <a:pt x="17348" y="-8960"/>
                      <a:pt x="-8035" y="5696"/>
                      <a:pt x="2517" y="21465"/>
                    </a:cubicBezTo>
                    <a:lnTo>
                      <a:pt x="2517" y="2146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9773822" y="5084691"/>
                <a:ext cx="76110" cy="64143"/>
              </a:xfrm>
              <a:custGeom>
                <a:avLst/>
                <a:gdLst>
                  <a:gd name="connsiteX0" fmla="*/ 17864 w 76110"/>
                  <a:gd name="connsiteY0" fmla="*/ 63243 h 64143"/>
                  <a:gd name="connsiteX1" fmla="*/ 73496 w 76110"/>
                  <a:gd name="connsiteY1" fmla="*/ 21328 h 64143"/>
                  <a:gd name="connsiteX2" fmla="*/ 48171 w 76110"/>
                  <a:gd name="connsiteY2" fmla="*/ 6555 h 64143"/>
                  <a:gd name="connsiteX3" fmla="*/ 10008 w 76110"/>
                  <a:gd name="connsiteY3" fmla="*/ 34987 h 64143"/>
                  <a:gd name="connsiteX4" fmla="*/ 17864 w 76110"/>
                  <a:gd name="connsiteY4" fmla="*/ 63243 h 64143"/>
                  <a:gd name="connsiteX5" fmla="*/ 17864 w 76110"/>
                  <a:gd name="connsiteY5" fmla="*/ 63243 h 6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110" h="64143">
                    <a:moveTo>
                      <a:pt x="17864" y="63243"/>
                    </a:moveTo>
                    <a:cubicBezTo>
                      <a:pt x="40785" y="55212"/>
                      <a:pt x="59603" y="41318"/>
                      <a:pt x="73496" y="21328"/>
                    </a:cubicBezTo>
                    <a:cubicBezTo>
                      <a:pt x="84282" y="5735"/>
                      <a:pt x="58899" y="-8862"/>
                      <a:pt x="48171" y="6555"/>
                    </a:cubicBezTo>
                    <a:cubicBezTo>
                      <a:pt x="38909" y="19921"/>
                      <a:pt x="25308" y="29653"/>
                      <a:pt x="10008" y="34987"/>
                    </a:cubicBezTo>
                    <a:cubicBezTo>
                      <a:pt x="-7637" y="41201"/>
                      <a:pt x="-16" y="69516"/>
                      <a:pt x="17864" y="63243"/>
                    </a:cubicBezTo>
                    <a:lnTo>
                      <a:pt x="17864" y="6324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8401253" y="4961355"/>
                <a:ext cx="334023" cy="221766"/>
              </a:xfrm>
              <a:custGeom>
                <a:avLst/>
                <a:gdLst>
                  <a:gd name="connsiteX0" fmla="*/ 28935 w 334023"/>
                  <a:gd name="connsiteY0" fmla="*/ 211494 h 221766"/>
                  <a:gd name="connsiteX1" fmla="*/ 164703 w 334023"/>
                  <a:gd name="connsiteY1" fmla="*/ 92373 h 221766"/>
                  <a:gd name="connsiteX2" fmla="*/ 327028 w 334023"/>
                  <a:gd name="connsiteY2" fmla="*/ 26834 h 221766"/>
                  <a:gd name="connsiteX3" fmla="*/ 306979 w 334023"/>
                  <a:gd name="connsiteY3" fmla="*/ 6785 h 221766"/>
                  <a:gd name="connsiteX4" fmla="*/ 165876 w 334023"/>
                  <a:gd name="connsiteY4" fmla="*/ 121040 h 221766"/>
                  <a:gd name="connsiteX5" fmla="*/ 168162 w 334023"/>
                  <a:gd name="connsiteY5" fmla="*/ 138802 h 221766"/>
                  <a:gd name="connsiteX6" fmla="*/ 218049 w 334023"/>
                  <a:gd name="connsiteY6" fmla="*/ 116233 h 221766"/>
                  <a:gd name="connsiteX7" fmla="*/ 210253 w 334023"/>
                  <a:gd name="connsiteY7" fmla="*/ 87977 h 221766"/>
                  <a:gd name="connsiteX8" fmla="*/ 142896 w 334023"/>
                  <a:gd name="connsiteY8" fmla="*/ 124029 h 221766"/>
                  <a:gd name="connsiteX9" fmla="*/ 145182 w 334023"/>
                  <a:gd name="connsiteY9" fmla="*/ 141792 h 221766"/>
                  <a:gd name="connsiteX10" fmla="*/ 332363 w 334023"/>
                  <a:gd name="connsiteY10" fmla="*/ 21558 h 221766"/>
                  <a:gd name="connsiteX11" fmla="*/ 312314 w 334023"/>
                  <a:gd name="connsiteY11" fmla="*/ 1509 h 221766"/>
                  <a:gd name="connsiteX12" fmla="*/ 130351 w 334023"/>
                  <a:gd name="connsiteY12" fmla="*/ 76780 h 221766"/>
                  <a:gd name="connsiteX13" fmla="*/ 737 w 334023"/>
                  <a:gd name="connsiteY13" fmla="*/ 203697 h 221766"/>
                  <a:gd name="connsiteX14" fmla="*/ 28935 w 334023"/>
                  <a:gd name="connsiteY14" fmla="*/ 211494 h 221766"/>
                  <a:gd name="connsiteX15" fmla="*/ 28935 w 334023"/>
                  <a:gd name="connsiteY15" fmla="*/ 211494 h 221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4023" h="221766">
                    <a:moveTo>
                      <a:pt x="28935" y="211494"/>
                    </a:moveTo>
                    <a:cubicBezTo>
                      <a:pt x="47401" y="151523"/>
                      <a:pt x="112061" y="117698"/>
                      <a:pt x="164703" y="92373"/>
                    </a:cubicBezTo>
                    <a:cubicBezTo>
                      <a:pt x="217405" y="67049"/>
                      <a:pt x="273272" y="49521"/>
                      <a:pt x="327028" y="26834"/>
                    </a:cubicBezTo>
                    <a:cubicBezTo>
                      <a:pt x="320345" y="20151"/>
                      <a:pt x="313662" y="13468"/>
                      <a:pt x="306979" y="6785"/>
                    </a:cubicBezTo>
                    <a:cubicBezTo>
                      <a:pt x="286930" y="51455"/>
                      <a:pt x="227371" y="183121"/>
                      <a:pt x="165876" y="121040"/>
                    </a:cubicBezTo>
                    <a:cubicBezTo>
                      <a:pt x="166638" y="126961"/>
                      <a:pt x="167400" y="132881"/>
                      <a:pt x="168162" y="138802"/>
                    </a:cubicBezTo>
                    <a:cubicBezTo>
                      <a:pt x="179183" y="120981"/>
                      <a:pt x="199584" y="120454"/>
                      <a:pt x="218049" y="116233"/>
                    </a:cubicBezTo>
                    <a:cubicBezTo>
                      <a:pt x="236457" y="112012"/>
                      <a:pt x="228660" y="83756"/>
                      <a:pt x="210253" y="87977"/>
                    </a:cubicBezTo>
                    <a:cubicBezTo>
                      <a:pt x="182466" y="94308"/>
                      <a:pt x="158783" y="98353"/>
                      <a:pt x="142896" y="124029"/>
                    </a:cubicBezTo>
                    <a:cubicBezTo>
                      <a:pt x="139437" y="129657"/>
                      <a:pt x="140610" y="137219"/>
                      <a:pt x="145182" y="141792"/>
                    </a:cubicBezTo>
                    <a:cubicBezTo>
                      <a:pt x="227898" y="225211"/>
                      <a:pt x="303345" y="86277"/>
                      <a:pt x="332363" y="21558"/>
                    </a:cubicBezTo>
                    <a:cubicBezTo>
                      <a:pt x="338635" y="7547"/>
                      <a:pt x="326090" y="-4294"/>
                      <a:pt x="312314" y="1509"/>
                    </a:cubicBezTo>
                    <a:cubicBezTo>
                      <a:pt x="251699" y="27127"/>
                      <a:pt x="189149" y="46883"/>
                      <a:pt x="130351" y="76780"/>
                    </a:cubicBezTo>
                    <a:cubicBezTo>
                      <a:pt x="76419" y="104215"/>
                      <a:pt x="19379" y="143082"/>
                      <a:pt x="737" y="203697"/>
                    </a:cubicBezTo>
                    <a:cubicBezTo>
                      <a:pt x="-4890" y="221811"/>
                      <a:pt x="23366" y="229549"/>
                      <a:pt x="28935" y="211494"/>
                    </a:cubicBezTo>
                    <a:lnTo>
                      <a:pt x="28935" y="2114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8553821" y="5030879"/>
                <a:ext cx="40746" cy="76048"/>
              </a:xfrm>
              <a:custGeom>
                <a:avLst/>
                <a:gdLst>
                  <a:gd name="connsiteX0" fmla="*/ 29311 w 40746"/>
                  <a:gd name="connsiteY0" fmla="*/ 61892 h 76048"/>
                  <a:gd name="connsiteX1" fmla="*/ 36756 w 40746"/>
                  <a:gd name="connsiteY1" fmla="*/ 25370 h 76048"/>
                  <a:gd name="connsiteX2" fmla="*/ 16004 w 40746"/>
                  <a:gd name="connsiteY2" fmla="*/ 4618 h 76048"/>
                  <a:gd name="connsiteX3" fmla="*/ 0 w 40746"/>
                  <a:gd name="connsiteY3" fmla="*/ 61892 h 76048"/>
                  <a:gd name="connsiteX4" fmla="*/ 29311 w 40746"/>
                  <a:gd name="connsiteY4" fmla="*/ 61892 h 76048"/>
                  <a:gd name="connsiteX5" fmla="*/ 29311 w 40746"/>
                  <a:gd name="connsiteY5" fmla="*/ 61892 h 7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746" h="76048">
                    <a:moveTo>
                      <a:pt x="29311" y="61892"/>
                    </a:moveTo>
                    <a:cubicBezTo>
                      <a:pt x="29311" y="49874"/>
                      <a:pt x="28022" y="34867"/>
                      <a:pt x="36756" y="25370"/>
                    </a:cubicBezTo>
                    <a:cubicBezTo>
                      <a:pt x="49477" y="11477"/>
                      <a:pt x="28842" y="-9334"/>
                      <a:pt x="16004" y="4618"/>
                    </a:cubicBezTo>
                    <a:cubicBezTo>
                      <a:pt x="1290" y="20680"/>
                      <a:pt x="0" y="41081"/>
                      <a:pt x="0" y="61892"/>
                    </a:cubicBezTo>
                    <a:cubicBezTo>
                      <a:pt x="0" y="80768"/>
                      <a:pt x="29311" y="80768"/>
                      <a:pt x="29311" y="61892"/>
                    </a:cubicBezTo>
                    <a:lnTo>
                      <a:pt x="29311" y="6189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8049651" y="4970612"/>
                <a:ext cx="358015" cy="306232"/>
              </a:xfrm>
              <a:custGeom>
                <a:avLst/>
                <a:gdLst>
                  <a:gd name="connsiteX0" fmla="*/ 357615 w 358015"/>
                  <a:gd name="connsiteY0" fmla="*/ 292163 h 306232"/>
                  <a:gd name="connsiteX1" fmla="*/ 228119 w 358015"/>
                  <a:gd name="connsiteY1" fmla="*/ 79599 h 306232"/>
                  <a:gd name="connsiteX2" fmla="*/ 7290 w 358015"/>
                  <a:gd name="connsiteY2" fmla="*/ 15701 h 306232"/>
                  <a:gd name="connsiteX3" fmla="*/ 548 w 358015"/>
                  <a:gd name="connsiteY3" fmla="*/ 32233 h 306232"/>
                  <a:gd name="connsiteX4" fmla="*/ 208129 w 358015"/>
                  <a:gd name="connsiteY4" fmla="*/ 148539 h 306232"/>
                  <a:gd name="connsiteX5" fmla="*/ 208129 w 358015"/>
                  <a:gd name="connsiteY5" fmla="*/ 119228 h 306232"/>
                  <a:gd name="connsiteX6" fmla="*/ 28804 w 358015"/>
                  <a:gd name="connsiteY6" fmla="*/ 24436 h 306232"/>
                  <a:gd name="connsiteX7" fmla="*/ 22063 w 358015"/>
                  <a:gd name="connsiteY7" fmla="*/ 40968 h 306232"/>
                  <a:gd name="connsiteX8" fmla="*/ 217391 w 358015"/>
                  <a:gd name="connsiteY8" fmla="*/ 109087 h 306232"/>
                  <a:gd name="connsiteX9" fmla="*/ 328246 w 358015"/>
                  <a:gd name="connsiteY9" fmla="*/ 292163 h 306232"/>
                  <a:gd name="connsiteX10" fmla="*/ 357615 w 358015"/>
                  <a:gd name="connsiteY10" fmla="*/ 292163 h 306232"/>
                  <a:gd name="connsiteX11" fmla="*/ 357615 w 358015"/>
                  <a:gd name="connsiteY11" fmla="*/ 292163 h 30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8015" h="306232">
                    <a:moveTo>
                      <a:pt x="357615" y="292163"/>
                    </a:moveTo>
                    <a:cubicBezTo>
                      <a:pt x="364357" y="210327"/>
                      <a:pt x="284396" y="128197"/>
                      <a:pt x="228119" y="79599"/>
                    </a:cubicBezTo>
                    <a:cubicBezTo>
                      <a:pt x="173659" y="32584"/>
                      <a:pt x="79688" y="-29496"/>
                      <a:pt x="7290" y="15701"/>
                    </a:cubicBezTo>
                    <a:cubicBezTo>
                      <a:pt x="1779" y="19101"/>
                      <a:pt x="-1328" y="25843"/>
                      <a:pt x="548" y="32233"/>
                    </a:cubicBezTo>
                    <a:cubicBezTo>
                      <a:pt x="28042" y="125032"/>
                      <a:pt x="119610" y="153815"/>
                      <a:pt x="208129" y="148539"/>
                    </a:cubicBezTo>
                    <a:cubicBezTo>
                      <a:pt x="226888" y="147425"/>
                      <a:pt x="227006" y="118114"/>
                      <a:pt x="208129" y="119228"/>
                    </a:cubicBezTo>
                    <a:cubicBezTo>
                      <a:pt x="133503" y="123683"/>
                      <a:pt x="52546" y="104573"/>
                      <a:pt x="28804" y="24436"/>
                    </a:cubicBezTo>
                    <a:cubicBezTo>
                      <a:pt x="26576" y="29947"/>
                      <a:pt x="24290" y="35457"/>
                      <a:pt x="22063" y="40968"/>
                    </a:cubicBezTo>
                    <a:cubicBezTo>
                      <a:pt x="85433" y="1398"/>
                      <a:pt x="172135" y="68930"/>
                      <a:pt x="217391" y="109087"/>
                    </a:cubicBezTo>
                    <a:cubicBezTo>
                      <a:pt x="264582" y="150942"/>
                      <a:pt x="333991" y="222931"/>
                      <a:pt x="328246" y="292163"/>
                    </a:cubicBezTo>
                    <a:cubicBezTo>
                      <a:pt x="326721" y="310981"/>
                      <a:pt x="356091" y="310864"/>
                      <a:pt x="357615" y="292163"/>
                    </a:cubicBezTo>
                    <a:lnTo>
                      <a:pt x="357615" y="29216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8120560" y="5024953"/>
                <a:ext cx="170046" cy="87748"/>
              </a:xfrm>
              <a:custGeom>
                <a:avLst/>
                <a:gdLst>
                  <a:gd name="connsiteX0" fmla="*/ 14113 w 170046"/>
                  <a:gd name="connsiteY0" fmla="*/ 29714 h 87748"/>
                  <a:gd name="connsiteX1" fmla="*/ 144430 w 170046"/>
                  <a:gd name="connsiteY1" fmla="*/ 84057 h 87748"/>
                  <a:gd name="connsiteX2" fmla="*/ 165183 w 170046"/>
                  <a:gd name="connsiteY2" fmla="*/ 63304 h 87748"/>
                  <a:gd name="connsiteX3" fmla="*/ 14113 w 170046"/>
                  <a:gd name="connsiteY3" fmla="*/ 403 h 87748"/>
                  <a:gd name="connsiteX4" fmla="*/ 14113 w 170046"/>
                  <a:gd name="connsiteY4" fmla="*/ 29714 h 87748"/>
                  <a:gd name="connsiteX5" fmla="*/ 14113 w 170046"/>
                  <a:gd name="connsiteY5" fmla="*/ 29714 h 87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046" h="87748">
                    <a:moveTo>
                      <a:pt x="14113" y="29714"/>
                    </a:moveTo>
                    <a:cubicBezTo>
                      <a:pt x="66697" y="26021"/>
                      <a:pt x="105857" y="51287"/>
                      <a:pt x="144430" y="84057"/>
                    </a:cubicBezTo>
                    <a:cubicBezTo>
                      <a:pt x="158734" y="96191"/>
                      <a:pt x="179603" y="75556"/>
                      <a:pt x="165183" y="63304"/>
                    </a:cubicBezTo>
                    <a:cubicBezTo>
                      <a:pt x="120864" y="25669"/>
                      <a:pt x="74435" y="-3818"/>
                      <a:pt x="14113" y="403"/>
                    </a:cubicBezTo>
                    <a:cubicBezTo>
                      <a:pt x="-4646" y="1692"/>
                      <a:pt x="-4763" y="31003"/>
                      <a:pt x="14113" y="29714"/>
                    </a:cubicBezTo>
                    <a:lnTo>
                      <a:pt x="14113" y="297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10253821" y="5857786"/>
                <a:ext cx="52800" cy="41072"/>
              </a:xfrm>
              <a:custGeom>
                <a:avLst/>
                <a:gdLst>
                  <a:gd name="connsiteX0" fmla="*/ 38145 w 52800"/>
                  <a:gd name="connsiteY0" fmla="*/ 3 h 41072"/>
                  <a:gd name="connsiteX1" fmla="*/ 4320 w 52800"/>
                  <a:gd name="connsiteY1" fmla="*/ 16007 h 41072"/>
                  <a:gd name="connsiteX2" fmla="*/ 25073 w 52800"/>
                  <a:gd name="connsiteY2" fmla="*/ 36759 h 41072"/>
                  <a:gd name="connsiteX3" fmla="*/ 28473 w 52800"/>
                  <a:gd name="connsiteY3" fmla="*/ 33418 h 41072"/>
                  <a:gd name="connsiteX4" fmla="*/ 30232 w 52800"/>
                  <a:gd name="connsiteY4" fmla="*/ 31835 h 41072"/>
                  <a:gd name="connsiteX5" fmla="*/ 31111 w 52800"/>
                  <a:gd name="connsiteY5" fmla="*/ 31249 h 41072"/>
                  <a:gd name="connsiteX6" fmla="*/ 33221 w 52800"/>
                  <a:gd name="connsiteY6" fmla="*/ 30018 h 41072"/>
                  <a:gd name="connsiteX7" fmla="*/ 33280 w 52800"/>
                  <a:gd name="connsiteY7" fmla="*/ 30018 h 41072"/>
                  <a:gd name="connsiteX8" fmla="*/ 35918 w 52800"/>
                  <a:gd name="connsiteY8" fmla="*/ 29314 h 41072"/>
                  <a:gd name="connsiteX9" fmla="*/ 38145 w 52800"/>
                  <a:gd name="connsiteY9" fmla="*/ 29256 h 41072"/>
                  <a:gd name="connsiteX10" fmla="*/ 52801 w 52800"/>
                  <a:gd name="connsiteY10" fmla="*/ 14600 h 41072"/>
                  <a:gd name="connsiteX11" fmla="*/ 38145 w 52800"/>
                  <a:gd name="connsiteY11" fmla="*/ 3 h 41072"/>
                  <a:gd name="connsiteX12" fmla="*/ 38145 w 52800"/>
                  <a:gd name="connsiteY12" fmla="*/ 3 h 4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800" h="41072">
                    <a:moveTo>
                      <a:pt x="38145" y="3"/>
                    </a:moveTo>
                    <a:cubicBezTo>
                      <a:pt x="24252" y="355"/>
                      <a:pt x="13934" y="6452"/>
                      <a:pt x="4320" y="16007"/>
                    </a:cubicBezTo>
                    <a:cubicBezTo>
                      <a:pt x="-9045" y="29373"/>
                      <a:pt x="11648" y="50125"/>
                      <a:pt x="25073" y="36759"/>
                    </a:cubicBezTo>
                    <a:cubicBezTo>
                      <a:pt x="26187" y="35646"/>
                      <a:pt x="27300" y="34532"/>
                      <a:pt x="28473" y="33418"/>
                    </a:cubicBezTo>
                    <a:cubicBezTo>
                      <a:pt x="29059" y="32890"/>
                      <a:pt x="29645" y="32363"/>
                      <a:pt x="30232" y="31835"/>
                    </a:cubicBezTo>
                    <a:cubicBezTo>
                      <a:pt x="33163" y="29256"/>
                      <a:pt x="27769" y="33477"/>
                      <a:pt x="31111" y="31249"/>
                    </a:cubicBezTo>
                    <a:cubicBezTo>
                      <a:pt x="31814" y="30839"/>
                      <a:pt x="32518" y="30428"/>
                      <a:pt x="33221" y="30018"/>
                    </a:cubicBezTo>
                    <a:cubicBezTo>
                      <a:pt x="31638" y="30604"/>
                      <a:pt x="31638" y="30604"/>
                      <a:pt x="33280" y="30018"/>
                    </a:cubicBezTo>
                    <a:cubicBezTo>
                      <a:pt x="34159" y="29725"/>
                      <a:pt x="35039" y="29490"/>
                      <a:pt x="35918" y="29314"/>
                    </a:cubicBezTo>
                    <a:cubicBezTo>
                      <a:pt x="33045" y="30018"/>
                      <a:pt x="37852" y="29256"/>
                      <a:pt x="38145" y="29256"/>
                    </a:cubicBezTo>
                    <a:cubicBezTo>
                      <a:pt x="46118" y="29080"/>
                      <a:pt x="52801" y="22749"/>
                      <a:pt x="52801" y="14600"/>
                    </a:cubicBezTo>
                    <a:cubicBezTo>
                      <a:pt x="52801" y="6803"/>
                      <a:pt x="46118" y="-173"/>
                      <a:pt x="38145" y="3"/>
                    </a:cubicBezTo>
                    <a:lnTo>
                      <a:pt x="38145" y="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10277184" y="5875373"/>
                <a:ext cx="69997" cy="46842"/>
              </a:xfrm>
              <a:custGeom>
                <a:avLst/>
                <a:gdLst>
                  <a:gd name="connsiteX0" fmla="*/ 55818 w 69997"/>
                  <a:gd name="connsiteY0" fmla="*/ 3 h 46842"/>
                  <a:gd name="connsiteX1" fmla="*/ 4406 w 69997"/>
                  <a:gd name="connsiteY1" fmla="*/ 21869 h 46842"/>
                  <a:gd name="connsiteX2" fmla="*/ 25159 w 69997"/>
                  <a:gd name="connsiteY2" fmla="*/ 42622 h 46842"/>
                  <a:gd name="connsiteX3" fmla="*/ 55818 w 69997"/>
                  <a:gd name="connsiteY3" fmla="*/ 29314 h 46842"/>
                  <a:gd name="connsiteX4" fmla="*/ 55818 w 69997"/>
                  <a:gd name="connsiteY4" fmla="*/ 3 h 46842"/>
                  <a:gd name="connsiteX5" fmla="*/ 55818 w 69997"/>
                  <a:gd name="connsiteY5" fmla="*/ 3 h 46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997" h="46842">
                    <a:moveTo>
                      <a:pt x="55818" y="3"/>
                    </a:moveTo>
                    <a:cubicBezTo>
                      <a:pt x="35535" y="355"/>
                      <a:pt x="18886" y="7800"/>
                      <a:pt x="4406" y="21869"/>
                    </a:cubicBezTo>
                    <a:cubicBezTo>
                      <a:pt x="-9135" y="35059"/>
                      <a:pt x="11617" y="55811"/>
                      <a:pt x="25159" y="42622"/>
                    </a:cubicBezTo>
                    <a:cubicBezTo>
                      <a:pt x="34069" y="33945"/>
                      <a:pt x="43273" y="29549"/>
                      <a:pt x="55818" y="29314"/>
                    </a:cubicBezTo>
                    <a:cubicBezTo>
                      <a:pt x="74695" y="28962"/>
                      <a:pt x="74753" y="-349"/>
                      <a:pt x="55818" y="3"/>
                    </a:cubicBezTo>
                    <a:lnTo>
                      <a:pt x="55818" y="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9556259" y="5822616"/>
                <a:ext cx="29311" cy="46897"/>
              </a:xfrm>
              <a:custGeom>
                <a:avLst/>
                <a:gdLst>
                  <a:gd name="connsiteX0" fmla="*/ 0 w 29311"/>
                  <a:gd name="connsiteY0" fmla="*/ 14656 h 46897"/>
                  <a:gd name="connsiteX1" fmla="*/ 0 w 29311"/>
                  <a:gd name="connsiteY1" fmla="*/ 32242 h 46897"/>
                  <a:gd name="connsiteX2" fmla="*/ 14656 w 29311"/>
                  <a:gd name="connsiteY2" fmla="*/ 46898 h 46897"/>
                  <a:gd name="connsiteX3" fmla="*/ 29311 w 29311"/>
                  <a:gd name="connsiteY3" fmla="*/ 32242 h 46897"/>
                  <a:gd name="connsiteX4" fmla="*/ 29311 w 29311"/>
                  <a:gd name="connsiteY4" fmla="*/ 14656 h 46897"/>
                  <a:gd name="connsiteX5" fmla="*/ 14656 w 29311"/>
                  <a:gd name="connsiteY5" fmla="*/ 0 h 46897"/>
                  <a:gd name="connsiteX6" fmla="*/ 0 w 29311"/>
                  <a:gd name="connsiteY6" fmla="*/ 14656 h 46897"/>
                  <a:gd name="connsiteX7" fmla="*/ 0 w 29311"/>
                  <a:gd name="connsiteY7" fmla="*/ 14656 h 4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311" h="46897">
                    <a:moveTo>
                      <a:pt x="0" y="14656"/>
                    </a:moveTo>
                    <a:cubicBezTo>
                      <a:pt x="0" y="20518"/>
                      <a:pt x="0" y="26380"/>
                      <a:pt x="0" y="32242"/>
                    </a:cubicBezTo>
                    <a:cubicBezTo>
                      <a:pt x="0" y="40215"/>
                      <a:pt x="6683" y="46898"/>
                      <a:pt x="14656" y="46898"/>
                    </a:cubicBezTo>
                    <a:cubicBezTo>
                      <a:pt x="22628" y="46898"/>
                      <a:pt x="29311" y="40215"/>
                      <a:pt x="29311" y="32242"/>
                    </a:cubicBezTo>
                    <a:cubicBezTo>
                      <a:pt x="29311" y="26380"/>
                      <a:pt x="29311" y="20518"/>
                      <a:pt x="29311" y="14656"/>
                    </a:cubicBezTo>
                    <a:cubicBezTo>
                      <a:pt x="29311" y="6683"/>
                      <a:pt x="22628" y="0"/>
                      <a:pt x="14656" y="0"/>
                    </a:cubicBezTo>
                    <a:cubicBezTo>
                      <a:pt x="6683" y="0"/>
                      <a:pt x="0" y="6624"/>
                      <a:pt x="0" y="14656"/>
                    </a:cubicBezTo>
                    <a:lnTo>
                      <a:pt x="0" y="1465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8900234" y="5798574"/>
                <a:ext cx="233618" cy="88833"/>
              </a:xfrm>
              <a:custGeom>
                <a:avLst/>
                <a:gdLst>
                  <a:gd name="connsiteX0" fmla="*/ 14113 w 233618"/>
                  <a:gd name="connsiteY0" fmla="*/ 29904 h 88833"/>
                  <a:gd name="connsiteX1" fmla="*/ 211904 w 233618"/>
                  <a:gd name="connsiteY1" fmla="*/ 86533 h 88833"/>
                  <a:gd name="connsiteX2" fmla="*/ 226677 w 233618"/>
                  <a:gd name="connsiteY2" fmla="*/ 61208 h 88833"/>
                  <a:gd name="connsiteX3" fmla="*/ 14113 w 233618"/>
                  <a:gd name="connsiteY3" fmla="*/ 593 h 88833"/>
                  <a:gd name="connsiteX4" fmla="*/ 14113 w 233618"/>
                  <a:gd name="connsiteY4" fmla="*/ 29904 h 88833"/>
                  <a:gd name="connsiteX5" fmla="*/ 14113 w 233618"/>
                  <a:gd name="connsiteY5" fmla="*/ 29904 h 8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3618" h="88833">
                    <a:moveTo>
                      <a:pt x="14113" y="29904"/>
                    </a:moveTo>
                    <a:cubicBezTo>
                      <a:pt x="85925" y="25332"/>
                      <a:pt x="151523" y="49074"/>
                      <a:pt x="211904" y="86533"/>
                    </a:cubicBezTo>
                    <a:cubicBezTo>
                      <a:pt x="228025" y="96558"/>
                      <a:pt x="242739" y="71174"/>
                      <a:pt x="226677" y="61208"/>
                    </a:cubicBezTo>
                    <a:cubicBezTo>
                      <a:pt x="162310" y="21228"/>
                      <a:pt x="90674" y="-4273"/>
                      <a:pt x="14113" y="593"/>
                    </a:cubicBezTo>
                    <a:cubicBezTo>
                      <a:pt x="-4646" y="1766"/>
                      <a:pt x="-4763" y="31077"/>
                      <a:pt x="14113" y="29904"/>
                    </a:cubicBezTo>
                    <a:lnTo>
                      <a:pt x="14113" y="2990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9187438" y="5840203"/>
                <a:ext cx="180731" cy="29311"/>
              </a:xfrm>
              <a:custGeom>
                <a:avLst/>
                <a:gdLst>
                  <a:gd name="connsiteX0" fmla="*/ 14157 w 180731"/>
                  <a:gd name="connsiteY0" fmla="*/ 29311 h 29311"/>
                  <a:gd name="connsiteX1" fmla="*/ 166575 w 180731"/>
                  <a:gd name="connsiteY1" fmla="*/ 29311 h 29311"/>
                  <a:gd name="connsiteX2" fmla="*/ 166575 w 180731"/>
                  <a:gd name="connsiteY2" fmla="*/ 0 h 29311"/>
                  <a:gd name="connsiteX3" fmla="*/ 14157 w 180731"/>
                  <a:gd name="connsiteY3" fmla="*/ 0 h 29311"/>
                  <a:gd name="connsiteX4" fmla="*/ 14157 w 180731"/>
                  <a:gd name="connsiteY4" fmla="*/ 29311 h 29311"/>
                  <a:gd name="connsiteX5" fmla="*/ 14157 w 180731"/>
                  <a:gd name="connsiteY5" fmla="*/ 29311 h 2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731" h="29311">
                    <a:moveTo>
                      <a:pt x="14157" y="29311"/>
                    </a:moveTo>
                    <a:cubicBezTo>
                      <a:pt x="64982" y="29311"/>
                      <a:pt x="115749" y="29311"/>
                      <a:pt x="166575" y="29311"/>
                    </a:cubicBezTo>
                    <a:cubicBezTo>
                      <a:pt x="185451" y="29311"/>
                      <a:pt x="185451" y="0"/>
                      <a:pt x="166575" y="0"/>
                    </a:cubicBezTo>
                    <a:cubicBezTo>
                      <a:pt x="115749" y="0"/>
                      <a:pt x="64982" y="0"/>
                      <a:pt x="14157" y="0"/>
                    </a:cubicBezTo>
                    <a:cubicBezTo>
                      <a:pt x="-4719" y="0"/>
                      <a:pt x="-4719" y="29311"/>
                      <a:pt x="14157" y="29311"/>
                    </a:cubicBezTo>
                    <a:lnTo>
                      <a:pt x="14157" y="2931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7551860" y="5850965"/>
                <a:ext cx="186469" cy="42324"/>
              </a:xfrm>
              <a:custGeom>
                <a:avLst/>
                <a:gdLst>
                  <a:gd name="connsiteX0" fmla="*/ 176328 w 186469"/>
                  <a:gd name="connsiteY0" fmla="*/ 13214 h 42324"/>
                  <a:gd name="connsiteX1" fmla="*/ 14179 w 186469"/>
                  <a:gd name="connsiteY1" fmla="*/ 962 h 42324"/>
                  <a:gd name="connsiteX2" fmla="*/ 14179 w 186469"/>
                  <a:gd name="connsiteY2" fmla="*/ 30273 h 42324"/>
                  <a:gd name="connsiteX3" fmla="*/ 168590 w 186469"/>
                  <a:gd name="connsiteY3" fmla="*/ 41470 h 42324"/>
                  <a:gd name="connsiteX4" fmla="*/ 176328 w 186469"/>
                  <a:gd name="connsiteY4" fmla="*/ 13214 h 42324"/>
                  <a:gd name="connsiteX5" fmla="*/ 176328 w 186469"/>
                  <a:gd name="connsiteY5" fmla="*/ 13214 h 4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469" h="42324">
                    <a:moveTo>
                      <a:pt x="176328" y="13214"/>
                    </a:moveTo>
                    <a:cubicBezTo>
                      <a:pt x="124037" y="-4549"/>
                      <a:pt x="68405" y="610"/>
                      <a:pt x="14179" y="962"/>
                    </a:cubicBezTo>
                    <a:cubicBezTo>
                      <a:pt x="-4697" y="1079"/>
                      <a:pt x="-4756" y="30390"/>
                      <a:pt x="14179" y="30273"/>
                    </a:cubicBezTo>
                    <a:cubicBezTo>
                      <a:pt x="65825" y="29980"/>
                      <a:pt x="118820" y="24586"/>
                      <a:pt x="168590" y="41470"/>
                    </a:cubicBezTo>
                    <a:cubicBezTo>
                      <a:pt x="186528" y="47567"/>
                      <a:pt x="194149" y="19252"/>
                      <a:pt x="176328" y="13214"/>
                    </a:cubicBezTo>
                    <a:lnTo>
                      <a:pt x="176328" y="132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9727328" y="3805345"/>
                <a:ext cx="186411" cy="49112"/>
              </a:xfrm>
              <a:custGeom>
                <a:avLst/>
                <a:gdLst>
                  <a:gd name="connsiteX0" fmla="*/ 9663 w 186411"/>
                  <a:gd name="connsiteY0" fmla="*/ 29454 h 49112"/>
                  <a:gd name="connsiteX1" fmla="*/ 179257 w 186411"/>
                  <a:gd name="connsiteY1" fmla="*/ 27989 h 49112"/>
                  <a:gd name="connsiteX2" fmla="*/ 164484 w 186411"/>
                  <a:gd name="connsiteY2" fmla="*/ 2664 h 49112"/>
                  <a:gd name="connsiteX3" fmla="*/ 17518 w 186411"/>
                  <a:gd name="connsiteY3" fmla="*/ 1199 h 49112"/>
                  <a:gd name="connsiteX4" fmla="*/ 9663 w 186411"/>
                  <a:gd name="connsiteY4" fmla="*/ 29454 h 49112"/>
                  <a:gd name="connsiteX5" fmla="*/ 9663 w 186411"/>
                  <a:gd name="connsiteY5" fmla="*/ 29454 h 4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411" h="49112">
                    <a:moveTo>
                      <a:pt x="9663" y="29454"/>
                    </a:moveTo>
                    <a:cubicBezTo>
                      <a:pt x="65237" y="52903"/>
                      <a:pt x="125383" y="58824"/>
                      <a:pt x="179257" y="27989"/>
                    </a:cubicBezTo>
                    <a:cubicBezTo>
                      <a:pt x="195671" y="18609"/>
                      <a:pt x="180898" y="-6715"/>
                      <a:pt x="164484" y="2664"/>
                    </a:cubicBezTo>
                    <a:cubicBezTo>
                      <a:pt x="117235" y="29748"/>
                      <a:pt x="65588" y="21482"/>
                      <a:pt x="17518" y="1199"/>
                    </a:cubicBezTo>
                    <a:cubicBezTo>
                      <a:pt x="49" y="-6129"/>
                      <a:pt x="-7454" y="22244"/>
                      <a:pt x="9663" y="29454"/>
                    </a:cubicBezTo>
                    <a:lnTo>
                      <a:pt x="9663" y="2945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7077463" y="1731084"/>
                <a:ext cx="810447" cy="352364"/>
              </a:xfrm>
              <a:custGeom>
                <a:avLst/>
                <a:gdLst>
                  <a:gd name="connsiteX0" fmla="*/ 469253 w 810446"/>
                  <a:gd name="connsiteY0" fmla="*/ 48412 h 352363"/>
                  <a:gd name="connsiteX1" fmla="*/ 287290 w 810446"/>
                  <a:gd name="connsiteY1" fmla="*/ 9838 h 352363"/>
                  <a:gd name="connsiteX2" fmla="*/ 269762 w 810446"/>
                  <a:gd name="connsiteY2" fmla="*/ 165245 h 352363"/>
                  <a:gd name="connsiteX3" fmla="*/ 280138 w 810446"/>
                  <a:gd name="connsiteY3" fmla="*/ 140214 h 352363"/>
                  <a:gd name="connsiteX4" fmla="*/ 1273 w 810446"/>
                  <a:gd name="connsiteY4" fmla="*/ 224747 h 352363"/>
                  <a:gd name="connsiteX5" fmla="*/ 166587 w 810446"/>
                  <a:gd name="connsiteY5" fmla="*/ 351429 h 352363"/>
                  <a:gd name="connsiteX6" fmla="*/ 357285 w 810446"/>
                  <a:gd name="connsiteY6" fmla="*/ 226799 h 352363"/>
                  <a:gd name="connsiteX7" fmla="*/ 329967 w 810446"/>
                  <a:gd name="connsiteY7" fmla="*/ 219412 h 352363"/>
                  <a:gd name="connsiteX8" fmla="*/ 483205 w 810446"/>
                  <a:gd name="connsiteY8" fmla="*/ 332787 h 352363"/>
                  <a:gd name="connsiteX9" fmla="*/ 568324 w 810446"/>
                  <a:gd name="connsiteY9" fmla="*/ 194439 h 352363"/>
                  <a:gd name="connsiteX10" fmla="*/ 541534 w 810446"/>
                  <a:gd name="connsiteY10" fmla="*/ 205753 h 352363"/>
                  <a:gd name="connsiteX11" fmla="*/ 687796 w 810446"/>
                  <a:gd name="connsiteY11" fmla="*/ 274165 h 352363"/>
                  <a:gd name="connsiteX12" fmla="*/ 809730 w 810446"/>
                  <a:gd name="connsiteY12" fmla="*/ 172808 h 352363"/>
                  <a:gd name="connsiteX13" fmla="*/ 711480 w 810446"/>
                  <a:gd name="connsiteY13" fmla="*/ 70629 h 352363"/>
                  <a:gd name="connsiteX14" fmla="*/ 551148 w 810446"/>
                  <a:gd name="connsiteY14" fmla="*/ 115241 h 352363"/>
                  <a:gd name="connsiteX15" fmla="*/ 575652 w 810446"/>
                  <a:gd name="connsiteY15" fmla="*/ 129486 h 352363"/>
                  <a:gd name="connsiteX16" fmla="*/ 552086 w 810446"/>
                  <a:gd name="connsiteY16" fmla="*/ 44777 h 352363"/>
                  <a:gd name="connsiteX17" fmla="*/ 469136 w 810446"/>
                  <a:gd name="connsiteY17" fmla="*/ 62481 h 352363"/>
                  <a:gd name="connsiteX18" fmla="*/ 489888 w 810446"/>
                  <a:gd name="connsiteY18" fmla="*/ 83233 h 352363"/>
                  <a:gd name="connsiteX19" fmla="*/ 537372 w 810446"/>
                  <a:gd name="connsiteY19" fmla="*/ 70160 h 352363"/>
                  <a:gd name="connsiteX20" fmla="*/ 547514 w 810446"/>
                  <a:gd name="connsiteY20" fmla="*/ 121748 h 352363"/>
                  <a:gd name="connsiteX21" fmla="*/ 572018 w 810446"/>
                  <a:gd name="connsiteY21" fmla="*/ 135993 h 352363"/>
                  <a:gd name="connsiteX22" fmla="*/ 781005 w 810446"/>
                  <a:gd name="connsiteY22" fmla="*/ 162314 h 352363"/>
                  <a:gd name="connsiteX23" fmla="*/ 687972 w 810446"/>
                  <a:gd name="connsiteY23" fmla="*/ 244854 h 352363"/>
                  <a:gd name="connsiteX24" fmla="*/ 569966 w 810446"/>
                  <a:gd name="connsiteY24" fmla="*/ 197957 h 352363"/>
                  <a:gd name="connsiteX25" fmla="*/ 543175 w 810446"/>
                  <a:gd name="connsiteY25" fmla="*/ 209271 h 352363"/>
                  <a:gd name="connsiteX26" fmla="*/ 359454 w 810446"/>
                  <a:gd name="connsiteY26" fmla="*/ 219471 h 352363"/>
                  <a:gd name="connsiteX27" fmla="*/ 332136 w 810446"/>
                  <a:gd name="connsiteY27" fmla="*/ 212085 h 352363"/>
                  <a:gd name="connsiteX28" fmla="*/ 168873 w 810446"/>
                  <a:gd name="connsiteY28" fmla="*/ 321884 h 352363"/>
                  <a:gd name="connsiteX29" fmla="*/ 28942 w 810446"/>
                  <a:gd name="connsiteY29" fmla="*/ 206926 h 352363"/>
                  <a:gd name="connsiteX30" fmla="*/ 280314 w 810446"/>
                  <a:gd name="connsiteY30" fmla="*/ 169642 h 352363"/>
                  <a:gd name="connsiteX31" fmla="*/ 290690 w 810446"/>
                  <a:gd name="connsiteY31" fmla="*/ 144611 h 352363"/>
                  <a:gd name="connsiteX32" fmla="*/ 268062 w 810446"/>
                  <a:gd name="connsiteY32" fmla="*/ 77547 h 352363"/>
                  <a:gd name="connsiteX33" fmla="*/ 320529 w 810446"/>
                  <a:gd name="connsiteY33" fmla="*/ 28421 h 352363"/>
                  <a:gd name="connsiteX34" fmla="*/ 454656 w 810446"/>
                  <a:gd name="connsiteY34" fmla="*/ 73854 h 352363"/>
                  <a:gd name="connsiteX35" fmla="*/ 469253 w 810446"/>
                  <a:gd name="connsiteY35" fmla="*/ 48412 h 352363"/>
                  <a:gd name="connsiteX36" fmla="*/ 469253 w 810446"/>
                  <a:gd name="connsiteY36" fmla="*/ 48412 h 35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810446" h="352363">
                    <a:moveTo>
                      <a:pt x="469253" y="48412"/>
                    </a:moveTo>
                    <a:cubicBezTo>
                      <a:pt x="416786" y="22383"/>
                      <a:pt x="345209" y="-19062"/>
                      <a:pt x="287290" y="9838"/>
                    </a:cubicBezTo>
                    <a:cubicBezTo>
                      <a:pt x="225502" y="40615"/>
                      <a:pt x="223861" y="121044"/>
                      <a:pt x="269762" y="165245"/>
                    </a:cubicBezTo>
                    <a:cubicBezTo>
                      <a:pt x="273221" y="156921"/>
                      <a:pt x="276679" y="148538"/>
                      <a:pt x="280138" y="140214"/>
                    </a:cubicBezTo>
                    <a:cubicBezTo>
                      <a:pt x="202229" y="133238"/>
                      <a:pt x="-18717" y="82061"/>
                      <a:pt x="1273" y="224747"/>
                    </a:cubicBezTo>
                    <a:cubicBezTo>
                      <a:pt x="12880" y="307639"/>
                      <a:pt x="85747" y="360105"/>
                      <a:pt x="166587" y="351429"/>
                    </a:cubicBezTo>
                    <a:cubicBezTo>
                      <a:pt x="242151" y="343281"/>
                      <a:pt x="320353" y="293511"/>
                      <a:pt x="357285" y="226799"/>
                    </a:cubicBezTo>
                    <a:cubicBezTo>
                      <a:pt x="348198" y="224337"/>
                      <a:pt x="339053" y="221874"/>
                      <a:pt x="329967" y="219412"/>
                    </a:cubicBezTo>
                    <a:cubicBezTo>
                      <a:pt x="337998" y="297145"/>
                      <a:pt x="409107" y="339119"/>
                      <a:pt x="483205" y="332787"/>
                    </a:cubicBezTo>
                    <a:cubicBezTo>
                      <a:pt x="559238" y="326280"/>
                      <a:pt x="601973" y="265372"/>
                      <a:pt x="568324" y="194439"/>
                    </a:cubicBezTo>
                    <a:cubicBezTo>
                      <a:pt x="561172" y="179373"/>
                      <a:pt x="536375" y="190043"/>
                      <a:pt x="541534" y="205753"/>
                    </a:cubicBezTo>
                    <a:cubicBezTo>
                      <a:pt x="561114" y="265079"/>
                      <a:pt x="632926" y="278914"/>
                      <a:pt x="687796" y="274165"/>
                    </a:cubicBezTo>
                    <a:cubicBezTo>
                      <a:pt x="749584" y="268831"/>
                      <a:pt x="801464" y="237292"/>
                      <a:pt x="809730" y="172808"/>
                    </a:cubicBezTo>
                    <a:cubicBezTo>
                      <a:pt x="817351" y="113482"/>
                      <a:pt x="762774" y="78719"/>
                      <a:pt x="711480" y="70629"/>
                    </a:cubicBezTo>
                    <a:cubicBezTo>
                      <a:pt x="656902" y="62012"/>
                      <a:pt x="590777" y="74264"/>
                      <a:pt x="551148" y="115241"/>
                    </a:cubicBezTo>
                    <a:cubicBezTo>
                      <a:pt x="559296" y="119989"/>
                      <a:pt x="567504" y="124738"/>
                      <a:pt x="575652" y="129486"/>
                    </a:cubicBezTo>
                    <a:cubicBezTo>
                      <a:pt x="588549" y="97244"/>
                      <a:pt x="582511" y="63946"/>
                      <a:pt x="552086" y="44777"/>
                    </a:cubicBezTo>
                    <a:cubicBezTo>
                      <a:pt x="524358" y="27308"/>
                      <a:pt x="488716" y="39091"/>
                      <a:pt x="469136" y="62481"/>
                    </a:cubicBezTo>
                    <a:cubicBezTo>
                      <a:pt x="457060" y="76843"/>
                      <a:pt x="477695" y="97713"/>
                      <a:pt x="489888" y="83233"/>
                    </a:cubicBezTo>
                    <a:cubicBezTo>
                      <a:pt x="502316" y="68402"/>
                      <a:pt x="518906" y="61191"/>
                      <a:pt x="537372" y="70160"/>
                    </a:cubicBezTo>
                    <a:cubicBezTo>
                      <a:pt x="558007" y="80185"/>
                      <a:pt x="554490" y="104278"/>
                      <a:pt x="547514" y="121748"/>
                    </a:cubicBezTo>
                    <a:cubicBezTo>
                      <a:pt x="541886" y="135817"/>
                      <a:pt x="562403" y="145959"/>
                      <a:pt x="572018" y="135993"/>
                    </a:cubicBezTo>
                    <a:cubicBezTo>
                      <a:pt x="616981" y="89447"/>
                      <a:pt x="775964" y="69281"/>
                      <a:pt x="781005" y="162314"/>
                    </a:cubicBezTo>
                    <a:cubicBezTo>
                      <a:pt x="783878" y="216012"/>
                      <a:pt x="733697" y="239520"/>
                      <a:pt x="687972" y="244854"/>
                    </a:cubicBezTo>
                    <a:cubicBezTo>
                      <a:pt x="648402" y="249485"/>
                      <a:pt x="584680" y="242627"/>
                      <a:pt x="569966" y="197957"/>
                    </a:cubicBezTo>
                    <a:cubicBezTo>
                      <a:pt x="561055" y="201708"/>
                      <a:pt x="552086" y="205460"/>
                      <a:pt x="543175" y="209271"/>
                    </a:cubicBezTo>
                    <a:cubicBezTo>
                      <a:pt x="597460" y="323642"/>
                      <a:pt x="371940" y="339939"/>
                      <a:pt x="359454" y="219471"/>
                    </a:cubicBezTo>
                    <a:cubicBezTo>
                      <a:pt x="358047" y="205929"/>
                      <a:pt x="339815" y="198250"/>
                      <a:pt x="332136" y="212085"/>
                    </a:cubicBezTo>
                    <a:cubicBezTo>
                      <a:pt x="299601" y="270883"/>
                      <a:pt x="234061" y="310628"/>
                      <a:pt x="168873" y="321884"/>
                    </a:cubicBezTo>
                    <a:cubicBezTo>
                      <a:pt x="96768" y="334312"/>
                      <a:pt x="31580" y="280731"/>
                      <a:pt x="28942" y="206926"/>
                    </a:cubicBezTo>
                    <a:cubicBezTo>
                      <a:pt x="25777" y="117234"/>
                      <a:pt x="231892" y="165304"/>
                      <a:pt x="280314" y="169642"/>
                    </a:cubicBezTo>
                    <a:cubicBezTo>
                      <a:pt x="293328" y="170815"/>
                      <a:pt x="299366" y="152993"/>
                      <a:pt x="290690" y="144611"/>
                    </a:cubicBezTo>
                    <a:cubicBezTo>
                      <a:pt x="271521" y="126145"/>
                      <a:pt x="262083" y="104044"/>
                      <a:pt x="268062" y="77547"/>
                    </a:cubicBezTo>
                    <a:cubicBezTo>
                      <a:pt x="273162" y="54860"/>
                      <a:pt x="296845" y="31001"/>
                      <a:pt x="320529" y="28421"/>
                    </a:cubicBezTo>
                    <a:cubicBezTo>
                      <a:pt x="363909" y="23673"/>
                      <a:pt x="417255" y="55329"/>
                      <a:pt x="454656" y="73854"/>
                    </a:cubicBezTo>
                    <a:cubicBezTo>
                      <a:pt x="471363" y="82061"/>
                      <a:pt x="486195" y="56795"/>
                      <a:pt x="469253" y="48412"/>
                    </a:cubicBezTo>
                    <a:lnTo>
                      <a:pt x="469253" y="4841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10957385" y="1815704"/>
                <a:ext cx="801420" cy="423522"/>
              </a:xfrm>
              <a:custGeom>
                <a:avLst/>
                <a:gdLst>
                  <a:gd name="connsiteX0" fmla="*/ 319210 w 801420"/>
                  <a:gd name="connsiteY0" fmla="*/ 134006 h 423522"/>
                  <a:gd name="connsiteX1" fmla="*/ 72763 w 801420"/>
                  <a:gd name="connsiteY1" fmla="*/ 7265 h 423522"/>
                  <a:gd name="connsiteX2" fmla="*/ 306 w 801420"/>
                  <a:gd name="connsiteY2" fmla="*/ 77025 h 423522"/>
                  <a:gd name="connsiteX3" fmla="*/ 98381 w 801420"/>
                  <a:gd name="connsiteY3" fmla="*/ 191573 h 423522"/>
                  <a:gd name="connsiteX4" fmla="*/ 101898 w 801420"/>
                  <a:gd name="connsiteY4" fmla="*/ 164783 h 423522"/>
                  <a:gd name="connsiteX5" fmla="*/ 49900 w 801420"/>
                  <a:gd name="connsiteY5" fmla="*/ 373770 h 423522"/>
                  <a:gd name="connsiteX6" fmla="*/ 200442 w 801420"/>
                  <a:gd name="connsiteY6" fmla="*/ 417092 h 423522"/>
                  <a:gd name="connsiteX7" fmla="*/ 306020 w 801420"/>
                  <a:gd name="connsiteY7" fmla="*/ 297679 h 423522"/>
                  <a:gd name="connsiteX8" fmla="*/ 279230 w 801420"/>
                  <a:gd name="connsiteY8" fmla="*/ 294162 h 423522"/>
                  <a:gd name="connsiteX9" fmla="*/ 484348 w 801420"/>
                  <a:gd name="connsiteY9" fmla="*/ 392530 h 423522"/>
                  <a:gd name="connsiteX10" fmla="*/ 549947 w 801420"/>
                  <a:gd name="connsiteY10" fmla="*/ 256409 h 423522"/>
                  <a:gd name="connsiteX11" fmla="*/ 529194 w 801420"/>
                  <a:gd name="connsiteY11" fmla="*/ 277161 h 423522"/>
                  <a:gd name="connsiteX12" fmla="*/ 799794 w 801420"/>
                  <a:gd name="connsiteY12" fmla="*/ 188583 h 423522"/>
                  <a:gd name="connsiteX13" fmla="*/ 501935 w 801420"/>
                  <a:gd name="connsiteY13" fmla="*/ 157338 h 423522"/>
                  <a:gd name="connsiteX14" fmla="*/ 530191 w 801420"/>
                  <a:gd name="connsiteY14" fmla="*/ 165134 h 423522"/>
                  <a:gd name="connsiteX15" fmla="*/ 449351 w 801420"/>
                  <a:gd name="connsiteY15" fmla="*/ 47773 h 423522"/>
                  <a:gd name="connsiteX16" fmla="*/ 337266 w 801420"/>
                  <a:gd name="connsiteY16" fmla="*/ 161207 h 423522"/>
                  <a:gd name="connsiteX17" fmla="*/ 366577 w 801420"/>
                  <a:gd name="connsiteY17" fmla="*/ 161207 h 423522"/>
                  <a:gd name="connsiteX18" fmla="*/ 445013 w 801420"/>
                  <a:gd name="connsiteY18" fmla="*/ 76850 h 423522"/>
                  <a:gd name="connsiteX19" fmla="*/ 501935 w 801420"/>
                  <a:gd name="connsiteY19" fmla="*/ 157279 h 423522"/>
                  <a:gd name="connsiteX20" fmla="*/ 530191 w 801420"/>
                  <a:gd name="connsiteY20" fmla="*/ 165076 h 423522"/>
                  <a:gd name="connsiteX21" fmla="*/ 662091 w 801420"/>
                  <a:gd name="connsiteY21" fmla="*/ 102643 h 423522"/>
                  <a:gd name="connsiteX22" fmla="*/ 771596 w 801420"/>
                  <a:gd name="connsiteY22" fmla="*/ 198315 h 423522"/>
                  <a:gd name="connsiteX23" fmla="*/ 549888 w 801420"/>
                  <a:gd name="connsiteY23" fmla="*/ 256292 h 423522"/>
                  <a:gd name="connsiteX24" fmla="*/ 529136 w 801420"/>
                  <a:gd name="connsiteY24" fmla="*/ 277044 h 423522"/>
                  <a:gd name="connsiteX25" fmla="*/ 467172 w 801420"/>
                  <a:gd name="connsiteY25" fmla="*/ 366501 h 423522"/>
                  <a:gd name="connsiteX26" fmla="*/ 307427 w 801420"/>
                  <a:gd name="connsiteY26" fmla="*/ 286248 h 423522"/>
                  <a:gd name="connsiteX27" fmla="*/ 280636 w 801420"/>
                  <a:gd name="connsiteY27" fmla="*/ 282730 h 423522"/>
                  <a:gd name="connsiteX28" fmla="*/ 206655 w 801420"/>
                  <a:gd name="connsiteY28" fmla="*/ 381274 h 423522"/>
                  <a:gd name="connsiteX29" fmla="*/ 74287 w 801420"/>
                  <a:gd name="connsiteY29" fmla="*/ 356946 h 423522"/>
                  <a:gd name="connsiteX30" fmla="*/ 109578 w 801420"/>
                  <a:gd name="connsiteY30" fmla="*/ 192863 h 423522"/>
                  <a:gd name="connsiteX31" fmla="*/ 113095 w 801420"/>
                  <a:gd name="connsiteY31" fmla="*/ 166072 h 423522"/>
                  <a:gd name="connsiteX32" fmla="*/ 29558 w 801420"/>
                  <a:gd name="connsiteY32" fmla="*/ 76791 h 423522"/>
                  <a:gd name="connsiteX33" fmla="*/ 91991 w 801420"/>
                  <a:gd name="connsiteY33" fmla="*/ 32531 h 423522"/>
                  <a:gd name="connsiteX34" fmla="*/ 290895 w 801420"/>
                  <a:gd name="connsiteY34" fmla="*/ 141568 h 423522"/>
                  <a:gd name="connsiteX35" fmla="*/ 319210 w 801420"/>
                  <a:gd name="connsiteY35" fmla="*/ 134006 h 423522"/>
                  <a:gd name="connsiteX36" fmla="*/ 319210 w 801420"/>
                  <a:gd name="connsiteY36" fmla="*/ 134006 h 42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801420" h="423522">
                    <a:moveTo>
                      <a:pt x="319210" y="134006"/>
                    </a:moveTo>
                    <a:cubicBezTo>
                      <a:pt x="289137" y="29424"/>
                      <a:pt x="174121" y="-19642"/>
                      <a:pt x="72763" y="7265"/>
                    </a:cubicBezTo>
                    <a:cubicBezTo>
                      <a:pt x="38176" y="16469"/>
                      <a:pt x="4175" y="38863"/>
                      <a:pt x="306" y="77025"/>
                    </a:cubicBezTo>
                    <a:cubicBezTo>
                      <a:pt x="-5029" y="129727"/>
                      <a:pt x="60687" y="169883"/>
                      <a:pt x="98381" y="191573"/>
                    </a:cubicBezTo>
                    <a:cubicBezTo>
                      <a:pt x="99553" y="182663"/>
                      <a:pt x="100726" y="173693"/>
                      <a:pt x="101898" y="164783"/>
                    </a:cubicBezTo>
                    <a:cubicBezTo>
                      <a:pt x="775" y="184656"/>
                      <a:pt x="-8605" y="304538"/>
                      <a:pt x="49900" y="373770"/>
                    </a:cubicBezTo>
                    <a:cubicBezTo>
                      <a:pt x="84311" y="414513"/>
                      <a:pt x="150144" y="434796"/>
                      <a:pt x="200442" y="417092"/>
                    </a:cubicBezTo>
                    <a:cubicBezTo>
                      <a:pt x="252264" y="398861"/>
                      <a:pt x="283802" y="344342"/>
                      <a:pt x="306020" y="297679"/>
                    </a:cubicBezTo>
                    <a:cubicBezTo>
                      <a:pt x="297110" y="296507"/>
                      <a:pt x="288140" y="295334"/>
                      <a:pt x="279230" y="294162"/>
                    </a:cubicBezTo>
                    <a:cubicBezTo>
                      <a:pt x="314344" y="377464"/>
                      <a:pt x="397412" y="415861"/>
                      <a:pt x="484348" y="392530"/>
                    </a:cubicBezTo>
                    <a:cubicBezTo>
                      <a:pt x="546077" y="375998"/>
                      <a:pt x="602238" y="315148"/>
                      <a:pt x="549947" y="256409"/>
                    </a:cubicBezTo>
                    <a:cubicBezTo>
                      <a:pt x="543029" y="263326"/>
                      <a:pt x="536112" y="270244"/>
                      <a:pt x="529194" y="277161"/>
                    </a:cubicBezTo>
                    <a:cubicBezTo>
                      <a:pt x="609507" y="353780"/>
                      <a:pt x="822071" y="333087"/>
                      <a:pt x="799794" y="188583"/>
                    </a:cubicBezTo>
                    <a:cubicBezTo>
                      <a:pt x="778749" y="52111"/>
                      <a:pt x="550123" y="26142"/>
                      <a:pt x="501935" y="157338"/>
                    </a:cubicBezTo>
                    <a:cubicBezTo>
                      <a:pt x="511374" y="159917"/>
                      <a:pt x="520753" y="162555"/>
                      <a:pt x="530191" y="165134"/>
                    </a:cubicBezTo>
                    <a:cubicBezTo>
                      <a:pt x="545843" y="104754"/>
                      <a:pt x="511842" y="53752"/>
                      <a:pt x="449351" y="47773"/>
                    </a:cubicBezTo>
                    <a:cubicBezTo>
                      <a:pt x="382346" y="41383"/>
                      <a:pt x="338672" y="99712"/>
                      <a:pt x="337266" y="161207"/>
                    </a:cubicBezTo>
                    <a:cubicBezTo>
                      <a:pt x="336856" y="180142"/>
                      <a:pt x="366167" y="180083"/>
                      <a:pt x="366577" y="161207"/>
                    </a:cubicBezTo>
                    <a:cubicBezTo>
                      <a:pt x="367632" y="114368"/>
                      <a:pt x="395888" y="76732"/>
                      <a:pt x="445013" y="76850"/>
                    </a:cubicBezTo>
                    <a:cubicBezTo>
                      <a:pt x="490739" y="76967"/>
                      <a:pt x="512604" y="116009"/>
                      <a:pt x="501935" y="157279"/>
                    </a:cubicBezTo>
                    <a:cubicBezTo>
                      <a:pt x="497128" y="175862"/>
                      <a:pt x="523801" y="182545"/>
                      <a:pt x="530191" y="165076"/>
                    </a:cubicBezTo>
                    <a:cubicBezTo>
                      <a:pt x="549712" y="111906"/>
                      <a:pt x="611559" y="98423"/>
                      <a:pt x="662091" y="102643"/>
                    </a:cubicBezTo>
                    <a:cubicBezTo>
                      <a:pt x="717723" y="107333"/>
                      <a:pt x="765559" y="140513"/>
                      <a:pt x="771596" y="198315"/>
                    </a:cubicBezTo>
                    <a:cubicBezTo>
                      <a:pt x="783204" y="310048"/>
                      <a:pt x="607983" y="311748"/>
                      <a:pt x="549888" y="256292"/>
                    </a:cubicBezTo>
                    <a:cubicBezTo>
                      <a:pt x="536112" y="243160"/>
                      <a:pt x="516649" y="262975"/>
                      <a:pt x="529136" y="277044"/>
                    </a:cubicBezTo>
                    <a:cubicBezTo>
                      <a:pt x="569292" y="322066"/>
                      <a:pt x="505980" y="357298"/>
                      <a:pt x="467172" y="366501"/>
                    </a:cubicBezTo>
                    <a:cubicBezTo>
                      <a:pt x="400108" y="382447"/>
                      <a:pt x="334158" y="349677"/>
                      <a:pt x="307427" y="286248"/>
                    </a:cubicBezTo>
                    <a:cubicBezTo>
                      <a:pt x="303089" y="275989"/>
                      <a:pt x="286792" y="269834"/>
                      <a:pt x="280636" y="282730"/>
                    </a:cubicBezTo>
                    <a:cubicBezTo>
                      <a:pt x="262933" y="319897"/>
                      <a:pt x="241770" y="358001"/>
                      <a:pt x="206655" y="381274"/>
                    </a:cubicBezTo>
                    <a:cubicBezTo>
                      <a:pt x="164858" y="408944"/>
                      <a:pt x="107643" y="389130"/>
                      <a:pt x="74287" y="356946"/>
                    </a:cubicBezTo>
                    <a:cubicBezTo>
                      <a:pt x="21644" y="306179"/>
                      <a:pt x="32079" y="208105"/>
                      <a:pt x="109578" y="192863"/>
                    </a:cubicBezTo>
                    <a:cubicBezTo>
                      <a:pt x="122357" y="190342"/>
                      <a:pt x="123530" y="172110"/>
                      <a:pt x="113095" y="166072"/>
                    </a:cubicBezTo>
                    <a:cubicBezTo>
                      <a:pt x="82963" y="148720"/>
                      <a:pt x="28034" y="118530"/>
                      <a:pt x="29558" y="76791"/>
                    </a:cubicBezTo>
                    <a:cubicBezTo>
                      <a:pt x="30555" y="49063"/>
                      <a:pt x="70887" y="37104"/>
                      <a:pt x="91991" y="32531"/>
                    </a:cubicBezTo>
                    <a:cubicBezTo>
                      <a:pt x="175000" y="14593"/>
                      <a:pt x="266802" y="57680"/>
                      <a:pt x="290895" y="141568"/>
                    </a:cubicBezTo>
                    <a:cubicBezTo>
                      <a:pt x="296171" y="159976"/>
                      <a:pt x="324428" y="152238"/>
                      <a:pt x="319210" y="134006"/>
                    </a:cubicBezTo>
                    <a:lnTo>
                      <a:pt x="319210" y="13400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8044508" y="3220977"/>
                <a:ext cx="583900" cy="346334"/>
              </a:xfrm>
              <a:custGeom>
                <a:avLst/>
                <a:gdLst>
                  <a:gd name="connsiteX0" fmla="*/ 330023 w 583900"/>
                  <a:gd name="connsiteY0" fmla="*/ 80125 h 346334"/>
                  <a:gd name="connsiteX1" fmla="*/ 150170 w 583900"/>
                  <a:gd name="connsiteY1" fmla="*/ 12885 h 346334"/>
                  <a:gd name="connsiteX2" fmla="*/ 131176 w 583900"/>
                  <a:gd name="connsiteY2" fmla="*/ 191683 h 346334"/>
                  <a:gd name="connsiteX3" fmla="*/ 143839 w 583900"/>
                  <a:gd name="connsiteY3" fmla="*/ 169641 h 346334"/>
                  <a:gd name="connsiteX4" fmla="*/ 18036 w 583900"/>
                  <a:gd name="connsiteY4" fmla="*/ 199655 h 346334"/>
                  <a:gd name="connsiteX5" fmla="*/ 8070 w 583900"/>
                  <a:gd name="connsiteY5" fmla="*/ 283954 h 346334"/>
                  <a:gd name="connsiteX6" fmla="*/ 85686 w 583900"/>
                  <a:gd name="connsiteY6" fmla="*/ 340348 h 346334"/>
                  <a:gd name="connsiteX7" fmla="*/ 212779 w 583900"/>
                  <a:gd name="connsiteY7" fmla="*/ 294271 h 346334"/>
                  <a:gd name="connsiteX8" fmla="*/ 192026 w 583900"/>
                  <a:gd name="connsiteY8" fmla="*/ 294271 h 346334"/>
                  <a:gd name="connsiteX9" fmla="*/ 374868 w 583900"/>
                  <a:gd name="connsiteY9" fmla="*/ 342165 h 346334"/>
                  <a:gd name="connsiteX10" fmla="*/ 431967 w 583900"/>
                  <a:gd name="connsiteY10" fmla="*/ 217887 h 346334"/>
                  <a:gd name="connsiteX11" fmla="*/ 411918 w 583900"/>
                  <a:gd name="connsiteY11" fmla="*/ 237935 h 346334"/>
                  <a:gd name="connsiteX12" fmla="*/ 556832 w 583900"/>
                  <a:gd name="connsiteY12" fmla="*/ 262381 h 346334"/>
                  <a:gd name="connsiteX13" fmla="*/ 578287 w 583900"/>
                  <a:gd name="connsiteY13" fmla="*/ 170872 h 346334"/>
                  <a:gd name="connsiteX14" fmla="*/ 500672 w 583900"/>
                  <a:gd name="connsiteY14" fmla="*/ 83701 h 346334"/>
                  <a:gd name="connsiteX15" fmla="*/ 367892 w 583900"/>
                  <a:gd name="connsiteY15" fmla="*/ 115239 h 346334"/>
                  <a:gd name="connsiteX16" fmla="*/ 388645 w 583900"/>
                  <a:gd name="connsiteY16" fmla="*/ 135992 h 346334"/>
                  <a:gd name="connsiteX17" fmla="*/ 489709 w 583900"/>
                  <a:gd name="connsiteY17" fmla="*/ 110667 h 346334"/>
                  <a:gd name="connsiteX18" fmla="*/ 549035 w 583900"/>
                  <a:gd name="connsiteY18" fmla="*/ 175620 h 346334"/>
                  <a:gd name="connsiteX19" fmla="*/ 542117 w 583900"/>
                  <a:gd name="connsiteY19" fmla="*/ 237056 h 346334"/>
                  <a:gd name="connsiteX20" fmla="*/ 426749 w 583900"/>
                  <a:gd name="connsiteY20" fmla="*/ 212611 h 346334"/>
                  <a:gd name="connsiteX21" fmla="*/ 406700 w 583900"/>
                  <a:gd name="connsiteY21" fmla="*/ 232659 h 346334"/>
                  <a:gd name="connsiteX22" fmla="*/ 410980 w 583900"/>
                  <a:gd name="connsiteY22" fmla="*/ 293275 h 346334"/>
                  <a:gd name="connsiteX23" fmla="*/ 350951 w 583900"/>
                  <a:gd name="connsiteY23" fmla="*/ 316196 h 346334"/>
                  <a:gd name="connsiteX24" fmla="*/ 212837 w 583900"/>
                  <a:gd name="connsiteY24" fmla="*/ 273519 h 346334"/>
                  <a:gd name="connsiteX25" fmla="*/ 192085 w 583900"/>
                  <a:gd name="connsiteY25" fmla="*/ 273519 h 346334"/>
                  <a:gd name="connsiteX26" fmla="*/ 34860 w 583900"/>
                  <a:gd name="connsiteY26" fmla="*/ 272112 h 346334"/>
                  <a:gd name="connsiteX27" fmla="*/ 41133 w 583900"/>
                  <a:gd name="connsiteY27" fmla="*/ 217769 h 346334"/>
                  <a:gd name="connsiteX28" fmla="*/ 143839 w 583900"/>
                  <a:gd name="connsiteY28" fmla="*/ 198893 h 346334"/>
                  <a:gd name="connsiteX29" fmla="*/ 156501 w 583900"/>
                  <a:gd name="connsiteY29" fmla="*/ 176851 h 346334"/>
                  <a:gd name="connsiteX30" fmla="*/ 163595 w 583900"/>
                  <a:gd name="connsiteY30" fmla="*/ 39441 h 346334"/>
                  <a:gd name="connsiteX31" fmla="*/ 309329 w 583900"/>
                  <a:gd name="connsiteY31" fmla="*/ 100818 h 346334"/>
                  <a:gd name="connsiteX32" fmla="*/ 330023 w 583900"/>
                  <a:gd name="connsiteY32" fmla="*/ 80125 h 346334"/>
                  <a:gd name="connsiteX33" fmla="*/ 330023 w 583900"/>
                  <a:gd name="connsiteY33" fmla="*/ 80125 h 34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83900" h="346334">
                    <a:moveTo>
                      <a:pt x="330023" y="80125"/>
                    </a:moveTo>
                    <a:cubicBezTo>
                      <a:pt x="283477" y="42489"/>
                      <a:pt x="213599" y="-29323"/>
                      <a:pt x="150170" y="12885"/>
                    </a:cubicBezTo>
                    <a:cubicBezTo>
                      <a:pt x="95124" y="49524"/>
                      <a:pt x="104796" y="141209"/>
                      <a:pt x="131176" y="191683"/>
                    </a:cubicBezTo>
                    <a:cubicBezTo>
                      <a:pt x="135397" y="184355"/>
                      <a:pt x="139618" y="176968"/>
                      <a:pt x="143839" y="169641"/>
                    </a:cubicBezTo>
                    <a:cubicBezTo>
                      <a:pt x="101104" y="164834"/>
                      <a:pt x="49692" y="165947"/>
                      <a:pt x="18036" y="199655"/>
                    </a:cubicBezTo>
                    <a:cubicBezTo>
                      <a:pt x="-3947" y="223045"/>
                      <a:pt x="-4006" y="256050"/>
                      <a:pt x="8070" y="283954"/>
                    </a:cubicBezTo>
                    <a:cubicBezTo>
                      <a:pt x="21377" y="314672"/>
                      <a:pt x="53561" y="335189"/>
                      <a:pt x="85686" y="340348"/>
                    </a:cubicBezTo>
                    <a:cubicBezTo>
                      <a:pt x="133287" y="348028"/>
                      <a:pt x="177488" y="323875"/>
                      <a:pt x="212779" y="294271"/>
                    </a:cubicBezTo>
                    <a:cubicBezTo>
                      <a:pt x="205861" y="294271"/>
                      <a:pt x="198944" y="294271"/>
                      <a:pt x="192026" y="294271"/>
                    </a:cubicBezTo>
                    <a:cubicBezTo>
                      <a:pt x="235348" y="342752"/>
                      <a:pt x="314019" y="353597"/>
                      <a:pt x="374868" y="342165"/>
                    </a:cubicBezTo>
                    <a:cubicBezTo>
                      <a:pt x="440701" y="329738"/>
                      <a:pt x="465909" y="275453"/>
                      <a:pt x="431967" y="217887"/>
                    </a:cubicBezTo>
                    <a:cubicBezTo>
                      <a:pt x="425284" y="224570"/>
                      <a:pt x="418601" y="231253"/>
                      <a:pt x="411918" y="237935"/>
                    </a:cubicBezTo>
                    <a:cubicBezTo>
                      <a:pt x="451781" y="259684"/>
                      <a:pt x="512513" y="290109"/>
                      <a:pt x="556832" y="262381"/>
                    </a:cubicBezTo>
                    <a:cubicBezTo>
                      <a:pt x="587667" y="243094"/>
                      <a:pt x="587960" y="201765"/>
                      <a:pt x="578287" y="170872"/>
                    </a:cubicBezTo>
                    <a:cubicBezTo>
                      <a:pt x="566504" y="133061"/>
                      <a:pt x="537603" y="98708"/>
                      <a:pt x="500672" y="83701"/>
                    </a:cubicBezTo>
                    <a:cubicBezTo>
                      <a:pt x="452894" y="64238"/>
                      <a:pt x="405235" y="83759"/>
                      <a:pt x="367892" y="115239"/>
                    </a:cubicBezTo>
                    <a:cubicBezTo>
                      <a:pt x="353413" y="127433"/>
                      <a:pt x="374282" y="148068"/>
                      <a:pt x="388645" y="135992"/>
                    </a:cubicBezTo>
                    <a:cubicBezTo>
                      <a:pt x="417604" y="111605"/>
                      <a:pt x="452601" y="97125"/>
                      <a:pt x="489709" y="110667"/>
                    </a:cubicBezTo>
                    <a:cubicBezTo>
                      <a:pt x="517613" y="120867"/>
                      <a:pt x="539010" y="148595"/>
                      <a:pt x="549035" y="175620"/>
                    </a:cubicBezTo>
                    <a:cubicBezTo>
                      <a:pt x="555835" y="193910"/>
                      <a:pt x="560877" y="223749"/>
                      <a:pt x="542117" y="237056"/>
                    </a:cubicBezTo>
                    <a:cubicBezTo>
                      <a:pt x="510286" y="259743"/>
                      <a:pt x="454302" y="227618"/>
                      <a:pt x="426749" y="212611"/>
                    </a:cubicBezTo>
                    <a:cubicBezTo>
                      <a:pt x="414028" y="205693"/>
                      <a:pt x="399021" y="219704"/>
                      <a:pt x="406700" y="232659"/>
                    </a:cubicBezTo>
                    <a:cubicBezTo>
                      <a:pt x="417780" y="251418"/>
                      <a:pt x="427453" y="274750"/>
                      <a:pt x="410980" y="293275"/>
                    </a:cubicBezTo>
                    <a:cubicBezTo>
                      <a:pt x="396735" y="309337"/>
                      <a:pt x="371175" y="314144"/>
                      <a:pt x="350951" y="316196"/>
                    </a:cubicBezTo>
                    <a:cubicBezTo>
                      <a:pt x="304053" y="320944"/>
                      <a:pt x="245489" y="310040"/>
                      <a:pt x="212837" y="273519"/>
                    </a:cubicBezTo>
                    <a:cubicBezTo>
                      <a:pt x="207209" y="267188"/>
                      <a:pt x="197947" y="268595"/>
                      <a:pt x="192085" y="273519"/>
                    </a:cubicBezTo>
                    <a:cubicBezTo>
                      <a:pt x="147415" y="310920"/>
                      <a:pt x="69389" y="336303"/>
                      <a:pt x="34860" y="272112"/>
                    </a:cubicBezTo>
                    <a:cubicBezTo>
                      <a:pt x="25247" y="254232"/>
                      <a:pt x="27181" y="232601"/>
                      <a:pt x="41133" y="217769"/>
                    </a:cubicBezTo>
                    <a:cubicBezTo>
                      <a:pt x="65637" y="191741"/>
                      <a:pt x="112007" y="195259"/>
                      <a:pt x="143839" y="198893"/>
                    </a:cubicBezTo>
                    <a:cubicBezTo>
                      <a:pt x="155622" y="200241"/>
                      <a:pt x="161133" y="185644"/>
                      <a:pt x="156501" y="176851"/>
                    </a:cubicBezTo>
                    <a:cubicBezTo>
                      <a:pt x="135808" y="137340"/>
                      <a:pt x="128773" y="73266"/>
                      <a:pt x="163595" y="39441"/>
                    </a:cubicBezTo>
                    <a:cubicBezTo>
                      <a:pt x="204747" y="-539"/>
                      <a:pt x="279139" y="76432"/>
                      <a:pt x="309329" y="100818"/>
                    </a:cubicBezTo>
                    <a:cubicBezTo>
                      <a:pt x="323809" y="112601"/>
                      <a:pt x="344678" y="92025"/>
                      <a:pt x="330023" y="80125"/>
                    </a:cubicBezTo>
                    <a:lnTo>
                      <a:pt x="330023" y="8012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82" name="组合 181"/>
          <p:cNvGrpSpPr/>
          <p:nvPr userDrawn="1"/>
        </p:nvGrpSpPr>
        <p:grpSpPr>
          <a:xfrm>
            <a:off x="319662" y="196162"/>
            <a:ext cx="5605559" cy="813481"/>
            <a:chOff x="1866243" y="1568275"/>
            <a:chExt cx="5605559" cy="813481"/>
          </a:xfrm>
        </p:grpSpPr>
        <p:sp>
          <p:nvSpPr>
            <p:cNvPr id="183" name="任意多边形: 形状 182"/>
            <p:cNvSpPr/>
            <p:nvPr/>
          </p:nvSpPr>
          <p:spPr>
            <a:xfrm>
              <a:off x="1866243" y="2240118"/>
              <a:ext cx="5605559" cy="141638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gradFill flip="none" rotWithShape="1">
              <a:gsLst>
                <a:gs pos="100000">
                  <a:srgbClr val="81C233"/>
                </a:gs>
                <a:gs pos="0">
                  <a:srgbClr val="00B0F0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5" name="组合 184"/>
            <p:cNvGrpSpPr/>
            <p:nvPr/>
          </p:nvGrpSpPr>
          <p:grpSpPr>
            <a:xfrm>
              <a:off x="2396307" y="1568275"/>
              <a:ext cx="728662" cy="742662"/>
              <a:chOff x="5367337" y="3428998"/>
              <a:chExt cx="728662" cy="742662"/>
            </a:xfrm>
          </p:grpSpPr>
          <p:sp>
            <p:nvSpPr>
              <p:cNvPr id="186" name="任意多边形: 形状 185"/>
              <p:cNvSpPr/>
              <p:nvPr/>
            </p:nvSpPr>
            <p:spPr>
              <a:xfrm>
                <a:off x="5367337" y="3428998"/>
                <a:ext cx="347662" cy="274190"/>
              </a:xfrm>
              <a:custGeom>
                <a:avLst/>
                <a:gdLst>
                  <a:gd name="connsiteX0" fmla="*/ 347663 w 347662"/>
                  <a:gd name="connsiteY0" fmla="*/ 258890 h 274190"/>
                  <a:gd name="connsiteX1" fmla="*/ 161925 w 347662"/>
                  <a:gd name="connsiteY1" fmla="*/ 16002 h 274190"/>
                  <a:gd name="connsiteX2" fmla="*/ 0 w 347662"/>
                  <a:gd name="connsiteY2" fmla="*/ 73152 h 274190"/>
                  <a:gd name="connsiteX3" fmla="*/ 347663 w 347662"/>
                  <a:gd name="connsiteY3" fmla="*/ 258890 h 27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2" h="274190">
                    <a:moveTo>
                      <a:pt x="347663" y="258890"/>
                    </a:moveTo>
                    <a:cubicBezTo>
                      <a:pt x="347663" y="258890"/>
                      <a:pt x="295275" y="73152"/>
                      <a:pt x="161925" y="16002"/>
                    </a:cubicBezTo>
                    <a:cubicBezTo>
                      <a:pt x="28575" y="-41148"/>
                      <a:pt x="0" y="73152"/>
                      <a:pt x="0" y="73152"/>
                    </a:cubicBezTo>
                    <a:cubicBezTo>
                      <a:pt x="0" y="73152"/>
                      <a:pt x="119063" y="339852"/>
                      <a:pt x="347663" y="258890"/>
                    </a:cubicBezTo>
                    <a:close/>
                  </a:path>
                </a:pathLst>
              </a:custGeom>
              <a:solidFill>
                <a:srgbClr val="A6D38F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/>
              <p:cNvSpPr/>
              <p:nvPr/>
            </p:nvSpPr>
            <p:spPr>
              <a:xfrm>
                <a:off x="5734049" y="3560395"/>
                <a:ext cx="361950" cy="165584"/>
              </a:xfrm>
              <a:custGeom>
                <a:avLst/>
                <a:gdLst>
                  <a:gd name="connsiteX0" fmla="*/ 0 w 361950"/>
                  <a:gd name="connsiteY0" fmla="*/ 151306 h 165584"/>
                  <a:gd name="connsiteX1" fmla="*/ 361950 w 361950"/>
                  <a:gd name="connsiteY1" fmla="*/ 27481 h 165584"/>
                  <a:gd name="connsiteX2" fmla="*/ 23813 w 361950"/>
                  <a:gd name="connsiteY2" fmla="*/ 156068 h 16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50" h="165584">
                    <a:moveTo>
                      <a:pt x="0" y="151306"/>
                    </a:moveTo>
                    <a:cubicBezTo>
                      <a:pt x="0" y="151306"/>
                      <a:pt x="128588" y="-77295"/>
                      <a:pt x="361950" y="27481"/>
                    </a:cubicBezTo>
                    <a:cubicBezTo>
                      <a:pt x="361950" y="27481"/>
                      <a:pt x="133350" y="208456"/>
                      <a:pt x="23813" y="156068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/>
              <p:cNvSpPr/>
              <p:nvPr/>
            </p:nvSpPr>
            <p:spPr>
              <a:xfrm>
                <a:off x="5395912" y="3828089"/>
                <a:ext cx="219075" cy="139511"/>
              </a:xfrm>
              <a:custGeom>
                <a:avLst/>
                <a:gdLst>
                  <a:gd name="connsiteX0" fmla="*/ 219075 w 219075"/>
                  <a:gd name="connsiteY0" fmla="*/ 131261 h 139511"/>
                  <a:gd name="connsiteX1" fmla="*/ 128588 w 219075"/>
                  <a:gd name="connsiteY1" fmla="*/ 2674 h 139511"/>
                  <a:gd name="connsiteX2" fmla="*/ 0 w 219075"/>
                  <a:gd name="connsiteY2" fmla="*/ 36011 h 139511"/>
                  <a:gd name="connsiteX3" fmla="*/ 219075 w 219075"/>
                  <a:gd name="connsiteY3" fmla="*/ 131261 h 139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39511">
                    <a:moveTo>
                      <a:pt x="219075" y="131261"/>
                    </a:moveTo>
                    <a:cubicBezTo>
                      <a:pt x="219075" y="131261"/>
                      <a:pt x="214313" y="16961"/>
                      <a:pt x="128588" y="2674"/>
                    </a:cubicBezTo>
                    <a:cubicBezTo>
                      <a:pt x="42863" y="-11614"/>
                      <a:pt x="0" y="36011"/>
                      <a:pt x="0" y="36011"/>
                    </a:cubicBezTo>
                    <a:cubicBezTo>
                      <a:pt x="0" y="36011"/>
                      <a:pt x="52388" y="174124"/>
                      <a:pt x="219075" y="131261"/>
                    </a:cubicBezTo>
                    <a:close/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>
                <a:off x="5810249" y="3815583"/>
                <a:ext cx="214312" cy="148530"/>
              </a:xfrm>
              <a:custGeom>
                <a:avLst/>
                <a:gdLst>
                  <a:gd name="connsiteX0" fmla="*/ 0 w 214312"/>
                  <a:gd name="connsiteY0" fmla="*/ 148530 h 148530"/>
                  <a:gd name="connsiteX1" fmla="*/ 214313 w 214312"/>
                  <a:gd name="connsiteY1" fmla="*/ 893 h 148530"/>
                  <a:gd name="connsiteX2" fmla="*/ 19050 w 214312"/>
                  <a:gd name="connsiteY2" fmla="*/ 139005 h 14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4312" h="148530">
                    <a:moveTo>
                      <a:pt x="0" y="148530"/>
                    </a:moveTo>
                    <a:cubicBezTo>
                      <a:pt x="0" y="148530"/>
                      <a:pt x="28575" y="-13395"/>
                      <a:pt x="214313" y="893"/>
                    </a:cubicBezTo>
                    <a:cubicBezTo>
                      <a:pt x="214313" y="893"/>
                      <a:pt x="171450" y="172343"/>
                      <a:pt x="19050" y="139005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5388777" y="3447008"/>
                <a:ext cx="326561" cy="251500"/>
              </a:xfrm>
              <a:custGeom>
                <a:avLst/>
                <a:gdLst>
                  <a:gd name="connsiteX0" fmla="*/ 325604 w 326561"/>
                  <a:gd name="connsiteY0" fmla="*/ 235546 h 251500"/>
                  <a:gd name="connsiteX1" fmla="*/ 233687 w 326561"/>
                  <a:gd name="connsiteY1" fmla="*/ 72763 h 251500"/>
                  <a:gd name="connsiteX2" fmla="*/ 36377 w 326561"/>
                  <a:gd name="connsiteY2" fmla="*/ 2088 h 251500"/>
                  <a:gd name="connsiteX3" fmla="*/ 13564 w 326561"/>
                  <a:gd name="connsiteY3" fmla="*/ 8041 h 251500"/>
                  <a:gd name="connsiteX4" fmla="*/ 86145 w 326561"/>
                  <a:gd name="connsiteY4" fmla="*/ 195112 h 251500"/>
                  <a:gd name="connsiteX5" fmla="*/ 303077 w 326561"/>
                  <a:gd name="connsiteY5" fmla="*/ 226068 h 251500"/>
                  <a:gd name="connsiteX6" fmla="*/ 309078 w 326561"/>
                  <a:gd name="connsiteY6" fmla="*/ 203256 h 251500"/>
                  <a:gd name="connsiteX7" fmla="*/ 108624 w 326561"/>
                  <a:gd name="connsiteY7" fmla="*/ 71763 h 251500"/>
                  <a:gd name="connsiteX8" fmla="*/ 99766 w 326561"/>
                  <a:gd name="connsiteY8" fmla="*/ 103910 h 251500"/>
                  <a:gd name="connsiteX9" fmla="*/ 280312 w 326561"/>
                  <a:gd name="connsiteY9" fmla="*/ 220068 h 251500"/>
                  <a:gd name="connsiteX10" fmla="*/ 286313 w 326561"/>
                  <a:gd name="connsiteY10" fmla="*/ 197255 h 251500"/>
                  <a:gd name="connsiteX11" fmla="*/ 111577 w 326561"/>
                  <a:gd name="connsiteY11" fmla="*/ 172205 h 251500"/>
                  <a:gd name="connsiteX12" fmla="*/ 42330 w 326561"/>
                  <a:gd name="connsiteY12" fmla="*/ 24900 h 251500"/>
                  <a:gd name="connsiteX13" fmla="*/ 19517 w 326561"/>
                  <a:gd name="connsiteY13" fmla="*/ 30901 h 251500"/>
                  <a:gd name="connsiteX14" fmla="*/ 198873 w 326561"/>
                  <a:gd name="connsiteY14" fmla="*/ 93671 h 251500"/>
                  <a:gd name="connsiteX15" fmla="*/ 270739 w 326561"/>
                  <a:gd name="connsiteY15" fmla="*/ 141105 h 251500"/>
                  <a:gd name="connsiteX16" fmla="*/ 292266 w 326561"/>
                  <a:gd name="connsiteY16" fmla="*/ 235593 h 251500"/>
                  <a:gd name="connsiteX17" fmla="*/ 325604 w 326561"/>
                  <a:gd name="connsiteY17" fmla="*/ 235546 h 251500"/>
                  <a:gd name="connsiteX18" fmla="*/ 325604 w 326561"/>
                  <a:gd name="connsiteY18" fmla="*/ 235546 h 25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561" h="251500">
                    <a:moveTo>
                      <a:pt x="325604" y="235546"/>
                    </a:moveTo>
                    <a:cubicBezTo>
                      <a:pt x="332747" y="162156"/>
                      <a:pt x="299743" y="104767"/>
                      <a:pt x="233687" y="72763"/>
                    </a:cubicBezTo>
                    <a:cubicBezTo>
                      <a:pt x="170536" y="42141"/>
                      <a:pt x="98908" y="33949"/>
                      <a:pt x="36377" y="2088"/>
                    </a:cubicBezTo>
                    <a:cubicBezTo>
                      <a:pt x="28471" y="-1960"/>
                      <a:pt x="18089" y="-198"/>
                      <a:pt x="13564" y="8041"/>
                    </a:cubicBezTo>
                    <a:cubicBezTo>
                      <a:pt x="-26155" y="80050"/>
                      <a:pt x="28423" y="153393"/>
                      <a:pt x="86145" y="195112"/>
                    </a:cubicBezTo>
                    <a:cubicBezTo>
                      <a:pt x="144295" y="237165"/>
                      <a:pt x="237307" y="270693"/>
                      <a:pt x="303077" y="226068"/>
                    </a:cubicBezTo>
                    <a:cubicBezTo>
                      <a:pt x="310268" y="221163"/>
                      <a:pt x="314221" y="211257"/>
                      <a:pt x="309078" y="203256"/>
                    </a:cubicBezTo>
                    <a:cubicBezTo>
                      <a:pt x="265691" y="135819"/>
                      <a:pt x="185253" y="90385"/>
                      <a:pt x="108624" y="71763"/>
                    </a:cubicBezTo>
                    <a:cubicBezTo>
                      <a:pt x="87764" y="66715"/>
                      <a:pt x="78906" y="98862"/>
                      <a:pt x="99766" y="103910"/>
                    </a:cubicBezTo>
                    <a:cubicBezTo>
                      <a:pt x="167727" y="120436"/>
                      <a:pt x="241641" y="160013"/>
                      <a:pt x="280312" y="220068"/>
                    </a:cubicBezTo>
                    <a:cubicBezTo>
                      <a:pt x="282312" y="212448"/>
                      <a:pt x="284313" y="204875"/>
                      <a:pt x="286313" y="197255"/>
                    </a:cubicBezTo>
                    <a:cubicBezTo>
                      <a:pt x="233354" y="233212"/>
                      <a:pt x="159202" y="204066"/>
                      <a:pt x="111577" y="172205"/>
                    </a:cubicBezTo>
                    <a:cubicBezTo>
                      <a:pt x="66476" y="142201"/>
                      <a:pt x="10564" y="82431"/>
                      <a:pt x="42330" y="24900"/>
                    </a:cubicBezTo>
                    <a:cubicBezTo>
                      <a:pt x="34710" y="26901"/>
                      <a:pt x="27137" y="28901"/>
                      <a:pt x="19517" y="30901"/>
                    </a:cubicBezTo>
                    <a:cubicBezTo>
                      <a:pt x="76334" y="59857"/>
                      <a:pt x="139961" y="70096"/>
                      <a:pt x="198873" y="93671"/>
                    </a:cubicBezTo>
                    <a:cubicBezTo>
                      <a:pt x="225353" y="104291"/>
                      <a:pt x="252499" y="118483"/>
                      <a:pt x="270739" y="141105"/>
                    </a:cubicBezTo>
                    <a:cubicBezTo>
                      <a:pt x="292504" y="168109"/>
                      <a:pt x="295504" y="202256"/>
                      <a:pt x="292266" y="235593"/>
                    </a:cubicBezTo>
                    <a:cubicBezTo>
                      <a:pt x="290170" y="256882"/>
                      <a:pt x="323556" y="256739"/>
                      <a:pt x="325604" y="235546"/>
                    </a:cubicBezTo>
                    <a:lnTo>
                      <a:pt x="325604" y="235546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5699973" y="3564189"/>
                <a:ext cx="356785" cy="165021"/>
              </a:xfrm>
              <a:custGeom>
                <a:avLst/>
                <a:gdLst>
                  <a:gd name="connsiteX0" fmla="*/ 40696 w 356785"/>
                  <a:gd name="connsiteY0" fmla="*/ 122032 h 165021"/>
                  <a:gd name="connsiteX1" fmla="*/ 340638 w 356785"/>
                  <a:gd name="connsiteY1" fmla="*/ 39784 h 165021"/>
                  <a:gd name="connsiteX2" fmla="*/ 332209 w 356785"/>
                  <a:gd name="connsiteY2" fmla="*/ 8732 h 165021"/>
                  <a:gd name="connsiteX3" fmla="*/ 182761 w 356785"/>
                  <a:gd name="connsiteY3" fmla="*/ 120556 h 165021"/>
                  <a:gd name="connsiteX4" fmla="*/ 103227 w 356785"/>
                  <a:gd name="connsiteY4" fmla="*/ 130795 h 165021"/>
                  <a:gd name="connsiteX5" fmla="*/ 31171 w 356785"/>
                  <a:gd name="connsiteY5" fmla="*/ 105173 h 165021"/>
                  <a:gd name="connsiteX6" fmla="*/ 21217 w 356785"/>
                  <a:gd name="connsiteY6" fmla="*/ 129652 h 165021"/>
                  <a:gd name="connsiteX7" fmla="*/ 183476 w 356785"/>
                  <a:gd name="connsiteY7" fmla="*/ 96934 h 165021"/>
                  <a:gd name="connsiteX8" fmla="*/ 183476 w 356785"/>
                  <a:gd name="connsiteY8" fmla="*/ 63596 h 165021"/>
                  <a:gd name="connsiteX9" fmla="*/ 12359 w 356785"/>
                  <a:gd name="connsiteY9" fmla="*/ 97505 h 165021"/>
                  <a:gd name="connsiteX10" fmla="*/ 2405 w 356785"/>
                  <a:gd name="connsiteY10" fmla="*/ 121985 h 165021"/>
                  <a:gd name="connsiteX11" fmla="*/ 171284 w 356785"/>
                  <a:gd name="connsiteY11" fmla="*/ 157608 h 165021"/>
                  <a:gd name="connsiteX12" fmla="*/ 264629 w 356785"/>
                  <a:gd name="connsiteY12" fmla="*/ 117032 h 165021"/>
                  <a:gd name="connsiteX13" fmla="*/ 349068 w 356785"/>
                  <a:gd name="connsiteY13" fmla="*/ 37450 h 165021"/>
                  <a:gd name="connsiteX14" fmla="*/ 340638 w 356785"/>
                  <a:gd name="connsiteY14" fmla="*/ 6399 h 165021"/>
                  <a:gd name="connsiteX15" fmla="*/ 11930 w 356785"/>
                  <a:gd name="connsiteY15" fmla="*/ 105125 h 165021"/>
                  <a:gd name="connsiteX16" fmla="*/ 40696 w 356785"/>
                  <a:gd name="connsiteY16" fmla="*/ 122032 h 165021"/>
                  <a:gd name="connsiteX17" fmla="*/ 40696 w 356785"/>
                  <a:gd name="connsiteY17" fmla="*/ 122032 h 16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6785" h="165021">
                    <a:moveTo>
                      <a:pt x="40696" y="122032"/>
                    </a:moveTo>
                    <a:cubicBezTo>
                      <a:pt x="89369" y="11494"/>
                      <a:pt x="242864" y="30925"/>
                      <a:pt x="340638" y="39784"/>
                    </a:cubicBezTo>
                    <a:cubicBezTo>
                      <a:pt x="337828" y="29449"/>
                      <a:pt x="335019" y="19067"/>
                      <a:pt x="332209" y="8732"/>
                    </a:cubicBezTo>
                    <a:cubicBezTo>
                      <a:pt x="281774" y="47689"/>
                      <a:pt x="247674" y="104506"/>
                      <a:pt x="182761" y="120556"/>
                    </a:cubicBezTo>
                    <a:cubicBezTo>
                      <a:pt x="156377" y="127080"/>
                      <a:pt x="130517" y="131462"/>
                      <a:pt x="103227" y="130795"/>
                    </a:cubicBezTo>
                    <a:cubicBezTo>
                      <a:pt x="79558" y="130271"/>
                      <a:pt x="45220" y="127557"/>
                      <a:pt x="31171" y="105173"/>
                    </a:cubicBezTo>
                    <a:cubicBezTo>
                      <a:pt x="27837" y="113317"/>
                      <a:pt x="24551" y="121508"/>
                      <a:pt x="21217" y="129652"/>
                    </a:cubicBezTo>
                    <a:cubicBezTo>
                      <a:pt x="73748" y="110888"/>
                      <a:pt x="127469" y="97648"/>
                      <a:pt x="183476" y="96934"/>
                    </a:cubicBezTo>
                    <a:cubicBezTo>
                      <a:pt x="204907" y="96648"/>
                      <a:pt x="204955" y="63310"/>
                      <a:pt x="183476" y="63596"/>
                    </a:cubicBezTo>
                    <a:cubicBezTo>
                      <a:pt x="124563" y="64358"/>
                      <a:pt x="67604" y="77789"/>
                      <a:pt x="12359" y="97505"/>
                    </a:cubicBezTo>
                    <a:cubicBezTo>
                      <a:pt x="2596" y="100982"/>
                      <a:pt x="-3691" y="112269"/>
                      <a:pt x="2405" y="121985"/>
                    </a:cubicBezTo>
                    <a:cubicBezTo>
                      <a:pt x="35219" y="174420"/>
                      <a:pt x="119087" y="168657"/>
                      <a:pt x="171284" y="157608"/>
                    </a:cubicBezTo>
                    <a:cubicBezTo>
                      <a:pt x="205764" y="150321"/>
                      <a:pt x="236911" y="139368"/>
                      <a:pt x="264629" y="117032"/>
                    </a:cubicBezTo>
                    <a:cubicBezTo>
                      <a:pt x="294823" y="92695"/>
                      <a:pt x="318302" y="61215"/>
                      <a:pt x="349068" y="37450"/>
                    </a:cubicBezTo>
                    <a:cubicBezTo>
                      <a:pt x="362212" y="27306"/>
                      <a:pt x="358021" y="7970"/>
                      <a:pt x="340638" y="6399"/>
                    </a:cubicBezTo>
                    <a:cubicBezTo>
                      <a:pt x="230386" y="-3603"/>
                      <a:pt x="66223" y="-18224"/>
                      <a:pt x="11930" y="105125"/>
                    </a:cubicBezTo>
                    <a:cubicBezTo>
                      <a:pt x="3358" y="124652"/>
                      <a:pt x="32076" y="141606"/>
                      <a:pt x="40696" y="122032"/>
                    </a:cubicBezTo>
                    <a:lnTo>
                      <a:pt x="40696" y="122032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5652888" y="3677179"/>
                <a:ext cx="110715" cy="494481"/>
              </a:xfrm>
              <a:custGeom>
                <a:avLst/>
                <a:gdLst>
                  <a:gd name="connsiteX0" fmla="*/ 53290 w 110715"/>
                  <a:gd name="connsiteY0" fmla="*/ 25479 h 790781"/>
                  <a:gd name="connsiteX1" fmla="*/ 74673 w 110715"/>
                  <a:gd name="connsiteY1" fmla="*/ 195643 h 790781"/>
                  <a:gd name="connsiteX2" fmla="*/ 56766 w 110715"/>
                  <a:gd name="connsiteY2" fmla="*/ 367045 h 790781"/>
                  <a:gd name="connsiteX3" fmla="*/ 3998 w 110715"/>
                  <a:gd name="connsiteY3" fmla="*/ 778716 h 790781"/>
                  <a:gd name="connsiteX4" fmla="*/ 36145 w 110715"/>
                  <a:gd name="connsiteY4" fmla="*/ 769858 h 790781"/>
                  <a:gd name="connsiteX5" fmla="*/ 55909 w 110715"/>
                  <a:gd name="connsiteY5" fmla="*/ 549640 h 790781"/>
                  <a:gd name="connsiteX6" fmla="*/ 93009 w 110715"/>
                  <a:gd name="connsiteY6" fmla="*/ 346805 h 790781"/>
                  <a:gd name="connsiteX7" fmla="*/ 82055 w 110715"/>
                  <a:gd name="connsiteY7" fmla="*/ 8667 h 790781"/>
                  <a:gd name="connsiteX8" fmla="*/ 53290 w 110715"/>
                  <a:gd name="connsiteY8" fmla="*/ 25479 h 790781"/>
                  <a:gd name="connsiteX9" fmla="*/ 53290 w 110715"/>
                  <a:gd name="connsiteY9" fmla="*/ 25479 h 79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715" h="790781">
                    <a:moveTo>
                      <a:pt x="53290" y="25479"/>
                    </a:moveTo>
                    <a:cubicBezTo>
                      <a:pt x="76959" y="77676"/>
                      <a:pt x="76959" y="139541"/>
                      <a:pt x="74673" y="195643"/>
                    </a:cubicBezTo>
                    <a:cubicBezTo>
                      <a:pt x="72340" y="253174"/>
                      <a:pt x="64434" y="310038"/>
                      <a:pt x="56766" y="367045"/>
                    </a:cubicBezTo>
                    <a:cubicBezTo>
                      <a:pt x="38383" y="503396"/>
                      <a:pt x="-14909" y="639699"/>
                      <a:pt x="3998" y="778716"/>
                    </a:cubicBezTo>
                    <a:cubicBezTo>
                      <a:pt x="6855" y="799862"/>
                      <a:pt x="39002" y="790860"/>
                      <a:pt x="36145" y="769858"/>
                    </a:cubicBezTo>
                    <a:cubicBezTo>
                      <a:pt x="26096" y="696087"/>
                      <a:pt x="40479" y="621601"/>
                      <a:pt x="55909" y="549640"/>
                    </a:cubicBezTo>
                    <a:cubicBezTo>
                      <a:pt x="70387" y="482107"/>
                      <a:pt x="83579" y="415242"/>
                      <a:pt x="93009" y="346805"/>
                    </a:cubicBezTo>
                    <a:cubicBezTo>
                      <a:pt x="107820" y="239077"/>
                      <a:pt x="128680" y="111394"/>
                      <a:pt x="82055" y="8667"/>
                    </a:cubicBezTo>
                    <a:cubicBezTo>
                      <a:pt x="73197" y="-10859"/>
                      <a:pt x="44479" y="6048"/>
                      <a:pt x="53290" y="25479"/>
                    </a:cubicBezTo>
                    <a:lnTo>
                      <a:pt x="53290" y="25479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5699966" y="3828238"/>
                <a:ext cx="271254" cy="180191"/>
              </a:xfrm>
              <a:custGeom>
                <a:avLst/>
                <a:gdLst>
                  <a:gd name="connsiteX0" fmla="*/ 23511 w 271254"/>
                  <a:gd name="connsiteY0" fmla="*/ 171785 h 180191"/>
                  <a:gd name="connsiteX1" fmla="*/ 33464 w 271254"/>
                  <a:gd name="connsiteY1" fmla="*/ 149734 h 180191"/>
                  <a:gd name="connsiteX2" fmla="*/ 49657 w 271254"/>
                  <a:gd name="connsiteY2" fmla="*/ 129780 h 180191"/>
                  <a:gd name="connsiteX3" fmla="*/ 95758 w 271254"/>
                  <a:gd name="connsiteY3" fmla="*/ 95061 h 180191"/>
                  <a:gd name="connsiteX4" fmla="*/ 210201 w 271254"/>
                  <a:gd name="connsiteY4" fmla="*/ 43340 h 180191"/>
                  <a:gd name="connsiteX5" fmla="*/ 265636 w 271254"/>
                  <a:gd name="connsiteY5" fmla="*/ 21718 h 180191"/>
                  <a:gd name="connsiteX6" fmla="*/ 249349 w 271254"/>
                  <a:gd name="connsiteY6" fmla="*/ 5431 h 180191"/>
                  <a:gd name="connsiteX7" fmla="*/ 214154 w 271254"/>
                  <a:gd name="connsiteY7" fmla="*/ 70296 h 180191"/>
                  <a:gd name="connsiteX8" fmla="*/ 189293 w 271254"/>
                  <a:gd name="connsiteY8" fmla="*/ 99442 h 180191"/>
                  <a:gd name="connsiteX9" fmla="*/ 184150 w 271254"/>
                  <a:gd name="connsiteY9" fmla="*/ 103681 h 180191"/>
                  <a:gd name="connsiteX10" fmla="*/ 176387 w 271254"/>
                  <a:gd name="connsiteY10" fmla="*/ 108586 h 180191"/>
                  <a:gd name="connsiteX11" fmla="*/ 172910 w 271254"/>
                  <a:gd name="connsiteY11" fmla="*/ 110301 h 180191"/>
                  <a:gd name="connsiteX12" fmla="*/ 172768 w 271254"/>
                  <a:gd name="connsiteY12" fmla="*/ 110348 h 180191"/>
                  <a:gd name="connsiteX13" fmla="*/ 171244 w 271254"/>
                  <a:gd name="connsiteY13" fmla="*/ 110920 h 180191"/>
                  <a:gd name="connsiteX14" fmla="*/ 167195 w 271254"/>
                  <a:gd name="connsiteY14" fmla="*/ 112111 h 180191"/>
                  <a:gd name="connsiteX15" fmla="*/ 165243 w 271254"/>
                  <a:gd name="connsiteY15" fmla="*/ 112587 h 180191"/>
                  <a:gd name="connsiteX16" fmla="*/ 161099 w 271254"/>
                  <a:gd name="connsiteY16" fmla="*/ 112825 h 180191"/>
                  <a:gd name="connsiteX17" fmla="*/ 157480 w 271254"/>
                  <a:gd name="connsiteY17" fmla="*/ 112635 h 180191"/>
                  <a:gd name="connsiteX18" fmla="*/ 156956 w 271254"/>
                  <a:gd name="connsiteY18" fmla="*/ 112492 h 180191"/>
                  <a:gd name="connsiteX19" fmla="*/ 154337 w 271254"/>
                  <a:gd name="connsiteY19" fmla="*/ 111872 h 180191"/>
                  <a:gd name="connsiteX20" fmla="*/ 151384 w 271254"/>
                  <a:gd name="connsiteY20" fmla="*/ 110968 h 180191"/>
                  <a:gd name="connsiteX21" fmla="*/ 134668 w 271254"/>
                  <a:gd name="connsiteY21" fmla="*/ 98347 h 180191"/>
                  <a:gd name="connsiteX22" fmla="*/ 136525 w 271254"/>
                  <a:gd name="connsiteY22" fmla="*/ 112777 h 180191"/>
                  <a:gd name="connsiteX23" fmla="*/ 177054 w 271254"/>
                  <a:gd name="connsiteY23" fmla="*/ 94442 h 180191"/>
                  <a:gd name="connsiteX24" fmla="*/ 170720 w 271254"/>
                  <a:gd name="connsiteY24" fmla="*/ 71486 h 180191"/>
                  <a:gd name="connsiteX25" fmla="*/ 115999 w 271254"/>
                  <a:gd name="connsiteY25" fmla="*/ 100776 h 180191"/>
                  <a:gd name="connsiteX26" fmla="*/ 117856 w 271254"/>
                  <a:gd name="connsiteY26" fmla="*/ 115206 h 180191"/>
                  <a:gd name="connsiteX27" fmla="*/ 157956 w 271254"/>
                  <a:gd name="connsiteY27" fmla="*/ 136542 h 180191"/>
                  <a:gd name="connsiteX28" fmla="*/ 194675 w 271254"/>
                  <a:gd name="connsiteY28" fmla="*/ 125350 h 180191"/>
                  <a:gd name="connsiteX29" fmla="*/ 251206 w 271254"/>
                  <a:gd name="connsiteY29" fmla="*/ 55389 h 180191"/>
                  <a:gd name="connsiteX30" fmla="*/ 269923 w 271254"/>
                  <a:gd name="connsiteY30" fmla="*/ 17527 h 180191"/>
                  <a:gd name="connsiteX31" fmla="*/ 253635 w 271254"/>
                  <a:gd name="connsiteY31" fmla="*/ 1240 h 180191"/>
                  <a:gd name="connsiteX32" fmla="*/ 252873 w 271254"/>
                  <a:gd name="connsiteY32" fmla="*/ 1573 h 180191"/>
                  <a:gd name="connsiteX33" fmla="*/ 250063 w 271254"/>
                  <a:gd name="connsiteY33" fmla="*/ 2716 h 180191"/>
                  <a:gd name="connsiteX34" fmla="*/ 245158 w 271254"/>
                  <a:gd name="connsiteY34" fmla="*/ 4716 h 180191"/>
                  <a:gd name="connsiteX35" fmla="*/ 232489 w 271254"/>
                  <a:gd name="connsiteY35" fmla="*/ 9669 h 180191"/>
                  <a:gd name="connsiteX36" fmla="*/ 206439 w 271254"/>
                  <a:gd name="connsiteY36" fmla="*/ 19528 h 180191"/>
                  <a:gd name="connsiteX37" fmla="*/ 145764 w 271254"/>
                  <a:gd name="connsiteY37" fmla="*/ 43721 h 180191"/>
                  <a:gd name="connsiteX38" fmla="*/ 34655 w 271254"/>
                  <a:gd name="connsiteY38" fmla="*/ 111206 h 180191"/>
                  <a:gd name="connsiteX39" fmla="*/ 508 w 271254"/>
                  <a:gd name="connsiteY39" fmla="*/ 165546 h 180191"/>
                  <a:gd name="connsiteX40" fmla="*/ 23511 w 271254"/>
                  <a:gd name="connsiteY40" fmla="*/ 171785 h 180191"/>
                  <a:gd name="connsiteX41" fmla="*/ 23511 w 271254"/>
                  <a:gd name="connsiteY41" fmla="*/ 171785 h 180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71254" h="180191">
                    <a:moveTo>
                      <a:pt x="23511" y="171785"/>
                    </a:moveTo>
                    <a:cubicBezTo>
                      <a:pt x="26035" y="162974"/>
                      <a:pt x="28321" y="157974"/>
                      <a:pt x="33464" y="149734"/>
                    </a:cubicBezTo>
                    <a:cubicBezTo>
                      <a:pt x="38275" y="142114"/>
                      <a:pt x="42799" y="136685"/>
                      <a:pt x="49657" y="129780"/>
                    </a:cubicBezTo>
                    <a:cubicBezTo>
                      <a:pt x="63516" y="115778"/>
                      <a:pt x="78661" y="105253"/>
                      <a:pt x="95758" y="95061"/>
                    </a:cubicBezTo>
                    <a:cubicBezTo>
                      <a:pt x="132048" y="73487"/>
                      <a:pt x="170910" y="58199"/>
                      <a:pt x="210201" y="43340"/>
                    </a:cubicBezTo>
                    <a:cubicBezTo>
                      <a:pt x="228727" y="36339"/>
                      <a:pt x="247396" y="29529"/>
                      <a:pt x="265636" y="21718"/>
                    </a:cubicBezTo>
                    <a:cubicBezTo>
                      <a:pt x="260207" y="16289"/>
                      <a:pt x="254778" y="10860"/>
                      <a:pt x="249349" y="5431"/>
                    </a:cubicBezTo>
                    <a:cubicBezTo>
                      <a:pt x="239347" y="27910"/>
                      <a:pt x="228060" y="49960"/>
                      <a:pt x="214154" y="70296"/>
                    </a:cubicBezTo>
                    <a:cubicBezTo>
                      <a:pt x="206915" y="80869"/>
                      <a:pt x="199247" y="90536"/>
                      <a:pt x="189293" y="99442"/>
                    </a:cubicBezTo>
                    <a:cubicBezTo>
                      <a:pt x="187198" y="101300"/>
                      <a:pt x="185102" y="103014"/>
                      <a:pt x="184150" y="103681"/>
                    </a:cubicBezTo>
                    <a:cubicBezTo>
                      <a:pt x="181626" y="105443"/>
                      <a:pt x="179054" y="107110"/>
                      <a:pt x="176387" y="108586"/>
                    </a:cubicBezTo>
                    <a:cubicBezTo>
                      <a:pt x="175244" y="109206"/>
                      <a:pt x="174101" y="109777"/>
                      <a:pt x="172910" y="110301"/>
                    </a:cubicBezTo>
                    <a:cubicBezTo>
                      <a:pt x="171196" y="111063"/>
                      <a:pt x="174530" y="109729"/>
                      <a:pt x="172768" y="110348"/>
                    </a:cubicBezTo>
                    <a:cubicBezTo>
                      <a:pt x="172244" y="110539"/>
                      <a:pt x="171768" y="110730"/>
                      <a:pt x="171244" y="110920"/>
                    </a:cubicBezTo>
                    <a:cubicBezTo>
                      <a:pt x="169910" y="111349"/>
                      <a:pt x="168577" y="111777"/>
                      <a:pt x="167195" y="112111"/>
                    </a:cubicBezTo>
                    <a:cubicBezTo>
                      <a:pt x="166386" y="112301"/>
                      <a:pt x="162719" y="112873"/>
                      <a:pt x="165243" y="112587"/>
                    </a:cubicBezTo>
                    <a:cubicBezTo>
                      <a:pt x="163862" y="112730"/>
                      <a:pt x="162481" y="112825"/>
                      <a:pt x="161099" y="112825"/>
                    </a:cubicBezTo>
                    <a:cubicBezTo>
                      <a:pt x="160242" y="112825"/>
                      <a:pt x="156623" y="112492"/>
                      <a:pt x="157480" y="112635"/>
                    </a:cubicBezTo>
                    <a:cubicBezTo>
                      <a:pt x="158909" y="112873"/>
                      <a:pt x="157147" y="112539"/>
                      <a:pt x="156956" y="112492"/>
                    </a:cubicBezTo>
                    <a:cubicBezTo>
                      <a:pt x="156099" y="112301"/>
                      <a:pt x="155194" y="112111"/>
                      <a:pt x="154337" y="111872"/>
                    </a:cubicBezTo>
                    <a:cubicBezTo>
                      <a:pt x="153718" y="111682"/>
                      <a:pt x="149717" y="110253"/>
                      <a:pt x="151384" y="110968"/>
                    </a:cubicBezTo>
                    <a:cubicBezTo>
                      <a:pt x="144288" y="107872"/>
                      <a:pt x="139906" y="103871"/>
                      <a:pt x="134668" y="98347"/>
                    </a:cubicBezTo>
                    <a:cubicBezTo>
                      <a:pt x="135287" y="103157"/>
                      <a:pt x="135906" y="107967"/>
                      <a:pt x="136525" y="112777"/>
                    </a:cubicBezTo>
                    <a:cubicBezTo>
                      <a:pt x="144335" y="98014"/>
                      <a:pt x="162528" y="97966"/>
                      <a:pt x="177054" y="94442"/>
                    </a:cubicBezTo>
                    <a:cubicBezTo>
                      <a:pt x="191961" y="90822"/>
                      <a:pt x="185626" y="67867"/>
                      <a:pt x="170720" y="71486"/>
                    </a:cubicBezTo>
                    <a:cubicBezTo>
                      <a:pt x="149336" y="76678"/>
                      <a:pt x="127381" y="79249"/>
                      <a:pt x="115999" y="100776"/>
                    </a:cubicBezTo>
                    <a:cubicBezTo>
                      <a:pt x="113427" y="105586"/>
                      <a:pt x="114094" y="111206"/>
                      <a:pt x="117856" y="115206"/>
                    </a:cubicBezTo>
                    <a:cubicBezTo>
                      <a:pt x="128572" y="126636"/>
                      <a:pt x="142049" y="135304"/>
                      <a:pt x="157956" y="136542"/>
                    </a:cubicBezTo>
                    <a:cubicBezTo>
                      <a:pt x="170958" y="137542"/>
                      <a:pt x="184055" y="132637"/>
                      <a:pt x="194675" y="125350"/>
                    </a:cubicBezTo>
                    <a:cubicBezTo>
                      <a:pt x="219488" y="108301"/>
                      <a:pt x="236871" y="81345"/>
                      <a:pt x="251206" y="55389"/>
                    </a:cubicBezTo>
                    <a:cubicBezTo>
                      <a:pt x="258016" y="43054"/>
                      <a:pt x="264208" y="30386"/>
                      <a:pt x="269923" y="17527"/>
                    </a:cubicBezTo>
                    <a:cubicBezTo>
                      <a:pt x="274971" y="6193"/>
                      <a:pt x="264827" y="-3523"/>
                      <a:pt x="253635" y="1240"/>
                    </a:cubicBezTo>
                    <a:cubicBezTo>
                      <a:pt x="250635" y="2525"/>
                      <a:pt x="255921" y="287"/>
                      <a:pt x="252873" y="1573"/>
                    </a:cubicBezTo>
                    <a:cubicBezTo>
                      <a:pt x="251920" y="1954"/>
                      <a:pt x="250968" y="2335"/>
                      <a:pt x="250063" y="2716"/>
                    </a:cubicBezTo>
                    <a:cubicBezTo>
                      <a:pt x="248444" y="3383"/>
                      <a:pt x="246777" y="4049"/>
                      <a:pt x="245158" y="4716"/>
                    </a:cubicBezTo>
                    <a:cubicBezTo>
                      <a:pt x="240967" y="6383"/>
                      <a:pt x="236728" y="8050"/>
                      <a:pt x="232489" y="9669"/>
                    </a:cubicBezTo>
                    <a:cubicBezTo>
                      <a:pt x="223822" y="13003"/>
                      <a:pt x="215154" y="16241"/>
                      <a:pt x="206439" y="19528"/>
                    </a:cubicBezTo>
                    <a:cubicBezTo>
                      <a:pt x="186055" y="27195"/>
                      <a:pt x="165767" y="35101"/>
                      <a:pt x="145764" y="43721"/>
                    </a:cubicBezTo>
                    <a:cubicBezTo>
                      <a:pt x="106235" y="60723"/>
                      <a:pt x="65754" y="80773"/>
                      <a:pt x="34655" y="111206"/>
                    </a:cubicBezTo>
                    <a:cubicBezTo>
                      <a:pt x="19177" y="126351"/>
                      <a:pt x="6509" y="144591"/>
                      <a:pt x="508" y="165546"/>
                    </a:cubicBezTo>
                    <a:cubicBezTo>
                      <a:pt x="-3683" y="180214"/>
                      <a:pt x="19320" y="186549"/>
                      <a:pt x="23511" y="171785"/>
                    </a:cubicBezTo>
                    <a:lnTo>
                      <a:pt x="23511" y="171785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5823918" y="3885024"/>
                <a:ext cx="33291" cy="61858"/>
              </a:xfrm>
              <a:custGeom>
                <a:avLst/>
                <a:gdLst>
                  <a:gd name="connsiteX0" fmla="*/ 23813 w 33291"/>
                  <a:gd name="connsiteY0" fmla="*/ 49943 h 61858"/>
                  <a:gd name="connsiteX1" fmla="*/ 24622 w 33291"/>
                  <a:gd name="connsiteY1" fmla="*/ 31464 h 61858"/>
                  <a:gd name="connsiteX2" fmla="*/ 24193 w 33291"/>
                  <a:gd name="connsiteY2" fmla="*/ 34607 h 61858"/>
                  <a:gd name="connsiteX3" fmla="*/ 26956 w 33291"/>
                  <a:gd name="connsiteY3" fmla="*/ 23987 h 61858"/>
                  <a:gd name="connsiteX4" fmla="*/ 25765 w 33291"/>
                  <a:gd name="connsiteY4" fmla="*/ 26845 h 61858"/>
                  <a:gd name="connsiteX5" fmla="*/ 29432 w 33291"/>
                  <a:gd name="connsiteY5" fmla="*/ 20463 h 61858"/>
                  <a:gd name="connsiteX6" fmla="*/ 27575 w 33291"/>
                  <a:gd name="connsiteY6" fmla="*/ 22892 h 61858"/>
                  <a:gd name="connsiteX7" fmla="*/ 29861 w 33291"/>
                  <a:gd name="connsiteY7" fmla="*/ 20272 h 61858"/>
                  <a:gd name="connsiteX8" fmla="*/ 29861 w 33291"/>
                  <a:gd name="connsiteY8" fmla="*/ 3413 h 61858"/>
                  <a:gd name="connsiteX9" fmla="*/ 13002 w 33291"/>
                  <a:gd name="connsiteY9" fmla="*/ 3413 h 61858"/>
                  <a:gd name="connsiteX10" fmla="*/ 1667 w 33291"/>
                  <a:gd name="connsiteY10" fmla="*/ 25654 h 61858"/>
                  <a:gd name="connsiteX11" fmla="*/ 0 w 33291"/>
                  <a:gd name="connsiteY11" fmla="*/ 49943 h 61858"/>
                  <a:gd name="connsiteX12" fmla="*/ 11906 w 33291"/>
                  <a:gd name="connsiteY12" fmla="*/ 61849 h 61858"/>
                  <a:gd name="connsiteX13" fmla="*/ 23813 w 33291"/>
                  <a:gd name="connsiteY13" fmla="*/ 49943 h 61858"/>
                  <a:gd name="connsiteX14" fmla="*/ 23813 w 33291"/>
                  <a:gd name="connsiteY14" fmla="*/ 49943 h 6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291" h="61858">
                    <a:moveTo>
                      <a:pt x="23813" y="49943"/>
                    </a:moveTo>
                    <a:cubicBezTo>
                      <a:pt x="23813" y="43751"/>
                      <a:pt x="23813" y="37560"/>
                      <a:pt x="24622" y="31464"/>
                    </a:cubicBezTo>
                    <a:cubicBezTo>
                      <a:pt x="24479" y="32512"/>
                      <a:pt x="24336" y="33560"/>
                      <a:pt x="24193" y="34607"/>
                    </a:cubicBezTo>
                    <a:cubicBezTo>
                      <a:pt x="24717" y="30988"/>
                      <a:pt x="25527" y="27416"/>
                      <a:pt x="26956" y="23987"/>
                    </a:cubicBezTo>
                    <a:cubicBezTo>
                      <a:pt x="26575" y="24940"/>
                      <a:pt x="26146" y="25892"/>
                      <a:pt x="25765" y="26845"/>
                    </a:cubicBezTo>
                    <a:cubicBezTo>
                      <a:pt x="26718" y="24559"/>
                      <a:pt x="27956" y="22463"/>
                      <a:pt x="29432" y="20463"/>
                    </a:cubicBezTo>
                    <a:cubicBezTo>
                      <a:pt x="28813" y="21272"/>
                      <a:pt x="28194" y="22082"/>
                      <a:pt x="27575" y="22892"/>
                    </a:cubicBezTo>
                    <a:cubicBezTo>
                      <a:pt x="28289" y="21987"/>
                      <a:pt x="29051" y="21082"/>
                      <a:pt x="29861" y="20272"/>
                    </a:cubicBezTo>
                    <a:cubicBezTo>
                      <a:pt x="34242" y="15796"/>
                      <a:pt x="34623" y="7795"/>
                      <a:pt x="29861" y="3413"/>
                    </a:cubicBezTo>
                    <a:cubicBezTo>
                      <a:pt x="25146" y="-921"/>
                      <a:pt x="17669" y="-1349"/>
                      <a:pt x="13002" y="3413"/>
                    </a:cubicBezTo>
                    <a:cubicBezTo>
                      <a:pt x="7048" y="9461"/>
                      <a:pt x="3239" y="17320"/>
                      <a:pt x="1667" y="25654"/>
                    </a:cubicBezTo>
                    <a:cubicBezTo>
                      <a:pt x="143" y="33703"/>
                      <a:pt x="0" y="41799"/>
                      <a:pt x="0" y="49943"/>
                    </a:cubicBezTo>
                    <a:cubicBezTo>
                      <a:pt x="0" y="56182"/>
                      <a:pt x="5477" y="62135"/>
                      <a:pt x="11906" y="61849"/>
                    </a:cubicBezTo>
                    <a:cubicBezTo>
                      <a:pt x="18336" y="61563"/>
                      <a:pt x="23813" y="56610"/>
                      <a:pt x="23813" y="49943"/>
                    </a:cubicBezTo>
                    <a:lnTo>
                      <a:pt x="23813" y="4994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>
                <a:off x="5414366" y="3836296"/>
                <a:ext cx="290867" cy="248737"/>
              </a:xfrm>
              <a:custGeom>
                <a:avLst/>
                <a:gdLst>
                  <a:gd name="connsiteX0" fmla="*/ 290489 w 290867"/>
                  <a:gd name="connsiteY0" fmla="*/ 236783 h 248737"/>
                  <a:gd name="connsiteX1" fmla="*/ 274154 w 290867"/>
                  <a:gd name="connsiteY1" fmla="*/ 172299 h 248737"/>
                  <a:gd name="connsiteX2" fmla="*/ 225005 w 290867"/>
                  <a:gd name="connsiteY2" fmla="*/ 102814 h 248737"/>
                  <a:gd name="connsiteX3" fmla="*/ 155996 w 290867"/>
                  <a:gd name="connsiteY3" fmla="*/ 41330 h 248737"/>
                  <a:gd name="connsiteX4" fmla="*/ 82129 w 290867"/>
                  <a:gd name="connsiteY4" fmla="*/ 4516 h 248737"/>
                  <a:gd name="connsiteX5" fmla="*/ 5882 w 290867"/>
                  <a:gd name="connsiteY5" fmla="*/ 12231 h 248737"/>
                  <a:gd name="connsiteX6" fmla="*/ 405 w 290867"/>
                  <a:gd name="connsiteY6" fmla="*/ 25661 h 248737"/>
                  <a:gd name="connsiteX7" fmla="*/ 47601 w 290867"/>
                  <a:gd name="connsiteY7" fmla="*/ 93384 h 248737"/>
                  <a:gd name="connsiteX8" fmla="*/ 122896 w 290867"/>
                  <a:gd name="connsiteY8" fmla="*/ 119292 h 248737"/>
                  <a:gd name="connsiteX9" fmla="*/ 169045 w 290867"/>
                  <a:gd name="connsiteY9" fmla="*/ 120150 h 248737"/>
                  <a:gd name="connsiteX10" fmla="*/ 180951 w 290867"/>
                  <a:gd name="connsiteY10" fmla="*/ 108243 h 248737"/>
                  <a:gd name="connsiteX11" fmla="*/ 169045 w 290867"/>
                  <a:gd name="connsiteY11" fmla="*/ 96337 h 248737"/>
                  <a:gd name="connsiteX12" fmla="*/ 79272 w 290867"/>
                  <a:gd name="connsiteY12" fmla="*/ 84002 h 248737"/>
                  <a:gd name="connsiteX13" fmla="*/ 23360 w 290867"/>
                  <a:gd name="connsiteY13" fmla="*/ 19375 h 248737"/>
                  <a:gd name="connsiteX14" fmla="*/ 17883 w 290867"/>
                  <a:gd name="connsiteY14" fmla="*/ 32805 h 248737"/>
                  <a:gd name="connsiteX15" fmla="*/ 24170 w 290867"/>
                  <a:gd name="connsiteY15" fmla="*/ 29138 h 248737"/>
                  <a:gd name="connsiteX16" fmla="*/ 27027 w 290867"/>
                  <a:gd name="connsiteY16" fmla="*/ 27805 h 248737"/>
                  <a:gd name="connsiteX17" fmla="*/ 26694 w 290867"/>
                  <a:gd name="connsiteY17" fmla="*/ 27947 h 248737"/>
                  <a:gd name="connsiteX18" fmla="*/ 28789 w 290867"/>
                  <a:gd name="connsiteY18" fmla="*/ 27185 h 248737"/>
                  <a:gd name="connsiteX19" fmla="*/ 35743 w 290867"/>
                  <a:gd name="connsiteY19" fmla="*/ 25185 h 248737"/>
                  <a:gd name="connsiteX20" fmla="*/ 38886 w 290867"/>
                  <a:gd name="connsiteY20" fmla="*/ 24518 h 248737"/>
                  <a:gd name="connsiteX21" fmla="*/ 40696 w 290867"/>
                  <a:gd name="connsiteY21" fmla="*/ 24233 h 248737"/>
                  <a:gd name="connsiteX22" fmla="*/ 40743 w 290867"/>
                  <a:gd name="connsiteY22" fmla="*/ 24233 h 248737"/>
                  <a:gd name="connsiteX23" fmla="*/ 56031 w 290867"/>
                  <a:gd name="connsiteY23" fmla="*/ 23947 h 248737"/>
                  <a:gd name="connsiteX24" fmla="*/ 59984 w 290867"/>
                  <a:gd name="connsiteY24" fmla="*/ 24280 h 248737"/>
                  <a:gd name="connsiteX25" fmla="*/ 61984 w 290867"/>
                  <a:gd name="connsiteY25" fmla="*/ 24518 h 248737"/>
                  <a:gd name="connsiteX26" fmla="*/ 61841 w 290867"/>
                  <a:gd name="connsiteY26" fmla="*/ 24518 h 248737"/>
                  <a:gd name="connsiteX27" fmla="*/ 69985 w 290867"/>
                  <a:gd name="connsiteY27" fmla="*/ 26090 h 248737"/>
                  <a:gd name="connsiteX28" fmla="*/ 136851 w 290867"/>
                  <a:gd name="connsiteY28" fmla="*/ 57142 h 248737"/>
                  <a:gd name="connsiteX29" fmla="*/ 248674 w 290867"/>
                  <a:gd name="connsiteY29" fmla="*/ 175347 h 248737"/>
                  <a:gd name="connsiteX30" fmla="*/ 257723 w 290867"/>
                  <a:gd name="connsiteY30" fmla="*/ 193254 h 248737"/>
                  <a:gd name="connsiteX31" fmla="*/ 258580 w 290867"/>
                  <a:gd name="connsiteY31" fmla="*/ 195207 h 248737"/>
                  <a:gd name="connsiteX32" fmla="*/ 258580 w 290867"/>
                  <a:gd name="connsiteY32" fmla="*/ 195254 h 248737"/>
                  <a:gd name="connsiteX33" fmla="*/ 260438 w 290867"/>
                  <a:gd name="connsiteY33" fmla="*/ 200064 h 248737"/>
                  <a:gd name="connsiteX34" fmla="*/ 263247 w 290867"/>
                  <a:gd name="connsiteY34" fmla="*/ 208494 h 248737"/>
                  <a:gd name="connsiteX35" fmla="*/ 265248 w 290867"/>
                  <a:gd name="connsiteY35" fmla="*/ 216209 h 248737"/>
                  <a:gd name="connsiteX36" fmla="*/ 266057 w 290867"/>
                  <a:gd name="connsiteY36" fmla="*/ 220210 h 248737"/>
                  <a:gd name="connsiteX37" fmla="*/ 266343 w 290867"/>
                  <a:gd name="connsiteY37" fmla="*/ 221972 h 248737"/>
                  <a:gd name="connsiteX38" fmla="*/ 266343 w 290867"/>
                  <a:gd name="connsiteY38" fmla="*/ 221829 h 248737"/>
                  <a:gd name="connsiteX39" fmla="*/ 266534 w 290867"/>
                  <a:gd name="connsiteY39" fmla="*/ 236831 h 248737"/>
                  <a:gd name="connsiteX40" fmla="*/ 278440 w 290867"/>
                  <a:gd name="connsiteY40" fmla="*/ 248737 h 248737"/>
                  <a:gd name="connsiteX41" fmla="*/ 290489 w 290867"/>
                  <a:gd name="connsiteY41" fmla="*/ 236783 h 248737"/>
                  <a:gd name="connsiteX42" fmla="*/ 290489 w 290867"/>
                  <a:gd name="connsiteY42" fmla="*/ 236783 h 24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90867" h="248737">
                    <a:moveTo>
                      <a:pt x="290489" y="236783"/>
                    </a:moveTo>
                    <a:cubicBezTo>
                      <a:pt x="292823" y="214542"/>
                      <a:pt x="284012" y="191778"/>
                      <a:pt x="274154" y="172299"/>
                    </a:cubicBezTo>
                    <a:cubicBezTo>
                      <a:pt x="261342" y="146962"/>
                      <a:pt x="243912" y="123912"/>
                      <a:pt x="225005" y="102814"/>
                    </a:cubicBezTo>
                    <a:cubicBezTo>
                      <a:pt x="204383" y="79859"/>
                      <a:pt x="181190" y="59094"/>
                      <a:pt x="155996" y="41330"/>
                    </a:cubicBezTo>
                    <a:cubicBezTo>
                      <a:pt x="133564" y="25519"/>
                      <a:pt x="108752" y="11707"/>
                      <a:pt x="82129" y="4516"/>
                    </a:cubicBezTo>
                    <a:cubicBezTo>
                      <a:pt x="56841" y="-2342"/>
                      <a:pt x="28504" y="-2580"/>
                      <a:pt x="5882" y="12231"/>
                    </a:cubicBezTo>
                    <a:cubicBezTo>
                      <a:pt x="1453" y="15136"/>
                      <a:pt x="-1024" y="20423"/>
                      <a:pt x="405" y="25661"/>
                    </a:cubicBezTo>
                    <a:cubicBezTo>
                      <a:pt x="7977" y="53332"/>
                      <a:pt x="24027" y="76906"/>
                      <a:pt x="47601" y="93384"/>
                    </a:cubicBezTo>
                    <a:cubicBezTo>
                      <a:pt x="69699" y="108862"/>
                      <a:pt x="96417" y="116149"/>
                      <a:pt x="122896" y="119292"/>
                    </a:cubicBezTo>
                    <a:cubicBezTo>
                      <a:pt x="138232" y="121102"/>
                      <a:pt x="153662" y="121197"/>
                      <a:pt x="169045" y="120150"/>
                    </a:cubicBezTo>
                    <a:cubicBezTo>
                      <a:pt x="175475" y="119721"/>
                      <a:pt x="180951" y="115006"/>
                      <a:pt x="180951" y="108243"/>
                    </a:cubicBezTo>
                    <a:cubicBezTo>
                      <a:pt x="180951" y="102147"/>
                      <a:pt x="175475" y="95908"/>
                      <a:pt x="169045" y="96337"/>
                    </a:cubicBezTo>
                    <a:cubicBezTo>
                      <a:pt x="138851" y="98433"/>
                      <a:pt x="106894" y="96289"/>
                      <a:pt x="79272" y="84002"/>
                    </a:cubicBezTo>
                    <a:cubicBezTo>
                      <a:pt x="51221" y="71477"/>
                      <a:pt x="31552" y="49284"/>
                      <a:pt x="23360" y="19375"/>
                    </a:cubicBezTo>
                    <a:cubicBezTo>
                      <a:pt x="21550" y="23852"/>
                      <a:pt x="19693" y="28328"/>
                      <a:pt x="17883" y="32805"/>
                    </a:cubicBezTo>
                    <a:cubicBezTo>
                      <a:pt x="19931" y="31472"/>
                      <a:pt x="22027" y="30233"/>
                      <a:pt x="24170" y="29138"/>
                    </a:cubicBezTo>
                    <a:cubicBezTo>
                      <a:pt x="25122" y="28662"/>
                      <a:pt x="26075" y="28233"/>
                      <a:pt x="27027" y="27805"/>
                    </a:cubicBezTo>
                    <a:cubicBezTo>
                      <a:pt x="28599" y="27090"/>
                      <a:pt x="25075" y="28567"/>
                      <a:pt x="26694" y="27947"/>
                    </a:cubicBezTo>
                    <a:cubicBezTo>
                      <a:pt x="27408" y="27709"/>
                      <a:pt x="28123" y="27424"/>
                      <a:pt x="28789" y="27185"/>
                    </a:cubicBezTo>
                    <a:cubicBezTo>
                      <a:pt x="31075" y="26376"/>
                      <a:pt x="33409" y="25709"/>
                      <a:pt x="35743" y="25185"/>
                    </a:cubicBezTo>
                    <a:cubicBezTo>
                      <a:pt x="36790" y="24947"/>
                      <a:pt x="37838" y="24757"/>
                      <a:pt x="38886" y="24518"/>
                    </a:cubicBezTo>
                    <a:cubicBezTo>
                      <a:pt x="39505" y="24376"/>
                      <a:pt x="40077" y="24328"/>
                      <a:pt x="40696" y="24233"/>
                    </a:cubicBezTo>
                    <a:cubicBezTo>
                      <a:pt x="42172" y="23995"/>
                      <a:pt x="38410" y="24423"/>
                      <a:pt x="40743" y="24233"/>
                    </a:cubicBezTo>
                    <a:cubicBezTo>
                      <a:pt x="45839" y="23756"/>
                      <a:pt x="50935" y="23614"/>
                      <a:pt x="56031" y="23947"/>
                    </a:cubicBezTo>
                    <a:cubicBezTo>
                      <a:pt x="57364" y="24042"/>
                      <a:pt x="58650" y="24185"/>
                      <a:pt x="59984" y="24280"/>
                    </a:cubicBezTo>
                    <a:cubicBezTo>
                      <a:pt x="60651" y="24328"/>
                      <a:pt x="61317" y="24423"/>
                      <a:pt x="61984" y="24518"/>
                    </a:cubicBezTo>
                    <a:cubicBezTo>
                      <a:pt x="61555" y="24471"/>
                      <a:pt x="59555" y="24137"/>
                      <a:pt x="61841" y="24518"/>
                    </a:cubicBezTo>
                    <a:cubicBezTo>
                      <a:pt x="64556" y="24947"/>
                      <a:pt x="67318" y="25471"/>
                      <a:pt x="69985" y="26090"/>
                    </a:cubicBezTo>
                    <a:cubicBezTo>
                      <a:pt x="94655" y="31662"/>
                      <a:pt x="115181" y="42664"/>
                      <a:pt x="136851" y="57142"/>
                    </a:cubicBezTo>
                    <a:cubicBezTo>
                      <a:pt x="181332" y="86812"/>
                      <a:pt x="222290" y="128579"/>
                      <a:pt x="248674" y="175347"/>
                    </a:cubicBezTo>
                    <a:cubicBezTo>
                      <a:pt x="251960" y="181205"/>
                      <a:pt x="255008" y="187158"/>
                      <a:pt x="257723" y="193254"/>
                    </a:cubicBezTo>
                    <a:cubicBezTo>
                      <a:pt x="258009" y="193921"/>
                      <a:pt x="258294" y="194540"/>
                      <a:pt x="258580" y="195207"/>
                    </a:cubicBezTo>
                    <a:cubicBezTo>
                      <a:pt x="258104" y="194159"/>
                      <a:pt x="258199" y="194302"/>
                      <a:pt x="258580" y="195254"/>
                    </a:cubicBezTo>
                    <a:cubicBezTo>
                      <a:pt x="259247" y="196826"/>
                      <a:pt x="259866" y="198445"/>
                      <a:pt x="260438" y="200064"/>
                    </a:cubicBezTo>
                    <a:cubicBezTo>
                      <a:pt x="261485" y="202874"/>
                      <a:pt x="262438" y="205684"/>
                      <a:pt x="263247" y="208494"/>
                    </a:cubicBezTo>
                    <a:cubicBezTo>
                      <a:pt x="264009" y="211066"/>
                      <a:pt x="264676" y="213637"/>
                      <a:pt x="265248" y="216209"/>
                    </a:cubicBezTo>
                    <a:cubicBezTo>
                      <a:pt x="265533" y="217543"/>
                      <a:pt x="265819" y="218876"/>
                      <a:pt x="266057" y="220210"/>
                    </a:cubicBezTo>
                    <a:cubicBezTo>
                      <a:pt x="266153" y="220781"/>
                      <a:pt x="266248" y="221353"/>
                      <a:pt x="266343" y="221972"/>
                    </a:cubicBezTo>
                    <a:cubicBezTo>
                      <a:pt x="266772" y="224258"/>
                      <a:pt x="266153" y="220305"/>
                      <a:pt x="266343" y="221829"/>
                    </a:cubicBezTo>
                    <a:cubicBezTo>
                      <a:pt x="266867" y="226830"/>
                      <a:pt x="267057" y="231830"/>
                      <a:pt x="266534" y="236831"/>
                    </a:cubicBezTo>
                    <a:cubicBezTo>
                      <a:pt x="265867" y="243213"/>
                      <a:pt x="272487" y="248737"/>
                      <a:pt x="278440" y="248737"/>
                    </a:cubicBezTo>
                    <a:cubicBezTo>
                      <a:pt x="285584" y="248689"/>
                      <a:pt x="289822" y="243213"/>
                      <a:pt x="290489" y="236783"/>
                    </a:cubicBezTo>
                    <a:lnTo>
                      <a:pt x="290489" y="23678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>
                <a:off x="5471492" y="3879664"/>
                <a:ext cx="138086" cy="71874"/>
              </a:xfrm>
              <a:custGeom>
                <a:avLst/>
                <a:gdLst>
                  <a:gd name="connsiteX0" fmla="*/ 11906 w 138086"/>
                  <a:gd name="connsiteY0" fmla="*/ 24347 h 71874"/>
                  <a:gd name="connsiteX1" fmla="*/ 69152 w 138086"/>
                  <a:gd name="connsiteY1" fmla="*/ 34395 h 71874"/>
                  <a:gd name="connsiteX2" fmla="*/ 117777 w 138086"/>
                  <a:gd name="connsiteY2" fmla="*/ 68495 h 71874"/>
                  <a:gd name="connsiteX3" fmla="*/ 134636 w 138086"/>
                  <a:gd name="connsiteY3" fmla="*/ 68495 h 71874"/>
                  <a:gd name="connsiteX4" fmla="*/ 134636 w 138086"/>
                  <a:gd name="connsiteY4" fmla="*/ 51636 h 71874"/>
                  <a:gd name="connsiteX5" fmla="*/ 79677 w 138086"/>
                  <a:gd name="connsiteY5" fmla="*/ 13107 h 71874"/>
                  <a:gd name="connsiteX6" fmla="*/ 11906 w 138086"/>
                  <a:gd name="connsiteY6" fmla="*/ 534 h 71874"/>
                  <a:gd name="connsiteX7" fmla="*/ 0 w 138086"/>
                  <a:gd name="connsiteY7" fmla="*/ 12440 h 71874"/>
                  <a:gd name="connsiteX8" fmla="*/ 11906 w 138086"/>
                  <a:gd name="connsiteY8" fmla="*/ 24347 h 71874"/>
                  <a:gd name="connsiteX9" fmla="*/ 11906 w 138086"/>
                  <a:gd name="connsiteY9" fmla="*/ 24347 h 7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086" h="71874">
                    <a:moveTo>
                      <a:pt x="11906" y="24347"/>
                    </a:moveTo>
                    <a:cubicBezTo>
                      <a:pt x="31766" y="22537"/>
                      <a:pt x="51197" y="25585"/>
                      <a:pt x="69152" y="34395"/>
                    </a:cubicBezTo>
                    <a:cubicBezTo>
                      <a:pt x="87059" y="43206"/>
                      <a:pt x="102680" y="55589"/>
                      <a:pt x="117777" y="68495"/>
                    </a:cubicBezTo>
                    <a:cubicBezTo>
                      <a:pt x="122682" y="72686"/>
                      <a:pt x="129826" y="73305"/>
                      <a:pt x="134636" y="68495"/>
                    </a:cubicBezTo>
                    <a:cubicBezTo>
                      <a:pt x="138922" y="64209"/>
                      <a:pt x="139541" y="55874"/>
                      <a:pt x="134636" y="51636"/>
                    </a:cubicBezTo>
                    <a:cubicBezTo>
                      <a:pt x="117681" y="37110"/>
                      <a:pt x="99965" y="22727"/>
                      <a:pt x="79677" y="13107"/>
                    </a:cubicBezTo>
                    <a:cubicBezTo>
                      <a:pt x="58436" y="2963"/>
                      <a:pt x="35433" y="-1657"/>
                      <a:pt x="11906" y="534"/>
                    </a:cubicBezTo>
                    <a:cubicBezTo>
                      <a:pt x="5525" y="1106"/>
                      <a:pt x="0" y="5582"/>
                      <a:pt x="0" y="12440"/>
                    </a:cubicBezTo>
                    <a:cubicBezTo>
                      <a:pt x="0" y="18441"/>
                      <a:pt x="5477" y="24918"/>
                      <a:pt x="11906" y="24347"/>
                    </a:cubicBezTo>
                    <a:lnTo>
                      <a:pt x="11906" y="24347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24398" t="34293" r="24399" b="3429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33829" y="5881598"/>
            <a:ext cx="8403772" cy="1247912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-1430903" y="6179967"/>
            <a:ext cx="12368161" cy="2277949"/>
            <a:chOff x="991453" y="6000675"/>
            <a:chExt cx="9344708" cy="2277949"/>
          </a:xfrm>
          <a:gradFill>
            <a:gsLst>
              <a:gs pos="100000">
                <a:srgbClr val="00B0F0">
                  <a:alpha val="27000"/>
                </a:srgbClr>
              </a:gs>
              <a:gs pos="0">
                <a:srgbClr val="3EB996"/>
              </a:gs>
            </a:gsLst>
            <a:lin ang="5400000" scaled="1"/>
          </a:gradFill>
        </p:grpSpPr>
        <p:sp>
          <p:nvSpPr>
            <p:cNvPr id="7" name="任意多边形: 形状 6"/>
            <p:cNvSpPr/>
            <p:nvPr/>
          </p:nvSpPr>
          <p:spPr>
            <a:xfrm>
              <a:off x="1834196" y="600067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991453" y="645626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</p:grp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92279" y="6357603"/>
            <a:ext cx="5067300" cy="847725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9984527" y="481964"/>
            <a:ext cx="1632160" cy="646858"/>
            <a:chOff x="6603948" y="-203803"/>
            <a:chExt cx="3860718" cy="1530081"/>
          </a:xfrm>
        </p:grpSpPr>
        <p:sp>
          <p:nvSpPr>
            <p:cNvPr id="11" name="任意多边形: 形状 10"/>
            <p:cNvSpPr/>
            <p:nvPr/>
          </p:nvSpPr>
          <p:spPr>
            <a:xfrm>
              <a:off x="8755000" y="-203803"/>
              <a:ext cx="1305224" cy="1305224"/>
            </a:xfrm>
            <a:custGeom>
              <a:avLst/>
              <a:gdLst>
                <a:gd name="connsiteX0" fmla="*/ 1305546 w 1305224"/>
                <a:gd name="connsiteY0" fmla="*/ 652899 h 1305224"/>
                <a:gd name="connsiteX1" fmla="*/ 652933 w 1305224"/>
                <a:gd name="connsiteY1" fmla="*/ 1305511 h 1305224"/>
                <a:gd name="connsiteX2" fmla="*/ 321 w 1305224"/>
                <a:gd name="connsiteY2" fmla="*/ 652899 h 1305224"/>
                <a:gd name="connsiteX3" fmla="*/ 652933 w 1305224"/>
                <a:gd name="connsiteY3" fmla="*/ 286 h 1305224"/>
                <a:gd name="connsiteX4" fmla="*/ 1305546 w 1305224"/>
                <a:gd name="connsiteY4" fmla="*/ 652899 h 130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224" h="1305224">
                  <a:moveTo>
                    <a:pt x="1305546" y="652899"/>
                  </a:moveTo>
                  <a:cubicBezTo>
                    <a:pt x="1305546" y="1013326"/>
                    <a:pt x="1013361" y="1305511"/>
                    <a:pt x="652933" y="1305511"/>
                  </a:cubicBezTo>
                  <a:cubicBezTo>
                    <a:pt x="292506" y="1305511"/>
                    <a:pt x="321" y="1013326"/>
                    <a:pt x="321" y="652899"/>
                  </a:cubicBezTo>
                  <a:cubicBezTo>
                    <a:pt x="321" y="292471"/>
                    <a:pt x="292506" y="286"/>
                    <a:pt x="652933" y="286"/>
                  </a:cubicBezTo>
                  <a:cubicBezTo>
                    <a:pt x="1013361" y="286"/>
                    <a:pt x="1305546" y="292471"/>
                    <a:pt x="1305546" y="652899"/>
                  </a:cubicBezTo>
                  <a:close/>
                </a:path>
              </a:pathLst>
            </a:custGeom>
            <a:solidFill>
              <a:srgbClr val="FF94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6603948" y="172586"/>
              <a:ext cx="3860718" cy="1153692"/>
            </a:xfrm>
            <a:custGeom>
              <a:avLst/>
              <a:gdLst>
                <a:gd name="connsiteX0" fmla="*/ 1876300 w 3860718"/>
                <a:gd name="connsiteY0" fmla="*/ 1 h 1153692"/>
                <a:gd name="connsiteX1" fmla="*/ 1392492 w 3860718"/>
                <a:gd name="connsiteY1" fmla="*/ 150708 h 1153692"/>
                <a:gd name="connsiteX2" fmla="*/ 1149325 w 3860718"/>
                <a:gd name="connsiteY2" fmla="*/ 83046 h 1153692"/>
                <a:gd name="connsiteX3" fmla="*/ 639800 w 3860718"/>
                <a:gd name="connsiteY3" fmla="*/ 503025 h 1153692"/>
                <a:gd name="connsiteX4" fmla="*/ 524684 w 3860718"/>
                <a:gd name="connsiteY4" fmla="*/ 481747 h 1153692"/>
                <a:gd name="connsiteX5" fmla="*/ 212400 w 3860718"/>
                <a:gd name="connsiteY5" fmla="*/ 698048 h 1153692"/>
                <a:gd name="connsiteX6" fmla="*/ 151704 w 3860718"/>
                <a:gd name="connsiteY6" fmla="*/ 686184 h 1153692"/>
                <a:gd name="connsiteX7" fmla="*/ 0 w 3860718"/>
                <a:gd name="connsiteY7" fmla="*/ 785841 h 1153692"/>
                <a:gd name="connsiteX8" fmla="*/ 716637 w 3860718"/>
                <a:gd name="connsiteY8" fmla="*/ 785841 h 1153692"/>
                <a:gd name="connsiteX9" fmla="*/ 607261 w 3860718"/>
                <a:gd name="connsiteY9" fmla="*/ 914735 h 1153692"/>
                <a:gd name="connsiteX10" fmla="*/ 595551 w 3860718"/>
                <a:gd name="connsiteY10" fmla="*/ 914505 h 1153692"/>
                <a:gd name="connsiteX11" fmla="*/ 308519 w 3860718"/>
                <a:gd name="connsiteY11" fmla="*/ 1153693 h 1153692"/>
                <a:gd name="connsiteX12" fmla="*/ 3860718 w 3860718"/>
                <a:gd name="connsiteY12" fmla="*/ 1153693 h 1153692"/>
                <a:gd name="connsiteX13" fmla="*/ 3598865 w 3860718"/>
                <a:gd name="connsiteY13" fmla="*/ 990051 h 1153692"/>
                <a:gd name="connsiteX14" fmla="*/ 3493928 w 3860718"/>
                <a:gd name="connsiteY14" fmla="*/ 1009569 h 1153692"/>
                <a:gd name="connsiteX15" fmla="*/ 2954791 w 3860718"/>
                <a:gd name="connsiteY15" fmla="*/ 654422 h 1153692"/>
                <a:gd name="connsiteX16" fmla="*/ 2756017 w 3860718"/>
                <a:gd name="connsiteY16" fmla="*/ 689401 h 1153692"/>
                <a:gd name="connsiteX17" fmla="*/ 1876258 w 3860718"/>
                <a:gd name="connsiteY17" fmla="*/ 0 h 115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60718" h="1153692">
                  <a:moveTo>
                    <a:pt x="1876300" y="1"/>
                  </a:moveTo>
                  <a:cubicBezTo>
                    <a:pt x="1699266" y="1"/>
                    <a:pt x="1533694" y="55065"/>
                    <a:pt x="1392492" y="150708"/>
                  </a:cubicBezTo>
                  <a:cubicBezTo>
                    <a:pt x="1319357" y="107394"/>
                    <a:pt x="1236757" y="83046"/>
                    <a:pt x="1149325" y="83046"/>
                  </a:cubicBezTo>
                  <a:cubicBezTo>
                    <a:pt x="915154" y="83046"/>
                    <a:pt x="715630" y="257998"/>
                    <a:pt x="639800" y="503025"/>
                  </a:cubicBezTo>
                  <a:cubicBezTo>
                    <a:pt x="603827" y="489251"/>
                    <a:pt x="565060" y="481747"/>
                    <a:pt x="524684" y="481747"/>
                  </a:cubicBezTo>
                  <a:cubicBezTo>
                    <a:pt x="385777" y="481747"/>
                    <a:pt x="266186" y="570450"/>
                    <a:pt x="212400" y="698048"/>
                  </a:cubicBezTo>
                  <a:cubicBezTo>
                    <a:pt x="193550" y="690378"/>
                    <a:pt x="173108" y="686184"/>
                    <a:pt x="151704" y="686184"/>
                  </a:cubicBezTo>
                  <a:cubicBezTo>
                    <a:pt x="85176" y="686184"/>
                    <a:pt x="27618" y="726781"/>
                    <a:pt x="0" y="785841"/>
                  </a:cubicBezTo>
                  <a:lnTo>
                    <a:pt x="716637" y="785841"/>
                  </a:lnTo>
                  <a:cubicBezTo>
                    <a:pt x="674528" y="823246"/>
                    <a:pt x="637632" y="866655"/>
                    <a:pt x="607261" y="914735"/>
                  </a:cubicBezTo>
                  <a:cubicBezTo>
                    <a:pt x="603381" y="914580"/>
                    <a:pt x="599469" y="914505"/>
                    <a:pt x="595551" y="914505"/>
                  </a:cubicBezTo>
                  <a:cubicBezTo>
                    <a:pt x="452762" y="914505"/>
                    <a:pt x="333942" y="1017554"/>
                    <a:pt x="308519" y="1153693"/>
                  </a:cubicBezTo>
                  <a:lnTo>
                    <a:pt x="3860718" y="1153693"/>
                  </a:lnTo>
                  <a:cubicBezTo>
                    <a:pt x="3813030" y="1056745"/>
                    <a:pt x="3713751" y="990051"/>
                    <a:pt x="3598865" y="990051"/>
                  </a:cubicBezTo>
                  <a:cubicBezTo>
                    <a:pt x="3561905" y="990051"/>
                    <a:pt x="3526476" y="996977"/>
                    <a:pt x="3493928" y="1009569"/>
                  </a:cubicBezTo>
                  <a:cubicBezTo>
                    <a:pt x="3401034" y="800108"/>
                    <a:pt x="3194625" y="654422"/>
                    <a:pt x="2954791" y="654422"/>
                  </a:cubicBezTo>
                  <a:cubicBezTo>
                    <a:pt x="2885070" y="654422"/>
                    <a:pt x="2818131" y="666790"/>
                    <a:pt x="2756017" y="689401"/>
                  </a:cubicBezTo>
                  <a:cubicBezTo>
                    <a:pt x="2625063" y="287179"/>
                    <a:pt x="2280610" y="0"/>
                    <a:pt x="187625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5400000" scaled="1"/>
            </a:gra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图形 51"/>
          <p:cNvGrpSpPr/>
          <p:nvPr userDrawn="1"/>
        </p:nvGrpSpPr>
        <p:grpSpPr>
          <a:xfrm>
            <a:off x="4656433" y="5431234"/>
            <a:ext cx="996108" cy="968857"/>
            <a:chOff x="3575545" y="9233"/>
            <a:chExt cx="3397336" cy="3304393"/>
          </a:xfrm>
        </p:grpSpPr>
        <p:sp>
          <p:nvSpPr>
            <p:cNvPr id="14" name="任意多边形: 形状 13"/>
            <p:cNvSpPr/>
            <p:nvPr/>
          </p:nvSpPr>
          <p:spPr>
            <a:xfrm>
              <a:off x="3613367" y="2881500"/>
              <a:ext cx="2729179" cy="432126"/>
            </a:xfrm>
            <a:custGeom>
              <a:avLst/>
              <a:gdLst>
                <a:gd name="connsiteX0" fmla="*/ 98476 w 2729179"/>
                <a:gd name="connsiteY0" fmla="*/ 128384 h 432126"/>
                <a:gd name="connsiteX1" fmla="*/ 478164 w 2729179"/>
                <a:gd name="connsiteY1" fmla="*/ 86854 h 432126"/>
                <a:gd name="connsiteX2" fmla="*/ 1065503 w 2729179"/>
                <a:gd name="connsiteY2" fmla="*/ 152115 h 432126"/>
                <a:gd name="connsiteX3" fmla="*/ 1729970 w 2729179"/>
                <a:gd name="connsiteY3" fmla="*/ 98721 h 432126"/>
                <a:gd name="connsiteX4" fmla="*/ 2661408 w 2729179"/>
                <a:gd name="connsiteY4" fmla="*/ 39394 h 432126"/>
                <a:gd name="connsiteX5" fmla="*/ 2139319 w 2729179"/>
                <a:gd name="connsiteY5" fmla="*/ 419082 h 432126"/>
                <a:gd name="connsiteX6" fmla="*/ 1231613 w 2729179"/>
                <a:gd name="connsiteY6" fmla="*/ 359756 h 432126"/>
                <a:gd name="connsiteX7" fmla="*/ 98451 w 2729179"/>
                <a:gd name="connsiteY7" fmla="*/ 128379 h 43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9179" h="432126">
                  <a:moveTo>
                    <a:pt x="98476" y="128384"/>
                  </a:moveTo>
                  <a:cubicBezTo>
                    <a:pt x="98476" y="128384"/>
                    <a:pt x="169669" y="-2136"/>
                    <a:pt x="478164" y="86854"/>
                  </a:cubicBezTo>
                  <a:cubicBezTo>
                    <a:pt x="786676" y="175846"/>
                    <a:pt x="887513" y="193643"/>
                    <a:pt x="1065503" y="152115"/>
                  </a:cubicBezTo>
                  <a:cubicBezTo>
                    <a:pt x="1243492" y="110588"/>
                    <a:pt x="1474852" y="3796"/>
                    <a:pt x="1729970" y="98721"/>
                  </a:cubicBezTo>
                  <a:cubicBezTo>
                    <a:pt x="1985087" y="193645"/>
                    <a:pt x="2489371" y="-102993"/>
                    <a:pt x="2661408" y="39394"/>
                  </a:cubicBezTo>
                  <a:cubicBezTo>
                    <a:pt x="2833446" y="181781"/>
                    <a:pt x="2685139" y="448743"/>
                    <a:pt x="2139319" y="419082"/>
                  </a:cubicBezTo>
                  <a:cubicBezTo>
                    <a:pt x="1593495" y="389419"/>
                    <a:pt x="1623181" y="235166"/>
                    <a:pt x="1231613" y="359756"/>
                  </a:cubicBezTo>
                  <a:cubicBezTo>
                    <a:pt x="840046" y="484343"/>
                    <a:pt x="-346511" y="472479"/>
                    <a:pt x="98451" y="128379"/>
                  </a:cubicBezTo>
                  <a:close/>
                </a:path>
              </a:pathLst>
            </a:custGeom>
            <a:solidFill>
              <a:srgbClr val="008E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3575552" y="141281"/>
              <a:ext cx="3397329" cy="3012149"/>
            </a:xfrm>
            <a:custGeom>
              <a:avLst/>
              <a:gdLst>
                <a:gd name="connsiteX0" fmla="*/ 2141852 w 3397329"/>
                <a:gd name="connsiteY0" fmla="*/ 0 h 3012149"/>
                <a:gd name="connsiteX1" fmla="*/ 1904195 w 3397329"/>
                <a:gd name="connsiteY1" fmla="*/ 12859 h 3012149"/>
                <a:gd name="connsiteX2" fmla="*/ 1050472 w 3397329"/>
                <a:gd name="connsiteY2" fmla="*/ 349170 h 3012149"/>
                <a:gd name="connsiteX3" fmla="*/ 539649 w 3397329"/>
                <a:gd name="connsiteY3" fmla="*/ 587057 h 3012149"/>
                <a:gd name="connsiteX4" fmla="*/ 982823 w 3397329"/>
                <a:gd name="connsiteY4" fmla="*/ 647295 h 3012149"/>
                <a:gd name="connsiteX5" fmla="*/ 1173025 w 3397329"/>
                <a:gd name="connsiteY5" fmla="*/ 1402826 h 3012149"/>
                <a:gd name="connsiteX6" fmla="*/ 572558 w 3397329"/>
                <a:gd name="connsiteY6" fmla="*/ 1518173 h 3012149"/>
                <a:gd name="connsiteX7" fmla="*/ 442209 w 3397329"/>
                <a:gd name="connsiteY7" fmla="*/ 1711054 h 3012149"/>
                <a:gd name="connsiteX8" fmla="*/ 87283 w 3397329"/>
                <a:gd name="connsiteY8" fmla="*/ 1735241 h 3012149"/>
                <a:gd name="connsiteX9" fmla="*/ 111393 w 3397329"/>
                <a:gd name="connsiteY9" fmla="*/ 1480441 h 3012149"/>
                <a:gd name="connsiteX10" fmla="*/ 45339 w 3397329"/>
                <a:gd name="connsiteY10" fmla="*/ 1732105 h 3012149"/>
                <a:gd name="connsiteX11" fmla="*/ 70444 w 3397329"/>
                <a:gd name="connsiteY11" fmla="*/ 1739453 h 3012149"/>
                <a:gd name="connsiteX12" fmla="*/ 221535 w 3397329"/>
                <a:gd name="connsiteY12" fmla="*/ 1824412 h 3012149"/>
                <a:gd name="connsiteX13" fmla="*/ 423450 w 3397329"/>
                <a:gd name="connsiteY13" fmla="*/ 1778794 h 3012149"/>
                <a:gd name="connsiteX14" fmla="*/ 396277 w 3397329"/>
                <a:gd name="connsiteY14" fmla="*/ 2256478 h 3012149"/>
                <a:gd name="connsiteX15" fmla="*/ 494709 w 3397329"/>
                <a:gd name="connsiteY15" fmla="*/ 2803599 h 3012149"/>
                <a:gd name="connsiteX16" fmla="*/ 779120 w 3397329"/>
                <a:gd name="connsiteY16" fmla="*/ 3002756 h 3012149"/>
                <a:gd name="connsiteX17" fmla="*/ 824584 w 3397329"/>
                <a:gd name="connsiteY17" fmla="*/ 2788749 h 3012149"/>
                <a:gd name="connsiteX18" fmla="*/ 853823 w 3397329"/>
                <a:gd name="connsiteY18" fmla="*/ 2592118 h 3012149"/>
                <a:gd name="connsiteX19" fmla="*/ 1760353 w 3397329"/>
                <a:gd name="connsiteY19" fmla="*/ 2625720 h 3012149"/>
                <a:gd name="connsiteX20" fmla="*/ 1762879 w 3397329"/>
                <a:gd name="connsiteY20" fmla="*/ 2860621 h 3012149"/>
                <a:gd name="connsiteX21" fmla="*/ 2092528 w 3397329"/>
                <a:gd name="connsiteY21" fmla="*/ 2982243 h 3012149"/>
                <a:gd name="connsiteX22" fmla="*/ 2145036 w 3397329"/>
                <a:gd name="connsiteY22" fmla="*/ 2684435 h 3012149"/>
                <a:gd name="connsiteX23" fmla="*/ 2220888 w 3397329"/>
                <a:gd name="connsiteY23" fmla="*/ 2336562 h 3012149"/>
                <a:gd name="connsiteX24" fmla="*/ 2258776 w 3397329"/>
                <a:gd name="connsiteY24" fmla="*/ 1557077 h 3012149"/>
                <a:gd name="connsiteX25" fmla="*/ 2942273 w 3397329"/>
                <a:gd name="connsiteY25" fmla="*/ 389993 h 3012149"/>
                <a:gd name="connsiteX26" fmla="*/ 3394705 w 3397329"/>
                <a:gd name="connsiteY26" fmla="*/ 216245 h 3012149"/>
                <a:gd name="connsiteX27" fmla="*/ 2814617 w 3397329"/>
                <a:gd name="connsiteY27" fmla="*/ 174838 h 3012149"/>
                <a:gd name="connsiteX28" fmla="*/ 2141823 w 3397329"/>
                <a:gd name="connsiteY28" fmla="*/ 20 h 30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97329" h="3012149">
                  <a:moveTo>
                    <a:pt x="2141852" y="0"/>
                  </a:moveTo>
                  <a:cubicBezTo>
                    <a:pt x="2069005" y="152"/>
                    <a:pt x="1990278" y="4386"/>
                    <a:pt x="1904195" y="12859"/>
                  </a:cubicBezTo>
                  <a:cubicBezTo>
                    <a:pt x="1592352" y="43553"/>
                    <a:pt x="1231278" y="146166"/>
                    <a:pt x="1050472" y="349170"/>
                  </a:cubicBezTo>
                  <a:cubicBezTo>
                    <a:pt x="623586" y="202213"/>
                    <a:pt x="497644" y="482088"/>
                    <a:pt x="539649" y="587057"/>
                  </a:cubicBezTo>
                  <a:cubicBezTo>
                    <a:pt x="581637" y="692026"/>
                    <a:pt x="838143" y="714501"/>
                    <a:pt x="982823" y="647295"/>
                  </a:cubicBezTo>
                  <a:cubicBezTo>
                    <a:pt x="982823" y="647295"/>
                    <a:pt x="865399" y="1123240"/>
                    <a:pt x="1173025" y="1402826"/>
                  </a:cubicBezTo>
                  <a:cubicBezTo>
                    <a:pt x="915874" y="1413945"/>
                    <a:pt x="715816" y="1445475"/>
                    <a:pt x="572558" y="1518173"/>
                  </a:cubicBezTo>
                  <a:cubicBezTo>
                    <a:pt x="514387" y="1547694"/>
                    <a:pt x="471738" y="1619737"/>
                    <a:pt x="442209" y="1711054"/>
                  </a:cubicBezTo>
                  <a:cubicBezTo>
                    <a:pt x="353880" y="1765791"/>
                    <a:pt x="139404" y="1880008"/>
                    <a:pt x="87283" y="1735241"/>
                  </a:cubicBezTo>
                  <a:cubicBezTo>
                    <a:pt x="171186" y="1651338"/>
                    <a:pt x="73637" y="1549658"/>
                    <a:pt x="111393" y="1480441"/>
                  </a:cubicBezTo>
                  <a:cubicBezTo>
                    <a:pt x="-31241" y="1560148"/>
                    <a:pt x="-17586" y="1679666"/>
                    <a:pt x="45339" y="1732105"/>
                  </a:cubicBezTo>
                  <a:cubicBezTo>
                    <a:pt x="62119" y="1742593"/>
                    <a:pt x="70444" y="1739453"/>
                    <a:pt x="70444" y="1739453"/>
                  </a:cubicBezTo>
                  <a:cubicBezTo>
                    <a:pt x="70444" y="1739453"/>
                    <a:pt x="92535" y="1835950"/>
                    <a:pt x="221535" y="1824412"/>
                  </a:cubicBezTo>
                  <a:cubicBezTo>
                    <a:pt x="309247" y="1816568"/>
                    <a:pt x="379598" y="1795314"/>
                    <a:pt x="423450" y="1778794"/>
                  </a:cubicBezTo>
                  <a:cubicBezTo>
                    <a:pt x="386811" y="1933718"/>
                    <a:pt x="380776" y="2122380"/>
                    <a:pt x="396277" y="2256478"/>
                  </a:cubicBezTo>
                  <a:cubicBezTo>
                    <a:pt x="438074" y="2618017"/>
                    <a:pt x="493271" y="2674767"/>
                    <a:pt x="494709" y="2803599"/>
                  </a:cubicBezTo>
                  <a:cubicBezTo>
                    <a:pt x="497580" y="3061068"/>
                    <a:pt x="557685" y="3011164"/>
                    <a:pt x="779120" y="3002756"/>
                  </a:cubicBezTo>
                  <a:cubicBezTo>
                    <a:pt x="923537" y="2997273"/>
                    <a:pt x="813378" y="2865295"/>
                    <a:pt x="824584" y="2788749"/>
                  </a:cubicBezTo>
                  <a:cubicBezTo>
                    <a:pt x="834184" y="2723175"/>
                    <a:pt x="847355" y="2645464"/>
                    <a:pt x="853823" y="2592118"/>
                  </a:cubicBezTo>
                  <a:cubicBezTo>
                    <a:pt x="1042933" y="2743413"/>
                    <a:pt x="1410791" y="2801914"/>
                    <a:pt x="1760353" y="2625720"/>
                  </a:cubicBezTo>
                  <a:cubicBezTo>
                    <a:pt x="1765031" y="2718012"/>
                    <a:pt x="1759840" y="2720365"/>
                    <a:pt x="1762879" y="2860621"/>
                  </a:cubicBezTo>
                  <a:cubicBezTo>
                    <a:pt x="1765900" y="3000074"/>
                    <a:pt x="1808793" y="2995347"/>
                    <a:pt x="2092528" y="2982243"/>
                  </a:cubicBezTo>
                  <a:cubicBezTo>
                    <a:pt x="2202122" y="2977182"/>
                    <a:pt x="2131690" y="2754114"/>
                    <a:pt x="2145036" y="2684435"/>
                  </a:cubicBezTo>
                  <a:cubicBezTo>
                    <a:pt x="2159276" y="2610076"/>
                    <a:pt x="2190392" y="2509636"/>
                    <a:pt x="2220888" y="2336562"/>
                  </a:cubicBezTo>
                  <a:cubicBezTo>
                    <a:pt x="2239249" y="2232355"/>
                    <a:pt x="2318742" y="1776411"/>
                    <a:pt x="2258776" y="1557077"/>
                  </a:cubicBezTo>
                  <a:cubicBezTo>
                    <a:pt x="3551901" y="1315783"/>
                    <a:pt x="2942273" y="389993"/>
                    <a:pt x="2942273" y="389993"/>
                  </a:cubicBezTo>
                  <a:cubicBezTo>
                    <a:pt x="2942273" y="389993"/>
                    <a:pt x="3328918" y="480266"/>
                    <a:pt x="3394705" y="216245"/>
                  </a:cubicBezTo>
                  <a:cubicBezTo>
                    <a:pt x="3426950" y="86822"/>
                    <a:pt x="3157869" y="-73897"/>
                    <a:pt x="2814617" y="174838"/>
                  </a:cubicBezTo>
                  <a:cubicBezTo>
                    <a:pt x="2622666" y="61460"/>
                    <a:pt x="2427605" y="-571"/>
                    <a:pt x="2141823" y="20"/>
                  </a:cubicBezTo>
                  <a:close/>
                </a:path>
              </a:pathLst>
            </a:custGeom>
            <a:solidFill>
              <a:srgbClr val="FFFFFF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4578794" y="789680"/>
              <a:ext cx="2041192" cy="911522"/>
            </a:xfrm>
            <a:custGeom>
              <a:avLst/>
              <a:gdLst>
                <a:gd name="connsiteX0" fmla="*/ 1702570 w 2041192"/>
                <a:gd name="connsiteY0" fmla="*/ 1748 h 911522"/>
                <a:gd name="connsiteX1" fmla="*/ 96 w 2041192"/>
                <a:gd name="connsiteY1" fmla="*/ 273373 h 911522"/>
                <a:gd name="connsiteX2" fmla="*/ 1096617 w 2041192"/>
                <a:gd name="connsiteY2" fmla="*/ 895100 h 911522"/>
                <a:gd name="connsiteX3" fmla="*/ 2002142 w 2041192"/>
                <a:gd name="connsiteY3" fmla="*/ 9267 h 911522"/>
                <a:gd name="connsiteX4" fmla="*/ 1702595 w 2041192"/>
                <a:gd name="connsiteY4" fmla="*/ 1761 h 91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1192" h="911522">
                  <a:moveTo>
                    <a:pt x="1702570" y="1748"/>
                  </a:moveTo>
                  <a:cubicBezTo>
                    <a:pt x="1242496" y="2018"/>
                    <a:pt x="624737" y="56318"/>
                    <a:pt x="96" y="273373"/>
                  </a:cubicBezTo>
                  <a:cubicBezTo>
                    <a:pt x="12861" y="564202"/>
                    <a:pt x="177669" y="1008673"/>
                    <a:pt x="1096617" y="895100"/>
                  </a:cubicBezTo>
                  <a:cubicBezTo>
                    <a:pt x="2098595" y="771252"/>
                    <a:pt x="2095876" y="289882"/>
                    <a:pt x="2002142" y="9267"/>
                  </a:cubicBezTo>
                  <a:cubicBezTo>
                    <a:pt x="1912560" y="4683"/>
                    <a:pt x="1812048" y="1697"/>
                    <a:pt x="1702595" y="1761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" name="图形 51"/>
            <p:cNvGrpSpPr/>
            <p:nvPr/>
          </p:nvGrpSpPr>
          <p:grpSpPr>
            <a:xfrm>
              <a:off x="5101905" y="539424"/>
              <a:ext cx="153955" cy="202939"/>
              <a:chOff x="5101905" y="539424"/>
              <a:chExt cx="153955" cy="202939"/>
            </a:xfrm>
          </p:grpSpPr>
          <p:sp>
            <p:nvSpPr>
              <p:cNvPr id="26" name="任意多边形: 形状 25"/>
              <p:cNvSpPr/>
              <p:nvPr/>
            </p:nvSpPr>
            <p:spPr>
              <a:xfrm>
                <a:off x="5101905" y="539424"/>
                <a:ext cx="153955" cy="202939"/>
              </a:xfrm>
              <a:custGeom>
                <a:avLst/>
                <a:gdLst>
                  <a:gd name="connsiteX0" fmla="*/ 153613 w 153955"/>
                  <a:gd name="connsiteY0" fmla="*/ 102291 h 202939"/>
                  <a:gd name="connsiteX1" fmla="*/ 76635 w 153955"/>
                  <a:gd name="connsiteY1" fmla="*/ 203761 h 202939"/>
                  <a:gd name="connsiteX2" fmla="*/ -343 w 153955"/>
                  <a:gd name="connsiteY2" fmla="*/ 102291 h 202939"/>
                  <a:gd name="connsiteX3" fmla="*/ 76635 w 153955"/>
                  <a:gd name="connsiteY3" fmla="*/ 821 h 202939"/>
                  <a:gd name="connsiteX4" fmla="*/ 153613 w 153955"/>
                  <a:gd name="connsiteY4" fmla="*/ 102291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613" y="102291"/>
                    </a:moveTo>
                    <a:cubicBezTo>
                      <a:pt x="153613" y="158331"/>
                      <a:pt x="119148" y="203761"/>
                      <a:pt x="76635" y="203761"/>
                    </a:cubicBezTo>
                    <a:cubicBezTo>
                      <a:pt x="34121" y="203761"/>
                      <a:pt x="-343" y="158331"/>
                      <a:pt x="-343" y="102291"/>
                    </a:cubicBezTo>
                    <a:cubicBezTo>
                      <a:pt x="-343" y="46251"/>
                      <a:pt x="34121" y="821"/>
                      <a:pt x="76635" y="821"/>
                    </a:cubicBezTo>
                    <a:cubicBezTo>
                      <a:pt x="119148" y="821"/>
                      <a:pt x="153613" y="46251"/>
                      <a:pt x="153613" y="10229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5137058" y="567542"/>
                <a:ext cx="41988" cy="76978"/>
              </a:xfrm>
              <a:custGeom>
                <a:avLst/>
                <a:gdLst>
                  <a:gd name="connsiteX0" fmla="*/ 41637 w 41988"/>
                  <a:gd name="connsiteY0" fmla="*/ 39296 h 76978"/>
                  <a:gd name="connsiteX1" fmla="*/ 20643 w 41988"/>
                  <a:gd name="connsiteY1" fmla="*/ 77785 h 76978"/>
                  <a:gd name="connsiteX2" fmla="*/ -352 w 41988"/>
                  <a:gd name="connsiteY2" fmla="*/ 39296 h 76978"/>
                  <a:gd name="connsiteX3" fmla="*/ 20643 w 41988"/>
                  <a:gd name="connsiteY3" fmla="*/ 807 h 76978"/>
                  <a:gd name="connsiteX4" fmla="*/ 41637 w 41988"/>
                  <a:gd name="connsiteY4" fmla="*/ 39296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637" y="39296"/>
                    </a:moveTo>
                    <a:cubicBezTo>
                      <a:pt x="41637" y="60553"/>
                      <a:pt x="32238" y="77785"/>
                      <a:pt x="20643" y="77785"/>
                    </a:cubicBezTo>
                    <a:cubicBezTo>
                      <a:pt x="9048" y="77785"/>
                      <a:pt x="-352" y="60553"/>
                      <a:pt x="-352" y="39296"/>
                    </a:cubicBezTo>
                    <a:cubicBezTo>
                      <a:pt x="-352" y="18039"/>
                      <a:pt x="9048" y="807"/>
                      <a:pt x="20643" y="807"/>
                    </a:cubicBezTo>
                    <a:cubicBezTo>
                      <a:pt x="32238" y="807"/>
                      <a:pt x="41637" y="18039"/>
                      <a:pt x="41637" y="392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5184485" y="659491"/>
                <a:ext cx="27156" cy="45088"/>
              </a:xfrm>
              <a:custGeom>
                <a:avLst/>
                <a:gdLst>
                  <a:gd name="connsiteX0" fmla="*/ 26821 w 27156"/>
                  <a:gd name="connsiteY0" fmla="*/ 23382 h 45088"/>
                  <a:gd name="connsiteX1" fmla="*/ 13243 w 27156"/>
                  <a:gd name="connsiteY1" fmla="*/ 45927 h 45088"/>
                  <a:gd name="connsiteX2" fmla="*/ -335 w 27156"/>
                  <a:gd name="connsiteY2" fmla="*/ 23382 h 45088"/>
                  <a:gd name="connsiteX3" fmla="*/ 13243 w 27156"/>
                  <a:gd name="connsiteY3" fmla="*/ 838 h 45088"/>
                  <a:gd name="connsiteX4" fmla="*/ 26821 w 27156"/>
                  <a:gd name="connsiteY4" fmla="*/ 23382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6821" y="23382"/>
                    </a:moveTo>
                    <a:cubicBezTo>
                      <a:pt x="26821" y="35833"/>
                      <a:pt x="20742" y="45927"/>
                      <a:pt x="13243" y="45927"/>
                    </a:cubicBezTo>
                    <a:cubicBezTo>
                      <a:pt x="5744" y="45927"/>
                      <a:pt x="-335" y="35833"/>
                      <a:pt x="-335" y="23382"/>
                    </a:cubicBezTo>
                    <a:cubicBezTo>
                      <a:pt x="-335" y="10931"/>
                      <a:pt x="5744" y="838"/>
                      <a:pt x="13243" y="838"/>
                    </a:cubicBezTo>
                    <a:cubicBezTo>
                      <a:pt x="20742" y="838"/>
                      <a:pt x="26821" y="10931"/>
                      <a:pt x="26821" y="23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图形 51"/>
            <p:cNvGrpSpPr/>
            <p:nvPr/>
          </p:nvGrpSpPr>
          <p:grpSpPr>
            <a:xfrm>
              <a:off x="5857189" y="456676"/>
              <a:ext cx="161998" cy="208971"/>
              <a:chOff x="5857189" y="456676"/>
              <a:chExt cx="161998" cy="208971"/>
            </a:xfrm>
          </p:grpSpPr>
          <p:sp>
            <p:nvSpPr>
              <p:cNvPr id="23" name="任意多边形: 形状 22"/>
              <p:cNvSpPr/>
              <p:nvPr/>
            </p:nvSpPr>
            <p:spPr>
              <a:xfrm rot="138390">
                <a:off x="5861210" y="459691"/>
                <a:ext cx="153955" cy="202939"/>
              </a:xfrm>
              <a:custGeom>
                <a:avLst/>
                <a:gdLst>
                  <a:gd name="connsiteX0" fmla="*/ 153923 w 153955"/>
                  <a:gd name="connsiteY0" fmla="*/ 102258 h 202939"/>
                  <a:gd name="connsiteX1" fmla="*/ 76945 w 153955"/>
                  <a:gd name="connsiteY1" fmla="*/ 203728 h 202939"/>
                  <a:gd name="connsiteX2" fmla="*/ -33 w 153955"/>
                  <a:gd name="connsiteY2" fmla="*/ 102258 h 202939"/>
                  <a:gd name="connsiteX3" fmla="*/ 76945 w 153955"/>
                  <a:gd name="connsiteY3" fmla="*/ 788 h 202939"/>
                  <a:gd name="connsiteX4" fmla="*/ 153923 w 153955"/>
                  <a:gd name="connsiteY4" fmla="*/ 102258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923" y="102258"/>
                    </a:moveTo>
                    <a:cubicBezTo>
                      <a:pt x="153923" y="158299"/>
                      <a:pt x="119458" y="203728"/>
                      <a:pt x="76945" y="203728"/>
                    </a:cubicBezTo>
                    <a:cubicBezTo>
                      <a:pt x="34431" y="203728"/>
                      <a:pt x="-33" y="158299"/>
                      <a:pt x="-33" y="102258"/>
                    </a:cubicBezTo>
                    <a:cubicBezTo>
                      <a:pt x="-33" y="46218"/>
                      <a:pt x="34431" y="788"/>
                      <a:pt x="76945" y="788"/>
                    </a:cubicBezTo>
                    <a:cubicBezTo>
                      <a:pt x="119458" y="788"/>
                      <a:pt x="153923" y="46218"/>
                      <a:pt x="153923" y="1022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 rot="138390">
                <a:off x="5897784" y="487000"/>
                <a:ext cx="41988" cy="76978"/>
              </a:xfrm>
              <a:custGeom>
                <a:avLst/>
                <a:gdLst>
                  <a:gd name="connsiteX0" fmla="*/ 41948 w 41988"/>
                  <a:gd name="connsiteY0" fmla="*/ 39263 h 76978"/>
                  <a:gd name="connsiteX1" fmla="*/ 20953 w 41988"/>
                  <a:gd name="connsiteY1" fmla="*/ 77752 h 76978"/>
                  <a:gd name="connsiteX2" fmla="*/ -41 w 41988"/>
                  <a:gd name="connsiteY2" fmla="*/ 39263 h 76978"/>
                  <a:gd name="connsiteX3" fmla="*/ 20953 w 41988"/>
                  <a:gd name="connsiteY3" fmla="*/ 774 h 76978"/>
                  <a:gd name="connsiteX4" fmla="*/ 41948 w 41988"/>
                  <a:gd name="connsiteY4" fmla="*/ 39263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948" y="39263"/>
                    </a:moveTo>
                    <a:cubicBezTo>
                      <a:pt x="41948" y="60520"/>
                      <a:pt x="32548" y="77752"/>
                      <a:pt x="20953" y="77752"/>
                    </a:cubicBezTo>
                    <a:cubicBezTo>
                      <a:pt x="9358" y="77752"/>
                      <a:pt x="-41" y="60520"/>
                      <a:pt x="-41" y="39263"/>
                    </a:cubicBezTo>
                    <a:cubicBezTo>
                      <a:pt x="-41" y="18006"/>
                      <a:pt x="9358" y="774"/>
                      <a:pt x="20953" y="774"/>
                    </a:cubicBezTo>
                    <a:cubicBezTo>
                      <a:pt x="32548" y="774"/>
                      <a:pt x="41948" y="18006"/>
                      <a:pt x="41948" y="39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 rot="138390">
                <a:off x="5942119" y="580497"/>
                <a:ext cx="27156" cy="45088"/>
              </a:xfrm>
              <a:custGeom>
                <a:avLst/>
                <a:gdLst>
                  <a:gd name="connsiteX0" fmla="*/ 27130 w 27156"/>
                  <a:gd name="connsiteY0" fmla="*/ 23350 h 45088"/>
                  <a:gd name="connsiteX1" fmla="*/ 13552 w 27156"/>
                  <a:gd name="connsiteY1" fmla="*/ 45894 h 45088"/>
                  <a:gd name="connsiteX2" fmla="*/ -26 w 27156"/>
                  <a:gd name="connsiteY2" fmla="*/ 23350 h 45088"/>
                  <a:gd name="connsiteX3" fmla="*/ 13552 w 27156"/>
                  <a:gd name="connsiteY3" fmla="*/ 805 h 45088"/>
                  <a:gd name="connsiteX4" fmla="*/ 27130 w 27156"/>
                  <a:gd name="connsiteY4" fmla="*/ 23350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7130" y="23350"/>
                    </a:moveTo>
                    <a:cubicBezTo>
                      <a:pt x="27130" y="35801"/>
                      <a:pt x="21051" y="45894"/>
                      <a:pt x="13552" y="45894"/>
                    </a:cubicBezTo>
                    <a:cubicBezTo>
                      <a:pt x="6053" y="45894"/>
                      <a:pt x="-26" y="35801"/>
                      <a:pt x="-26" y="23350"/>
                    </a:cubicBezTo>
                    <a:cubicBezTo>
                      <a:pt x="-26" y="10899"/>
                      <a:pt x="6053" y="805"/>
                      <a:pt x="13552" y="805"/>
                    </a:cubicBezTo>
                    <a:cubicBezTo>
                      <a:pt x="21051" y="805"/>
                      <a:pt x="27130" y="10899"/>
                      <a:pt x="27130" y="23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" name="任意多边形: 形状 18"/>
            <p:cNvSpPr/>
            <p:nvPr/>
          </p:nvSpPr>
          <p:spPr>
            <a:xfrm>
              <a:off x="5250986" y="1240309"/>
              <a:ext cx="872781" cy="269969"/>
            </a:xfrm>
            <a:custGeom>
              <a:avLst/>
              <a:gdLst>
                <a:gd name="connsiteX0" fmla="*/ 791818 w 872781"/>
                <a:gd name="connsiteY0" fmla="*/ 1811 h 269969"/>
                <a:gd name="connsiteX1" fmla="*/ 767249 w 872781"/>
                <a:gd name="connsiteY1" fmla="*/ 8011 h 269969"/>
                <a:gd name="connsiteX2" fmla="*/ 761433 w 872781"/>
                <a:gd name="connsiteY2" fmla="*/ 24364 h 269969"/>
                <a:gd name="connsiteX3" fmla="*/ 777785 w 872781"/>
                <a:gd name="connsiteY3" fmla="*/ 30180 h 269969"/>
                <a:gd name="connsiteX4" fmla="*/ 777888 w 872781"/>
                <a:gd name="connsiteY4" fmla="*/ 30131 h 269969"/>
                <a:gd name="connsiteX5" fmla="*/ 823660 w 872781"/>
                <a:gd name="connsiteY5" fmla="*/ 37861 h 269969"/>
                <a:gd name="connsiteX6" fmla="*/ 306028 w 872781"/>
                <a:gd name="connsiteY6" fmla="*/ 244596 h 269969"/>
                <a:gd name="connsiteX7" fmla="*/ 44640 w 872781"/>
                <a:gd name="connsiteY7" fmla="*/ 170811 h 269969"/>
                <a:gd name="connsiteX8" fmla="*/ 42268 w 872781"/>
                <a:gd name="connsiteY8" fmla="*/ 169893 h 269969"/>
                <a:gd name="connsiteX9" fmla="*/ 81074 w 872781"/>
                <a:gd name="connsiteY9" fmla="*/ 154508 h 269969"/>
                <a:gd name="connsiteX10" fmla="*/ 95437 w 872781"/>
                <a:gd name="connsiteY10" fmla="*/ 144783 h 269969"/>
                <a:gd name="connsiteX11" fmla="*/ 85712 w 872781"/>
                <a:gd name="connsiteY11" fmla="*/ 130421 h 269969"/>
                <a:gd name="connsiteX12" fmla="*/ 85590 w 872781"/>
                <a:gd name="connsiteY12" fmla="*/ 130398 h 269969"/>
                <a:gd name="connsiteX13" fmla="*/ 74109 w 872781"/>
                <a:gd name="connsiteY13" fmla="*/ 129326 h 269969"/>
                <a:gd name="connsiteX14" fmla="*/ 15251 w 872781"/>
                <a:gd name="connsiteY14" fmla="*/ 252785 h 269969"/>
                <a:gd name="connsiteX15" fmla="*/ 32505 w 872781"/>
                <a:gd name="connsiteY15" fmla="*/ 254490 h 269969"/>
                <a:gd name="connsiteX16" fmla="*/ 34209 w 872781"/>
                <a:gd name="connsiteY16" fmla="*/ 237235 h 269969"/>
                <a:gd name="connsiteX17" fmla="*/ 34156 w 872781"/>
                <a:gd name="connsiteY17" fmla="*/ 237171 h 269969"/>
                <a:gd name="connsiteX18" fmla="*/ 29640 w 872781"/>
                <a:gd name="connsiteY18" fmla="*/ 189716 h 269969"/>
                <a:gd name="connsiteX19" fmla="*/ 32778 w 872781"/>
                <a:gd name="connsiteY19" fmla="*/ 192242 h 269969"/>
                <a:gd name="connsiteX20" fmla="*/ 303890 w 872781"/>
                <a:gd name="connsiteY20" fmla="*/ 269012 h 269969"/>
                <a:gd name="connsiteX21" fmla="*/ 840210 w 872781"/>
                <a:gd name="connsiteY21" fmla="*/ 56079 h 269969"/>
                <a:gd name="connsiteX22" fmla="*/ 844649 w 872781"/>
                <a:gd name="connsiteY22" fmla="*/ 97868 h 269969"/>
                <a:gd name="connsiteX23" fmla="*/ 850334 w 872781"/>
                <a:gd name="connsiteY23" fmla="*/ 114230 h 269969"/>
                <a:gd name="connsiteX24" fmla="*/ 866695 w 872781"/>
                <a:gd name="connsiteY24" fmla="*/ 108546 h 269969"/>
                <a:gd name="connsiteX25" fmla="*/ 866922 w 872781"/>
                <a:gd name="connsiteY25" fmla="*/ 108048 h 269969"/>
                <a:gd name="connsiteX26" fmla="*/ 800028 w 872781"/>
                <a:gd name="connsiteY26" fmla="*/ 1965 h 269969"/>
                <a:gd name="connsiteX27" fmla="*/ 791837 w 872781"/>
                <a:gd name="connsiteY27" fmla="*/ 1812 h 26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72781" h="269969">
                  <a:moveTo>
                    <a:pt x="791818" y="1811"/>
                  </a:moveTo>
                  <a:cubicBezTo>
                    <a:pt x="783590" y="2176"/>
                    <a:pt x="775291" y="4139"/>
                    <a:pt x="767249" y="8011"/>
                  </a:cubicBezTo>
                  <a:cubicBezTo>
                    <a:pt x="761127" y="10921"/>
                    <a:pt x="758523" y="18242"/>
                    <a:pt x="761433" y="24364"/>
                  </a:cubicBezTo>
                  <a:cubicBezTo>
                    <a:pt x="764342" y="30486"/>
                    <a:pt x="771664" y="33090"/>
                    <a:pt x="777785" y="30180"/>
                  </a:cubicBezTo>
                  <a:cubicBezTo>
                    <a:pt x="777820" y="30164"/>
                    <a:pt x="777854" y="30148"/>
                    <a:pt x="777888" y="30131"/>
                  </a:cubicBezTo>
                  <a:cubicBezTo>
                    <a:pt x="792639" y="23029"/>
                    <a:pt x="809925" y="27526"/>
                    <a:pt x="823660" y="37861"/>
                  </a:cubicBezTo>
                  <a:cubicBezTo>
                    <a:pt x="651520" y="225364"/>
                    <a:pt x="458031" y="258052"/>
                    <a:pt x="306028" y="244596"/>
                  </a:cubicBezTo>
                  <a:cubicBezTo>
                    <a:pt x="153727" y="231115"/>
                    <a:pt x="44640" y="170811"/>
                    <a:pt x="44640" y="170811"/>
                  </a:cubicBezTo>
                  <a:cubicBezTo>
                    <a:pt x="43884" y="170423"/>
                    <a:pt x="43088" y="170116"/>
                    <a:pt x="42268" y="169893"/>
                  </a:cubicBezTo>
                  <a:cubicBezTo>
                    <a:pt x="52647" y="158662"/>
                    <a:pt x="66617" y="151774"/>
                    <a:pt x="81074" y="154508"/>
                  </a:cubicBezTo>
                  <a:cubicBezTo>
                    <a:pt x="87726" y="155789"/>
                    <a:pt x="94156" y="151435"/>
                    <a:pt x="95437" y="144783"/>
                  </a:cubicBezTo>
                  <a:cubicBezTo>
                    <a:pt x="96718" y="138132"/>
                    <a:pt x="92364" y="131701"/>
                    <a:pt x="85712" y="130421"/>
                  </a:cubicBezTo>
                  <a:cubicBezTo>
                    <a:pt x="85671" y="130413"/>
                    <a:pt x="85631" y="130405"/>
                    <a:pt x="85590" y="130398"/>
                  </a:cubicBezTo>
                  <a:cubicBezTo>
                    <a:pt x="81692" y="129661"/>
                    <a:pt x="77885" y="129346"/>
                    <a:pt x="74109" y="129326"/>
                  </a:cubicBezTo>
                  <a:cubicBezTo>
                    <a:pt x="17465" y="129037"/>
                    <a:pt x="-23358" y="205896"/>
                    <a:pt x="15251" y="252785"/>
                  </a:cubicBezTo>
                  <a:cubicBezTo>
                    <a:pt x="19544" y="258020"/>
                    <a:pt x="27269" y="258783"/>
                    <a:pt x="32505" y="254490"/>
                  </a:cubicBezTo>
                  <a:cubicBezTo>
                    <a:pt x="37740" y="250196"/>
                    <a:pt x="38503" y="242471"/>
                    <a:pt x="34209" y="237235"/>
                  </a:cubicBezTo>
                  <a:cubicBezTo>
                    <a:pt x="34191" y="237214"/>
                    <a:pt x="34174" y="237192"/>
                    <a:pt x="34156" y="237171"/>
                  </a:cubicBezTo>
                  <a:cubicBezTo>
                    <a:pt x="23185" y="223846"/>
                    <a:pt x="23154" y="205690"/>
                    <a:pt x="29640" y="189716"/>
                  </a:cubicBezTo>
                  <a:cubicBezTo>
                    <a:pt x="30540" y="190725"/>
                    <a:pt x="31600" y="191579"/>
                    <a:pt x="32778" y="192242"/>
                  </a:cubicBezTo>
                  <a:cubicBezTo>
                    <a:pt x="32778" y="192242"/>
                    <a:pt x="146200" y="255054"/>
                    <a:pt x="303890" y="269012"/>
                  </a:cubicBezTo>
                  <a:cubicBezTo>
                    <a:pt x="460825" y="282904"/>
                    <a:pt x="663175" y="247860"/>
                    <a:pt x="840210" y="56079"/>
                  </a:cubicBezTo>
                  <a:cubicBezTo>
                    <a:pt x="848029" y="68898"/>
                    <a:pt x="850922" y="84084"/>
                    <a:pt x="844649" y="97868"/>
                  </a:cubicBezTo>
                  <a:cubicBezTo>
                    <a:pt x="841701" y="103956"/>
                    <a:pt x="844246" y="111282"/>
                    <a:pt x="850334" y="114230"/>
                  </a:cubicBezTo>
                  <a:cubicBezTo>
                    <a:pt x="856421" y="117178"/>
                    <a:pt x="863747" y="114633"/>
                    <a:pt x="866695" y="108546"/>
                  </a:cubicBezTo>
                  <a:cubicBezTo>
                    <a:pt x="866774" y="108382"/>
                    <a:pt x="866850" y="108216"/>
                    <a:pt x="866922" y="108048"/>
                  </a:cubicBezTo>
                  <a:cubicBezTo>
                    <a:pt x="888724" y="60136"/>
                    <a:pt x="847095" y="5850"/>
                    <a:pt x="800028" y="1965"/>
                  </a:cubicBezTo>
                  <a:cubicBezTo>
                    <a:pt x="797312" y="1741"/>
                    <a:pt x="794580" y="1690"/>
                    <a:pt x="791837" y="181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3575545" y="218181"/>
              <a:ext cx="2381686" cy="2511235"/>
            </a:xfrm>
            <a:custGeom>
              <a:avLst/>
              <a:gdLst>
                <a:gd name="connsiteX0" fmla="*/ 1553161 w 2381686"/>
                <a:gd name="connsiteY0" fmla="*/ 7 h 2511235"/>
                <a:gd name="connsiteX1" fmla="*/ 1050592 w 2381686"/>
                <a:gd name="connsiteY1" fmla="*/ 272270 h 2511235"/>
                <a:gd name="connsiteX2" fmla="*/ 823345 w 2381686"/>
                <a:gd name="connsiteY2" fmla="*/ 230556 h 2511235"/>
                <a:gd name="connsiteX3" fmla="*/ 854191 w 2381686"/>
                <a:gd name="connsiteY3" fmla="*/ 483665 h 2511235"/>
                <a:gd name="connsiteX4" fmla="*/ 877000 w 2381686"/>
                <a:gd name="connsiteY4" fmla="*/ 601385 h 2511235"/>
                <a:gd name="connsiteX5" fmla="*/ 982932 w 2381686"/>
                <a:gd name="connsiteY5" fmla="*/ 570387 h 2511235"/>
                <a:gd name="connsiteX6" fmla="*/ 963720 w 2381686"/>
                <a:gd name="connsiteY6" fmla="*/ 706705 h 2511235"/>
                <a:gd name="connsiteX7" fmla="*/ 1305101 w 2381686"/>
                <a:gd name="connsiteY7" fmla="*/ 489637 h 2511235"/>
                <a:gd name="connsiteX8" fmla="*/ 1553165 w 2381686"/>
                <a:gd name="connsiteY8" fmla="*/ 0 h 2511235"/>
                <a:gd name="connsiteX9" fmla="*/ 2353392 w 2381686"/>
                <a:gd name="connsiteY9" fmla="*/ 752551 h 2511235"/>
                <a:gd name="connsiteX10" fmla="*/ 2212021 w 2381686"/>
                <a:gd name="connsiteY10" fmla="*/ 883511 h 2511235"/>
                <a:gd name="connsiteX11" fmla="*/ 2376966 w 2381686"/>
                <a:gd name="connsiteY11" fmla="*/ 769313 h 2511235"/>
                <a:gd name="connsiteX12" fmla="*/ 2353392 w 2381686"/>
                <a:gd name="connsiteY12" fmla="*/ 752551 h 2511235"/>
                <a:gd name="connsiteX13" fmla="*/ 1771466 w 2381686"/>
                <a:gd name="connsiteY13" fmla="*/ 827330 h 2511235"/>
                <a:gd name="connsiteX14" fmla="*/ 1746591 w 2381686"/>
                <a:gd name="connsiteY14" fmla="*/ 849450 h 2511235"/>
                <a:gd name="connsiteX15" fmla="*/ 1933273 w 2381686"/>
                <a:gd name="connsiteY15" fmla="*/ 922852 h 2511235"/>
                <a:gd name="connsiteX16" fmla="*/ 1771468 w 2381686"/>
                <a:gd name="connsiteY16" fmla="*/ 827330 h 2511235"/>
                <a:gd name="connsiteX17" fmla="*/ 1173081 w 2381686"/>
                <a:gd name="connsiteY17" fmla="*/ 1325833 h 2511235"/>
                <a:gd name="connsiteX18" fmla="*/ 942848 w 2381686"/>
                <a:gd name="connsiteY18" fmla="*/ 1343590 h 2511235"/>
                <a:gd name="connsiteX19" fmla="*/ 1044033 w 2381686"/>
                <a:gd name="connsiteY19" fmla="*/ 1403292 h 2511235"/>
                <a:gd name="connsiteX20" fmla="*/ 1370327 w 2381686"/>
                <a:gd name="connsiteY20" fmla="*/ 1569382 h 2511235"/>
                <a:gd name="connsiteX21" fmla="*/ 1489653 w 2381686"/>
                <a:gd name="connsiteY21" fmla="*/ 1487637 h 2511235"/>
                <a:gd name="connsiteX22" fmla="*/ 1173083 w 2381686"/>
                <a:gd name="connsiteY22" fmla="*/ 1325833 h 2511235"/>
                <a:gd name="connsiteX23" fmla="*/ 111536 w 2381686"/>
                <a:gd name="connsiteY23" fmla="*/ 1403522 h 2511235"/>
                <a:gd name="connsiteX24" fmla="*/ 45405 w 2381686"/>
                <a:gd name="connsiteY24" fmla="*/ 1655186 h 2511235"/>
                <a:gd name="connsiteX25" fmla="*/ 70586 w 2381686"/>
                <a:gd name="connsiteY25" fmla="*/ 1662534 h 2511235"/>
                <a:gd name="connsiteX26" fmla="*/ 87349 w 2381686"/>
                <a:gd name="connsiteY26" fmla="*/ 1658324 h 2511235"/>
                <a:gd name="connsiteX27" fmla="*/ 111535 w 2381686"/>
                <a:gd name="connsiteY27" fmla="*/ 1403524 h 2511235"/>
                <a:gd name="connsiteX28" fmla="*/ 543369 w 2381686"/>
                <a:gd name="connsiteY28" fmla="*/ 1460774 h 2511235"/>
                <a:gd name="connsiteX29" fmla="*/ 391744 w 2381686"/>
                <a:gd name="connsiteY29" fmla="*/ 1926064 h 2511235"/>
                <a:gd name="connsiteX30" fmla="*/ 516045 w 2381686"/>
                <a:gd name="connsiteY30" fmla="*/ 1765176 h 2511235"/>
                <a:gd name="connsiteX31" fmla="*/ 616848 w 2381686"/>
                <a:gd name="connsiteY31" fmla="*/ 1682130 h 2511235"/>
                <a:gd name="connsiteX32" fmla="*/ 610954 w 2381686"/>
                <a:gd name="connsiteY32" fmla="*/ 1510068 h 2511235"/>
                <a:gd name="connsiteX33" fmla="*/ 543369 w 2381686"/>
                <a:gd name="connsiteY33" fmla="*/ 1460776 h 2511235"/>
                <a:gd name="connsiteX34" fmla="*/ 2169695 w 2381686"/>
                <a:gd name="connsiteY34" fmla="*/ 1495215 h 2511235"/>
                <a:gd name="connsiteX35" fmla="*/ 2102952 w 2381686"/>
                <a:gd name="connsiteY35" fmla="*/ 1504706 h 2511235"/>
                <a:gd name="connsiteX36" fmla="*/ 1821750 w 2381686"/>
                <a:gd name="connsiteY36" fmla="*/ 1524454 h 2511235"/>
                <a:gd name="connsiteX37" fmla="*/ 1808508 w 2381686"/>
                <a:gd name="connsiteY37" fmla="*/ 1581170 h 2511235"/>
                <a:gd name="connsiteX38" fmla="*/ 1808508 w 2381686"/>
                <a:gd name="connsiteY38" fmla="*/ 1763948 h 2511235"/>
                <a:gd name="connsiteX39" fmla="*/ 2083514 w 2381686"/>
                <a:gd name="connsiteY39" fmla="*/ 1638040 h 2511235"/>
                <a:gd name="connsiteX40" fmla="*/ 2169700 w 2381686"/>
                <a:gd name="connsiteY40" fmla="*/ 1495215 h 2511235"/>
                <a:gd name="connsiteX41" fmla="*/ 1147045 w 2381686"/>
                <a:gd name="connsiteY41" fmla="*/ 1892392 h 2511235"/>
                <a:gd name="connsiteX42" fmla="*/ 1143907 w 2381686"/>
                <a:gd name="connsiteY42" fmla="*/ 1892468 h 2511235"/>
                <a:gd name="connsiteX43" fmla="*/ 1083747 w 2381686"/>
                <a:gd name="connsiteY43" fmla="*/ 1941378 h 2511235"/>
                <a:gd name="connsiteX44" fmla="*/ 1137171 w 2381686"/>
                <a:gd name="connsiteY44" fmla="*/ 2178652 h 2511235"/>
                <a:gd name="connsiteX45" fmla="*/ 1362582 w 2381686"/>
                <a:gd name="connsiteY45" fmla="*/ 2226107 h 2511235"/>
                <a:gd name="connsiteX46" fmla="*/ 1297369 w 2381686"/>
                <a:gd name="connsiteY46" fmla="*/ 1982864 h 2511235"/>
                <a:gd name="connsiteX47" fmla="*/ 1147044 w 2381686"/>
                <a:gd name="connsiteY47" fmla="*/ 1892392 h 2511235"/>
                <a:gd name="connsiteX48" fmla="*/ 525000 w 2381686"/>
                <a:gd name="connsiteY48" fmla="*/ 2273109 h 2511235"/>
                <a:gd name="connsiteX49" fmla="*/ 477775 w 2381686"/>
                <a:gd name="connsiteY49" fmla="*/ 2301888 h 2511235"/>
                <a:gd name="connsiteX50" fmla="*/ 416161 w 2381686"/>
                <a:gd name="connsiteY50" fmla="*/ 2325003 h 2511235"/>
                <a:gd name="connsiteX51" fmla="*/ 453361 w 2381686"/>
                <a:gd name="connsiteY51" fmla="*/ 2510612 h 2511235"/>
                <a:gd name="connsiteX52" fmla="*/ 594959 w 2381686"/>
                <a:gd name="connsiteY52" fmla="*/ 2441957 h 2511235"/>
                <a:gd name="connsiteX53" fmla="*/ 525002 w 2381686"/>
                <a:gd name="connsiteY53" fmla="*/ 2273108 h 251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381686" h="2511235">
                  <a:moveTo>
                    <a:pt x="1553161" y="7"/>
                  </a:moveTo>
                  <a:cubicBezTo>
                    <a:pt x="1352182" y="55263"/>
                    <a:pt x="1165194" y="143597"/>
                    <a:pt x="1050592" y="272270"/>
                  </a:cubicBezTo>
                  <a:cubicBezTo>
                    <a:pt x="962386" y="241904"/>
                    <a:pt x="887029" y="229778"/>
                    <a:pt x="823345" y="230556"/>
                  </a:cubicBezTo>
                  <a:cubicBezTo>
                    <a:pt x="772052" y="304167"/>
                    <a:pt x="786000" y="407461"/>
                    <a:pt x="854191" y="483665"/>
                  </a:cubicBezTo>
                  <a:cubicBezTo>
                    <a:pt x="900152" y="535032"/>
                    <a:pt x="895572" y="574096"/>
                    <a:pt x="877000" y="601385"/>
                  </a:cubicBezTo>
                  <a:cubicBezTo>
                    <a:pt x="915314" y="595158"/>
                    <a:pt x="951745" y="584876"/>
                    <a:pt x="982932" y="570387"/>
                  </a:cubicBezTo>
                  <a:cubicBezTo>
                    <a:pt x="982932" y="570387"/>
                    <a:pt x="969639" y="624421"/>
                    <a:pt x="963720" y="706705"/>
                  </a:cubicBezTo>
                  <a:cubicBezTo>
                    <a:pt x="1059830" y="663387"/>
                    <a:pt x="1189079" y="593104"/>
                    <a:pt x="1305101" y="489637"/>
                  </a:cubicBezTo>
                  <a:cubicBezTo>
                    <a:pt x="1423804" y="383766"/>
                    <a:pt x="1504231" y="172111"/>
                    <a:pt x="1553165" y="0"/>
                  </a:cubicBezTo>
                  <a:close/>
                  <a:moveTo>
                    <a:pt x="2353392" y="752551"/>
                  </a:moveTo>
                  <a:cubicBezTo>
                    <a:pt x="2304543" y="755335"/>
                    <a:pt x="2212021" y="883511"/>
                    <a:pt x="2212021" y="883511"/>
                  </a:cubicBezTo>
                  <a:cubicBezTo>
                    <a:pt x="2289960" y="985847"/>
                    <a:pt x="2406984" y="841981"/>
                    <a:pt x="2376966" y="769313"/>
                  </a:cubicBezTo>
                  <a:cubicBezTo>
                    <a:pt x="2371806" y="756824"/>
                    <a:pt x="2363530" y="751974"/>
                    <a:pt x="2353392" y="752551"/>
                  </a:cubicBezTo>
                  <a:close/>
                  <a:moveTo>
                    <a:pt x="1771466" y="827330"/>
                  </a:moveTo>
                  <a:cubicBezTo>
                    <a:pt x="1758394" y="827408"/>
                    <a:pt x="1749147" y="833685"/>
                    <a:pt x="1746591" y="849450"/>
                  </a:cubicBezTo>
                  <a:cubicBezTo>
                    <a:pt x="1734006" y="927058"/>
                    <a:pt x="1880834" y="1040315"/>
                    <a:pt x="1933273" y="922852"/>
                  </a:cubicBezTo>
                  <a:cubicBezTo>
                    <a:pt x="1933273" y="922852"/>
                    <a:pt x="1822746" y="827017"/>
                    <a:pt x="1771468" y="827330"/>
                  </a:cubicBezTo>
                  <a:close/>
                  <a:moveTo>
                    <a:pt x="1173081" y="1325833"/>
                  </a:moveTo>
                  <a:cubicBezTo>
                    <a:pt x="1090437" y="1329408"/>
                    <a:pt x="1013686" y="1335101"/>
                    <a:pt x="942848" y="1343590"/>
                  </a:cubicBezTo>
                  <a:cubicBezTo>
                    <a:pt x="941252" y="1372433"/>
                    <a:pt x="963573" y="1398415"/>
                    <a:pt x="1044033" y="1403292"/>
                  </a:cubicBezTo>
                  <a:cubicBezTo>
                    <a:pt x="1239814" y="1415157"/>
                    <a:pt x="1233870" y="1616845"/>
                    <a:pt x="1370327" y="1569382"/>
                  </a:cubicBezTo>
                  <a:cubicBezTo>
                    <a:pt x="1419141" y="1552404"/>
                    <a:pt x="1458780" y="1520975"/>
                    <a:pt x="1489653" y="1487637"/>
                  </a:cubicBezTo>
                  <a:cubicBezTo>
                    <a:pt x="1352310" y="1452718"/>
                    <a:pt x="1249547" y="1395351"/>
                    <a:pt x="1173083" y="1325833"/>
                  </a:cubicBezTo>
                  <a:close/>
                  <a:moveTo>
                    <a:pt x="111536" y="1403522"/>
                  </a:moveTo>
                  <a:cubicBezTo>
                    <a:pt x="-31098" y="1483229"/>
                    <a:pt x="-17522" y="1602747"/>
                    <a:pt x="45405" y="1655186"/>
                  </a:cubicBezTo>
                  <a:cubicBezTo>
                    <a:pt x="62185" y="1665673"/>
                    <a:pt x="70586" y="1662534"/>
                    <a:pt x="70586" y="1662534"/>
                  </a:cubicBezTo>
                  <a:cubicBezTo>
                    <a:pt x="64295" y="1640628"/>
                    <a:pt x="78416" y="1637294"/>
                    <a:pt x="87349" y="1658324"/>
                  </a:cubicBezTo>
                  <a:cubicBezTo>
                    <a:pt x="171251" y="1574421"/>
                    <a:pt x="73780" y="1472741"/>
                    <a:pt x="111535" y="1403524"/>
                  </a:cubicBezTo>
                  <a:close/>
                  <a:moveTo>
                    <a:pt x="543369" y="1460774"/>
                  </a:moveTo>
                  <a:cubicBezTo>
                    <a:pt x="449910" y="1538345"/>
                    <a:pt x="403811" y="1736343"/>
                    <a:pt x="391744" y="1926064"/>
                  </a:cubicBezTo>
                  <a:cubicBezTo>
                    <a:pt x="494665" y="2035812"/>
                    <a:pt x="595716" y="1786423"/>
                    <a:pt x="516045" y="1765176"/>
                  </a:cubicBezTo>
                  <a:cubicBezTo>
                    <a:pt x="427053" y="1741445"/>
                    <a:pt x="510059" y="1628736"/>
                    <a:pt x="616848" y="1682130"/>
                  </a:cubicBezTo>
                  <a:cubicBezTo>
                    <a:pt x="723637" y="1735525"/>
                    <a:pt x="777070" y="1492269"/>
                    <a:pt x="610954" y="1510068"/>
                  </a:cubicBezTo>
                  <a:cubicBezTo>
                    <a:pt x="549345" y="1516668"/>
                    <a:pt x="535923" y="1493075"/>
                    <a:pt x="543369" y="1460776"/>
                  </a:cubicBezTo>
                  <a:close/>
                  <a:moveTo>
                    <a:pt x="2169695" y="1495215"/>
                  </a:moveTo>
                  <a:cubicBezTo>
                    <a:pt x="2147928" y="1498530"/>
                    <a:pt x="2125703" y="1501758"/>
                    <a:pt x="2102952" y="1504706"/>
                  </a:cubicBezTo>
                  <a:cubicBezTo>
                    <a:pt x="2000432" y="1517993"/>
                    <a:pt x="1906997" y="1524206"/>
                    <a:pt x="1821750" y="1524454"/>
                  </a:cubicBezTo>
                  <a:cubicBezTo>
                    <a:pt x="1787680" y="1540004"/>
                    <a:pt x="1770170" y="1559545"/>
                    <a:pt x="1808508" y="1581170"/>
                  </a:cubicBezTo>
                  <a:cubicBezTo>
                    <a:pt x="1902130" y="1633974"/>
                    <a:pt x="1627117" y="1727390"/>
                    <a:pt x="1808508" y="1763948"/>
                  </a:cubicBezTo>
                  <a:cubicBezTo>
                    <a:pt x="1989900" y="1800506"/>
                    <a:pt x="2147881" y="1735526"/>
                    <a:pt x="2083514" y="1638040"/>
                  </a:cubicBezTo>
                  <a:cubicBezTo>
                    <a:pt x="2044970" y="1579661"/>
                    <a:pt x="2155315" y="1522757"/>
                    <a:pt x="2169700" y="1495215"/>
                  </a:cubicBezTo>
                  <a:close/>
                  <a:moveTo>
                    <a:pt x="1147045" y="1892392"/>
                  </a:moveTo>
                  <a:cubicBezTo>
                    <a:pt x="1145988" y="1892392"/>
                    <a:pt x="1144954" y="1892431"/>
                    <a:pt x="1143907" y="1892468"/>
                  </a:cubicBezTo>
                  <a:cubicBezTo>
                    <a:pt x="1119658" y="1893335"/>
                    <a:pt x="1097929" y="1906707"/>
                    <a:pt x="1083747" y="1941378"/>
                  </a:cubicBezTo>
                  <a:cubicBezTo>
                    <a:pt x="1030353" y="2071897"/>
                    <a:pt x="1048181" y="2249841"/>
                    <a:pt x="1137171" y="2178652"/>
                  </a:cubicBezTo>
                  <a:cubicBezTo>
                    <a:pt x="1226164" y="2107459"/>
                    <a:pt x="1237994" y="2362559"/>
                    <a:pt x="1362582" y="2226107"/>
                  </a:cubicBezTo>
                  <a:cubicBezTo>
                    <a:pt x="1487169" y="2089652"/>
                    <a:pt x="1522814" y="1923547"/>
                    <a:pt x="1297369" y="1982864"/>
                  </a:cubicBezTo>
                  <a:cubicBezTo>
                    <a:pt x="1297369" y="1982864"/>
                    <a:pt x="1213609" y="1892913"/>
                    <a:pt x="1147044" y="1892392"/>
                  </a:cubicBezTo>
                  <a:close/>
                  <a:moveTo>
                    <a:pt x="525000" y="2273109"/>
                  </a:moveTo>
                  <a:cubicBezTo>
                    <a:pt x="510150" y="2273595"/>
                    <a:pt x="494082" y="2282308"/>
                    <a:pt x="477775" y="2301888"/>
                  </a:cubicBezTo>
                  <a:cubicBezTo>
                    <a:pt x="458088" y="2325525"/>
                    <a:pt x="437509" y="2328992"/>
                    <a:pt x="416161" y="2325003"/>
                  </a:cubicBezTo>
                  <a:cubicBezTo>
                    <a:pt x="428786" y="2404024"/>
                    <a:pt x="441775" y="2463030"/>
                    <a:pt x="453361" y="2510612"/>
                  </a:cubicBezTo>
                  <a:cubicBezTo>
                    <a:pt x="512932" y="2514075"/>
                    <a:pt x="584615" y="2504672"/>
                    <a:pt x="594959" y="2441957"/>
                  </a:cubicBezTo>
                  <a:cubicBezTo>
                    <a:pt x="608820" y="2357914"/>
                    <a:pt x="573511" y="2271521"/>
                    <a:pt x="525002" y="2273108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4163933" y="9233"/>
              <a:ext cx="2732465" cy="2866149"/>
            </a:xfrm>
            <a:custGeom>
              <a:avLst/>
              <a:gdLst>
                <a:gd name="connsiteX0" fmla="*/ 1921243 w 2732465"/>
                <a:gd name="connsiteY0" fmla="*/ 31 h 2866149"/>
                <a:gd name="connsiteX1" fmla="*/ 1894759 w 2732465"/>
                <a:gd name="connsiteY1" fmla="*/ 14115 h 2866149"/>
                <a:gd name="connsiteX2" fmla="*/ 1847610 w 2732465"/>
                <a:gd name="connsiteY2" fmla="*/ 214192 h 2866149"/>
                <a:gd name="connsiteX3" fmla="*/ 2064984 w 2732465"/>
                <a:gd name="connsiteY3" fmla="*/ 255141 h 2866149"/>
                <a:gd name="connsiteX4" fmla="*/ 1921243 w 2732465"/>
                <a:gd name="connsiteY4" fmla="*/ 24 h 2866149"/>
                <a:gd name="connsiteX5" fmla="*/ 682199 w 2732465"/>
                <a:gd name="connsiteY5" fmla="*/ 136197 h 2866149"/>
                <a:gd name="connsiteX6" fmla="*/ 594100 w 2732465"/>
                <a:gd name="connsiteY6" fmla="*/ 417791 h 2866149"/>
                <a:gd name="connsiteX7" fmla="*/ 796548 w 2732465"/>
                <a:gd name="connsiteY7" fmla="*/ 328698 h 2866149"/>
                <a:gd name="connsiteX8" fmla="*/ 705464 w 2732465"/>
                <a:gd name="connsiteY8" fmla="*/ 144466 h 2866149"/>
                <a:gd name="connsiteX9" fmla="*/ 682196 w 2732465"/>
                <a:gd name="connsiteY9" fmla="*/ 136199 h 2866149"/>
                <a:gd name="connsiteX10" fmla="*/ 2562564 w 2732465"/>
                <a:gd name="connsiteY10" fmla="*/ 260038 h 2866149"/>
                <a:gd name="connsiteX11" fmla="*/ 2258020 w 2732465"/>
                <a:gd name="connsiteY11" fmla="*/ 373929 h 2866149"/>
                <a:gd name="connsiteX12" fmla="*/ 2333642 w 2732465"/>
                <a:gd name="connsiteY12" fmla="*/ 485142 h 2866149"/>
                <a:gd name="connsiteX13" fmla="*/ 2621433 w 2732465"/>
                <a:gd name="connsiteY13" fmla="*/ 474809 h 2866149"/>
                <a:gd name="connsiteX14" fmla="*/ 2716343 w 2732465"/>
                <a:gd name="connsiteY14" fmla="*/ 299761 h 2866149"/>
                <a:gd name="connsiteX15" fmla="*/ 2570228 w 2732465"/>
                <a:gd name="connsiteY15" fmla="*/ 260036 h 2866149"/>
                <a:gd name="connsiteX16" fmla="*/ 2562574 w 2732465"/>
                <a:gd name="connsiteY16" fmla="*/ 260036 h 2866149"/>
                <a:gd name="connsiteX17" fmla="*/ 186463 w 2732465"/>
                <a:gd name="connsiteY17" fmla="*/ 548588 h 2866149"/>
                <a:gd name="connsiteX18" fmla="*/ 2078 w 2732465"/>
                <a:gd name="connsiteY18" fmla="*/ 652759 h 2866149"/>
                <a:gd name="connsiteX19" fmla="*/ 396634 w 2732465"/>
                <a:gd name="connsiteY19" fmla="*/ 741776 h 2866149"/>
                <a:gd name="connsiteX20" fmla="*/ 432224 w 2732465"/>
                <a:gd name="connsiteY20" fmla="*/ 608290 h 2866149"/>
                <a:gd name="connsiteX21" fmla="*/ 186463 w 2732465"/>
                <a:gd name="connsiteY21" fmla="*/ 548588 h 2866149"/>
                <a:gd name="connsiteX22" fmla="*/ 1070949 w 2732465"/>
                <a:gd name="connsiteY22" fmla="*/ 2550487 h 2866149"/>
                <a:gd name="connsiteX23" fmla="*/ 678059 w 2732465"/>
                <a:gd name="connsiteY23" fmla="*/ 2697905 h 2866149"/>
                <a:gd name="connsiteX24" fmla="*/ 307213 w 2732465"/>
                <a:gd name="connsiteY24" fmla="*/ 2597102 h 2866149"/>
                <a:gd name="connsiteX25" fmla="*/ 265499 w 2732465"/>
                <a:gd name="connsiteY25" fmla="*/ 2724159 h 2866149"/>
                <a:gd name="connsiteX26" fmla="*/ 1172029 w 2732465"/>
                <a:gd name="connsiteY26" fmla="*/ 2757761 h 2866149"/>
                <a:gd name="connsiteX27" fmla="*/ 1172182 w 2732465"/>
                <a:gd name="connsiteY27" fmla="*/ 2761434 h 2866149"/>
                <a:gd name="connsiteX28" fmla="*/ 1093344 w 2732465"/>
                <a:gd name="connsiteY28" fmla="*/ 2552557 h 2866149"/>
                <a:gd name="connsiteX29" fmla="*/ 1070918 w 2732465"/>
                <a:gd name="connsiteY29" fmla="*/ 2550490 h 286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732465" h="2866149">
                  <a:moveTo>
                    <a:pt x="1921243" y="31"/>
                  </a:moveTo>
                  <a:cubicBezTo>
                    <a:pt x="1911592" y="395"/>
                    <a:pt x="1902618" y="4902"/>
                    <a:pt x="1894759" y="14115"/>
                  </a:cubicBezTo>
                  <a:cubicBezTo>
                    <a:pt x="1857180" y="58172"/>
                    <a:pt x="1858742" y="136782"/>
                    <a:pt x="1847610" y="214192"/>
                  </a:cubicBezTo>
                  <a:cubicBezTo>
                    <a:pt x="1925970" y="256281"/>
                    <a:pt x="2064984" y="255141"/>
                    <a:pt x="2064984" y="255141"/>
                  </a:cubicBezTo>
                  <a:cubicBezTo>
                    <a:pt x="2044961" y="115985"/>
                    <a:pt x="1973352" y="-1935"/>
                    <a:pt x="1921243" y="24"/>
                  </a:cubicBezTo>
                  <a:close/>
                  <a:moveTo>
                    <a:pt x="682199" y="136197"/>
                  </a:moveTo>
                  <a:cubicBezTo>
                    <a:pt x="628545" y="136965"/>
                    <a:pt x="581700" y="272519"/>
                    <a:pt x="594100" y="417791"/>
                  </a:cubicBezTo>
                  <a:cubicBezTo>
                    <a:pt x="594100" y="417791"/>
                    <a:pt x="729734" y="387413"/>
                    <a:pt x="796548" y="328698"/>
                  </a:cubicBezTo>
                  <a:cubicBezTo>
                    <a:pt x="768203" y="255810"/>
                    <a:pt x="752033" y="178886"/>
                    <a:pt x="705464" y="144466"/>
                  </a:cubicBezTo>
                  <a:cubicBezTo>
                    <a:pt x="697674" y="138707"/>
                    <a:pt x="689861" y="136089"/>
                    <a:pt x="682196" y="136199"/>
                  </a:cubicBezTo>
                  <a:close/>
                  <a:moveTo>
                    <a:pt x="2562564" y="260038"/>
                  </a:moveTo>
                  <a:cubicBezTo>
                    <a:pt x="2482869" y="261201"/>
                    <a:pt x="2378033" y="287989"/>
                    <a:pt x="2258020" y="373929"/>
                  </a:cubicBezTo>
                  <a:lnTo>
                    <a:pt x="2333642" y="485142"/>
                  </a:lnTo>
                  <a:cubicBezTo>
                    <a:pt x="2333642" y="485142"/>
                    <a:pt x="2517610" y="522271"/>
                    <a:pt x="2621433" y="474809"/>
                  </a:cubicBezTo>
                  <a:cubicBezTo>
                    <a:pt x="2725256" y="427347"/>
                    <a:pt x="2754907" y="332393"/>
                    <a:pt x="2716343" y="299761"/>
                  </a:cubicBezTo>
                  <a:cubicBezTo>
                    <a:pt x="2697663" y="283956"/>
                    <a:pt x="2645921" y="260477"/>
                    <a:pt x="2570228" y="260036"/>
                  </a:cubicBezTo>
                  <a:cubicBezTo>
                    <a:pt x="2567710" y="260011"/>
                    <a:pt x="2565145" y="259999"/>
                    <a:pt x="2562574" y="260036"/>
                  </a:cubicBezTo>
                  <a:close/>
                  <a:moveTo>
                    <a:pt x="186463" y="548588"/>
                  </a:moveTo>
                  <a:cubicBezTo>
                    <a:pt x="110114" y="548488"/>
                    <a:pt x="36841" y="572806"/>
                    <a:pt x="2078" y="652759"/>
                  </a:cubicBezTo>
                  <a:cubicBezTo>
                    <a:pt x="-12753" y="709119"/>
                    <a:pt x="49577" y="824833"/>
                    <a:pt x="396634" y="741776"/>
                  </a:cubicBezTo>
                  <a:lnTo>
                    <a:pt x="432224" y="608290"/>
                  </a:lnTo>
                  <a:cubicBezTo>
                    <a:pt x="432224" y="608290"/>
                    <a:pt x="305557" y="548742"/>
                    <a:pt x="186463" y="548588"/>
                  </a:cubicBezTo>
                  <a:close/>
                  <a:moveTo>
                    <a:pt x="1070949" y="2550487"/>
                  </a:moveTo>
                  <a:cubicBezTo>
                    <a:pt x="965748" y="2552104"/>
                    <a:pt x="959161" y="2726966"/>
                    <a:pt x="678059" y="2697905"/>
                  </a:cubicBezTo>
                  <a:cubicBezTo>
                    <a:pt x="439629" y="2698728"/>
                    <a:pt x="478398" y="2503439"/>
                    <a:pt x="307213" y="2597102"/>
                  </a:cubicBezTo>
                  <a:cubicBezTo>
                    <a:pt x="294142" y="2611106"/>
                    <a:pt x="266702" y="2667409"/>
                    <a:pt x="265499" y="2724159"/>
                  </a:cubicBezTo>
                  <a:cubicBezTo>
                    <a:pt x="454608" y="2875454"/>
                    <a:pt x="822467" y="2933955"/>
                    <a:pt x="1172029" y="2757761"/>
                  </a:cubicBezTo>
                  <a:cubicBezTo>
                    <a:pt x="1172095" y="2759060"/>
                    <a:pt x="1172120" y="2760170"/>
                    <a:pt x="1172182" y="2761434"/>
                  </a:cubicBezTo>
                  <a:cubicBezTo>
                    <a:pt x="1183600" y="2674911"/>
                    <a:pt x="1221363" y="2577258"/>
                    <a:pt x="1093344" y="2552557"/>
                  </a:cubicBezTo>
                  <a:cubicBezTo>
                    <a:pt x="1085343" y="2551013"/>
                    <a:pt x="1077931" y="2550383"/>
                    <a:pt x="1070918" y="2550490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4076103" y="2984410"/>
              <a:ext cx="1654611" cy="169126"/>
            </a:xfrm>
            <a:custGeom>
              <a:avLst/>
              <a:gdLst>
                <a:gd name="connsiteX0" fmla="*/ 1653731 w 1654611"/>
                <a:gd name="connsiteY0" fmla="*/ 1 h 169126"/>
                <a:gd name="connsiteX1" fmla="*/ 1262311 w 1654611"/>
                <a:gd name="connsiteY1" fmla="*/ 10487 h 169126"/>
                <a:gd name="connsiteX2" fmla="*/ 1262464 w 1654611"/>
                <a:gd name="connsiteY2" fmla="*/ 17605 h 169126"/>
                <a:gd name="connsiteX3" fmla="*/ 1592113 w 1654611"/>
                <a:gd name="connsiteY3" fmla="*/ 139227 h 169126"/>
                <a:gd name="connsiteX4" fmla="*/ 1653728 w 1654611"/>
                <a:gd name="connsiteY4" fmla="*/ 0 h 169126"/>
                <a:gd name="connsiteX5" fmla="*/ 338930 w 1654611"/>
                <a:gd name="connsiteY5" fmla="*/ 32224 h 169126"/>
                <a:gd name="connsiteX6" fmla="*/ 96 w 1654611"/>
                <a:gd name="connsiteY6" fmla="*/ 59472 h 169126"/>
                <a:gd name="connsiteX7" fmla="*/ 278702 w 1654611"/>
                <a:gd name="connsiteY7" fmla="*/ 159741 h 169126"/>
                <a:gd name="connsiteX8" fmla="*/ 338940 w 1654611"/>
                <a:gd name="connsiteY8" fmla="*/ 32226 h 169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4611" h="169126">
                  <a:moveTo>
                    <a:pt x="1653731" y="1"/>
                  </a:moveTo>
                  <a:cubicBezTo>
                    <a:pt x="1479131" y="53859"/>
                    <a:pt x="1344264" y="35281"/>
                    <a:pt x="1262311" y="10487"/>
                  </a:cubicBezTo>
                  <a:cubicBezTo>
                    <a:pt x="1262360" y="12923"/>
                    <a:pt x="1262409" y="15081"/>
                    <a:pt x="1262464" y="17605"/>
                  </a:cubicBezTo>
                  <a:cubicBezTo>
                    <a:pt x="1265486" y="157058"/>
                    <a:pt x="1308378" y="152331"/>
                    <a:pt x="1592113" y="139227"/>
                  </a:cubicBezTo>
                  <a:cubicBezTo>
                    <a:pt x="1650965" y="136510"/>
                    <a:pt x="1657867" y="70951"/>
                    <a:pt x="1653728" y="0"/>
                  </a:cubicBezTo>
                  <a:close/>
                  <a:moveTo>
                    <a:pt x="338930" y="32224"/>
                  </a:moveTo>
                  <a:cubicBezTo>
                    <a:pt x="182879" y="87041"/>
                    <a:pt x="73428" y="79828"/>
                    <a:pt x="96" y="59472"/>
                  </a:cubicBezTo>
                  <a:cubicBezTo>
                    <a:pt x="19635" y="203549"/>
                    <a:pt x="91596" y="166844"/>
                    <a:pt x="278702" y="159741"/>
                  </a:cubicBezTo>
                  <a:cubicBezTo>
                    <a:pt x="375890" y="156051"/>
                    <a:pt x="357763" y="95026"/>
                    <a:pt x="338940" y="32226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9715469" y="4520963"/>
            <a:ext cx="2429740" cy="1906483"/>
            <a:chOff x="6464104" y="1731084"/>
            <a:chExt cx="6082057" cy="4772254"/>
          </a:xfrm>
        </p:grpSpPr>
        <p:grpSp>
          <p:nvGrpSpPr>
            <p:cNvPr id="30" name="图形 9"/>
            <p:cNvGrpSpPr/>
            <p:nvPr/>
          </p:nvGrpSpPr>
          <p:grpSpPr>
            <a:xfrm>
              <a:off x="6464104" y="2130362"/>
              <a:ext cx="6082057" cy="4372976"/>
              <a:chOff x="6464104" y="2130362"/>
              <a:chExt cx="6082057" cy="4372976"/>
            </a:xfrm>
          </p:grpSpPr>
          <p:sp>
            <p:nvSpPr>
              <p:cNvPr id="146" name="任意多边形: 形状 145"/>
              <p:cNvSpPr/>
              <p:nvPr/>
            </p:nvSpPr>
            <p:spPr>
              <a:xfrm>
                <a:off x="8865691" y="2130362"/>
                <a:ext cx="1794170" cy="942380"/>
              </a:xfrm>
              <a:custGeom>
                <a:avLst/>
                <a:gdLst>
                  <a:gd name="connsiteX0" fmla="*/ 1790671 w 1794170"/>
                  <a:gd name="connsiteY0" fmla="*/ 743387 h 942380"/>
                  <a:gd name="connsiteX1" fmla="*/ 1156907 w 1794170"/>
                  <a:gd name="connsiteY1" fmla="*/ 85530 h 942380"/>
                  <a:gd name="connsiteX2" fmla="*/ 719176 w 1794170"/>
                  <a:gd name="connsiteY2" fmla="*/ 0 h 942380"/>
                  <a:gd name="connsiteX3" fmla="*/ 310405 w 1794170"/>
                  <a:gd name="connsiteY3" fmla="*/ 112027 h 942380"/>
                  <a:gd name="connsiteX4" fmla="*/ 247737 w 1794170"/>
                  <a:gd name="connsiteY4" fmla="*/ 158632 h 942380"/>
                  <a:gd name="connsiteX5" fmla="*/ 230385 w 1794170"/>
                  <a:gd name="connsiteY5" fmla="*/ 157284 h 942380"/>
                  <a:gd name="connsiteX6" fmla="*/ 59326 w 1794170"/>
                  <a:gd name="connsiteY6" fmla="*/ 246331 h 942380"/>
                  <a:gd name="connsiteX7" fmla="*/ 235 w 1794170"/>
                  <a:gd name="connsiteY7" fmla="*/ 428235 h 942380"/>
                  <a:gd name="connsiteX8" fmla="*/ 72575 w 1794170"/>
                  <a:gd name="connsiteY8" fmla="*/ 643495 h 942380"/>
                  <a:gd name="connsiteX9" fmla="*/ 188119 w 1794170"/>
                  <a:gd name="connsiteY9" fmla="*/ 915209 h 942380"/>
                  <a:gd name="connsiteX10" fmla="*/ 289887 w 1794170"/>
                  <a:gd name="connsiteY10" fmla="*/ 901901 h 942380"/>
                  <a:gd name="connsiteX11" fmla="*/ 328343 w 1794170"/>
                  <a:gd name="connsiteY11" fmla="*/ 727090 h 942380"/>
                  <a:gd name="connsiteX12" fmla="*/ 414224 w 1794170"/>
                  <a:gd name="connsiteY12" fmla="*/ 615767 h 942380"/>
                  <a:gd name="connsiteX13" fmla="*/ 848086 w 1794170"/>
                  <a:gd name="connsiteY13" fmla="*/ 493247 h 942380"/>
                  <a:gd name="connsiteX14" fmla="*/ 1102623 w 1794170"/>
                  <a:gd name="connsiteY14" fmla="*/ 503271 h 942380"/>
                  <a:gd name="connsiteX15" fmla="*/ 1349422 w 1794170"/>
                  <a:gd name="connsiteY15" fmla="*/ 561248 h 942380"/>
                  <a:gd name="connsiteX16" fmla="*/ 1554834 w 1794170"/>
                  <a:gd name="connsiteY16" fmla="*/ 637340 h 942380"/>
                  <a:gd name="connsiteX17" fmla="*/ 1697520 w 1794170"/>
                  <a:gd name="connsiteY17" fmla="*/ 797554 h 942380"/>
                  <a:gd name="connsiteX18" fmla="*/ 1790671 w 1794170"/>
                  <a:gd name="connsiteY18" fmla="*/ 743387 h 942380"/>
                  <a:gd name="connsiteX19" fmla="*/ 210571 w 1794170"/>
                  <a:gd name="connsiteY19" fmla="*/ 686172 h 942380"/>
                  <a:gd name="connsiteX20" fmla="*/ 225285 w 1794170"/>
                  <a:gd name="connsiteY20" fmla="*/ 685469 h 942380"/>
                  <a:gd name="connsiteX21" fmla="*/ 218250 w 1794170"/>
                  <a:gd name="connsiteY21" fmla="*/ 704286 h 942380"/>
                  <a:gd name="connsiteX22" fmla="*/ 210571 w 1794170"/>
                  <a:gd name="connsiteY22" fmla="*/ 686172 h 942380"/>
                  <a:gd name="connsiteX23" fmla="*/ 1466080 w 1794170"/>
                  <a:gd name="connsiteY23" fmla="*/ 446349 h 942380"/>
                  <a:gd name="connsiteX24" fmla="*/ 1455411 w 1794170"/>
                  <a:gd name="connsiteY24" fmla="*/ 441014 h 942380"/>
                  <a:gd name="connsiteX25" fmla="*/ 1457756 w 1794170"/>
                  <a:gd name="connsiteY25" fmla="*/ 433921 h 942380"/>
                  <a:gd name="connsiteX26" fmla="*/ 1513506 w 1794170"/>
                  <a:gd name="connsiteY26" fmla="*/ 494302 h 942380"/>
                  <a:gd name="connsiteX27" fmla="*/ 1492929 w 1794170"/>
                  <a:gd name="connsiteY27" fmla="*/ 487150 h 942380"/>
                  <a:gd name="connsiteX28" fmla="*/ 1466080 w 1794170"/>
                  <a:gd name="connsiteY28" fmla="*/ 446349 h 94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94170" h="942380">
                    <a:moveTo>
                      <a:pt x="1790671" y="743387"/>
                    </a:moveTo>
                    <a:cubicBezTo>
                      <a:pt x="1683510" y="455201"/>
                      <a:pt x="1434894" y="211392"/>
                      <a:pt x="1156907" y="85530"/>
                    </a:cubicBezTo>
                    <a:cubicBezTo>
                      <a:pt x="1018618" y="22922"/>
                      <a:pt x="870362" y="-117"/>
                      <a:pt x="719176" y="0"/>
                    </a:cubicBezTo>
                    <a:cubicBezTo>
                      <a:pt x="572152" y="118"/>
                      <a:pt x="435387" y="34001"/>
                      <a:pt x="310405" y="112027"/>
                    </a:cubicBezTo>
                    <a:cubicBezTo>
                      <a:pt x="288773" y="125510"/>
                      <a:pt x="267141" y="140987"/>
                      <a:pt x="247737" y="158632"/>
                    </a:cubicBezTo>
                    <a:cubicBezTo>
                      <a:pt x="242344" y="157049"/>
                      <a:pt x="236599" y="156404"/>
                      <a:pt x="230385" y="157284"/>
                    </a:cubicBezTo>
                    <a:cubicBezTo>
                      <a:pt x="163498" y="166194"/>
                      <a:pt x="102355" y="192457"/>
                      <a:pt x="59326" y="246331"/>
                    </a:cubicBezTo>
                    <a:cubicBezTo>
                      <a:pt x="18114" y="297859"/>
                      <a:pt x="-2462" y="362226"/>
                      <a:pt x="235" y="428235"/>
                    </a:cubicBezTo>
                    <a:cubicBezTo>
                      <a:pt x="3342" y="503916"/>
                      <a:pt x="43967" y="575083"/>
                      <a:pt x="72575" y="643495"/>
                    </a:cubicBezTo>
                    <a:cubicBezTo>
                      <a:pt x="110562" y="734301"/>
                      <a:pt x="149311" y="824755"/>
                      <a:pt x="188119" y="915209"/>
                    </a:cubicBezTo>
                    <a:cubicBezTo>
                      <a:pt x="206292" y="957651"/>
                      <a:pt x="283673" y="948213"/>
                      <a:pt x="289887" y="901901"/>
                    </a:cubicBezTo>
                    <a:cubicBezTo>
                      <a:pt x="297859" y="842693"/>
                      <a:pt x="307063" y="783192"/>
                      <a:pt x="328343" y="727090"/>
                    </a:cubicBezTo>
                    <a:cubicBezTo>
                      <a:pt x="344171" y="685351"/>
                      <a:pt x="376178" y="647657"/>
                      <a:pt x="414224" y="615767"/>
                    </a:cubicBezTo>
                    <a:cubicBezTo>
                      <a:pt x="536803" y="513061"/>
                      <a:pt x="694965" y="498816"/>
                      <a:pt x="848086" y="493247"/>
                    </a:cubicBezTo>
                    <a:cubicBezTo>
                      <a:pt x="933557" y="490140"/>
                      <a:pt x="1017856" y="490433"/>
                      <a:pt x="1102623" y="503271"/>
                    </a:cubicBezTo>
                    <a:cubicBezTo>
                      <a:pt x="1186453" y="515992"/>
                      <a:pt x="1267879" y="538503"/>
                      <a:pt x="1349422" y="561248"/>
                    </a:cubicBezTo>
                    <a:cubicBezTo>
                      <a:pt x="1419828" y="580887"/>
                      <a:pt x="1491815" y="599060"/>
                      <a:pt x="1554834" y="637340"/>
                    </a:cubicBezTo>
                    <a:cubicBezTo>
                      <a:pt x="1615156" y="674037"/>
                      <a:pt x="1646226" y="750246"/>
                      <a:pt x="1697520" y="797554"/>
                    </a:cubicBezTo>
                    <a:cubicBezTo>
                      <a:pt x="1735566" y="832610"/>
                      <a:pt x="1811306" y="798902"/>
                      <a:pt x="1790671" y="743387"/>
                    </a:cubicBezTo>
                    <a:close/>
                    <a:moveTo>
                      <a:pt x="210571" y="686172"/>
                    </a:moveTo>
                    <a:cubicBezTo>
                      <a:pt x="215612" y="686231"/>
                      <a:pt x="220478" y="685938"/>
                      <a:pt x="225285" y="685469"/>
                    </a:cubicBezTo>
                    <a:cubicBezTo>
                      <a:pt x="222764" y="691683"/>
                      <a:pt x="220419" y="697955"/>
                      <a:pt x="218250" y="704286"/>
                    </a:cubicBezTo>
                    <a:cubicBezTo>
                      <a:pt x="215671" y="698248"/>
                      <a:pt x="213092" y="692210"/>
                      <a:pt x="210571" y="686172"/>
                    </a:cubicBezTo>
                    <a:close/>
                    <a:moveTo>
                      <a:pt x="1466080" y="446349"/>
                    </a:moveTo>
                    <a:cubicBezTo>
                      <a:pt x="1462563" y="444473"/>
                      <a:pt x="1458987" y="442773"/>
                      <a:pt x="1455411" y="441014"/>
                    </a:cubicBezTo>
                    <a:cubicBezTo>
                      <a:pt x="1456290" y="438670"/>
                      <a:pt x="1457111" y="436325"/>
                      <a:pt x="1457756" y="433921"/>
                    </a:cubicBezTo>
                    <a:cubicBezTo>
                      <a:pt x="1476925" y="453384"/>
                      <a:pt x="1495567" y="473491"/>
                      <a:pt x="1513506" y="494302"/>
                    </a:cubicBezTo>
                    <a:cubicBezTo>
                      <a:pt x="1506706" y="491840"/>
                      <a:pt x="1499847" y="489436"/>
                      <a:pt x="1492929" y="487150"/>
                    </a:cubicBezTo>
                    <a:cubicBezTo>
                      <a:pt x="1490819" y="470384"/>
                      <a:pt x="1481615" y="454615"/>
                      <a:pt x="1466080" y="446349"/>
                    </a:cubicBezTo>
                    <a:close/>
                  </a:path>
                </a:pathLst>
              </a:custGeom>
              <a:solidFill>
                <a:srgbClr val="00AEEF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10216547" y="2290098"/>
                <a:ext cx="536356" cy="757688"/>
              </a:xfrm>
              <a:custGeom>
                <a:avLst/>
                <a:gdLst>
                  <a:gd name="connsiteX0" fmla="*/ 519482 w 536356"/>
                  <a:gd name="connsiteY0" fmla="*/ 496714 h 757688"/>
                  <a:gd name="connsiteX1" fmla="*/ 428852 w 536356"/>
                  <a:gd name="connsiteY1" fmla="*/ 286906 h 757688"/>
                  <a:gd name="connsiteX2" fmla="*/ 265238 w 536356"/>
                  <a:gd name="connsiteY2" fmla="*/ 119833 h 757688"/>
                  <a:gd name="connsiteX3" fmla="*/ 105903 w 536356"/>
                  <a:gd name="connsiteY3" fmla="*/ 25158 h 757688"/>
                  <a:gd name="connsiteX4" fmla="*/ 9704 w 536356"/>
                  <a:gd name="connsiteY4" fmla="*/ 81377 h 757688"/>
                  <a:gd name="connsiteX5" fmla="*/ 163763 w 536356"/>
                  <a:gd name="connsiteY5" fmla="*/ 193404 h 757688"/>
                  <a:gd name="connsiteX6" fmla="*/ 242785 w 536356"/>
                  <a:gd name="connsiteY6" fmla="*/ 241708 h 757688"/>
                  <a:gd name="connsiteX7" fmla="*/ 315535 w 536356"/>
                  <a:gd name="connsiteY7" fmla="*/ 319500 h 757688"/>
                  <a:gd name="connsiteX8" fmla="*/ 403937 w 536356"/>
                  <a:gd name="connsiteY8" fmla="*/ 498532 h 757688"/>
                  <a:gd name="connsiteX9" fmla="*/ 414490 w 536356"/>
                  <a:gd name="connsiteY9" fmla="*/ 689171 h 757688"/>
                  <a:gd name="connsiteX10" fmla="*/ 521885 w 536356"/>
                  <a:gd name="connsiteY10" fmla="*/ 718775 h 757688"/>
                  <a:gd name="connsiteX11" fmla="*/ 519482 w 536356"/>
                  <a:gd name="connsiteY11" fmla="*/ 496714 h 757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6356" h="757688">
                    <a:moveTo>
                      <a:pt x="519482" y="496714"/>
                    </a:moveTo>
                    <a:cubicBezTo>
                      <a:pt x="501250" y="425606"/>
                      <a:pt x="470181" y="347873"/>
                      <a:pt x="428852" y="286906"/>
                    </a:cubicBezTo>
                    <a:cubicBezTo>
                      <a:pt x="386585" y="224591"/>
                      <a:pt x="331129" y="158055"/>
                      <a:pt x="265238" y="119833"/>
                    </a:cubicBezTo>
                    <a:cubicBezTo>
                      <a:pt x="214823" y="90581"/>
                      <a:pt x="140255" y="75749"/>
                      <a:pt x="105903" y="25158"/>
                    </a:cubicBezTo>
                    <a:cubicBezTo>
                      <a:pt x="65805" y="-33874"/>
                      <a:pt x="-30745" y="21758"/>
                      <a:pt x="9704" y="81377"/>
                    </a:cubicBezTo>
                    <a:cubicBezTo>
                      <a:pt x="47808" y="137478"/>
                      <a:pt x="103851" y="165793"/>
                      <a:pt x="163763" y="193404"/>
                    </a:cubicBezTo>
                    <a:cubicBezTo>
                      <a:pt x="192839" y="206828"/>
                      <a:pt x="218750" y="220429"/>
                      <a:pt x="242785" y="241708"/>
                    </a:cubicBezTo>
                    <a:cubicBezTo>
                      <a:pt x="269224" y="265099"/>
                      <a:pt x="294021" y="291537"/>
                      <a:pt x="315535" y="319500"/>
                    </a:cubicBezTo>
                    <a:cubicBezTo>
                      <a:pt x="355926" y="371967"/>
                      <a:pt x="383478" y="435923"/>
                      <a:pt x="403937" y="498532"/>
                    </a:cubicBezTo>
                    <a:cubicBezTo>
                      <a:pt x="424162" y="560378"/>
                      <a:pt x="434186" y="626035"/>
                      <a:pt x="414490" y="689171"/>
                    </a:cubicBezTo>
                    <a:cubicBezTo>
                      <a:pt x="393034" y="757934"/>
                      <a:pt x="500605" y="787128"/>
                      <a:pt x="521885" y="718775"/>
                    </a:cubicBezTo>
                    <a:cubicBezTo>
                      <a:pt x="544572" y="646084"/>
                      <a:pt x="538123" y="569523"/>
                      <a:pt x="519482" y="496714"/>
                    </a:cubicBezTo>
                    <a:close/>
                  </a:path>
                </a:pathLst>
              </a:custGeom>
              <a:solidFill>
                <a:srgbClr val="3A8CA5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9104243" y="2562893"/>
                <a:ext cx="1495555" cy="633586"/>
              </a:xfrm>
              <a:custGeom>
                <a:avLst/>
                <a:gdLst>
                  <a:gd name="connsiteX0" fmla="*/ 1309305 w 1495555"/>
                  <a:gd name="connsiteY0" fmla="*/ 132821 h 633586"/>
                  <a:gd name="connsiteX1" fmla="*/ 993215 w 1495555"/>
                  <a:gd name="connsiteY1" fmla="*/ 14521 h 633586"/>
                  <a:gd name="connsiteX2" fmla="*/ 819576 w 1495555"/>
                  <a:gd name="connsiteY2" fmla="*/ 1214 h 633586"/>
                  <a:gd name="connsiteX3" fmla="*/ 608127 w 1495555"/>
                  <a:gd name="connsiteY3" fmla="*/ 5728 h 633586"/>
                  <a:gd name="connsiteX4" fmla="*/ 217762 w 1495555"/>
                  <a:gd name="connsiteY4" fmla="*/ 150466 h 633586"/>
                  <a:gd name="connsiteX5" fmla="*/ 73317 w 1495555"/>
                  <a:gd name="connsiteY5" fmla="*/ 273748 h 633586"/>
                  <a:gd name="connsiteX6" fmla="*/ 8481 w 1495555"/>
                  <a:gd name="connsiteY6" fmla="*/ 539834 h 633586"/>
                  <a:gd name="connsiteX7" fmla="*/ 25599 w 1495555"/>
                  <a:gd name="connsiteY7" fmla="*/ 565569 h 633586"/>
                  <a:gd name="connsiteX8" fmla="*/ 24075 w 1495555"/>
                  <a:gd name="connsiteY8" fmla="*/ 577821 h 633586"/>
                  <a:gd name="connsiteX9" fmla="*/ 64934 w 1495555"/>
                  <a:gd name="connsiteY9" fmla="*/ 631519 h 633586"/>
                  <a:gd name="connsiteX10" fmla="*/ 133464 w 1495555"/>
                  <a:gd name="connsiteY10" fmla="*/ 592594 h 633586"/>
                  <a:gd name="connsiteX11" fmla="*/ 208324 w 1495555"/>
                  <a:gd name="connsiteY11" fmla="*/ 453659 h 633586"/>
                  <a:gd name="connsiteX12" fmla="*/ 211665 w 1495555"/>
                  <a:gd name="connsiteY12" fmla="*/ 448559 h 633586"/>
                  <a:gd name="connsiteX13" fmla="*/ 211665 w 1495555"/>
                  <a:gd name="connsiteY13" fmla="*/ 448794 h 633586"/>
                  <a:gd name="connsiteX14" fmla="*/ 315426 w 1495555"/>
                  <a:gd name="connsiteY14" fmla="*/ 476874 h 633586"/>
                  <a:gd name="connsiteX15" fmla="*/ 356755 w 1495555"/>
                  <a:gd name="connsiteY15" fmla="*/ 399551 h 633586"/>
                  <a:gd name="connsiteX16" fmla="*/ 389290 w 1495555"/>
                  <a:gd name="connsiteY16" fmla="*/ 459287 h 633586"/>
                  <a:gd name="connsiteX17" fmla="*/ 485489 w 1495555"/>
                  <a:gd name="connsiteY17" fmla="*/ 459287 h 633586"/>
                  <a:gd name="connsiteX18" fmla="*/ 522128 w 1495555"/>
                  <a:gd name="connsiteY18" fmla="*/ 375282 h 633586"/>
                  <a:gd name="connsiteX19" fmla="*/ 571019 w 1495555"/>
                  <a:gd name="connsiteY19" fmla="*/ 459287 h 633586"/>
                  <a:gd name="connsiteX20" fmla="*/ 672787 w 1495555"/>
                  <a:gd name="connsiteY20" fmla="*/ 445980 h 633586"/>
                  <a:gd name="connsiteX21" fmla="*/ 678063 w 1495555"/>
                  <a:gd name="connsiteY21" fmla="*/ 402834 h 633586"/>
                  <a:gd name="connsiteX22" fmla="*/ 726308 w 1495555"/>
                  <a:gd name="connsiteY22" fmla="*/ 452956 h 633586"/>
                  <a:gd name="connsiteX23" fmla="*/ 819400 w 1495555"/>
                  <a:gd name="connsiteY23" fmla="*/ 428393 h 633586"/>
                  <a:gd name="connsiteX24" fmla="*/ 820925 w 1495555"/>
                  <a:gd name="connsiteY24" fmla="*/ 420655 h 633586"/>
                  <a:gd name="connsiteX25" fmla="*/ 855277 w 1495555"/>
                  <a:gd name="connsiteY25" fmla="*/ 458818 h 633586"/>
                  <a:gd name="connsiteX26" fmla="*/ 928731 w 1495555"/>
                  <a:gd name="connsiteY26" fmla="*/ 464270 h 633586"/>
                  <a:gd name="connsiteX27" fmla="*/ 1003064 w 1495555"/>
                  <a:gd name="connsiteY27" fmla="*/ 477812 h 633586"/>
                  <a:gd name="connsiteX28" fmla="*/ 1057641 w 1495555"/>
                  <a:gd name="connsiteY28" fmla="*/ 403538 h 633586"/>
                  <a:gd name="connsiteX29" fmla="*/ 1084783 w 1495555"/>
                  <a:gd name="connsiteY29" fmla="*/ 433728 h 633586"/>
                  <a:gd name="connsiteX30" fmla="*/ 1161695 w 1495555"/>
                  <a:gd name="connsiteY30" fmla="*/ 453894 h 633586"/>
                  <a:gd name="connsiteX31" fmla="*/ 1180630 w 1495555"/>
                  <a:gd name="connsiteY31" fmla="*/ 443635 h 633586"/>
                  <a:gd name="connsiteX32" fmla="*/ 1183561 w 1495555"/>
                  <a:gd name="connsiteY32" fmla="*/ 447094 h 633586"/>
                  <a:gd name="connsiteX33" fmla="*/ 1217503 w 1495555"/>
                  <a:gd name="connsiteY33" fmla="*/ 463918 h 633586"/>
                  <a:gd name="connsiteX34" fmla="*/ 1224596 w 1495555"/>
                  <a:gd name="connsiteY34" fmla="*/ 470543 h 633586"/>
                  <a:gd name="connsiteX35" fmla="*/ 1303150 w 1495555"/>
                  <a:gd name="connsiteY35" fmla="*/ 470015 h 633586"/>
                  <a:gd name="connsiteX36" fmla="*/ 1378304 w 1495555"/>
                  <a:gd name="connsiteY36" fmla="*/ 419424 h 633586"/>
                  <a:gd name="connsiteX37" fmla="*/ 1378304 w 1495555"/>
                  <a:gd name="connsiteY37" fmla="*/ 394861 h 633586"/>
                  <a:gd name="connsiteX38" fmla="*/ 1386159 w 1495555"/>
                  <a:gd name="connsiteY38" fmla="*/ 410807 h 633586"/>
                  <a:gd name="connsiteX39" fmla="*/ 1439857 w 1495555"/>
                  <a:gd name="connsiteY39" fmla="*/ 451666 h 633586"/>
                  <a:gd name="connsiteX40" fmla="*/ 1495548 w 1495555"/>
                  <a:gd name="connsiteY40" fmla="*/ 395975 h 633586"/>
                  <a:gd name="connsiteX41" fmla="*/ 1309305 w 1495555"/>
                  <a:gd name="connsiteY41" fmla="*/ 132821 h 633586"/>
                  <a:gd name="connsiteX42" fmla="*/ 1269032 w 1495555"/>
                  <a:gd name="connsiteY42" fmla="*/ 251120 h 633586"/>
                  <a:gd name="connsiteX43" fmla="*/ 1264284 w 1495555"/>
                  <a:gd name="connsiteY43" fmla="*/ 242503 h 633586"/>
                  <a:gd name="connsiteX44" fmla="*/ 1261587 w 1495555"/>
                  <a:gd name="connsiteY44" fmla="*/ 234061 h 633586"/>
                  <a:gd name="connsiteX45" fmla="*/ 1272960 w 1495555"/>
                  <a:gd name="connsiteY45" fmla="*/ 241565 h 633586"/>
                  <a:gd name="connsiteX46" fmla="*/ 1269032 w 1495555"/>
                  <a:gd name="connsiteY46" fmla="*/ 251120 h 633586"/>
                  <a:gd name="connsiteX47" fmla="*/ 741843 w 1495555"/>
                  <a:gd name="connsiteY47" fmla="*/ 304642 h 633586"/>
                  <a:gd name="connsiteX48" fmla="*/ 754858 w 1495555"/>
                  <a:gd name="connsiteY48" fmla="*/ 303821 h 633586"/>
                  <a:gd name="connsiteX49" fmla="*/ 755092 w 1495555"/>
                  <a:gd name="connsiteY49" fmla="*/ 303939 h 633586"/>
                  <a:gd name="connsiteX50" fmla="*/ 747999 w 1495555"/>
                  <a:gd name="connsiteY50" fmla="*/ 312790 h 633586"/>
                  <a:gd name="connsiteX51" fmla="*/ 741843 w 1495555"/>
                  <a:gd name="connsiteY51" fmla="*/ 304642 h 633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495555" h="633586">
                    <a:moveTo>
                      <a:pt x="1309305" y="132821"/>
                    </a:moveTo>
                    <a:cubicBezTo>
                      <a:pt x="1214455" y="74023"/>
                      <a:pt x="1102897" y="34160"/>
                      <a:pt x="993215" y="14521"/>
                    </a:cubicBezTo>
                    <a:cubicBezTo>
                      <a:pt x="935941" y="4262"/>
                      <a:pt x="877554" y="3090"/>
                      <a:pt x="819576" y="1214"/>
                    </a:cubicBezTo>
                    <a:cubicBezTo>
                      <a:pt x="749054" y="-1072"/>
                      <a:pt x="678414" y="-427"/>
                      <a:pt x="608127" y="5728"/>
                    </a:cubicBezTo>
                    <a:cubicBezTo>
                      <a:pt x="467433" y="17980"/>
                      <a:pt x="325275" y="54267"/>
                      <a:pt x="217762" y="150466"/>
                    </a:cubicBezTo>
                    <a:cubicBezTo>
                      <a:pt x="158085" y="168932"/>
                      <a:pt x="106732" y="223743"/>
                      <a:pt x="73317" y="273748"/>
                    </a:cubicBezTo>
                    <a:cubicBezTo>
                      <a:pt x="26126" y="344388"/>
                      <a:pt x="-19306" y="454011"/>
                      <a:pt x="8481" y="539834"/>
                    </a:cubicBezTo>
                    <a:cubicBezTo>
                      <a:pt x="11881" y="550269"/>
                      <a:pt x="17978" y="558886"/>
                      <a:pt x="25599" y="565569"/>
                    </a:cubicBezTo>
                    <a:cubicBezTo>
                      <a:pt x="25130" y="569673"/>
                      <a:pt x="24602" y="573717"/>
                      <a:pt x="24075" y="577821"/>
                    </a:cubicBezTo>
                    <a:cubicBezTo>
                      <a:pt x="20850" y="601915"/>
                      <a:pt x="43420" y="625598"/>
                      <a:pt x="64934" y="631519"/>
                    </a:cubicBezTo>
                    <a:cubicBezTo>
                      <a:pt x="96063" y="640078"/>
                      <a:pt x="122970" y="621084"/>
                      <a:pt x="133464" y="592594"/>
                    </a:cubicBezTo>
                    <a:cubicBezTo>
                      <a:pt x="149174" y="549800"/>
                      <a:pt x="179657" y="497333"/>
                      <a:pt x="208324" y="453659"/>
                    </a:cubicBezTo>
                    <a:cubicBezTo>
                      <a:pt x="209438" y="451959"/>
                      <a:pt x="210551" y="450259"/>
                      <a:pt x="211665" y="448559"/>
                    </a:cubicBezTo>
                    <a:cubicBezTo>
                      <a:pt x="211665" y="448618"/>
                      <a:pt x="211665" y="448735"/>
                      <a:pt x="211665" y="448794"/>
                    </a:cubicBezTo>
                    <a:cubicBezTo>
                      <a:pt x="210376" y="504954"/>
                      <a:pt x="287757" y="523830"/>
                      <a:pt x="315426" y="476874"/>
                    </a:cubicBezTo>
                    <a:cubicBezTo>
                      <a:pt x="330082" y="452018"/>
                      <a:pt x="343038" y="425579"/>
                      <a:pt x="356755" y="399551"/>
                    </a:cubicBezTo>
                    <a:cubicBezTo>
                      <a:pt x="365490" y="420421"/>
                      <a:pt x="375924" y="440528"/>
                      <a:pt x="389290" y="459287"/>
                    </a:cubicBezTo>
                    <a:cubicBezTo>
                      <a:pt x="411449" y="490357"/>
                      <a:pt x="465616" y="500205"/>
                      <a:pt x="485489" y="459287"/>
                    </a:cubicBezTo>
                    <a:cubicBezTo>
                      <a:pt x="498444" y="432673"/>
                      <a:pt x="508410" y="402600"/>
                      <a:pt x="522128" y="375282"/>
                    </a:cubicBezTo>
                    <a:cubicBezTo>
                      <a:pt x="539656" y="402482"/>
                      <a:pt x="554253" y="432028"/>
                      <a:pt x="571019" y="459287"/>
                    </a:cubicBezTo>
                    <a:cubicBezTo>
                      <a:pt x="594937" y="498212"/>
                      <a:pt x="662411" y="494988"/>
                      <a:pt x="672787" y="445980"/>
                    </a:cubicBezTo>
                    <a:cubicBezTo>
                      <a:pt x="675835" y="431618"/>
                      <a:pt x="677301" y="417255"/>
                      <a:pt x="678063" y="402834"/>
                    </a:cubicBezTo>
                    <a:cubicBezTo>
                      <a:pt x="692425" y="421007"/>
                      <a:pt x="707784" y="438359"/>
                      <a:pt x="726308" y="452956"/>
                    </a:cubicBezTo>
                    <a:cubicBezTo>
                      <a:pt x="756382" y="476698"/>
                      <a:pt x="809904" y="473591"/>
                      <a:pt x="819400" y="428393"/>
                    </a:cubicBezTo>
                    <a:cubicBezTo>
                      <a:pt x="819869" y="426048"/>
                      <a:pt x="820397" y="423469"/>
                      <a:pt x="820925" y="420655"/>
                    </a:cubicBezTo>
                    <a:cubicBezTo>
                      <a:pt x="831360" y="434255"/>
                      <a:pt x="842204" y="447563"/>
                      <a:pt x="855277" y="458818"/>
                    </a:cubicBezTo>
                    <a:cubicBezTo>
                      <a:pt x="875795" y="476522"/>
                      <a:pt x="907744" y="478925"/>
                      <a:pt x="928731" y="464270"/>
                    </a:cubicBezTo>
                    <a:cubicBezTo>
                      <a:pt x="947842" y="478457"/>
                      <a:pt x="971877" y="484846"/>
                      <a:pt x="1003064" y="477812"/>
                    </a:cubicBezTo>
                    <a:cubicBezTo>
                      <a:pt x="1038119" y="469898"/>
                      <a:pt x="1054886" y="436366"/>
                      <a:pt x="1057641" y="403538"/>
                    </a:cubicBezTo>
                    <a:cubicBezTo>
                      <a:pt x="1066141" y="414148"/>
                      <a:pt x="1074524" y="424817"/>
                      <a:pt x="1084783" y="433728"/>
                    </a:cubicBezTo>
                    <a:cubicBezTo>
                      <a:pt x="1105242" y="451373"/>
                      <a:pt x="1134553" y="464797"/>
                      <a:pt x="1161695" y="453894"/>
                    </a:cubicBezTo>
                    <a:cubicBezTo>
                      <a:pt x="1168788" y="451080"/>
                      <a:pt x="1175002" y="447563"/>
                      <a:pt x="1180630" y="443635"/>
                    </a:cubicBezTo>
                    <a:cubicBezTo>
                      <a:pt x="1181627" y="444808"/>
                      <a:pt x="1182623" y="445863"/>
                      <a:pt x="1183561" y="447094"/>
                    </a:cubicBezTo>
                    <a:cubicBezTo>
                      <a:pt x="1192354" y="458466"/>
                      <a:pt x="1204665" y="463508"/>
                      <a:pt x="1217503" y="463918"/>
                    </a:cubicBezTo>
                    <a:cubicBezTo>
                      <a:pt x="1219790" y="466205"/>
                      <a:pt x="1222134" y="468432"/>
                      <a:pt x="1224596" y="470543"/>
                    </a:cubicBezTo>
                    <a:cubicBezTo>
                      <a:pt x="1249218" y="491647"/>
                      <a:pt x="1281343" y="491236"/>
                      <a:pt x="1303150" y="470015"/>
                    </a:cubicBezTo>
                    <a:cubicBezTo>
                      <a:pt x="1335685" y="480977"/>
                      <a:pt x="1378304" y="464211"/>
                      <a:pt x="1378304" y="419424"/>
                    </a:cubicBezTo>
                    <a:lnTo>
                      <a:pt x="1378304" y="394861"/>
                    </a:lnTo>
                    <a:cubicBezTo>
                      <a:pt x="1381352" y="400196"/>
                      <a:pt x="1384048" y="405531"/>
                      <a:pt x="1386159" y="410807"/>
                    </a:cubicBezTo>
                    <a:cubicBezTo>
                      <a:pt x="1395656" y="434197"/>
                      <a:pt x="1412891" y="451666"/>
                      <a:pt x="1439857" y="451666"/>
                    </a:cubicBezTo>
                    <a:cubicBezTo>
                      <a:pt x="1469813" y="451666"/>
                      <a:pt x="1496075" y="426341"/>
                      <a:pt x="1495548" y="395975"/>
                    </a:cubicBezTo>
                    <a:cubicBezTo>
                      <a:pt x="1493437" y="277441"/>
                      <a:pt x="1403745" y="191384"/>
                      <a:pt x="1309305" y="132821"/>
                    </a:cubicBezTo>
                    <a:close/>
                    <a:moveTo>
                      <a:pt x="1269032" y="251120"/>
                    </a:moveTo>
                    <a:cubicBezTo>
                      <a:pt x="1267566" y="248189"/>
                      <a:pt x="1265983" y="245317"/>
                      <a:pt x="1264284" y="242503"/>
                    </a:cubicBezTo>
                    <a:cubicBezTo>
                      <a:pt x="1263521" y="239630"/>
                      <a:pt x="1262642" y="236816"/>
                      <a:pt x="1261587" y="234061"/>
                    </a:cubicBezTo>
                    <a:cubicBezTo>
                      <a:pt x="1265456" y="236523"/>
                      <a:pt x="1269208" y="239044"/>
                      <a:pt x="1272960" y="241565"/>
                    </a:cubicBezTo>
                    <a:cubicBezTo>
                      <a:pt x="1271318" y="244554"/>
                      <a:pt x="1269970" y="247720"/>
                      <a:pt x="1269032" y="251120"/>
                    </a:cubicBezTo>
                    <a:close/>
                    <a:moveTo>
                      <a:pt x="741843" y="304642"/>
                    </a:moveTo>
                    <a:cubicBezTo>
                      <a:pt x="746181" y="304466"/>
                      <a:pt x="750519" y="304232"/>
                      <a:pt x="754858" y="303821"/>
                    </a:cubicBezTo>
                    <a:cubicBezTo>
                      <a:pt x="754916" y="303880"/>
                      <a:pt x="755033" y="303880"/>
                      <a:pt x="755092" y="303939"/>
                    </a:cubicBezTo>
                    <a:cubicBezTo>
                      <a:pt x="752630" y="306811"/>
                      <a:pt x="750226" y="309742"/>
                      <a:pt x="747999" y="312790"/>
                    </a:cubicBezTo>
                    <a:cubicBezTo>
                      <a:pt x="745947" y="310094"/>
                      <a:pt x="743895" y="307339"/>
                      <a:pt x="741843" y="304642"/>
                    </a:cubicBezTo>
                    <a:close/>
                  </a:path>
                </a:pathLst>
              </a:custGeom>
              <a:solidFill>
                <a:srgbClr val="71481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9141007" y="2552299"/>
                <a:ext cx="1459231" cy="614553"/>
              </a:xfrm>
              <a:custGeom>
                <a:avLst/>
                <a:gdLst>
                  <a:gd name="connsiteX0" fmla="*/ 1451105 w 1459231"/>
                  <a:gd name="connsiteY0" fmla="*/ 302281 h 614553"/>
                  <a:gd name="connsiteX1" fmla="*/ 757781 w 1459231"/>
                  <a:gd name="connsiteY1" fmla="*/ 3074 h 614553"/>
                  <a:gd name="connsiteX2" fmla="*/ 477685 w 1459231"/>
                  <a:gd name="connsiteY2" fmla="*/ 6532 h 614553"/>
                  <a:gd name="connsiteX3" fmla="*/ 191609 w 1459231"/>
                  <a:gd name="connsiteY3" fmla="*/ 95228 h 614553"/>
                  <a:gd name="connsiteX4" fmla="*/ 131287 w 1459231"/>
                  <a:gd name="connsiteY4" fmla="*/ 195647 h 614553"/>
                  <a:gd name="connsiteX5" fmla="*/ 94531 w 1459231"/>
                  <a:gd name="connsiteY5" fmla="*/ 220269 h 614553"/>
                  <a:gd name="connsiteX6" fmla="*/ 970 w 1459231"/>
                  <a:gd name="connsiteY6" fmla="*/ 544273 h 614553"/>
                  <a:gd name="connsiteX7" fmla="*/ 39895 w 1459231"/>
                  <a:gd name="connsiteY7" fmla="*/ 612802 h 614553"/>
                  <a:gd name="connsiteX8" fmla="*/ 108425 w 1459231"/>
                  <a:gd name="connsiteY8" fmla="*/ 573877 h 614553"/>
                  <a:gd name="connsiteX9" fmla="*/ 156671 w 1459231"/>
                  <a:gd name="connsiteY9" fmla="*/ 342437 h 614553"/>
                  <a:gd name="connsiteX10" fmla="*/ 160188 w 1459231"/>
                  <a:gd name="connsiteY10" fmla="*/ 375324 h 614553"/>
                  <a:gd name="connsiteX11" fmla="*/ 180764 w 1459231"/>
                  <a:gd name="connsiteY11" fmla="*/ 465250 h 614553"/>
                  <a:gd name="connsiteX12" fmla="*/ 236455 w 1459231"/>
                  <a:gd name="connsiteY12" fmla="*/ 520941 h 614553"/>
                  <a:gd name="connsiteX13" fmla="*/ 292146 w 1459231"/>
                  <a:gd name="connsiteY13" fmla="*/ 465250 h 614553"/>
                  <a:gd name="connsiteX14" fmla="*/ 289508 w 1459231"/>
                  <a:gd name="connsiteY14" fmla="*/ 448426 h 614553"/>
                  <a:gd name="connsiteX15" fmla="*/ 293905 w 1459231"/>
                  <a:gd name="connsiteY15" fmla="*/ 458216 h 614553"/>
                  <a:gd name="connsiteX16" fmla="*/ 397666 w 1459231"/>
                  <a:gd name="connsiteY16" fmla="*/ 430136 h 614553"/>
                  <a:gd name="connsiteX17" fmla="*/ 400890 w 1459231"/>
                  <a:gd name="connsiteY17" fmla="*/ 389921 h 614553"/>
                  <a:gd name="connsiteX18" fmla="*/ 427680 w 1459231"/>
                  <a:gd name="connsiteY18" fmla="*/ 375793 h 614553"/>
                  <a:gd name="connsiteX19" fmla="*/ 437470 w 1459231"/>
                  <a:gd name="connsiteY19" fmla="*/ 387459 h 614553"/>
                  <a:gd name="connsiteX20" fmla="*/ 639365 w 1459231"/>
                  <a:gd name="connsiteY20" fmla="*/ 410908 h 614553"/>
                  <a:gd name="connsiteX21" fmla="*/ 646224 w 1459231"/>
                  <a:gd name="connsiteY21" fmla="*/ 402349 h 614553"/>
                  <a:gd name="connsiteX22" fmla="*/ 652731 w 1459231"/>
                  <a:gd name="connsiteY22" fmla="*/ 401880 h 614553"/>
                  <a:gd name="connsiteX23" fmla="*/ 678993 w 1459231"/>
                  <a:gd name="connsiteY23" fmla="*/ 419408 h 614553"/>
                  <a:gd name="connsiteX24" fmla="*/ 1110042 w 1459231"/>
                  <a:gd name="connsiteY24" fmla="*/ 474161 h 614553"/>
                  <a:gd name="connsiteX25" fmla="*/ 1157408 w 1459231"/>
                  <a:gd name="connsiteY25" fmla="*/ 446257 h 614553"/>
                  <a:gd name="connsiteX26" fmla="*/ 1165557 w 1459231"/>
                  <a:gd name="connsiteY26" fmla="*/ 448719 h 614553"/>
                  <a:gd name="connsiteX27" fmla="*/ 1251907 w 1459231"/>
                  <a:gd name="connsiteY27" fmla="*/ 484127 h 614553"/>
                  <a:gd name="connsiteX28" fmla="*/ 1334564 w 1459231"/>
                  <a:gd name="connsiteY28" fmla="*/ 439105 h 614553"/>
                  <a:gd name="connsiteX29" fmla="*/ 1385800 w 1459231"/>
                  <a:gd name="connsiteY29" fmla="*/ 391445 h 614553"/>
                  <a:gd name="connsiteX30" fmla="*/ 1399166 w 1459231"/>
                  <a:gd name="connsiteY30" fmla="*/ 385935 h 614553"/>
                  <a:gd name="connsiteX31" fmla="*/ 1431232 w 1459231"/>
                  <a:gd name="connsiteY31" fmla="*/ 378607 h 614553"/>
                  <a:gd name="connsiteX32" fmla="*/ 1451105 w 1459231"/>
                  <a:gd name="connsiteY32" fmla="*/ 302281 h 6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59231" h="614553">
                    <a:moveTo>
                      <a:pt x="1451105" y="302281"/>
                    </a:moveTo>
                    <a:cubicBezTo>
                      <a:pt x="1295053" y="83914"/>
                      <a:pt x="1011439" y="14505"/>
                      <a:pt x="757781" y="3074"/>
                    </a:cubicBezTo>
                    <a:cubicBezTo>
                      <a:pt x="664455" y="-1147"/>
                      <a:pt x="570777" y="-1909"/>
                      <a:pt x="477685" y="6532"/>
                    </a:cubicBezTo>
                    <a:cubicBezTo>
                      <a:pt x="379669" y="15384"/>
                      <a:pt x="270573" y="31506"/>
                      <a:pt x="191609" y="95228"/>
                    </a:cubicBezTo>
                    <a:cubicBezTo>
                      <a:pt x="159191" y="121373"/>
                      <a:pt x="139260" y="156136"/>
                      <a:pt x="131287" y="195647"/>
                    </a:cubicBezTo>
                    <a:cubicBezTo>
                      <a:pt x="117511" y="197992"/>
                      <a:pt x="104321" y="205613"/>
                      <a:pt x="94531" y="220269"/>
                    </a:cubicBezTo>
                    <a:cubicBezTo>
                      <a:pt x="29578" y="317757"/>
                      <a:pt x="18498" y="431543"/>
                      <a:pt x="970" y="544273"/>
                    </a:cubicBezTo>
                    <a:cubicBezTo>
                      <a:pt x="-3661" y="574229"/>
                      <a:pt x="8122" y="604067"/>
                      <a:pt x="39895" y="612802"/>
                    </a:cubicBezTo>
                    <a:cubicBezTo>
                      <a:pt x="66568" y="620130"/>
                      <a:pt x="103735" y="603950"/>
                      <a:pt x="108425" y="573877"/>
                    </a:cubicBezTo>
                    <a:cubicBezTo>
                      <a:pt x="120559" y="495734"/>
                      <a:pt x="127770" y="415480"/>
                      <a:pt x="156671" y="342437"/>
                    </a:cubicBezTo>
                    <a:cubicBezTo>
                      <a:pt x="157257" y="353223"/>
                      <a:pt x="158429" y="364186"/>
                      <a:pt x="160188" y="375324"/>
                    </a:cubicBezTo>
                    <a:cubicBezTo>
                      <a:pt x="164877" y="405749"/>
                      <a:pt x="177306" y="434650"/>
                      <a:pt x="180764" y="465250"/>
                    </a:cubicBezTo>
                    <a:cubicBezTo>
                      <a:pt x="184223" y="495382"/>
                      <a:pt x="203510" y="520941"/>
                      <a:pt x="236455" y="520941"/>
                    </a:cubicBezTo>
                    <a:cubicBezTo>
                      <a:pt x="264183" y="520941"/>
                      <a:pt x="295605" y="495499"/>
                      <a:pt x="292146" y="465250"/>
                    </a:cubicBezTo>
                    <a:cubicBezTo>
                      <a:pt x="291501" y="459681"/>
                      <a:pt x="290563" y="454054"/>
                      <a:pt x="289508" y="448426"/>
                    </a:cubicBezTo>
                    <a:cubicBezTo>
                      <a:pt x="290857" y="451709"/>
                      <a:pt x="292322" y="454991"/>
                      <a:pt x="293905" y="458216"/>
                    </a:cubicBezTo>
                    <a:cubicBezTo>
                      <a:pt x="319405" y="509979"/>
                      <a:pt x="396728" y="482602"/>
                      <a:pt x="397666" y="430136"/>
                    </a:cubicBezTo>
                    <a:cubicBezTo>
                      <a:pt x="397900" y="416594"/>
                      <a:pt x="399190" y="403228"/>
                      <a:pt x="400890" y="389921"/>
                    </a:cubicBezTo>
                    <a:cubicBezTo>
                      <a:pt x="410094" y="385876"/>
                      <a:pt x="419063" y="381128"/>
                      <a:pt x="427680" y="375793"/>
                    </a:cubicBezTo>
                    <a:cubicBezTo>
                      <a:pt x="430201" y="380131"/>
                      <a:pt x="433367" y="384117"/>
                      <a:pt x="437470" y="387459"/>
                    </a:cubicBezTo>
                    <a:cubicBezTo>
                      <a:pt x="495506" y="435060"/>
                      <a:pt x="576522" y="476330"/>
                      <a:pt x="639365" y="410908"/>
                    </a:cubicBezTo>
                    <a:cubicBezTo>
                      <a:pt x="642061" y="408094"/>
                      <a:pt x="644289" y="405280"/>
                      <a:pt x="646224" y="402349"/>
                    </a:cubicBezTo>
                    <a:cubicBezTo>
                      <a:pt x="648393" y="402232"/>
                      <a:pt x="650562" y="402056"/>
                      <a:pt x="652731" y="401880"/>
                    </a:cubicBezTo>
                    <a:cubicBezTo>
                      <a:pt x="658945" y="409442"/>
                      <a:pt x="667562" y="415656"/>
                      <a:pt x="678993" y="419408"/>
                    </a:cubicBezTo>
                    <a:cubicBezTo>
                      <a:pt x="818631" y="465016"/>
                      <a:pt x="964072" y="473985"/>
                      <a:pt x="1110042" y="474161"/>
                    </a:cubicBezTo>
                    <a:cubicBezTo>
                      <a:pt x="1133549" y="474161"/>
                      <a:pt x="1149260" y="462261"/>
                      <a:pt x="1157408" y="446257"/>
                    </a:cubicBezTo>
                    <a:cubicBezTo>
                      <a:pt x="1159987" y="447312"/>
                      <a:pt x="1162743" y="448191"/>
                      <a:pt x="1165557" y="448719"/>
                    </a:cubicBezTo>
                    <a:cubicBezTo>
                      <a:pt x="1197213" y="454698"/>
                      <a:pt x="1224355" y="467830"/>
                      <a:pt x="1251907" y="484127"/>
                    </a:cubicBezTo>
                    <a:cubicBezTo>
                      <a:pt x="1292532" y="508162"/>
                      <a:pt x="1330578" y="475040"/>
                      <a:pt x="1334564" y="439105"/>
                    </a:cubicBezTo>
                    <a:cubicBezTo>
                      <a:pt x="1365692" y="441919"/>
                      <a:pt x="1383162" y="417884"/>
                      <a:pt x="1385800" y="391445"/>
                    </a:cubicBezTo>
                    <a:cubicBezTo>
                      <a:pt x="1390431" y="390273"/>
                      <a:pt x="1394945" y="388338"/>
                      <a:pt x="1399166" y="385935"/>
                    </a:cubicBezTo>
                    <a:cubicBezTo>
                      <a:pt x="1409659" y="386931"/>
                      <a:pt x="1420621" y="384821"/>
                      <a:pt x="1431232" y="378607"/>
                    </a:cubicBezTo>
                    <a:cubicBezTo>
                      <a:pt x="1455502" y="364186"/>
                      <a:pt x="1468809" y="327078"/>
                      <a:pt x="1451105" y="302281"/>
                    </a:cubicBezTo>
                    <a:close/>
                  </a:path>
                </a:pathLst>
              </a:custGeom>
              <a:solidFill>
                <a:srgbClr val="BC762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9109947" y="2554972"/>
                <a:ext cx="1490289" cy="576976"/>
              </a:xfrm>
              <a:custGeom>
                <a:avLst/>
                <a:gdLst>
                  <a:gd name="connsiteX0" fmla="*/ 1482165 w 1490289"/>
                  <a:gd name="connsiteY0" fmla="*/ 340643 h 576976"/>
                  <a:gd name="connsiteX1" fmla="*/ 1222645 w 1490289"/>
                  <a:gd name="connsiteY1" fmla="*/ 107562 h 576976"/>
                  <a:gd name="connsiteX2" fmla="*/ 896062 w 1490289"/>
                  <a:gd name="connsiteY2" fmla="*/ 8080 h 576976"/>
                  <a:gd name="connsiteX3" fmla="*/ 210066 w 1490289"/>
                  <a:gd name="connsiteY3" fmla="*/ 121338 h 576976"/>
                  <a:gd name="connsiteX4" fmla="*/ 185034 w 1490289"/>
                  <a:gd name="connsiteY4" fmla="*/ 152759 h 576976"/>
                  <a:gd name="connsiteX5" fmla="*/ 163637 w 1490289"/>
                  <a:gd name="connsiteY5" fmla="*/ 165246 h 576976"/>
                  <a:gd name="connsiteX6" fmla="*/ 2778 w 1490289"/>
                  <a:gd name="connsiteY6" fmla="*/ 506368 h 576976"/>
                  <a:gd name="connsiteX7" fmla="*/ 41703 w 1490289"/>
                  <a:gd name="connsiteY7" fmla="*/ 574897 h 576976"/>
                  <a:gd name="connsiteX8" fmla="*/ 110232 w 1490289"/>
                  <a:gd name="connsiteY8" fmla="*/ 535972 h 576976"/>
                  <a:gd name="connsiteX9" fmla="*/ 153261 w 1490289"/>
                  <a:gd name="connsiteY9" fmla="*/ 399793 h 576976"/>
                  <a:gd name="connsiteX10" fmla="*/ 153261 w 1490289"/>
                  <a:gd name="connsiteY10" fmla="*/ 427345 h 576976"/>
                  <a:gd name="connsiteX11" fmla="*/ 264643 w 1490289"/>
                  <a:gd name="connsiteY11" fmla="*/ 427345 h 576976"/>
                  <a:gd name="connsiteX12" fmla="*/ 264643 w 1490289"/>
                  <a:gd name="connsiteY12" fmla="*/ 304239 h 576976"/>
                  <a:gd name="connsiteX13" fmla="*/ 231521 w 1490289"/>
                  <a:gd name="connsiteY13" fmla="*/ 254586 h 576976"/>
                  <a:gd name="connsiteX14" fmla="*/ 242484 w 1490289"/>
                  <a:gd name="connsiteY14" fmla="*/ 243975 h 576976"/>
                  <a:gd name="connsiteX15" fmla="*/ 258195 w 1490289"/>
                  <a:gd name="connsiteY15" fmla="*/ 220468 h 576976"/>
                  <a:gd name="connsiteX16" fmla="*/ 266343 w 1490289"/>
                  <a:gd name="connsiteY16" fmla="*/ 217537 h 576976"/>
                  <a:gd name="connsiteX17" fmla="*/ 1265849 w 1490289"/>
                  <a:gd name="connsiteY17" fmla="*/ 269652 h 576976"/>
                  <a:gd name="connsiteX18" fmla="*/ 1274877 w 1490289"/>
                  <a:gd name="connsiteY18" fmla="*/ 436315 h 576976"/>
                  <a:gd name="connsiteX19" fmla="*/ 1382273 w 1490289"/>
                  <a:gd name="connsiteY19" fmla="*/ 406710 h 576976"/>
                  <a:gd name="connsiteX20" fmla="*/ 1376294 w 1490289"/>
                  <a:gd name="connsiteY20" fmla="*/ 383672 h 576976"/>
                  <a:gd name="connsiteX21" fmla="*/ 1386025 w 1490289"/>
                  <a:gd name="connsiteY21" fmla="*/ 396862 h 576976"/>
                  <a:gd name="connsiteX22" fmla="*/ 1462233 w 1490289"/>
                  <a:gd name="connsiteY22" fmla="*/ 416852 h 576976"/>
                  <a:gd name="connsiteX23" fmla="*/ 1482165 w 1490289"/>
                  <a:gd name="connsiteY23" fmla="*/ 340643 h 57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90289" h="576976">
                    <a:moveTo>
                      <a:pt x="1482165" y="340643"/>
                    </a:moveTo>
                    <a:cubicBezTo>
                      <a:pt x="1413284" y="244445"/>
                      <a:pt x="1326641" y="164660"/>
                      <a:pt x="1222645" y="107562"/>
                    </a:cubicBezTo>
                    <a:cubicBezTo>
                      <a:pt x="1121463" y="51988"/>
                      <a:pt x="1010023" y="22267"/>
                      <a:pt x="896062" y="8080"/>
                    </a:cubicBezTo>
                    <a:cubicBezTo>
                      <a:pt x="663390" y="-20938"/>
                      <a:pt x="423919" y="30826"/>
                      <a:pt x="210066" y="121338"/>
                    </a:cubicBezTo>
                    <a:cubicBezTo>
                      <a:pt x="196817" y="126966"/>
                      <a:pt x="188610" y="139042"/>
                      <a:pt x="185034" y="152759"/>
                    </a:cubicBezTo>
                    <a:cubicBezTo>
                      <a:pt x="177706" y="155046"/>
                      <a:pt x="170496" y="159091"/>
                      <a:pt x="163637" y="165246"/>
                    </a:cubicBezTo>
                    <a:cubicBezTo>
                      <a:pt x="65621" y="253414"/>
                      <a:pt x="47448" y="389182"/>
                      <a:pt x="2778" y="506368"/>
                    </a:cubicBezTo>
                    <a:cubicBezTo>
                      <a:pt x="-8067" y="534741"/>
                      <a:pt x="14502" y="567394"/>
                      <a:pt x="41703" y="574897"/>
                    </a:cubicBezTo>
                    <a:cubicBezTo>
                      <a:pt x="73125" y="583515"/>
                      <a:pt x="99387" y="564345"/>
                      <a:pt x="110232" y="535972"/>
                    </a:cubicBezTo>
                    <a:cubicBezTo>
                      <a:pt x="126647" y="492943"/>
                      <a:pt x="138371" y="445635"/>
                      <a:pt x="153261" y="399793"/>
                    </a:cubicBezTo>
                    <a:lnTo>
                      <a:pt x="153261" y="427345"/>
                    </a:lnTo>
                    <a:cubicBezTo>
                      <a:pt x="153261" y="499157"/>
                      <a:pt x="264643" y="499157"/>
                      <a:pt x="264643" y="427345"/>
                    </a:cubicBezTo>
                    <a:lnTo>
                      <a:pt x="264643" y="304239"/>
                    </a:lnTo>
                    <a:cubicBezTo>
                      <a:pt x="264643" y="278269"/>
                      <a:pt x="250105" y="261797"/>
                      <a:pt x="231521" y="254586"/>
                    </a:cubicBezTo>
                    <a:cubicBezTo>
                      <a:pt x="235039" y="250951"/>
                      <a:pt x="238673" y="247376"/>
                      <a:pt x="242484" y="243975"/>
                    </a:cubicBezTo>
                    <a:cubicBezTo>
                      <a:pt x="250632" y="236648"/>
                      <a:pt x="255674" y="228616"/>
                      <a:pt x="258195" y="220468"/>
                    </a:cubicBezTo>
                    <a:cubicBezTo>
                      <a:pt x="260950" y="219589"/>
                      <a:pt x="263646" y="218651"/>
                      <a:pt x="266343" y="217537"/>
                    </a:cubicBezTo>
                    <a:cubicBezTo>
                      <a:pt x="577099" y="85989"/>
                      <a:pt x="994078" y="51636"/>
                      <a:pt x="1265849" y="269652"/>
                    </a:cubicBezTo>
                    <a:cubicBezTo>
                      <a:pt x="1251370" y="324464"/>
                      <a:pt x="1259049" y="381620"/>
                      <a:pt x="1274877" y="436315"/>
                    </a:cubicBezTo>
                    <a:cubicBezTo>
                      <a:pt x="1294809" y="505195"/>
                      <a:pt x="1402322" y="475884"/>
                      <a:pt x="1382273" y="406710"/>
                    </a:cubicBezTo>
                    <a:cubicBezTo>
                      <a:pt x="1379987" y="398914"/>
                      <a:pt x="1377994" y="391234"/>
                      <a:pt x="1376294" y="383672"/>
                    </a:cubicBezTo>
                    <a:cubicBezTo>
                      <a:pt x="1379576" y="388010"/>
                      <a:pt x="1382859" y="392348"/>
                      <a:pt x="1386025" y="396862"/>
                    </a:cubicBezTo>
                    <a:cubicBezTo>
                      <a:pt x="1403670" y="421483"/>
                      <a:pt x="1434212" y="433266"/>
                      <a:pt x="1462233" y="416852"/>
                    </a:cubicBezTo>
                    <a:cubicBezTo>
                      <a:pt x="1486562" y="402607"/>
                      <a:pt x="1499869" y="365382"/>
                      <a:pt x="1482165" y="340643"/>
                    </a:cubicBezTo>
                    <a:close/>
                  </a:path>
                </a:pathLst>
              </a:custGeom>
              <a:solidFill>
                <a:srgbClr val="81471D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8985018" y="2911055"/>
                <a:ext cx="1720327" cy="1252386"/>
              </a:xfrm>
              <a:custGeom>
                <a:avLst/>
                <a:gdLst>
                  <a:gd name="connsiteX0" fmla="*/ 1697314 w 1720327"/>
                  <a:gd name="connsiteY0" fmla="*/ 248829 h 1252386"/>
                  <a:gd name="connsiteX1" fmla="*/ 1531706 w 1720327"/>
                  <a:gd name="connsiteY1" fmla="*/ 245077 h 1252386"/>
                  <a:gd name="connsiteX2" fmla="*/ 1521506 w 1720327"/>
                  <a:gd name="connsiteY2" fmla="*/ 182703 h 1252386"/>
                  <a:gd name="connsiteX3" fmla="*/ 1436738 w 1720327"/>
                  <a:gd name="connsiteY3" fmla="*/ 131057 h 1252386"/>
                  <a:gd name="connsiteX4" fmla="*/ 1336084 w 1720327"/>
                  <a:gd name="connsiteY4" fmla="*/ 159254 h 1252386"/>
                  <a:gd name="connsiteX5" fmla="*/ 1336846 w 1720327"/>
                  <a:gd name="connsiteY5" fmla="*/ 162127 h 1252386"/>
                  <a:gd name="connsiteX6" fmla="*/ 1289362 w 1720327"/>
                  <a:gd name="connsiteY6" fmla="*/ 161482 h 1252386"/>
                  <a:gd name="connsiteX7" fmla="*/ 1240061 w 1720327"/>
                  <a:gd name="connsiteY7" fmla="*/ 164589 h 1252386"/>
                  <a:gd name="connsiteX8" fmla="*/ 1145504 w 1720327"/>
                  <a:gd name="connsiteY8" fmla="*/ 166347 h 1252386"/>
                  <a:gd name="connsiteX9" fmla="*/ 1145152 w 1720327"/>
                  <a:gd name="connsiteY9" fmla="*/ 167637 h 1252386"/>
                  <a:gd name="connsiteX10" fmla="*/ 1143393 w 1720327"/>
                  <a:gd name="connsiteY10" fmla="*/ 168458 h 1252386"/>
                  <a:gd name="connsiteX11" fmla="*/ 1056164 w 1720327"/>
                  <a:gd name="connsiteY11" fmla="*/ 128653 h 1252386"/>
                  <a:gd name="connsiteX12" fmla="*/ 1025973 w 1720327"/>
                  <a:gd name="connsiteY12" fmla="*/ 139323 h 1252386"/>
                  <a:gd name="connsiteX13" fmla="*/ 1007859 w 1720327"/>
                  <a:gd name="connsiteY13" fmla="*/ 97584 h 1252386"/>
                  <a:gd name="connsiteX14" fmla="*/ 947713 w 1720327"/>
                  <a:gd name="connsiteY14" fmla="*/ 56724 h 1252386"/>
                  <a:gd name="connsiteX15" fmla="*/ 900463 w 1720327"/>
                  <a:gd name="connsiteY15" fmla="*/ 97584 h 1252386"/>
                  <a:gd name="connsiteX16" fmla="*/ 900874 w 1720327"/>
                  <a:gd name="connsiteY16" fmla="*/ 112884 h 1252386"/>
                  <a:gd name="connsiteX17" fmla="*/ 891553 w 1720327"/>
                  <a:gd name="connsiteY17" fmla="*/ 101863 h 1252386"/>
                  <a:gd name="connsiteX18" fmla="*/ 791837 w 1720327"/>
                  <a:gd name="connsiteY18" fmla="*/ 115170 h 1252386"/>
                  <a:gd name="connsiteX19" fmla="*/ 788671 w 1720327"/>
                  <a:gd name="connsiteY19" fmla="*/ 132053 h 1252386"/>
                  <a:gd name="connsiteX20" fmla="*/ 744059 w 1720327"/>
                  <a:gd name="connsiteY20" fmla="*/ 121502 h 1252386"/>
                  <a:gd name="connsiteX21" fmla="*/ 727411 w 1720327"/>
                  <a:gd name="connsiteY21" fmla="*/ 53793 h 1252386"/>
                  <a:gd name="connsiteX22" fmla="*/ 616029 w 1720327"/>
                  <a:gd name="connsiteY22" fmla="*/ 53793 h 1252386"/>
                  <a:gd name="connsiteX23" fmla="*/ 621070 w 1720327"/>
                  <a:gd name="connsiteY23" fmla="*/ 105146 h 1252386"/>
                  <a:gd name="connsiteX24" fmla="*/ 542634 w 1720327"/>
                  <a:gd name="connsiteY24" fmla="*/ 99518 h 1252386"/>
                  <a:gd name="connsiteX25" fmla="*/ 493157 w 1720327"/>
                  <a:gd name="connsiteY25" fmla="*/ 74311 h 1252386"/>
                  <a:gd name="connsiteX26" fmla="*/ 446201 w 1720327"/>
                  <a:gd name="connsiteY26" fmla="*/ 130002 h 1252386"/>
                  <a:gd name="connsiteX27" fmla="*/ 448428 w 1720327"/>
                  <a:gd name="connsiteY27" fmla="*/ 144071 h 1252386"/>
                  <a:gd name="connsiteX28" fmla="*/ 441863 w 1720327"/>
                  <a:gd name="connsiteY28" fmla="*/ 147119 h 1252386"/>
                  <a:gd name="connsiteX29" fmla="*/ 333236 w 1720327"/>
                  <a:gd name="connsiteY29" fmla="*/ 144481 h 1252386"/>
                  <a:gd name="connsiteX30" fmla="*/ 332298 w 1720327"/>
                  <a:gd name="connsiteY30" fmla="*/ 154682 h 1252386"/>
                  <a:gd name="connsiteX31" fmla="*/ 286924 w 1720327"/>
                  <a:gd name="connsiteY31" fmla="*/ 146709 h 1252386"/>
                  <a:gd name="connsiteX32" fmla="*/ 286397 w 1720327"/>
                  <a:gd name="connsiteY32" fmla="*/ 146357 h 1252386"/>
                  <a:gd name="connsiteX33" fmla="*/ 213354 w 1720327"/>
                  <a:gd name="connsiteY33" fmla="*/ 166347 h 1252386"/>
                  <a:gd name="connsiteX34" fmla="*/ 203329 w 1720327"/>
                  <a:gd name="connsiteY34" fmla="*/ 406933 h 1252386"/>
                  <a:gd name="connsiteX35" fmla="*/ 146994 w 1720327"/>
                  <a:gd name="connsiteY35" fmla="*/ 349366 h 1252386"/>
                  <a:gd name="connsiteX36" fmla="*/ 114751 w 1720327"/>
                  <a:gd name="connsiteY36" fmla="*/ 333069 h 1252386"/>
                  <a:gd name="connsiteX37" fmla="*/ 101327 w 1720327"/>
                  <a:gd name="connsiteY37" fmla="*/ 325858 h 1252386"/>
                  <a:gd name="connsiteX38" fmla="*/ 100565 w 1720327"/>
                  <a:gd name="connsiteY38" fmla="*/ 325272 h 1252386"/>
                  <a:gd name="connsiteX39" fmla="*/ 100272 w 1720327"/>
                  <a:gd name="connsiteY39" fmla="*/ 325037 h 1252386"/>
                  <a:gd name="connsiteX40" fmla="*/ 99920 w 1720327"/>
                  <a:gd name="connsiteY40" fmla="*/ 324627 h 1252386"/>
                  <a:gd name="connsiteX41" fmla="*/ 20604 w 1720327"/>
                  <a:gd name="connsiteY41" fmla="*/ 304637 h 1252386"/>
                  <a:gd name="connsiteX42" fmla="*/ 12632 w 1720327"/>
                  <a:gd name="connsiteY42" fmla="*/ 380846 h 1252386"/>
                  <a:gd name="connsiteX43" fmla="*/ 84503 w 1720327"/>
                  <a:gd name="connsiteY43" fmla="*/ 434368 h 1252386"/>
                  <a:gd name="connsiteX44" fmla="*/ 98923 w 1720327"/>
                  <a:gd name="connsiteY44" fmla="*/ 441520 h 1252386"/>
                  <a:gd name="connsiteX45" fmla="*/ 104199 w 1720327"/>
                  <a:gd name="connsiteY45" fmla="*/ 444509 h 1252386"/>
                  <a:gd name="connsiteX46" fmla="*/ 107013 w 1720327"/>
                  <a:gd name="connsiteY46" fmla="*/ 446971 h 1252386"/>
                  <a:gd name="connsiteX47" fmla="*/ 107658 w 1720327"/>
                  <a:gd name="connsiteY47" fmla="*/ 447792 h 1252386"/>
                  <a:gd name="connsiteX48" fmla="*/ 107717 w 1720327"/>
                  <a:gd name="connsiteY48" fmla="*/ 447909 h 1252386"/>
                  <a:gd name="connsiteX49" fmla="*/ 110120 w 1720327"/>
                  <a:gd name="connsiteY49" fmla="*/ 452423 h 1252386"/>
                  <a:gd name="connsiteX50" fmla="*/ 174546 w 1720327"/>
                  <a:gd name="connsiteY50" fmla="*/ 508114 h 1252386"/>
                  <a:gd name="connsiteX51" fmla="*/ 214819 w 1720327"/>
                  <a:gd name="connsiteY51" fmla="*/ 487479 h 1252386"/>
                  <a:gd name="connsiteX52" fmla="*/ 217750 w 1720327"/>
                  <a:gd name="connsiteY52" fmla="*/ 505535 h 1252386"/>
                  <a:gd name="connsiteX53" fmla="*/ 254682 w 1720327"/>
                  <a:gd name="connsiteY53" fmla="*/ 844253 h 1252386"/>
                  <a:gd name="connsiteX54" fmla="*/ 590704 w 1720327"/>
                  <a:gd name="connsiteY54" fmla="*/ 1054882 h 1252386"/>
                  <a:gd name="connsiteX55" fmla="*/ 658882 w 1720327"/>
                  <a:gd name="connsiteY55" fmla="*/ 1084135 h 1252386"/>
                  <a:gd name="connsiteX56" fmla="*/ 738725 w 1720327"/>
                  <a:gd name="connsiteY56" fmla="*/ 1108522 h 1252386"/>
                  <a:gd name="connsiteX57" fmla="*/ 745467 w 1720327"/>
                  <a:gd name="connsiteY57" fmla="*/ 1109929 h 1252386"/>
                  <a:gd name="connsiteX58" fmla="*/ 775539 w 1720327"/>
                  <a:gd name="connsiteY58" fmla="*/ 1115322 h 1252386"/>
                  <a:gd name="connsiteX59" fmla="*/ 877601 w 1720327"/>
                  <a:gd name="connsiteY59" fmla="*/ 1119601 h 1252386"/>
                  <a:gd name="connsiteX60" fmla="*/ 899877 w 1720327"/>
                  <a:gd name="connsiteY60" fmla="*/ 1211696 h 1252386"/>
                  <a:gd name="connsiteX61" fmla="*/ 974503 w 1720327"/>
                  <a:gd name="connsiteY61" fmla="*/ 1250563 h 1252386"/>
                  <a:gd name="connsiteX62" fmla="*/ 1002642 w 1720327"/>
                  <a:gd name="connsiteY62" fmla="*/ 1182034 h 1252386"/>
                  <a:gd name="connsiteX63" fmla="*/ 987283 w 1720327"/>
                  <a:gd name="connsiteY63" fmla="*/ 1108932 h 1252386"/>
                  <a:gd name="connsiteX64" fmla="*/ 985817 w 1720327"/>
                  <a:gd name="connsiteY64" fmla="*/ 1102425 h 1252386"/>
                  <a:gd name="connsiteX65" fmla="*/ 1179680 w 1720327"/>
                  <a:gd name="connsiteY65" fmla="*/ 1020706 h 1252386"/>
                  <a:gd name="connsiteX66" fmla="*/ 1446704 w 1720327"/>
                  <a:gd name="connsiteY66" fmla="*/ 740844 h 1252386"/>
                  <a:gd name="connsiteX67" fmla="*/ 1539327 w 1720327"/>
                  <a:gd name="connsiteY67" fmla="*/ 347607 h 1252386"/>
                  <a:gd name="connsiteX68" fmla="*/ 1563831 w 1720327"/>
                  <a:gd name="connsiteY68" fmla="*/ 355169 h 1252386"/>
                  <a:gd name="connsiteX69" fmla="*/ 1600470 w 1720327"/>
                  <a:gd name="connsiteY69" fmla="*/ 367363 h 1252386"/>
                  <a:gd name="connsiteX70" fmla="*/ 1699893 w 1720327"/>
                  <a:gd name="connsiteY70" fmla="*/ 336293 h 1252386"/>
                  <a:gd name="connsiteX71" fmla="*/ 1697314 w 1720327"/>
                  <a:gd name="connsiteY71" fmla="*/ 248829 h 1252386"/>
                  <a:gd name="connsiteX72" fmla="*/ 877542 w 1720327"/>
                  <a:gd name="connsiteY72" fmla="*/ 979436 h 1252386"/>
                  <a:gd name="connsiteX73" fmla="*/ 883697 w 1720327"/>
                  <a:gd name="connsiteY73" fmla="*/ 962318 h 1252386"/>
                  <a:gd name="connsiteX74" fmla="*/ 892432 w 1720327"/>
                  <a:gd name="connsiteY74" fmla="*/ 974570 h 1252386"/>
                  <a:gd name="connsiteX75" fmla="*/ 891201 w 1720327"/>
                  <a:gd name="connsiteY75" fmla="*/ 977677 h 1252386"/>
                  <a:gd name="connsiteX76" fmla="*/ 889970 w 1720327"/>
                  <a:gd name="connsiteY76" fmla="*/ 980315 h 1252386"/>
                  <a:gd name="connsiteX77" fmla="*/ 887097 w 1720327"/>
                  <a:gd name="connsiteY77" fmla="*/ 984477 h 1252386"/>
                  <a:gd name="connsiteX78" fmla="*/ 884166 w 1720327"/>
                  <a:gd name="connsiteY78" fmla="*/ 985122 h 1252386"/>
                  <a:gd name="connsiteX79" fmla="*/ 878070 w 1720327"/>
                  <a:gd name="connsiteY79" fmla="*/ 985181 h 1252386"/>
                  <a:gd name="connsiteX80" fmla="*/ 877894 w 1720327"/>
                  <a:gd name="connsiteY80" fmla="*/ 985181 h 1252386"/>
                  <a:gd name="connsiteX81" fmla="*/ 877308 w 1720327"/>
                  <a:gd name="connsiteY81" fmla="*/ 985064 h 1252386"/>
                  <a:gd name="connsiteX82" fmla="*/ 877542 w 1720327"/>
                  <a:gd name="connsiteY82" fmla="*/ 979436 h 1252386"/>
                  <a:gd name="connsiteX83" fmla="*/ 962485 w 1720327"/>
                  <a:gd name="connsiteY83" fmla="*/ 317651 h 1252386"/>
                  <a:gd name="connsiteX84" fmla="*/ 958440 w 1720327"/>
                  <a:gd name="connsiteY84" fmla="*/ 308799 h 1252386"/>
                  <a:gd name="connsiteX85" fmla="*/ 973213 w 1720327"/>
                  <a:gd name="connsiteY85" fmla="*/ 312551 h 1252386"/>
                  <a:gd name="connsiteX86" fmla="*/ 988162 w 1720327"/>
                  <a:gd name="connsiteY86" fmla="*/ 313899 h 1252386"/>
                  <a:gd name="connsiteX87" fmla="*/ 997248 w 1720327"/>
                  <a:gd name="connsiteY87" fmla="*/ 320641 h 1252386"/>
                  <a:gd name="connsiteX88" fmla="*/ 962485 w 1720327"/>
                  <a:gd name="connsiteY88" fmla="*/ 317651 h 1252386"/>
                  <a:gd name="connsiteX89" fmla="*/ 1372137 w 1720327"/>
                  <a:gd name="connsiteY89" fmla="*/ 619496 h 1252386"/>
                  <a:gd name="connsiteX90" fmla="*/ 1355898 w 1720327"/>
                  <a:gd name="connsiteY90" fmla="*/ 594230 h 1252386"/>
                  <a:gd name="connsiteX91" fmla="*/ 1353026 w 1720327"/>
                  <a:gd name="connsiteY91" fmla="*/ 590889 h 1252386"/>
                  <a:gd name="connsiteX92" fmla="*/ 1381165 w 1720327"/>
                  <a:gd name="connsiteY92" fmla="*/ 596458 h 1252386"/>
                  <a:gd name="connsiteX93" fmla="*/ 1372137 w 1720327"/>
                  <a:gd name="connsiteY93" fmla="*/ 619496 h 1252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720327" h="1252386">
                    <a:moveTo>
                      <a:pt x="1697314" y="248829"/>
                    </a:moveTo>
                    <a:cubicBezTo>
                      <a:pt x="1645550" y="199938"/>
                      <a:pt x="1575848" y="210900"/>
                      <a:pt x="1531706" y="245077"/>
                    </a:cubicBezTo>
                    <a:cubicBezTo>
                      <a:pt x="1529009" y="224266"/>
                      <a:pt x="1525609" y="203455"/>
                      <a:pt x="1521506" y="182703"/>
                    </a:cubicBezTo>
                    <a:cubicBezTo>
                      <a:pt x="1513123" y="140554"/>
                      <a:pt x="1467163" y="119977"/>
                      <a:pt x="1436738" y="131057"/>
                    </a:cubicBezTo>
                    <a:cubicBezTo>
                      <a:pt x="1407134" y="85449"/>
                      <a:pt x="1320139" y="102098"/>
                      <a:pt x="1336084" y="159254"/>
                    </a:cubicBezTo>
                    <a:cubicBezTo>
                      <a:pt x="1336377" y="160192"/>
                      <a:pt x="1336553" y="161130"/>
                      <a:pt x="1336846" y="162127"/>
                    </a:cubicBezTo>
                    <a:cubicBezTo>
                      <a:pt x="1321429" y="155796"/>
                      <a:pt x="1303725" y="155737"/>
                      <a:pt x="1289362" y="161482"/>
                    </a:cubicBezTo>
                    <a:cubicBezTo>
                      <a:pt x="1272303" y="155502"/>
                      <a:pt x="1253603" y="156206"/>
                      <a:pt x="1240061" y="164589"/>
                    </a:cubicBezTo>
                    <a:cubicBezTo>
                      <a:pt x="1214033" y="134809"/>
                      <a:pt x="1156525" y="126133"/>
                      <a:pt x="1145504" y="166347"/>
                    </a:cubicBezTo>
                    <a:cubicBezTo>
                      <a:pt x="1145386" y="166758"/>
                      <a:pt x="1145269" y="167227"/>
                      <a:pt x="1145152" y="167637"/>
                    </a:cubicBezTo>
                    <a:cubicBezTo>
                      <a:pt x="1144566" y="167872"/>
                      <a:pt x="1143980" y="168165"/>
                      <a:pt x="1143393" y="168458"/>
                    </a:cubicBezTo>
                    <a:cubicBezTo>
                      <a:pt x="1131200" y="127540"/>
                      <a:pt x="1084713" y="114291"/>
                      <a:pt x="1056164" y="128653"/>
                    </a:cubicBezTo>
                    <a:cubicBezTo>
                      <a:pt x="1044908" y="129122"/>
                      <a:pt x="1034239" y="132581"/>
                      <a:pt x="1025973" y="139323"/>
                    </a:cubicBezTo>
                    <a:cubicBezTo>
                      <a:pt x="1020932" y="125195"/>
                      <a:pt x="1014835" y="111243"/>
                      <a:pt x="1007859" y="97584"/>
                    </a:cubicBezTo>
                    <a:cubicBezTo>
                      <a:pt x="995783" y="73959"/>
                      <a:pt x="973858" y="56724"/>
                      <a:pt x="947713" y="56724"/>
                    </a:cubicBezTo>
                    <a:cubicBezTo>
                      <a:pt x="925202" y="56724"/>
                      <a:pt x="900287" y="73490"/>
                      <a:pt x="900463" y="97584"/>
                    </a:cubicBezTo>
                    <a:cubicBezTo>
                      <a:pt x="900463" y="102625"/>
                      <a:pt x="900639" y="107725"/>
                      <a:pt x="900874" y="112884"/>
                    </a:cubicBezTo>
                    <a:cubicBezTo>
                      <a:pt x="897884" y="109191"/>
                      <a:pt x="894836" y="105498"/>
                      <a:pt x="891553" y="101863"/>
                    </a:cubicBezTo>
                    <a:cubicBezTo>
                      <a:pt x="854855" y="61414"/>
                      <a:pt x="803502" y="68566"/>
                      <a:pt x="791837" y="115170"/>
                    </a:cubicBezTo>
                    <a:cubicBezTo>
                      <a:pt x="790488" y="120564"/>
                      <a:pt x="789492" y="126250"/>
                      <a:pt x="788671" y="132053"/>
                    </a:cubicBezTo>
                    <a:cubicBezTo>
                      <a:pt x="775188" y="126250"/>
                      <a:pt x="760239" y="122674"/>
                      <a:pt x="744059" y="121502"/>
                    </a:cubicBezTo>
                    <a:cubicBezTo>
                      <a:pt x="738373" y="98932"/>
                      <a:pt x="732804" y="76362"/>
                      <a:pt x="727411" y="53793"/>
                    </a:cubicBezTo>
                    <a:cubicBezTo>
                      <a:pt x="710293" y="-18019"/>
                      <a:pt x="610812" y="-17843"/>
                      <a:pt x="616029" y="53793"/>
                    </a:cubicBezTo>
                    <a:cubicBezTo>
                      <a:pt x="617260" y="70911"/>
                      <a:pt x="619019" y="88028"/>
                      <a:pt x="621070" y="105146"/>
                    </a:cubicBezTo>
                    <a:cubicBezTo>
                      <a:pt x="597798" y="84277"/>
                      <a:pt x="561921" y="82401"/>
                      <a:pt x="542634" y="99518"/>
                    </a:cubicBezTo>
                    <a:cubicBezTo>
                      <a:pt x="530851" y="84452"/>
                      <a:pt x="513909" y="74311"/>
                      <a:pt x="493157" y="74311"/>
                    </a:cubicBezTo>
                    <a:cubicBezTo>
                      <a:pt x="462791" y="74311"/>
                      <a:pt x="441452" y="99635"/>
                      <a:pt x="446201" y="130002"/>
                    </a:cubicBezTo>
                    <a:cubicBezTo>
                      <a:pt x="446963" y="134692"/>
                      <a:pt x="447666" y="139381"/>
                      <a:pt x="448428" y="144071"/>
                    </a:cubicBezTo>
                    <a:cubicBezTo>
                      <a:pt x="446142" y="144892"/>
                      <a:pt x="443973" y="145947"/>
                      <a:pt x="441863" y="147119"/>
                    </a:cubicBezTo>
                    <a:cubicBezTo>
                      <a:pt x="422869" y="94770"/>
                      <a:pt x="339919" y="87970"/>
                      <a:pt x="333236" y="144481"/>
                    </a:cubicBezTo>
                    <a:cubicBezTo>
                      <a:pt x="332826" y="147882"/>
                      <a:pt x="332650" y="151282"/>
                      <a:pt x="332298" y="154682"/>
                    </a:cubicBezTo>
                    <a:cubicBezTo>
                      <a:pt x="318229" y="146299"/>
                      <a:pt x="301580" y="143426"/>
                      <a:pt x="286924" y="146709"/>
                    </a:cubicBezTo>
                    <a:cubicBezTo>
                      <a:pt x="286749" y="146592"/>
                      <a:pt x="286573" y="146475"/>
                      <a:pt x="286397" y="146357"/>
                    </a:cubicBezTo>
                    <a:cubicBezTo>
                      <a:pt x="260075" y="132229"/>
                      <a:pt x="221502" y="138678"/>
                      <a:pt x="213354" y="166347"/>
                    </a:cubicBezTo>
                    <a:cubicBezTo>
                      <a:pt x="191077" y="241853"/>
                      <a:pt x="193363" y="324100"/>
                      <a:pt x="203329" y="406933"/>
                    </a:cubicBezTo>
                    <a:cubicBezTo>
                      <a:pt x="190491" y="384304"/>
                      <a:pt x="172436" y="365545"/>
                      <a:pt x="146994" y="349366"/>
                    </a:cubicBezTo>
                    <a:cubicBezTo>
                      <a:pt x="136793" y="342859"/>
                      <a:pt x="125479" y="338227"/>
                      <a:pt x="114751" y="333069"/>
                    </a:cubicBezTo>
                    <a:cubicBezTo>
                      <a:pt x="110179" y="330900"/>
                      <a:pt x="105724" y="328437"/>
                      <a:pt x="101327" y="325858"/>
                    </a:cubicBezTo>
                    <a:cubicBezTo>
                      <a:pt x="101092" y="325682"/>
                      <a:pt x="100858" y="325506"/>
                      <a:pt x="100565" y="325272"/>
                    </a:cubicBezTo>
                    <a:cubicBezTo>
                      <a:pt x="100448" y="325213"/>
                      <a:pt x="100389" y="325155"/>
                      <a:pt x="100272" y="325037"/>
                    </a:cubicBezTo>
                    <a:cubicBezTo>
                      <a:pt x="100155" y="324862"/>
                      <a:pt x="100096" y="324803"/>
                      <a:pt x="99920" y="324627"/>
                    </a:cubicBezTo>
                    <a:cubicBezTo>
                      <a:pt x="79930" y="298892"/>
                      <a:pt x="44815" y="288985"/>
                      <a:pt x="20604" y="304637"/>
                    </a:cubicBezTo>
                    <a:cubicBezTo>
                      <a:pt x="-2669" y="319644"/>
                      <a:pt x="-7476" y="354993"/>
                      <a:pt x="12632" y="380846"/>
                    </a:cubicBezTo>
                    <a:cubicBezTo>
                      <a:pt x="32036" y="405819"/>
                      <a:pt x="56774" y="421412"/>
                      <a:pt x="84503" y="434368"/>
                    </a:cubicBezTo>
                    <a:cubicBezTo>
                      <a:pt x="89368" y="436654"/>
                      <a:pt x="94175" y="438999"/>
                      <a:pt x="98923" y="441520"/>
                    </a:cubicBezTo>
                    <a:cubicBezTo>
                      <a:pt x="100682" y="442458"/>
                      <a:pt x="102441" y="443513"/>
                      <a:pt x="104199" y="444509"/>
                    </a:cubicBezTo>
                    <a:cubicBezTo>
                      <a:pt x="105137" y="445271"/>
                      <a:pt x="106075" y="446151"/>
                      <a:pt x="107013" y="446971"/>
                    </a:cubicBezTo>
                    <a:cubicBezTo>
                      <a:pt x="107248" y="447265"/>
                      <a:pt x="107424" y="447440"/>
                      <a:pt x="107658" y="447792"/>
                    </a:cubicBezTo>
                    <a:cubicBezTo>
                      <a:pt x="107658" y="447851"/>
                      <a:pt x="107717" y="447851"/>
                      <a:pt x="107717" y="447909"/>
                    </a:cubicBezTo>
                    <a:cubicBezTo>
                      <a:pt x="109182" y="451720"/>
                      <a:pt x="112524" y="461568"/>
                      <a:pt x="110120" y="452423"/>
                    </a:cubicBezTo>
                    <a:cubicBezTo>
                      <a:pt x="118152" y="482614"/>
                      <a:pt x="141717" y="508114"/>
                      <a:pt x="174546" y="508114"/>
                    </a:cubicBezTo>
                    <a:cubicBezTo>
                      <a:pt x="190257" y="508114"/>
                      <a:pt x="205792" y="499966"/>
                      <a:pt x="214819" y="487479"/>
                    </a:cubicBezTo>
                    <a:cubicBezTo>
                      <a:pt x="215757" y="493517"/>
                      <a:pt x="216754" y="499497"/>
                      <a:pt x="217750" y="505535"/>
                    </a:cubicBezTo>
                    <a:cubicBezTo>
                      <a:pt x="191019" y="611934"/>
                      <a:pt x="202098" y="735803"/>
                      <a:pt x="254682" y="844253"/>
                    </a:cubicBezTo>
                    <a:cubicBezTo>
                      <a:pt x="320515" y="980081"/>
                      <a:pt x="451652" y="1061155"/>
                      <a:pt x="590704" y="1054882"/>
                    </a:cubicBezTo>
                    <a:cubicBezTo>
                      <a:pt x="611515" y="1070359"/>
                      <a:pt x="635374" y="1081145"/>
                      <a:pt x="658882" y="1084135"/>
                    </a:cubicBezTo>
                    <a:cubicBezTo>
                      <a:pt x="685555" y="1094335"/>
                      <a:pt x="712345" y="1102542"/>
                      <a:pt x="738725" y="1108522"/>
                    </a:cubicBezTo>
                    <a:cubicBezTo>
                      <a:pt x="740953" y="1109049"/>
                      <a:pt x="743239" y="1109460"/>
                      <a:pt x="745467" y="1109929"/>
                    </a:cubicBezTo>
                    <a:cubicBezTo>
                      <a:pt x="755315" y="1112977"/>
                      <a:pt x="765339" y="1114853"/>
                      <a:pt x="775539" y="1115322"/>
                    </a:cubicBezTo>
                    <a:cubicBezTo>
                      <a:pt x="810009" y="1120422"/>
                      <a:pt x="844069" y="1121594"/>
                      <a:pt x="877601" y="1119601"/>
                    </a:cubicBezTo>
                    <a:cubicBezTo>
                      <a:pt x="882759" y="1150554"/>
                      <a:pt x="889384" y="1181037"/>
                      <a:pt x="899877" y="1211696"/>
                    </a:cubicBezTo>
                    <a:cubicBezTo>
                      <a:pt x="910136" y="1241594"/>
                      <a:pt x="948358" y="1258125"/>
                      <a:pt x="974503" y="1250563"/>
                    </a:cubicBezTo>
                    <a:cubicBezTo>
                      <a:pt x="1004283" y="1242004"/>
                      <a:pt x="1012842" y="1211873"/>
                      <a:pt x="1002642" y="1182034"/>
                    </a:cubicBezTo>
                    <a:cubicBezTo>
                      <a:pt x="995783" y="1162044"/>
                      <a:pt x="991093" y="1133143"/>
                      <a:pt x="987283" y="1108932"/>
                    </a:cubicBezTo>
                    <a:cubicBezTo>
                      <a:pt x="986931" y="1106704"/>
                      <a:pt x="986403" y="1104535"/>
                      <a:pt x="985817" y="1102425"/>
                    </a:cubicBezTo>
                    <a:cubicBezTo>
                      <a:pt x="1055460" y="1084604"/>
                      <a:pt x="1120941" y="1055058"/>
                      <a:pt x="1179680" y="1020706"/>
                    </a:cubicBezTo>
                    <a:cubicBezTo>
                      <a:pt x="1293700" y="953994"/>
                      <a:pt x="1383334" y="855567"/>
                      <a:pt x="1446704" y="740844"/>
                    </a:cubicBezTo>
                    <a:cubicBezTo>
                      <a:pt x="1510719" y="624948"/>
                      <a:pt x="1541672" y="488417"/>
                      <a:pt x="1539327" y="347607"/>
                    </a:cubicBezTo>
                    <a:cubicBezTo>
                      <a:pt x="1547241" y="351945"/>
                      <a:pt x="1555624" y="354466"/>
                      <a:pt x="1563831" y="355169"/>
                    </a:cubicBezTo>
                    <a:cubicBezTo>
                      <a:pt x="1574676" y="363083"/>
                      <a:pt x="1587514" y="367890"/>
                      <a:pt x="1600470" y="367363"/>
                    </a:cubicBezTo>
                    <a:cubicBezTo>
                      <a:pt x="1637636" y="365897"/>
                      <a:pt x="1669175" y="352590"/>
                      <a:pt x="1699893" y="336293"/>
                    </a:cubicBezTo>
                    <a:cubicBezTo>
                      <a:pt x="1731021" y="319762"/>
                      <a:pt x="1723693" y="273743"/>
                      <a:pt x="1697314" y="248829"/>
                    </a:cubicBezTo>
                    <a:close/>
                    <a:moveTo>
                      <a:pt x="877542" y="979436"/>
                    </a:moveTo>
                    <a:cubicBezTo>
                      <a:pt x="879887" y="973925"/>
                      <a:pt x="881939" y="968180"/>
                      <a:pt x="883697" y="962318"/>
                    </a:cubicBezTo>
                    <a:cubicBezTo>
                      <a:pt x="886453" y="966598"/>
                      <a:pt x="889325" y="970701"/>
                      <a:pt x="892432" y="974570"/>
                    </a:cubicBezTo>
                    <a:cubicBezTo>
                      <a:pt x="892022" y="975626"/>
                      <a:pt x="891611" y="976681"/>
                      <a:pt x="891201" y="977677"/>
                    </a:cubicBezTo>
                    <a:cubicBezTo>
                      <a:pt x="890849" y="978557"/>
                      <a:pt x="890380" y="979436"/>
                      <a:pt x="889970" y="980315"/>
                    </a:cubicBezTo>
                    <a:cubicBezTo>
                      <a:pt x="889266" y="981370"/>
                      <a:pt x="888035" y="983246"/>
                      <a:pt x="887097" y="984477"/>
                    </a:cubicBezTo>
                    <a:cubicBezTo>
                      <a:pt x="886218" y="984712"/>
                      <a:pt x="885163" y="984946"/>
                      <a:pt x="884166" y="985122"/>
                    </a:cubicBezTo>
                    <a:cubicBezTo>
                      <a:pt x="882115" y="985181"/>
                      <a:pt x="880121" y="985181"/>
                      <a:pt x="878070" y="985181"/>
                    </a:cubicBezTo>
                    <a:cubicBezTo>
                      <a:pt x="878011" y="985181"/>
                      <a:pt x="877952" y="985181"/>
                      <a:pt x="877894" y="985181"/>
                    </a:cubicBezTo>
                    <a:cubicBezTo>
                      <a:pt x="877718" y="985122"/>
                      <a:pt x="877483" y="985064"/>
                      <a:pt x="877308" y="985064"/>
                    </a:cubicBezTo>
                    <a:cubicBezTo>
                      <a:pt x="877366" y="983188"/>
                      <a:pt x="877483" y="981312"/>
                      <a:pt x="877542" y="979436"/>
                    </a:cubicBezTo>
                    <a:close/>
                    <a:moveTo>
                      <a:pt x="962485" y="317651"/>
                    </a:moveTo>
                    <a:cubicBezTo>
                      <a:pt x="961196" y="314720"/>
                      <a:pt x="959789" y="311789"/>
                      <a:pt x="958440" y="308799"/>
                    </a:cubicBezTo>
                    <a:cubicBezTo>
                      <a:pt x="963189" y="310265"/>
                      <a:pt x="968055" y="311613"/>
                      <a:pt x="973213" y="312551"/>
                    </a:cubicBezTo>
                    <a:cubicBezTo>
                      <a:pt x="978196" y="313489"/>
                      <a:pt x="983238" y="313958"/>
                      <a:pt x="988162" y="313899"/>
                    </a:cubicBezTo>
                    <a:cubicBezTo>
                      <a:pt x="991093" y="316244"/>
                      <a:pt x="994141" y="318472"/>
                      <a:pt x="997248" y="320641"/>
                    </a:cubicBezTo>
                    <a:cubicBezTo>
                      <a:pt x="985700" y="318237"/>
                      <a:pt x="974034" y="317065"/>
                      <a:pt x="962485" y="317651"/>
                    </a:cubicBezTo>
                    <a:close/>
                    <a:moveTo>
                      <a:pt x="1372137" y="619496"/>
                    </a:moveTo>
                    <a:cubicBezTo>
                      <a:pt x="1367857" y="610996"/>
                      <a:pt x="1362523" y="602554"/>
                      <a:pt x="1355898" y="594230"/>
                    </a:cubicBezTo>
                    <a:cubicBezTo>
                      <a:pt x="1355019" y="593116"/>
                      <a:pt x="1354023" y="592003"/>
                      <a:pt x="1353026" y="590889"/>
                    </a:cubicBezTo>
                    <a:cubicBezTo>
                      <a:pt x="1362406" y="594875"/>
                      <a:pt x="1372137" y="596927"/>
                      <a:pt x="1381165" y="596458"/>
                    </a:cubicBezTo>
                    <a:cubicBezTo>
                      <a:pt x="1378292" y="604255"/>
                      <a:pt x="1375244" y="611934"/>
                      <a:pt x="1372137" y="619496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9603098" y="4873196"/>
                <a:ext cx="158460" cy="234647"/>
              </a:xfrm>
              <a:custGeom>
                <a:avLst/>
                <a:gdLst>
                  <a:gd name="connsiteX0" fmla="*/ 158338 w 158460"/>
                  <a:gd name="connsiteY0" fmla="*/ 114055 h 234647"/>
                  <a:gd name="connsiteX1" fmla="*/ 154586 w 158460"/>
                  <a:gd name="connsiteY1" fmla="*/ 85975 h 234647"/>
                  <a:gd name="connsiteX2" fmla="*/ 150483 w 158460"/>
                  <a:gd name="connsiteY2" fmla="*/ 70264 h 234647"/>
                  <a:gd name="connsiteX3" fmla="*/ 124865 w 158460"/>
                  <a:gd name="connsiteY3" fmla="*/ 7363 h 234647"/>
                  <a:gd name="connsiteX4" fmla="*/ 48656 w 158460"/>
                  <a:gd name="connsiteY4" fmla="*/ 27353 h 234647"/>
                  <a:gd name="connsiteX5" fmla="*/ 26439 w 158460"/>
                  <a:gd name="connsiteY5" fmla="*/ 96117 h 234647"/>
                  <a:gd name="connsiteX6" fmla="*/ 26321 w 158460"/>
                  <a:gd name="connsiteY6" fmla="*/ 96879 h 234647"/>
                  <a:gd name="connsiteX7" fmla="*/ 0 w 158460"/>
                  <a:gd name="connsiteY7" fmla="*/ 143425 h 234647"/>
                  <a:gd name="connsiteX8" fmla="*/ 0 w 158460"/>
                  <a:gd name="connsiteY8" fmla="*/ 178598 h 234647"/>
                  <a:gd name="connsiteX9" fmla="*/ 95085 w 158460"/>
                  <a:gd name="connsiteY9" fmla="*/ 217992 h 234647"/>
                  <a:gd name="connsiteX10" fmla="*/ 125569 w 158460"/>
                  <a:gd name="connsiteY10" fmla="*/ 164529 h 234647"/>
                  <a:gd name="connsiteX11" fmla="*/ 158338 w 158460"/>
                  <a:gd name="connsiteY11" fmla="*/ 114055 h 23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460" h="234647">
                    <a:moveTo>
                      <a:pt x="158338" y="114055"/>
                    </a:moveTo>
                    <a:cubicBezTo>
                      <a:pt x="157635" y="104617"/>
                      <a:pt x="156345" y="95296"/>
                      <a:pt x="154586" y="85975"/>
                    </a:cubicBezTo>
                    <a:cubicBezTo>
                      <a:pt x="153824" y="81872"/>
                      <a:pt x="149779" y="74192"/>
                      <a:pt x="150483" y="70264"/>
                    </a:cubicBezTo>
                    <a:cubicBezTo>
                      <a:pt x="154704" y="45233"/>
                      <a:pt x="148079" y="20963"/>
                      <a:pt x="124865" y="7363"/>
                    </a:cubicBezTo>
                    <a:cubicBezTo>
                      <a:pt x="99658" y="-7410"/>
                      <a:pt x="62667" y="445"/>
                      <a:pt x="48656" y="27353"/>
                    </a:cubicBezTo>
                    <a:cubicBezTo>
                      <a:pt x="37167" y="49395"/>
                      <a:pt x="30542" y="71730"/>
                      <a:pt x="26439" y="96117"/>
                    </a:cubicBezTo>
                    <a:cubicBezTo>
                      <a:pt x="26380" y="96410"/>
                      <a:pt x="26380" y="96644"/>
                      <a:pt x="26321" y="96879"/>
                    </a:cubicBezTo>
                    <a:cubicBezTo>
                      <a:pt x="11138" y="105262"/>
                      <a:pt x="0" y="120738"/>
                      <a:pt x="0" y="143425"/>
                    </a:cubicBezTo>
                    <a:lnTo>
                      <a:pt x="0" y="178598"/>
                    </a:lnTo>
                    <a:cubicBezTo>
                      <a:pt x="0" y="225144"/>
                      <a:pt x="61964" y="255041"/>
                      <a:pt x="95085" y="217992"/>
                    </a:cubicBezTo>
                    <a:cubicBezTo>
                      <a:pt x="109448" y="201871"/>
                      <a:pt x="119237" y="184284"/>
                      <a:pt x="125569" y="164529"/>
                    </a:cubicBezTo>
                    <a:cubicBezTo>
                      <a:pt x="144914" y="155442"/>
                      <a:pt x="159980" y="136097"/>
                      <a:pt x="158338" y="114055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9877268" y="4820293"/>
                <a:ext cx="230012" cy="239240"/>
              </a:xfrm>
              <a:custGeom>
                <a:avLst/>
                <a:gdLst>
                  <a:gd name="connsiteX0" fmla="*/ 213742 w 230012"/>
                  <a:gd name="connsiteY0" fmla="*/ 121702 h 239240"/>
                  <a:gd name="connsiteX1" fmla="*/ 192579 w 230012"/>
                  <a:gd name="connsiteY1" fmla="*/ 106285 h 239240"/>
                  <a:gd name="connsiteX2" fmla="*/ 190821 w 230012"/>
                  <a:gd name="connsiteY2" fmla="*/ 105347 h 239240"/>
                  <a:gd name="connsiteX3" fmla="*/ 147733 w 230012"/>
                  <a:gd name="connsiteY3" fmla="*/ 82367 h 239240"/>
                  <a:gd name="connsiteX4" fmla="*/ 111153 w 230012"/>
                  <a:gd name="connsiteY4" fmla="*/ 46314 h 239240"/>
                  <a:gd name="connsiteX5" fmla="*/ 71935 w 230012"/>
                  <a:gd name="connsiteY5" fmla="*/ 1820 h 239240"/>
                  <a:gd name="connsiteX6" fmla="*/ 3406 w 230012"/>
                  <a:gd name="connsiteY6" fmla="*/ 40687 h 239240"/>
                  <a:gd name="connsiteX7" fmla="*/ 14896 w 230012"/>
                  <a:gd name="connsiteY7" fmla="*/ 142220 h 239240"/>
                  <a:gd name="connsiteX8" fmla="*/ 44676 w 230012"/>
                  <a:gd name="connsiteY8" fmla="*/ 166958 h 239240"/>
                  <a:gd name="connsiteX9" fmla="*/ 50304 w 230012"/>
                  <a:gd name="connsiteY9" fmla="*/ 199259 h 239240"/>
                  <a:gd name="connsiteX10" fmla="*/ 153420 w 230012"/>
                  <a:gd name="connsiteY10" fmla="*/ 211452 h 239240"/>
                  <a:gd name="connsiteX11" fmla="*/ 213683 w 230012"/>
                  <a:gd name="connsiteY11" fmla="*/ 200373 h 239240"/>
                  <a:gd name="connsiteX12" fmla="*/ 213742 w 230012"/>
                  <a:gd name="connsiteY12" fmla="*/ 121702 h 23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012" h="239240">
                    <a:moveTo>
                      <a:pt x="213742" y="121702"/>
                    </a:moveTo>
                    <a:cubicBezTo>
                      <a:pt x="206942" y="116133"/>
                      <a:pt x="200317" y="110447"/>
                      <a:pt x="192579" y="106285"/>
                    </a:cubicBezTo>
                    <a:cubicBezTo>
                      <a:pt x="191934" y="105933"/>
                      <a:pt x="191407" y="105640"/>
                      <a:pt x="190821" y="105347"/>
                    </a:cubicBezTo>
                    <a:cubicBezTo>
                      <a:pt x="181382" y="89050"/>
                      <a:pt x="164851" y="82074"/>
                      <a:pt x="147733" y="82367"/>
                    </a:cubicBezTo>
                    <a:cubicBezTo>
                      <a:pt x="141109" y="65132"/>
                      <a:pt x="128153" y="50535"/>
                      <a:pt x="111153" y="46314"/>
                    </a:cubicBezTo>
                    <a:cubicBezTo>
                      <a:pt x="107753" y="25679"/>
                      <a:pt x="94446" y="7975"/>
                      <a:pt x="71935" y="1820"/>
                    </a:cubicBezTo>
                    <a:cubicBezTo>
                      <a:pt x="44441" y="-5742"/>
                      <a:pt x="9092" y="10848"/>
                      <a:pt x="3406" y="40687"/>
                    </a:cubicBezTo>
                    <a:cubicBezTo>
                      <a:pt x="-3511" y="77032"/>
                      <a:pt x="6" y="108512"/>
                      <a:pt x="14896" y="142220"/>
                    </a:cubicBezTo>
                    <a:cubicBezTo>
                      <a:pt x="19820" y="153417"/>
                      <a:pt x="31603" y="162327"/>
                      <a:pt x="44676" y="166958"/>
                    </a:cubicBezTo>
                    <a:cubicBezTo>
                      <a:pt x="46200" y="177569"/>
                      <a:pt x="48076" y="188238"/>
                      <a:pt x="50304" y="199259"/>
                    </a:cubicBezTo>
                    <a:cubicBezTo>
                      <a:pt x="60211" y="248209"/>
                      <a:pt x="132961" y="252136"/>
                      <a:pt x="153420" y="211452"/>
                    </a:cubicBezTo>
                    <a:cubicBezTo>
                      <a:pt x="173586" y="219777"/>
                      <a:pt x="196214" y="217842"/>
                      <a:pt x="213683" y="200373"/>
                    </a:cubicBezTo>
                    <a:cubicBezTo>
                      <a:pt x="233498" y="180676"/>
                      <a:pt x="237308" y="140872"/>
                      <a:pt x="213742" y="121702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9774694" y="3027530"/>
                <a:ext cx="812012" cy="1001630"/>
              </a:xfrm>
              <a:custGeom>
                <a:avLst/>
                <a:gdLst>
                  <a:gd name="connsiteX0" fmla="*/ 787872 w 812012"/>
                  <a:gd name="connsiteY0" fmla="*/ 39672 h 1001630"/>
                  <a:gd name="connsiteX1" fmla="*/ 680477 w 812012"/>
                  <a:gd name="connsiteY1" fmla="*/ 69277 h 1001630"/>
                  <a:gd name="connsiteX2" fmla="*/ 681707 w 812012"/>
                  <a:gd name="connsiteY2" fmla="*/ 362915 h 1001630"/>
                  <a:gd name="connsiteX3" fmla="*/ 547873 w 812012"/>
                  <a:gd name="connsiteY3" fmla="*/ 597579 h 1001630"/>
                  <a:gd name="connsiteX4" fmla="*/ 39327 w 812012"/>
                  <a:gd name="connsiteY4" fmla="*/ 891862 h 1001630"/>
                  <a:gd name="connsiteX5" fmla="*/ 68931 w 812012"/>
                  <a:gd name="connsiteY5" fmla="*/ 999257 h 1001630"/>
                  <a:gd name="connsiteX6" fmla="*/ 631703 w 812012"/>
                  <a:gd name="connsiteY6" fmla="*/ 670681 h 1001630"/>
                  <a:gd name="connsiteX7" fmla="*/ 789044 w 812012"/>
                  <a:gd name="connsiteY7" fmla="*/ 392577 h 1001630"/>
                  <a:gd name="connsiteX8" fmla="*/ 787872 w 812012"/>
                  <a:gd name="connsiteY8" fmla="*/ 39672 h 100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012" h="1001630">
                    <a:moveTo>
                      <a:pt x="787872" y="39672"/>
                    </a:moveTo>
                    <a:cubicBezTo>
                      <a:pt x="770051" y="-29853"/>
                      <a:pt x="662655" y="-367"/>
                      <a:pt x="680477" y="69277"/>
                    </a:cubicBezTo>
                    <a:cubicBezTo>
                      <a:pt x="705332" y="166472"/>
                      <a:pt x="708263" y="265778"/>
                      <a:pt x="681707" y="362915"/>
                    </a:cubicBezTo>
                    <a:cubicBezTo>
                      <a:pt x="657614" y="450906"/>
                      <a:pt x="608665" y="530222"/>
                      <a:pt x="547873" y="597579"/>
                    </a:cubicBezTo>
                    <a:cubicBezTo>
                      <a:pt x="414977" y="744896"/>
                      <a:pt x="228090" y="838516"/>
                      <a:pt x="39327" y="891862"/>
                    </a:cubicBezTo>
                    <a:cubicBezTo>
                      <a:pt x="-29672" y="911383"/>
                      <a:pt x="-302" y="1018837"/>
                      <a:pt x="68931" y="999257"/>
                    </a:cubicBezTo>
                    <a:cubicBezTo>
                      <a:pt x="278622" y="939990"/>
                      <a:pt x="484268" y="834060"/>
                      <a:pt x="631703" y="670681"/>
                    </a:cubicBezTo>
                    <a:cubicBezTo>
                      <a:pt x="703925" y="590661"/>
                      <a:pt x="759206" y="496339"/>
                      <a:pt x="789044" y="392577"/>
                    </a:cubicBezTo>
                    <a:cubicBezTo>
                      <a:pt x="822225" y="277502"/>
                      <a:pt x="817359" y="154806"/>
                      <a:pt x="787872" y="39672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9560439" y="3120103"/>
                <a:ext cx="183859" cy="427861"/>
              </a:xfrm>
              <a:custGeom>
                <a:avLst/>
                <a:gdLst>
                  <a:gd name="connsiteX0" fmla="*/ 175790 w 183859"/>
                  <a:gd name="connsiteY0" fmla="*/ 83806 h 427861"/>
                  <a:gd name="connsiteX1" fmla="*/ 155800 w 183859"/>
                  <a:gd name="connsiteY1" fmla="*/ 7597 h 427861"/>
                  <a:gd name="connsiteX2" fmla="*/ 79591 w 183859"/>
                  <a:gd name="connsiteY2" fmla="*/ 27587 h 427861"/>
                  <a:gd name="connsiteX3" fmla="*/ 8014 w 183859"/>
                  <a:gd name="connsiteY3" fmla="*/ 206443 h 427861"/>
                  <a:gd name="connsiteX4" fmla="*/ 47232 w 183859"/>
                  <a:gd name="connsiteY4" fmla="*/ 411621 h 427861"/>
                  <a:gd name="connsiteX5" fmla="*/ 126020 w 183859"/>
                  <a:gd name="connsiteY5" fmla="*/ 332891 h 427861"/>
                  <a:gd name="connsiteX6" fmla="*/ 123851 w 183859"/>
                  <a:gd name="connsiteY6" fmla="*/ 331836 h 427861"/>
                  <a:gd name="connsiteX7" fmla="*/ 115527 w 183859"/>
                  <a:gd name="connsiteY7" fmla="*/ 317298 h 427861"/>
                  <a:gd name="connsiteX8" fmla="*/ 113651 w 183859"/>
                  <a:gd name="connsiteY8" fmla="*/ 308329 h 427861"/>
                  <a:gd name="connsiteX9" fmla="*/ 112303 w 183859"/>
                  <a:gd name="connsiteY9" fmla="*/ 303463 h 427861"/>
                  <a:gd name="connsiteX10" fmla="*/ 111892 w 183859"/>
                  <a:gd name="connsiteY10" fmla="*/ 298187 h 427861"/>
                  <a:gd name="connsiteX11" fmla="*/ 118517 w 183859"/>
                  <a:gd name="connsiteY11" fmla="*/ 221509 h 427861"/>
                  <a:gd name="connsiteX12" fmla="*/ 175790 w 183859"/>
                  <a:gd name="connsiteY12" fmla="*/ 83806 h 42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3859" h="427861">
                    <a:moveTo>
                      <a:pt x="175790" y="83806"/>
                    </a:moveTo>
                    <a:cubicBezTo>
                      <a:pt x="193318" y="58950"/>
                      <a:pt x="180304" y="21960"/>
                      <a:pt x="155800" y="7597"/>
                    </a:cubicBezTo>
                    <a:cubicBezTo>
                      <a:pt x="127896" y="-8758"/>
                      <a:pt x="97061" y="2849"/>
                      <a:pt x="79591" y="27587"/>
                    </a:cubicBezTo>
                    <a:cubicBezTo>
                      <a:pt x="42953" y="79409"/>
                      <a:pt x="20383" y="144656"/>
                      <a:pt x="8014" y="206443"/>
                    </a:cubicBezTo>
                    <a:cubicBezTo>
                      <a:pt x="-5879" y="275793"/>
                      <a:pt x="-6759" y="358392"/>
                      <a:pt x="47232" y="411621"/>
                    </a:cubicBezTo>
                    <a:cubicBezTo>
                      <a:pt x="98409" y="462094"/>
                      <a:pt x="177197" y="383365"/>
                      <a:pt x="126020" y="332891"/>
                    </a:cubicBezTo>
                    <a:cubicBezTo>
                      <a:pt x="121624" y="328025"/>
                      <a:pt x="120920" y="327674"/>
                      <a:pt x="123851" y="331836"/>
                    </a:cubicBezTo>
                    <a:cubicBezTo>
                      <a:pt x="120451" y="327381"/>
                      <a:pt x="117989" y="322281"/>
                      <a:pt x="115527" y="317298"/>
                    </a:cubicBezTo>
                    <a:cubicBezTo>
                      <a:pt x="119865" y="326032"/>
                      <a:pt x="113593" y="308270"/>
                      <a:pt x="113651" y="308329"/>
                    </a:cubicBezTo>
                    <a:cubicBezTo>
                      <a:pt x="113006" y="305866"/>
                      <a:pt x="112596" y="304401"/>
                      <a:pt x="112303" y="303463"/>
                    </a:cubicBezTo>
                    <a:cubicBezTo>
                      <a:pt x="112244" y="302408"/>
                      <a:pt x="112127" y="300766"/>
                      <a:pt x="111892" y="298187"/>
                    </a:cubicBezTo>
                    <a:cubicBezTo>
                      <a:pt x="109372" y="271514"/>
                      <a:pt x="112947" y="246951"/>
                      <a:pt x="118517" y="221509"/>
                    </a:cubicBezTo>
                    <a:cubicBezTo>
                      <a:pt x="129303" y="172149"/>
                      <a:pt x="146597" y="125134"/>
                      <a:pt x="175790" y="83806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9163942" y="3002977"/>
                <a:ext cx="181455" cy="228570"/>
              </a:xfrm>
              <a:custGeom>
                <a:avLst/>
                <a:gdLst>
                  <a:gd name="connsiteX0" fmla="*/ 153667 w 181455"/>
                  <a:gd name="connsiteY0" fmla="*/ 7537 h 228570"/>
                  <a:gd name="connsiteX1" fmla="*/ 77458 w 181455"/>
                  <a:gd name="connsiteY1" fmla="*/ 27527 h 228570"/>
                  <a:gd name="connsiteX2" fmla="*/ 15847 w 181455"/>
                  <a:gd name="connsiteY2" fmla="*/ 133516 h 228570"/>
                  <a:gd name="connsiteX3" fmla="*/ 15847 w 181455"/>
                  <a:gd name="connsiteY3" fmla="*/ 212246 h 228570"/>
                  <a:gd name="connsiteX4" fmla="*/ 94576 w 181455"/>
                  <a:gd name="connsiteY4" fmla="*/ 212246 h 228570"/>
                  <a:gd name="connsiteX5" fmla="*/ 173657 w 181455"/>
                  <a:gd name="connsiteY5" fmla="*/ 83746 h 228570"/>
                  <a:gd name="connsiteX6" fmla="*/ 153667 w 181455"/>
                  <a:gd name="connsiteY6" fmla="*/ 7537 h 228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455" h="228570">
                    <a:moveTo>
                      <a:pt x="153667" y="7537"/>
                    </a:moveTo>
                    <a:cubicBezTo>
                      <a:pt x="126584" y="-8349"/>
                      <a:pt x="93931" y="2085"/>
                      <a:pt x="77458" y="27527"/>
                    </a:cubicBezTo>
                    <a:cubicBezTo>
                      <a:pt x="55417" y="61587"/>
                      <a:pt x="41230" y="101743"/>
                      <a:pt x="15847" y="133516"/>
                    </a:cubicBezTo>
                    <a:cubicBezTo>
                      <a:pt x="-3089" y="157199"/>
                      <a:pt x="-7368" y="189031"/>
                      <a:pt x="15847" y="212246"/>
                    </a:cubicBezTo>
                    <a:cubicBezTo>
                      <a:pt x="35544" y="231943"/>
                      <a:pt x="75583" y="235988"/>
                      <a:pt x="94576" y="212246"/>
                    </a:cubicBezTo>
                    <a:cubicBezTo>
                      <a:pt x="126584" y="172324"/>
                      <a:pt x="146046" y="126364"/>
                      <a:pt x="173657" y="83746"/>
                    </a:cubicBezTo>
                    <a:cubicBezTo>
                      <a:pt x="190189" y="58187"/>
                      <a:pt x="178992" y="22310"/>
                      <a:pt x="153667" y="7537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9187253" y="3650154"/>
                <a:ext cx="573190" cy="390527"/>
              </a:xfrm>
              <a:custGeom>
                <a:avLst/>
                <a:gdLst>
                  <a:gd name="connsiteX0" fmla="*/ 524882 w 573190"/>
                  <a:gd name="connsiteY0" fmla="*/ 280961 h 390527"/>
                  <a:gd name="connsiteX1" fmla="*/ 286583 w 573190"/>
                  <a:gd name="connsiteY1" fmla="*/ 208094 h 390527"/>
                  <a:gd name="connsiteX2" fmla="*/ 109428 w 573190"/>
                  <a:gd name="connsiteY2" fmla="*/ 38501 h 390527"/>
                  <a:gd name="connsiteX3" fmla="*/ 6663 w 573190"/>
                  <a:gd name="connsiteY3" fmla="*/ 68105 h 390527"/>
                  <a:gd name="connsiteX4" fmla="*/ 224561 w 573190"/>
                  <a:gd name="connsiteY4" fmla="*/ 293976 h 390527"/>
                  <a:gd name="connsiteX5" fmla="*/ 512161 w 573190"/>
                  <a:gd name="connsiteY5" fmla="*/ 388416 h 390527"/>
                  <a:gd name="connsiteX6" fmla="*/ 524882 w 573190"/>
                  <a:gd name="connsiteY6" fmla="*/ 280961 h 39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3190" h="390527">
                    <a:moveTo>
                      <a:pt x="524882" y="280961"/>
                    </a:moveTo>
                    <a:cubicBezTo>
                      <a:pt x="445215" y="260620"/>
                      <a:pt x="363437" y="243385"/>
                      <a:pt x="286583" y="208094"/>
                    </a:cubicBezTo>
                    <a:cubicBezTo>
                      <a:pt x="208381" y="172159"/>
                      <a:pt x="147473" y="115647"/>
                      <a:pt x="109428" y="38501"/>
                    </a:cubicBezTo>
                    <a:cubicBezTo>
                      <a:pt x="76072" y="-29208"/>
                      <a:pt x="-26986" y="-190"/>
                      <a:pt x="6663" y="68105"/>
                    </a:cubicBezTo>
                    <a:cubicBezTo>
                      <a:pt x="54557" y="165242"/>
                      <a:pt x="127542" y="242506"/>
                      <a:pt x="224561" y="293976"/>
                    </a:cubicBezTo>
                    <a:cubicBezTo>
                      <a:pt x="315719" y="342339"/>
                      <a:pt x="415962" y="363853"/>
                      <a:pt x="512161" y="388416"/>
                    </a:cubicBezTo>
                    <a:cubicBezTo>
                      <a:pt x="584560" y="406823"/>
                      <a:pt x="597163" y="299369"/>
                      <a:pt x="524882" y="280961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9147843" y="3017500"/>
                <a:ext cx="493662" cy="939673"/>
              </a:xfrm>
              <a:custGeom>
                <a:avLst/>
                <a:gdLst>
                  <a:gd name="connsiteX0" fmla="*/ 414689 w 493662"/>
                  <a:gd name="connsiteY0" fmla="*/ 765243 h 939673"/>
                  <a:gd name="connsiteX1" fmla="*/ 403786 w 493662"/>
                  <a:gd name="connsiteY1" fmla="*/ 760202 h 939673"/>
                  <a:gd name="connsiteX2" fmla="*/ 372833 w 493662"/>
                  <a:gd name="connsiteY2" fmla="*/ 745253 h 939673"/>
                  <a:gd name="connsiteX3" fmla="*/ 331446 w 493662"/>
                  <a:gd name="connsiteY3" fmla="*/ 721335 h 939673"/>
                  <a:gd name="connsiteX4" fmla="*/ 319018 w 493662"/>
                  <a:gd name="connsiteY4" fmla="*/ 712366 h 939673"/>
                  <a:gd name="connsiteX5" fmla="*/ 296155 w 493662"/>
                  <a:gd name="connsiteY5" fmla="*/ 693255 h 939673"/>
                  <a:gd name="connsiteX6" fmla="*/ 281148 w 493662"/>
                  <a:gd name="connsiteY6" fmla="*/ 678951 h 939673"/>
                  <a:gd name="connsiteX7" fmla="*/ 272941 w 493662"/>
                  <a:gd name="connsiteY7" fmla="*/ 669220 h 939673"/>
                  <a:gd name="connsiteX8" fmla="*/ 249785 w 493662"/>
                  <a:gd name="connsiteY8" fmla="*/ 637154 h 939673"/>
                  <a:gd name="connsiteX9" fmla="*/ 242458 w 493662"/>
                  <a:gd name="connsiteY9" fmla="*/ 624316 h 939673"/>
                  <a:gd name="connsiteX10" fmla="*/ 230147 w 493662"/>
                  <a:gd name="connsiteY10" fmla="*/ 597818 h 939673"/>
                  <a:gd name="connsiteX11" fmla="*/ 221999 w 493662"/>
                  <a:gd name="connsiteY11" fmla="*/ 577008 h 939673"/>
                  <a:gd name="connsiteX12" fmla="*/ 215081 w 493662"/>
                  <a:gd name="connsiteY12" fmla="*/ 556197 h 939673"/>
                  <a:gd name="connsiteX13" fmla="*/ 204646 w 493662"/>
                  <a:gd name="connsiteY13" fmla="*/ 509006 h 939673"/>
                  <a:gd name="connsiteX14" fmla="*/ 178266 w 493662"/>
                  <a:gd name="connsiteY14" fmla="*/ 297791 h 939673"/>
                  <a:gd name="connsiteX15" fmla="*/ 203532 w 493662"/>
                  <a:gd name="connsiteY15" fmla="*/ 132359 h 939673"/>
                  <a:gd name="connsiteX16" fmla="*/ 153059 w 493662"/>
                  <a:gd name="connsiteY16" fmla="*/ 12066 h 939673"/>
                  <a:gd name="connsiteX17" fmla="*/ 37691 w 493662"/>
                  <a:gd name="connsiteY17" fmla="*/ 43605 h 939673"/>
                  <a:gd name="connsiteX18" fmla="*/ 1931 w 493662"/>
                  <a:gd name="connsiteY18" fmla="*/ 289642 h 939673"/>
                  <a:gd name="connsiteX19" fmla="*/ 33587 w 493662"/>
                  <a:gd name="connsiteY19" fmla="*/ 533158 h 939673"/>
                  <a:gd name="connsiteX20" fmla="*/ 144207 w 493662"/>
                  <a:gd name="connsiteY20" fmla="*/ 768936 h 939673"/>
                  <a:gd name="connsiteX21" fmla="*/ 394523 w 493662"/>
                  <a:gd name="connsiteY21" fmla="*/ 934837 h 939673"/>
                  <a:gd name="connsiteX22" fmla="*/ 493008 w 493662"/>
                  <a:gd name="connsiteY22" fmla="*/ 873401 h 939673"/>
                  <a:gd name="connsiteX23" fmla="*/ 414689 w 493662"/>
                  <a:gd name="connsiteY23" fmla="*/ 765243 h 939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93662" h="939673">
                    <a:moveTo>
                      <a:pt x="414689" y="765243"/>
                    </a:moveTo>
                    <a:cubicBezTo>
                      <a:pt x="431396" y="771867"/>
                      <a:pt x="404548" y="760553"/>
                      <a:pt x="403786" y="760202"/>
                    </a:cubicBezTo>
                    <a:cubicBezTo>
                      <a:pt x="393351" y="755571"/>
                      <a:pt x="383033" y="750470"/>
                      <a:pt x="372833" y="745253"/>
                    </a:cubicBezTo>
                    <a:cubicBezTo>
                      <a:pt x="358705" y="738042"/>
                      <a:pt x="344929" y="729894"/>
                      <a:pt x="331446" y="721335"/>
                    </a:cubicBezTo>
                    <a:cubicBezTo>
                      <a:pt x="333146" y="722273"/>
                      <a:pt x="321128" y="713949"/>
                      <a:pt x="319018" y="712366"/>
                    </a:cubicBezTo>
                    <a:cubicBezTo>
                      <a:pt x="311104" y="706328"/>
                      <a:pt x="303600" y="699821"/>
                      <a:pt x="296155" y="693255"/>
                    </a:cubicBezTo>
                    <a:cubicBezTo>
                      <a:pt x="290997" y="688683"/>
                      <a:pt x="286072" y="683817"/>
                      <a:pt x="281148" y="678951"/>
                    </a:cubicBezTo>
                    <a:cubicBezTo>
                      <a:pt x="278334" y="675727"/>
                      <a:pt x="275579" y="672503"/>
                      <a:pt x="272941" y="669220"/>
                    </a:cubicBezTo>
                    <a:cubicBezTo>
                      <a:pt x="264500" y="659020"/>
                      <a:pt x="256937" y="648175"/>
                      <a:pt x="249785" y="637154"/>
                    </a:cubicBezTo>
                    <a:cubicBezTo>
                      <a:pt x="249258" y="636040"/>
                      <a:pt x="243747" y="626778"/>
                      <a:pt x="242458" y="624316"/>
                    </a:cubicBezTo>
                    <a:cubicBezTo>
                      <a:pt x="237944" y="615640"/>
                      <a:pt x="234016" y="606729"/>
                      <a:pt x="230147" y="597818"/>
                    </a:cubicBezTo>
                    <a:cubicBezTo>
                      <a:pt x="227157" y="590960"/>
                      <a:pt x="224578" y="583984"/>
                      <a:pt x="221999" y="577008"/>
                    </a:cubicBezTo>
                    <a:cubicBezTo>
                      <a:pt x="220943" y="574135"/>
                      <a:pt x="215492" y="556783"/>
                      <a:pt x="215081" y="556197"/>
                    </a:cubicBezTo>
                    <a:cubicBezTo>
                      <a:pt x="210919" y="540545"/>
                      <a:pt x="207636" y="524775"/>
                      <a:pt x="204646" y="509006"/>
                    </a:cubicBezTo>
                    <a:cubicBezTo>
                      <a:pt x="191456" y="438835"/>
                      <a:pt x="182604" y="367668"/>
                      <a:pt x="178266" y="297791"/>
                    </a:cubicBezTo>
                    <a:cubicBezTo>
                      <a:pt x="175101" y="246379"/>
                      <a:pt x="176508" y="176619"/>
                      <a:pt x="203532" y="132359"/>
                    </a:cubicBezTo>
                    <a:cubicBezTo>
                      <a:pt x="226806" y="94255"/>
                      <a:pt x="193977" y="33991"/>
                      <a:pt x="153059" y="12066"/>
                    </a:cubicBezTo>
                    <a:cubicBezTo>
                      <a:pt x="103582" y="-14431"/>
                      <a:pt x="60846" y="5677"/>
                      <a:pt x="37691" y="43605"/>
                    </a:cubicBezTo>
                    <a:cubicBezTo>
                      <a:pt x="-4107" y="112076"/>
                      <a:pt x="-1938" y="206516"/>
                      <a:pt x="1931" y="289642"/>
                    </a:cubicBezTo>
                    <a:cubicBezTo>
                      <a:pt x="5624" y="369661"/>
                      <a:pt x="16411" y="452787"/>
                      <a:pt x="33587" y="533158"/>
                    </a:cubicBezTo>
                    <a:cubicBezTo>
                      <a:pt x="51291" y="615991"/>
                      <a:pt x="85116" y="700290"/>
                      <a:pt x="144207" y="768936"/>
                    </a:cubicBezTo>
                    <a:cubicBezTo>
                      <a:pt x="213029" y="848838"/>
                      <a:pt x="300083" y="897495"/>
                      <a:pt x="394523" y="934837"/>
                    </a:cubicBezTo>
                    <a:cubicBezTo>
                      <a:pt x="441714" y="953479"/>
                      <a:pt x="488143" y="915081"/>
                      <a:pt x="493008" y="873401"/>
                    </a:cubicBezTo>
                    <a:cubicBezTo>
                      <a:pt x="499105" y="822634"/>
                      <a:pt x="461763" y="783885"/>
                      <a:pt x="414689" y="765243"/>
                    </a:cubicBezTo>
                    <a:close/>
                  </a:path>
                </a:pathLst>
              </a:custGeom>
              <a:solidFill>
                <a:srgbClr val="F9EDE4">
                  <a:alpha val="52000"/>
                </a:srgbClr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9618901" y="3354651"/>
                <a:ext cx="77884" cy="117088"/>
              </a:xfrm>
              <a:custGeom>
                <a:avLst/>
                <a:gdLst>
                  <a:gd name="connsiteX0" fmla="*/ 68613 w 77884"/>
                  <a:gd name="connsiteY0" fmla="*/ 62173 h 117088"/>
                  <a:gd name="connsiteX1" fmla="*/ 67324 w 77884"/>
                  <a:gd name="connsiteY1" fmla="*/ 60884 h 117088"/>
                  <a:gd name="connsiteX2" fmla="*/ 67089 w 77884"/>
                  <a:gd name="connsiteY2" fmla="*/ 60532 h 117088"/>
                  <a:gd name="connsiteX3" fmla="*/ 65331 w 77884"/>
                  <a:gd name="connsiteY3" fmla="*/ 57366 h 117088"/>
                  <a:gd name="connsiteX4" fmla="*/ 64803 w 77884"/>
                  <a:gd name="connsiteY4" fmla="*/ 55783 h 117088"/>
                  <a:gd name="connsiteX5" fmla="*/ 64217 w 77884"/>
                  <a:gd name="connsiteY5" fmla="*/ 53204 h 117088"/>
                  <a:gd name="connsiteX6" fmla="*/ 64041 w 77884"/>
                  <a:gd name="connsiteY6" fmla="*/ 49511 h 117088"/>
                  <a:gd name="connsiteX7" fmla="*/ 64392 w 77884"/>
                  <a:gd name="connsiteY7" fmla="*/ 42887 h 117088"/>
                  <a:gd name="connsiteX8" fmla="*/ 65155 w 77884"/>
                  <a:gd name="connsiteY8" fmla="*/ 40776 h 117088"/>
                  <a:gd name="connsiteX9" fmla="*/ 42644 w 77884"/>
                  <a:gd name="connsiteY9" fmla="*/ 1089 h 117088"/>
                  <a:gd name="connsiteX10" fmla="*/ 2957 w 77884"/>
                  <a:gd name="connsiteY10" fmla="*/ 23600 h 117088"/>
                  <a:gd name="connsiteX11" fmla="*/ 22947 w 77884"/>
                  <a:gd name="connsiteY11" fmla="*/ 107723 h 117088"/>
                  <a:gd name="connsiteX12" fmla="*/ 68555 w 77884"/>
                  <a:gd name="connsiteY12" fmla="*/ 107723 h 117088"/>
                  <a:gd name="connsiteX13" fmla="*/ 68613 w 77884"/>
                  <a:gd name="connsiteY13" fmla="*/ 62173 h 117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884" h="117088">
                    <a:moveTo>
                      <a:pt x="68613" y="62173"/>
                    </a:moveTo>
                    <a:cubicBezTo>
                      <a:pt x="68027" y="61587"/>
                      <a:pt x="67617" y="61177"/>
                      <a:pt x="67324" y="60884"/>
                    </a:cubicBezTo>
                    <a:cubicBezTo>
                      <a:pt x="67265" y="60766"/>
                      <a:pt x="67207" y="60649"/>
                      <a:pt x="67089" y="60532"/>
                    </a:cubicBezTo>
                    <a:cubicBezTo>
                      <a:pt x="66444" y="59535"/>
                      <a:pt x="65917" y="58422"/>
                      <a:pt x="65331" y="57366"/>
                    </a:cubicBezTo>
                    <a:cubicBezTo>
                      <a:pt x="65213" y="56956"/>
                      <a:pt x="65038" y="56487"/>
                      <a:pt x="64803" y="55783"/>
                    </a:cubicBezTo>
                    <a:cubicBezTo>
                      <a:pt x="64510" y="54377"/>
                      <a:pt x="64334" y="53556"/>
                      <a:pt x="64217" y="53204"/>
                    </a:cubicBezTo>
                    <a:cubicBezTo>
                      <a:pt x="64158" y="51973"/>
                      <a:pt x="64041" y="50742"/>
                      <a:pt x="64041" y="49511"/>
                    </a:cubicBezTo>
                    <a:cubicBezTo>
                      <a:pt x="64041" y="47283"/>
                      <a:pt x="64158" y="45114"/>
                      <a:pt x="64392" y="42887"/>
                    </a:cubicBezTo>
                    <a:cubicBezTo>
                      <a:pt x="64217" y="45700"/>
                      <a:pt x="64451" y="44997"/>
                      <a:pt x="65155" y="40776"/>
                    </a:cubicBezTo>
                    <a:cubicBezTo>
                      <a:pt x="69024" y="23659"/>
                      <a:pt x="60172" y="5955"/>
                      <a:pt x="42644" y="1089"/>
                    </a:cubicBezTo>
                    <a:cubicBezTo>
                      <a:pt x="26288" y="-3425"/>
                      <a:pt x="6884" y="6482"/>
                      <a:pt x="2957" y="23600"/>
                    </a:cubicBezTo>
                    <a:cubicBezTo>
                      <a:pt x="-4019" y="54259"/>
                      <a:pt x="846" y="84391"/>
                      <a:pt x="22947" y="107723"/>
                    </a:cubicBezTo>
                    <a:cubicBezTo>
                      <a:pt x="35023" y="120502"/>
                      <a:pt x="56361" y="119916"/>
                      <a:pt x="68555" y="107723"/>
                    </a:cubicBezTo>
                    <a:cubicBezTo>
                      <a:pt x="81276" y="95119"/>
                      <a:pt x="80690" y="74894"/>
                      <a:pt x="68613" y="62173"/>
                    </a:cubicBezTo>
                    <a:close/>
                  </a:path>
                </a:pathLst>
              </a:custGeom>
              <a:solidFill>
                <a:srgbClr val="F9EDE4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9990197" y="3483859"/>
                <a:ext cx="99398" cy="93355"/>
              </a:xfrm>
              <a:custGeom>
                <a:avLst/>
                <a:gdLst>
                  <a:gd name="connsiteX0" fmla="*/ 90085 w 99398"/>
                  <a:gd name="connsiteY0" fmla="*/ 38485 h 93355"/>
                  <a:gd name="connsiteX1" fmla="*/ 48405 w 99398"/>
                  <a:gd name="connsiteY1" fmla="*/ 4132 h 93355"/>
                  <a:gd name="connsiteX2" fmla="*/ 4262 w 99398"/>
                  <a:gd name="connsiteY2" fmla="*/ 15681 h 93355"/>
                  <a:gd name="connsiteX3" fmla="*/ 15811 w 99398"/>
                  <a:gd name="connsiteY3" fmla="*/ 59765 h 93355"/>
                  <a:gd name="connsiteX4" fmla="*/ 23607 w 99398"/>
                  <a:gd name="connsiteY4" fmla="*/ 64454 h 93355"/>
                  <a:gd name="connsiteX5" fmla="*/ 23900 w 99398"/>
                  <a:gd name="connsiteY5" fmla="*/ 64689 h 93355"/>
                  <a:gd name="connsiteX6" fmla="*/ 26832 w 99398"/>
                  <a:gd name="connsiteY6" fmla="*/ 67151 h 93355"/>
                  <a:gd name="connsiteX7" fmla="*/ 44418 w 99398"/>
                  <a:gd name="connsiteY7" fmla="*/ 84034 h 93355"/>
                  <a:gd name="connsiteX8" fmla="*/ 90026 w 99398"/>
                  <a:gd name="connsiteY8" fmla="*/ 84034 h 93355"/>
                  <a:gd name="connsiteX9" fmla="*/ 90085 w 99398"/>
                  <a:gd name="connsiteY9" fmla="*/ 38485 h 9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398" h="93355">
                    <a:moveTo>
                      <a:pt x="90085" y="38485"/>
                    </a:moveTo>
                    <a:cubicBezTo>
                      <a:pt x="77481" y="25881"/>
                      <a:pt x="64350" y="12515"/>
                      <a:pt x="48405" y="4132"/>
                    </a:cubicBezTo>
                    <a:cubicBezTo>
                      <a:pt x="32870" y="-4075"/>
                      <a:pt x="13466" y="29"/>
                      <a:pt x="4262" y="15681"/>
                    </a:cubicBezTo>
                    <a:cubicBezTo>
                      <a:pt x="-4297" y="30336"/>
                      <a:pt x="276" y="51616"/>
                      <a:pt x="15811" y="59765"/>
                    </a:cubicBezTo>
                    <a:cubicBezTo>
                      <a:pt x="18507" y="61171"/>
                      <a:pt x="21087" y="62754"/>
                      <a:pt x="23607" y="64454"/>
                    </a:cubicBezTo>
                    <a:cubicBezTo>
                      <a:pt x="23725" y="64572"/>
                      <a:pt x="23783" y="64572"/>
                      <a:pt x="23900" y="64689"/>
                    </a:cubicBezTo>
                    <a:cubicBezTo>
                      <a:pt x="24897" y="65510"/>
                      <a:pt x="25835" y="66330"/>
                      <a:pt x="26832" y="67151"/>
                    </a:cubicBezTo>
                    <a:cubicBezTo>
                      <a:pt x="32987" y="72427"/>
                      <a:pt x="38673" y="78289"/>
                      <a:pt x="44418" y="84034"/>
                    </a:cubicBezTo>
                    <a:cubicBezTo>
                      <a:pt x="56846" y="96462"/>
                      <a:pt x="77599" y="96462"/>
                      <a:pt x="90026" y="84034"/>
                    </a:cubicBezTo>
                    <a:cubicBezTo>
                      <a:pt x="102513" y="71665"/>
                      <a:pt x="102513" y="50913"/>
                      <a:pt x="90085" y="38485"/>
                    </a:cubicBezTo>
                    <a:close/>
                  </a:path>
                </a:pathLst>
              </a:custGeom>
              <a:solidFill>
                <a:srgbClr val="F9EDE4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>
                <a:off x="9461288" y="4112895"/>
                <a:ext cx="947553" cy="777362"/>
              </a:xfrm>
              <a:custGeom>
                <a:avLst/>
                <a:gdLst>
                  <a:gd name="connsiteX0" fmla="*/ 927757 w 947553"/>
                  <a:gd name="connsiteY0" fmla="*/ 317446 h 777362"/>
                  <a:gd name="connsiteX1" fmla="*/ 757050 w 947553"/>
                  <a:gd name="connsiteY1" fmla="*/ 111976 h 777362"/>
                  <a:gd name="connsiteX2" fmla="*/ 543431 w 947553"/>
                  <a:gd name="connsiteY2" fmla="*/ 3818 h 777362"/>
                  <a:gd name="connsiteX3" fmla="*/ 524027 w 947553"/>
                  <a:gd name="connsiteY3" fmla="*/ 10384 h 777362"/>
                  <a:gd name="connsiteX4" fmla="*/ 515409 w 947553"/>
                  <a:gd name="connsiteY4" fmla="*/ 14077 h 777362"/>
                  <a:gd name="connsiteX5" fmla="*/ 364047 w 947553"/>
                  <a:gd name="connsiteY5" fmla="*/ 58336 h 777362"/>
                  <a:gd name="connsiteX6" fmla="*/ 354492 w 947553"/>
                  <a:gd name="connsiteY6" fmla="*/ 14077 h 777362"/>
                  <a:gd name="connsiteX7" fmla="*/ 179681 w 947553"/>
                  <a:gd name="connsiteY7" fmla="*/ 135893 h 777362"/>
                  <a:gd name="connsiteX8" fmla="*/ 40746 w 947553"/>
                  <a:gd name="connsiteY8" fmla="*/ 761626 h 777362"/>
                  <a:gd name="connsiteX9" fmla="*/ 99661 w 947553"/>
                  <a:gd name="connsiteY9" fmla="*/ 753888 h 777362"/>
                  <a:gd name="connsiteX10" fmla="*/ 110038 w 947553"/>
                  <a:gd name="connsiteY10" fmla="*/ 653937 h 777362"/>
                  <a:gd name="connsiteX11" fmla="*/ 113965 w 947553"/>
                  <a:gd name="connsiteY11" fmla="*/ 665720 h 777362"/>
                  <a:gd name="connsiteX12" fmla="*/ 140404 w 947553"/>
                  <a:gd name="connsiteY12" fmla="*/ 738177 h 777362"/>
                  <a:gd name="connsiteX13" fmla="*/ 199319 w 947553"/>
                  <a:gd name="connsiteY13" fmla="*/ 713321 h 777362"/>
                  <a:gd name="connsiteX14" fmla="*/ 141283 w 947553"/>
                  <a:gd name="connsiteY14" fmla="*/ 484050 h 777362"/>
                  <a:gd name="connsiteX15" fmla="*/ 141869 w 947553"/>
                  <a:gd name="connsiteY15" fmla="*/ 453449 h 777362"/>
                  <a:gd name="connsiteX16" fmla="*/ 241351 w 947553"/>
                  <a:gd name="connsiteY16" fmla="*/ 334622 h 777362"/>
                  <a:gd name="connsiteX17" fmla="*/ 298508 w 947553"/>
                  <a:gd name="connsiteY17" fmla="*/ 515237 h 777362"/>
                  <a:gd name="connsiteX18" fmla="*/ 342650 w 947553"/>
                  <a:gd name="connsiteY18" fmla="*/ 503689 h 777362"/>
                  <a:gd name="connsiteX19" fmla="*/ 350095 w 947553"/>
                  <a:gd name="connsiteY19" fmla="*/ 489795 h 777362"/>
                  <a:gd name="connsiteX20" fmla="*/ 351443 w 947553"/>
                  <a:gd name="connsiteY20" fmla="*/ 491964 h 777362"/>
                  <a:gd name="connsiteX21" fmla="*/ 408424 w 947553"/>
                  <a:gd name="connsiteY21" fmla="*/ 490674 h 777362"/>
                  <a:gd name="connsiteX22" fmla="*/ 452273 w 947553"/>
                  <a:gd name="connsiteY22" fmla="*/ 483698 h 777362"/>
                  <a:gd name="connsiteX23" fmla="*/ 493602 w 947553"/>
                  <a:gd name="connsiteY23" fmla="*/ 452218 h 777362"/>
                  <a:gd name="connsiteX24" fmla="*/ 493661 w 947553"/>
                  <a:gd name="connsiteY24" fmla="*/ 451222 h 777362"/>
                  <a:gd name="connsiteX25" fmla="*/ 498995 w 947553"/>
                  <a:gd name="connsiteY25" fmla="*/ 437035 h 777362"/>
                  <a:gd name="connsiteX26" fmla="*/ 522913 w 947553"/>
                  <a:gd name="connsiteY26" fmla="*/ 428242 h 777362"/>
                  <a:gd name="connsiteX27" fmla="*/ 552986 w 947553"/>
                  <a:gd name="connsiteY27" fmla="*/ 436449 h 777362"/>
                  <a:gd name="connsiteX28" fmla="*/ 568931 w 947553"/>
                  <a:gd name="connsiteY28" fmla="*/ 433811 h 777362"/>
                  <a:gd name="connsiteX29" fmla="*/ 596249 w 947553"/>
                  <a:gd name="connsiteY29" fmla="*/ 496009 h 777362"/>
                  <a:gd name="connsiteX30" fmla="*/ 399396 w 947553"/>
                  <a:gd name="connsiteY30" fmla="*/ 539917 h 777362"/>
                  <a:gd name="connsiteX31" fmla="*/ 303373 w 947553"/>
                  <a:gd name="connsiteY31" fmla="*/ 564304 h 777362"/>
                  <a:gd name="connsiteX32" fmla="*/ 229275 w 947553"/>
                  <a:gd name="connsiteY32" fmla="*/ 587694 h 777362"/>
                  <a:gd name="connsiteX33" fmla="*/ 246334 w 947553"/>
                  <a:gd name="connsiteY33" fmla="*/ 658040 h 777362"/>
                  <a:gd name="connsiteX34" fmla="*/ 319025 w 947553"/>
                  <a:gd name="connsiteY34" fmla="*/ 704879 h 777362"/>
                  <a:gd name="connsiteX35" fmla="*/ 457725 w 947553"/>
                  <a:gd name="connsiteY35" fmla="*/ 676800 h 777362"/>
                  <a:gd name="connsiteX36" fmla="*/ 502161 w 947553"/>
                  <a:gd name="connsiteY36" fmla="*/ 663258 h 777362"/>
                  <a:gd name="connsiteX37" fmla="*/ 671637 w 947553"/>
                  <a:gd name="connsiteY37" fmla="*/ 574680 h 777362"/>
                  <a:gd name="connsiteX38" fmla="*/ 682365 w 947553"/>
                  <a:gd name="connsiteY38" fmla="*/ 549121 h 777362"/>
                  <a:gd name="connsiteX39" fmla="*/ 684006 w 947553"/>
                  <a:gd name="connsiteY39" fmla="*/ 548945 h 777362"/>
                  <a:gd name="connsiteX40" fmla="*/ 711852 w 947553"/>
                  <a:gd name="connsiteY40" fmla="*/ 500406 h 777362"/>
                  <a:gd name="connsiteX41" fmla="*/ 683362 w 947553"/>
                  <a:gd name="connsiteY41" fmla="*/ 435276 h 777362"/>
                  <a:gd name="connsiteX42" fmla="*/ 637812 w 947553"/>
                  <a:gd name="connsiteY42" fmla="*/ 436097 h 777362"/>
                  <a:gd name="connsiteX43" fmla="*/ 618702 w 947553"/>
                  <a:gd name="connsiteY43" fmla="*/ 326532 h 777362"/>
                  <a:gd name="connsiteX44" fmla="*/ 618995 w 947553"/>
                  <a:gd name="connsiteY44" fmla="*/ 321432 h 777362"/>
                  <a:gd name="connsiteX45" fmla="*/ 627201 w 947553"/>
                  <a:gd name="connsiteY45" fmla="*/ 273187 h 777362"/>
                  <a:gd name="connsiteX46" fmla="*/ 622277 w 947553"/>
                  <a:gd name="connsiteY46" fmla="*/ 247334 h 777362"/>
                  <a:gd name="connsiteX47" fmla="*/ 622512 w 947553"/>
                  <a:gd name="connsiteY47" fmla="*/ 235317 h 777362"/>
                  <a:gd name="connsiteX48" fmla="*/ 574090 w 947553"/>
                  <a:gd name="connsiteY48" fmla="*/ 208644 h 777362"/>
                  <a:gd name="connsiteX49" fmla="*/ 543782 w 947553"/>
                  <a:gd name="connsiteY49" fmla="*/ 221189 h 777362"/>
                  <a:gd name="connsiteX50" fmla="*/ 534755 w 947553"/>
                  <a:gd name="connsiteY50" fmla="*/ 216968 h 777362"/>
                  <a:gd name="connsiteX51" fmla="*/ 534579 w 947553"/>
                  <a:gd name="connsiteY51" fmla="*/ 200143 h 777362"/>
                  <a:gd name="connsiteX52" fmla="*/ 470094 w 947553"/>
                  <a:gd name="connsiteY52" fmla="*/ 200143 h 777362"/>
                  <a:gd name="connsiteX53" fmla="*/ 470094 w 947553"/>
                  <a:gd name="connsiteY53" fmla="*/ 204892 h 777362"/>
                  <a:gd name="connsiteX54" fmla="*/ 412645 w 947553"/>
                  <a:gd name="connsiteY54" fmla="*/ 215033 h 777362"/>
                  <a:gd name="connsiteX55" fmla="*/ 408776 w 947553"/>
                  <a:gd name="connsiteY55" fmla="*/ 234085 h 777362"/>
                  <a:gd name="connsiteX56" fmla="*/ 380754 w 947553"/>
                  <a:gd name="connsiteY56" fmla="*/ 239479 h 777362"/>
                  <a:gd name="connsiteX57" fmla="*/ 344292 w 947553"/>
                  <a:gd name="connsiteY57" fmla="*/ 236723 h 777362"/>
                  <a:gd name="connsiteX58" fmla="*/ 295635 w 947553"/>
                  <a:gd name="connsiteY58" fmla="*/ 237192 h 777362"/>
                  <a:gd name="connsiteX59" fmla="*/ 263334 w 947553"/>
                  <a:gd name="connsiteY59" fmla="*/ 236782 h 777362"/>
                  <a:gd name="connsiteX60" fmla="*/ 251610 w 947553"/>
                  <a:gd name="connsiteY60" fmla="*/ 243699 h 777362"/>
                  <a:gd name="connsiteX61" fmla="*/ 221009 w 947553"/>
                  <a:gd name="connsiteY61" fmla="*/ 220661 h 777362"/>
                  <a:gd name="connsiteX62" fmla="*/ 178156 w 947553"/>
                  <a:gd name="connsiteY62" fmla="*/ 231565 h 777362"/>
                  <a:gd name="connsiteX63" fmla="*/ 203423 w 947553"/>
                  <a:gd name="connsiteY63" fmla="*/ 203074 h 777362"/>
                  <a:gd name="connsiteX64" fmla="*/ 203481 w 947553"/>
                  <a:gd name="connsiteY64" fmla="*/ 203074 h 777362"/>
                  <a:gd name="connsiteX65" fmla="*/ 324946 w 947553"/>
                  <a:gd name="connsiteY65" fmla="*/ 142518 h 777362"/>
                  <a:gd name="connsiteX66" fmla="*/ 423138 w 947553"/>
                  <a:gd name="connsiteY66" fmla="*/ 172591 h 777362"/>
                  <a:gd name="connsiteX67" fmla="*/ 430817 w 947553"/>
                  <a:gd name="connsiteY67" fmla="*/ 113676 h 777362"/>
                  <a:gd name="connsiteX68" fmla="*/ 426597 w 947553"/>
                  <a:gd name="connsiteY68" fmla="*/ 110452 h 777362"/>
                  <a:gd name="connsiteX69" fmla="*/ 523616 w 947553"/>
                  <a:gd name="connsiteY69" fmla="*/ 84599 h 777362"/>
                  <a:gd name="connsiteX70" fmla="*/ 573035 w 947553"/>
                  <a:gd name="connsiteY70" fmla="*/ 72230 h 777362"/>
                  <a:gd name="connsiteX71" fmla="*/ 648188 w 947553"/>
                  <a:gd name="connsiteY71" fmla="*/ 107696 h 777362"/>
                  <a:gd name="connsiteX72" fmla="*/ 646957 w 947553"/>
                  <a:gd name="connsiteY72" fmla="*/ 129035 h 777362"/>
                  <a:gd name="connsiteX73" fmla="*/ 643792 w 947553"/>
                  <a:gd name="connsiteY73" fmla="*/ 176050 h 777362"/>
                  <a:gd name="connsiteX74" fmla="*/ 777978 w 947553"/>
                  <a:gd name="connsiteY74" fmla="*/ 268790 h 777362"/>
                  <a:gd name="connsiteX75" fmla="*/ 790113 w 947553"/>
                  <a:gd name="connsiteY75" fmla="*/ 286259 h 777362"/>
                  <a:gd name="connsiteX76" fmla="*/ 845100 w 947553"/>
                  <a:gd name="connsiteY76" fmla="*/ 431231 h 777362"/>
                  <a:gd name="connsiteX77" fmla="*/ 842345 w 947553"/>
                  <a:gd name="connsiteY77" fmla="*/ 436801 h 777362"/>
                  <a:gd name="connsiteX78" fmla="*/ 824231 w 947553"/>
                  <a:gd name="connsiteY78" fmla="*/ 461539 h 777362"/>
                  <a:gd name="connsiteX79" fmla="*/ 674920 w 947553"/>
                  <a:gd name="connsiteY79" fmla="*/ 639164 h 777362"/>
                  <a:gd name="connsiteX80" fmla="*/ 673923 w 947553"/>
                  <a:gd name="connsiteY80" fmla="*/ 641157 h 777362"/>
                  <a:gd name="connsiteX81" fmla="*/ 688227 w 947553"/>
                  <a:gd name="connsiteY81" fmla="*/ 686883 h 777362"/>
                  <a:gd name="connsiteX82" fmla="*/ 702414 w 947553"/>
                  <a:gd name="connsiteY82" fmla="*/ 703707 h 777362"/>
                  <a:gd name="connsiteX83" fmla="*/ 741515 w 947553"/>
                  <a:gd name="connsiteY83" fmla="*/ 708749 h 777362"/>
                  <a:gd name="connsiteX84" fmla="*/ 789936 w 947553"/>
                  <a:gd name="connsiteY84" fmla="*/ 673458 h 777362"/>
                  <a:gd name="connsiteX85" fmla="*/ 869956 w 947553"/>
                  <a:gd name="connsiteY85" fmla="*/ 579721 h 777362"/>
                  <a:gd name="connsiteX86" fmla="*/ 882208 w 947553"/>
                  <a:gd name="connsiteY86" fmla="*/ 573918 h 777362"/>
                  <a:gd name="connsiteX87" fmla="*/ 927757 w 947553"/>
                  <a:gd name="connsiteY87" fmla="*/ 317446 h 777362"/>
                  <a:gd name="connsiteX88" fmla="*/ 76740 w 947553"/>
                  <a:gd name="connsiteY88" fmla="*/ 488623 h 777362"/>
                  <a:gd name="connsiteX89" fmla="*/ 76916 w 947553"/>
                  <a:gd name="connsiteY89" fmla="*/ 492374 h 777362"/>
                  <a:gd name="connsiteX90" fmla="*/ 66657 w 947553"/>
                  <a:gd name="connsiteY90" fmla="*/ 497650 h 777362"/>
                  <a:gd name="connsiteX91" fmla="*/ 68416 w 947553"/>
                  <a:gd name="connsiteY91" fmla="*/ 484519 h 777362"/>
                  <a:gd name="connsiteX92" fmla="*/ 76740 w 947553"/>
                  <a:gd name="connsiteY92" fmla="*/ 488623 h 777362"/>
                  <a:gd name="connsiteX93" fmla="*/ 503568 w 947553"/>
                  <a:gd name="connsiteY93" fmla="*/ 579194 h 777362"/>
                  <a:gd name="connsiteX94" fmla="*/ 567524 w 947553"/>
                  <a:gd name="connsiteY94" fmla="*/ 565828 h 777362"/>
                  <a:gd name="connsiteX95" fmla="*/ 518868 w 947553"/>
                  <a:gd name="connsiteY95" fmla="*/ 588104 h 777362"/>
                  <a:gd name="connsiteX96" fmla="*/ 503568 w 947553"/>
                  <a:gd name="connsiteY96" fmla="*/ 579194 h 777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7553" h="777362">
                    <a:moveTo>
                      <a:pt x="927757" y="317446"/>
                    </a:moveTo>
                    <a:cubicBezTo>
                      <a:pt x="901436" y="238541"/>
                      <a:pt x="844162" y="135600"/>
                      <a:pt x="757050" y="111976"/>
                    </a:cubicBezTo>
                    <a:cubicBezTo>
                      <a:pt x="692917" y="62030"/>
                      <a:pt x="628257" y="6456"/>
                      <a:pt x="543431" y="3818"/>
                    </a:cubicBezTo>
                    <a:cubicBezTo>
                      <a:pt x="536162" y="3584"/>
                      <a:pt x="529479" y="6163"/>
                      <a:pt x="524027" y="10384"/>
                    </a:cubicBezTo>
                    <a:cubicBezTo>
                      <a:pt x="520803" y="11146"/>
                      <a:pt x="517754" y="12318"/>
                      <a:pt x="515409" y="14077"/>
                    </a:cubicBezTo>
                    <a:cubicBezTo>
                      <a:pt x="469860" y="48078"/>
                      <a:pt x="415810" y="44150"/>
                      <a:pt x="364047" y="58336"/>
                    </a:cubicBezTo>
                    <a:cubicBezTo>
                      <a:pt x="370730" y="44560"/>
                      <a:pt x="369792" y="25860"/>
                      <a:pt x="354492" y="14077"/>
                    </a:cubicBezTo>
                    <a:cubicBezTo>
                      <a:pt x="286607" y="-38156"/>
                      <a:pt x="205416" y="66778"/>
                      <a:pt x="179681" y="135893"/>
                    </a:cubicBezTo>
                    <a:cubicBezTo>
                      <a:pt x="13311" y="287432"/>
                      <a:pt x="-48301" y="556097"/>
                      <a:pt x="40746" y="761626"/>
                    </a:cubicBezTo>
                    <a:cubicBezTo>
                      <a:pt x="51415" y="786306"/>
                      <a:pt x="95734" y="780619"/>
                      <a:pt x="99661" y="753888"/>
                    </a:cubicBezTo>
                    <a:cubicBezTo>
                      <a:pt x="104527" y="720649"/>
                      <a:pt x="107576" y="687293"/>
                      <a:pt x="110038" y="653937"/>
                    </a:cubicBezTo>
                    <a:cubicBezTo>
                      <a:pt x="111327" y="657865"/>
                      <a:pt x="112617" y="661792"/>
                      <a:pt x="113965" y="665720"/>
                    </a:cubicBezTo>
                    <a:cubicBezTo>
                      <a:pt x="119710" y="691631"/>
                      <a:pt x="126569" y="717014"/>
                      <a:pt x="140404" y="738177"/>
                    </a:cubicBezTo>
                    <a:cubicBezTo>
                      <a:pt x="159456" y="767371"/>
                      <a:pt x="212568" y="749198"/>
                      <a:pt x="199319" y="713321"/>
                    </a:cubicBezTo>
                    <a:cubicBezTo>
                      <a:pt x="172060" y="639516"/>
                      <a:pt x="144507" y="563425"/>
                      <a:pt x="141283" y="484050"/>
                    </a:cubicBezTo>
                    <a:cubicBezTo>
                      <a:pt x="140873" y="473615"/>
                      <a:pt x="141049" y="463415"/>
                      <a:pt x="141869" y="453449"/>
                    </a:cubicBezTo>
                    <a:cubicBezTo>
                      <a:pt x="178156" y="416928"/>
                      <a:pt x="205768" y="371202"/>
                      <a:pt x="241351" y="334622"/>
                    </a:cubicBezTo>
                    <a:cubicBezTo>
                      <a:pt x="240179" y="400748"/>
                      <a:pt x="234903" y="475608"/>
                      <a:pt x="298508" y="515237"/>
                    </a:cubicBezTo>
                    <a:cubicBezTo>
                      <a:pt x="313515" y="524558"/>
                      <a:pt x="333857" y="518461"/>
                      <a:pt x="342650" y="503689"/>
                    </a:cubicBezTo>
                    <a:cubicBezTo>
                      <a:pt x="345347" y="499116"/>
                      <a:pt x="347809" y="494485"/>
                      <a:pt x="350095" y="489795"/>
                    </a:cubicBezTo>
                    <a:cubicBezTo>
                      <a:pt x="350564" y="490499"/>
                      <a:pt x="350974" y="491261"/>
                      <a:pt x="351443" y="491964"/>
                    </a:cubicBezTo>
                    <a:cubicBezTo>
                      <a:pt x="364340" y="511251"/>
                      <a:pt x="398986" y="513596"/>
                      <a:pt x="408424" y="490674"/>
                    </a:cubicBezTo>
                    <a:cubicBezTo>
                      <a:pt x="422259" y="499292"/>
                      <a:pt x="442542" y="496771"/>
                      <a:pt x="452273" y="483698"/>
                    </a:cubicBezTo>
                    <a:cubicBezTo>
                      <a:pt x="471091" y="489150"/>
                      <a:pt x="492019" y="473146"/>
                      <a:pt x="493602" y="452218"/>
                    </a:cubicBezTo>
                    <a:cubicBezTo>
                      <a:pt x="493602" y="451867"/>
                      <a:pt x="493661" y="451515"/>
                      <a:pt x="493661" y="451222"/>
                    </a:cubicBezTo>
                    <a:cubicBezTo>
                      <a:pt x="496299" y="447236"/>
                      <a:pt x="498116" y="442487"/>
                      <a:pt x="498995" y="437035"/>
                    </a:cubicBezTo>
                    <a:cubicBezTo>
                      <a:pt x="507495" y="437152"/>
                      <a:pt x="516171" y="433987"/>
                      <a:pt x="522913" y="428242"/>
                    </a:cubicBezTo>
                    <a:cubicBezTo>
                      <a:pt x="531413" y="434983"/>
                      <a:pt x="542903" y="438091"/>
                      <a:pt x="552986" y="436449"/>
                    </a:cubicBezTo>
                    <a:cubicBezTo>
                      <a:pt x="558438" y="436742"/>
                      <a:pt x="563948" y="435863"/>
                      <a:pt x="568931" y="433811"/>
                    </a:cubicBezTo>
                    <a:cubicBezTo>
                      <a:pt x="575204" y="455501"/>
                      <a:pt x="583997" y="476371"/>
                      <a:pt x="596249" y="496009"/>
                    </a:cubicBezTo>
                    <a:cubicBezTo>
                      <a:pt x="529772" y="506444"/>
                      <a:pt x="463998" y="520924"/>
                      <a:pt x="399396" y="539917"/>
                    </a:cubicBezTo>
                    <a:cubicBezTo>
                      <a:pt x="368209" y="549121"/>
                      <a:pt x="333446" y="570811"/>
                      <a:pt x="303373" y="564304"/>
                    </a:cubicBezTo>
                    <a:cubicBezTo>
                      <a:pt x="275997" y="558383"/>
                      <a:pt x="242934" y="558031"/>
                      <a:pt x="229275" y="587694"/>
                    </a:cubicBezTo>
                    <a:cubicBezTo>
                      <a:pt x="216730" y="615012"/>
                      <a:pt x="224351" y="639809"/>
                      <a:pt x="246334" y="658040"/>
                    </a:cubicBezTo>
                    <a:cubicBezTo>
                      <a:pt x="267555" y="675627"/>
                      <a:pt x="292528" y="695969"/>
                      <a:pt x="319025" y="704879"/>
                    </a:cubicBezTo>
                    <a:cubicBezTo>
                      <a:pt x="363461" y="719711"/>
                      <a:pt x="414110" y="702242"/>
                      <a:pt x="457725" y="676800"/>
                    </a:cubicBezTo>
                    <a:cubicBezTo>
                      <a:pt x="472967" y="672872"/>
                      <a:pt x="487857" y="668182"/>
                      <a:pt x="502161" y="663258"/>
                    </a:cubicBezTo>
                    <a:cubicBezTo>
                      <a:pt x="562131" y="642623"/>
                      <a:pt x="621515" y="613839"/>
                      <a:pt x="671637" y="574680"/>
                    </a:cubicBezTo>
                    <a:cubicBezTo>
                      <a:pt x="681310" y="567117"/>
                      <a:pt x="684065" y="557797"/>
                      <a:pt x="682365" y="549121"/>
                    </a:cubicBezTo>
                    <a:cubicBezTo>
                      <a:pt x="682892" y="549062"/>
                      <a:pt x="683479" y="549003"/>
                      <a:pt x="684006" y="548945"/>
                    </a:cubicBezTo>
                    <a:cubicBezTo>
                      <a:pt x="710093" y="546248"/>
                      <a:pt x="721818" y="524030"/>
                      <a:pt x="711852" y="500406"/>
                    </a:cubicBezTo>
                    <a:cubicBezTo>
                      <a:pt x="702121" y="477484"/>
                      <a:pt x="699541" y="455442"/>
                      <a:pt x="683362" y="435276"/>
                    </a:cubicBezTo>
                    <a:cubicBezTo>
                      <a:pt x="670992" y="419859"/>
                      <a:pt x="650123" y="423962"/>
                      <a:pt x="637812" y="436097"/>
                    </a:cubicBezTo>
                    <a:cubicBezTo>
                      <a:pt x="623333" y="402155"/>
                      <a:pt x="618995" y="364871"/>
                      <a:pt x="618702" y="326532"/>
                    </a:cubicBezTo>
                    <a:cubicBezTo>
                      <a:pt x="618819" y="324833"/>
                      <a:pt x="618877" y="323132"/>
                      <a:pt x="618995" y="321432"/>
                    </a:cubicBezTo>
                    <a:cubicBezTo>
                      <a:pt x="620519" y="305311"/>
                      <a:pt x="622981" y="289190"/>
                      <a:pt x="627201" y="273187"/>
                    </a:cubicBezTo>
                    <a:cubicBezTo>
                      <a:pt x="629781" y="263338"/>
                      <a:pt x="627378" y="254369"/>
                      <a:pt x="622277" y="247334"/>
                    </a:cubicBezTo>
                    <a:cubicBezTo>
                      <a:pt x="622395" y="243348"/>
                      <a:pt x="622453" y="239303"/>
                      <a:pt x="622512" y="235317"/>
                    </a:cubicBezTo>
                    <a:cubicBezTo>
                      <a:pt x="622747" y="206533"/>
                      <a:pt x="593318" y="197857"/>
                      <a:pt x="574090" y="208644"/>
                    </a:cubicBezTo>
                    <a:cubicBezTo>
                      <a:pt x="563011" y="206299"/>
                      <a:pt x="551579" y="212044"/>
                      <a:pt x="543782" y="221189"/>
                    </a:cubicBezTo>
                    <a:cubicBezTo>
                      <a:pt x="540969" y="219371"/>
                      <a:pt x="537920" y="217906"/>
                      <a:pt x="534755" y="216968"/>
                    </a:cubicBezTo>
                    <a:cubicBezTo>
                      <a:pt x="534696" y="211340"/>
                      <a:pt x="534579" y="205771"/>
                      <a:pt x="534579" y="200143"/>
                    </a:cubicBezTo>
                    <a:cubicBezTo>
                      <a:pt x="534403" y="158580"/>
                      <a:pt x="470094" y="158580"/>
                      <a:pt x="470094" y="200143"/>
                    </a:cubicBezTo>
                    <a:lnTo>
                      <a:pt x="470094" y="204892"/>
                    </a:lnTo>
                    <a:cubicBezTo>
                      <a:pt x="455674" y="184843"/>
                      <a:pt x="419328" y="187833"/>
                      <a:pt x="412645" y="215033"/>
                    </a:cubicBezTo>
                    <a:cubicBezTo>
                      <a:pt x="411121" y="221364"/>
                      <a:pt x="409890" y="227696"/>
                      <a:pt x="408776" y="234085"/>
                    </a:cubicBezTo>
                    <a:cubicBezTo>
                      <a:pt x="398869" y="231682"/>
                      <a:pt x="388258" y="233206"/>
                      <a:pt x="380754" y="239479"/>
                    </a:cubicBezTo>
                    <a:cubicBezTo>
                      <a:pt x="370144" y="232268"/>
                      <a:pt x="355195" y="230979"/>
                      <a:pt x="344292" y="236723"/>
                    </a:cubicBezTo>
                    <a:cubicBezTo>
                      <a:pt x="331570" y="223768"/>
                      <a:pt x="307653" y="224706"/>
                      <a:pt x="295635" y="237192"/>
                    </a:cubicBezTo>
                    <a:cubicBezTo>
                      <a:pt x="286607" y="231565"/>
                      <a:pt x="274942" y="230627"/>
                      <a:pt x="263334" y="236782"/>
                    </a:cubicBezTo>
                    <a:cubicBezTo>
                      <a:pt x="259290" y="238951"/>
                      <a:pt x="255420" y="241355"/>
                      <a:pt x="251610" y="243699"/>
                    </a:cubicBezTo>
                    <a:cubicBezTo>
                      <a:pt x="247155" y="230451"/>
                      <a:pt x="235430" y="219254"/>
                      <a:pt x="221009" y="220661"/>
                    </a:cubicBezTo>
                    <a:cubicBezTo>
                      <a:pt x="204888" y="222185"/>
                      <a:pt x="190760" y="225996"/>
                      <a:pt x="178156" y="231565"/>
                    </a:cubicBezTo>
                    <a:cubicBezTo>
                      <a:pt x="186188" y="221657"/>
                      <a:pt x="194629" y="212219"/>
                      <a:pt x="203423" y="203074"/>
                    </a:cubicBezTo>
                    <a:cubicBezTo>
                      <a:pt x="203423" y="203074"/>
                      <a:pt x="203423" y="203074"/>
                      <a:pt x="203481" y="203074"/>
                    </a:cubicBezTo>
                    <a:cubicBezTo>
                      <a:pt x="255831" y="206299"/>
                      <a:pt x="295811" y="180505"/>
                      <a:pt x="324946" y="142518"/>
                    </a:cubicBezTo>
                    <a:cubicBezTo>
                      <a:pt x="351443" y="167139"/>
                      <a:pt x="383978" y="182205"/>
                      <a:pt x="423138" y="172591"/>
                    </a:cubicBezTo>
                    <a:cubicBezTo>
                      <a:pt x="452332" y="165439"/>
                      <a:pt x="452273" y="128859"/>
                      <a:pt x="430817" y="113676"/>
                    </a:cubicBezTo>
                    <a:cubicBezTo>
                      <a:pt x="429352" y="112679"/>
                      <a:pt x="428004" y="111507"/>
                      <a:pt x="426597" y="110452"/>
                    </a:cubicBezTo>
                    <a:cubicBezTo>
                      <a:pt x="459835" y="104648"/>
                      <a:pt x="492781" y="100017"/>
                      <a:pt x="523616" y="84599"/>
                    </a:cubicBezTo>
                    <a:cubicBezTo>
                      <a:pt x="539796" y="97027"/>
                      <a:pt x="564945" y="90755"/>
                      <a:pt x="573035" y="72230"/>
                    </a:cubicBezTo>
                    <a:cubicBezTo>
                      <a:pt x="599532" y="78561"/>
                      <a:pt x="624446" y="91692"/>
                      <a:pt x="648188" y="107696"/>
                    </a:cubicBezTo>
                    <a:cubicBezTo>
                      <a:pt x="645257" y="114555"/>
                      <a:pt x="644554" y="122117"/>
                      <a:pt x="646957" y="129035"/>
                    </a:cubicBezTo>
                    <a:cubicBezTo>
                      <a:pt x="632888" y="140466"/>
                      <a:pt x="627143" y="161922"/>
                      <a:pt x="643792" y="176050"/>
                    </a:cubicBezTo>
                    <a:cubicBezTo>
                      <a:pt x="685414" y="211399"/>
                      <a:pt x="734480" y="236313"/>
                      <a:pt x="777978" y="268790"/>
                    </a:cubicBezTo>
                    <a:cubicBezTo>
                      <a:pt x="782140" y="274535"/>
                      <a:pt x="786185" y="280338"/>
                      <a:pt x="790113" y="286259"/>
                    </a:cubicBezTo>
                    <a:cubicBezTo>
                      <a:pt x="817899" y="328232"/>
                      <a:pt x="844279" y="379585"/>
                      <a:pt x="845100" y="431231"/>
                    </a:cubicBezTo>
                    <a:cubicBezTo>
                      <a:pt x="844221" y="433107"/>
                      <a:pt x="843341" y="434983"/>
                      <a:pt x="842345" y="436801"/>
                    </a:cubicBezTo>
                    <a:cubicBezTo>
                      <a:pt x="835603" y="444128"/>
                      <a:pt x="829917" y="453273"/>
                      <a:pt x="824231" y="461539"/>
                    </a:cubicBezTo>
                    <a:cubicBezTo>
                      <a:pt x="778564" y="512072"/>
                      <a:pt x="681193" y="573742"/>
                      <a:pt x="674920" y="639164"/>
                    </a:cubicBezTo>
                    <a:cubicBezTo>
                      <a:pt x="674568" y="639809"/>
                      <a:pt x="674217" y="640454"/>
                      <a:pt x="673923" y="641157"/>
                    </a:cubicBezTo>
                    <a:cubicBezTo>
                      <a:pt x="666068" y="657630"/>
                      <a:pt x="670641" y="679555"/>
                      <a:pt x="688227" y="686883"/>
                    </a:cubicBezTo>
                    <a:cubicBezTo>
                      <a:pt x="692038" y="692452"/>
                      <a:pt x="696728" y="698079"/>
                      <a:pt x="702414" y="703707"/>
                    </a:cubicBezTo>
                    <a:cubicBezTo>
                      <a:pt x="713024" y="714200"/>
                      <a:pt x="728559" y="715666"/>
                      <a:pt x="741515" y="708749"/>
                    </a:cubicBezTo>
                    <a:cubicBezTo>
                      <a:pt x="759512" y="699135"/>
                      <a:pt x="775516" y="687117"/>
                      <a:pt x="789936" y="673458"/>
                    </a:cubicBezTo>
                    <a:cubicBezTo>
                      <a:pt x="823762" y="653116"/>
                      <a:pt x="850376" y="618295"/>
                      <a:pt x="869956" y="579721"/>
                    </a:cubicBezTo>
                    <a:cubicBezTo>
                      <a:pt x="873942" y="578901"/>
                      <a:pt x="878104" y="577025"/>
                      <a:pt x="882208" y="573918"/>
                    </a:cubicBezTo>
                    <a:cubicBezTo>
                      <a:pt x="962989" y="513009"/>
                      <a:pt x="956834" y="404617"/>
                      <a:pt x="927757" y="317446"/>
                    </a:cubicBezTo>
                    <a:close/>
                    <a:moveTo>
                      <a:pt x="76740" y="488623"/>
                    </a:moveTo>
                    <a:cubicBezTo>
                      <a:pt x="76799" y="489854"/>
                      <a:pt x="76858" y="491085"/>
                      <a:pt x="76916" y="492374"/>
                    </a:cubicBezTo>
                    <a:cubicBezTo>
                      <a:pt x="73223" y="493488"/>
                      <a:pt x="69706" y="495247"/>
                      <a:pt x="66657" y="497650"/>
                    </a:cubicBezTo>
                    <a:cubicBezTo>
                      <a:pt x="67185" y="493254"/>
                      <a:pt x="67771" y="488857"/>
                      <a:pt x="68416" y="484519"/>
                    </a:cubicBezTo>
                    <a:cubicBezTo>
                      <a:pt x="70995" y="486219"/>
                      <a:pt x="73809" y="487626"/>
                      <a:pt x="76740" y="488623"/>
                    </a:cubicBezTo>
                    <a:close/>
                    <a:moveTo>
                      <a:pt x="503568" y="579194"/>
                    </a:moveTo>
                    <a:cubicBezTo>
                      <a:pt x="524789" y="574270"/>
                      <a:pt x="546069" y="569814"/>
                      <a:pt x="567524" y="565828"/>
                    </a:cubicBezTo>
                    <a:cubicBezTo>
                      <a:pt x="551579" y="574035"/>
                      <a:pt x="535165" y="581363"/>
                      <a:pt x="518868" y="588104"/>
                    </a:cubicBezTo>
                    <a:cubicBezTo>
                      <a:pt x="514647" y="583766"/>
                      <a:pt x="509430" y="580601"/>
                      <a:pt x="503568" y="579194"/>
                    </a:cubicBezTo>
                    <a:close/>
                  </a:path>
                </a:pathLst>
              </a:custGeom>
              <a:solidFill>
                <a:srgbClr val="F7941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>
                <a:off x="9767357" y="4861761"/>
                <a:ext cx="560214" cy="1031209"/>
              </a:xfrm>
              <a:custGeom>
                <a:avLst/>
                <a:gdLst>
                  <a:gd name="connsiteX0" fmla="*/ 453618 w 560214"/>
                  <a:gd name="connsiteY0" fmla="*/ 8891 h 1031209"/>
                  <a:gd name="connsiteX1" fmla="*/ 404023 w 560214"/>
                  <a:gd name="connsiteY1" fmla="*/ 13464 h 1031209"/>
                  <a:gd name="connsiteX2" fmla="*/ 378757 w 560214"/>
                  <a:gd name="connsiteY2" fmla="*/ 20615 h 1031209"/>
                  <a:gd name="connsiteX3" fmla="*/ 357009 w 560214"/>
                  <a:gd name="connsiteY3" fmla="*/ 86331 h 1031209"/>
                  <a:gd name="connsiteX4" fmla="*/ 376002 w 560214"/>
                  <a:gd name="connsiteY4" fmla="*/ 161719 h 1031209"/>
                  <a:gd name="connsiteX5" fmla="*/ 357595 w 560214"/>
                  <a:gd name="connsiteY5" fmla="*/ 189975 h 1031209"/>
                  <a:gd name="connsiteX6" fmla="*/ 357419 w 560214"/>
                  <a:gd name="connsiteY6" fmla="*/ 192906 h 1031209"/>
                  <a:gd name="connsiteX7" fmla="*/ 356247 w 560214"/>
                  <a:gd name="connsiteY7" fmla="*/ 198475 h 1031209"/>
                  <a:gd name="connsiteX8" fmla="*/ 353198 w 560214"/>
                  <a:gd name="connsiteY8" fmla="*/ 210785 h 1031209"/>
                  <a:gd name="connsiteX9" fmla="*/ 331801 w 560214"/>
                  <a:gd name="connsiteY9" fmla="*/ 219931 h 1031209"/>
                  <a:gd name="connsiteX10" fmla="*/ 326818 w 560214"/>
                  <a:gd name="connsiteY10" fmla="*/ 226672 h 1031209"/>
                  <a:gd name="connsiteX11" fmla="*/ 293990 w 560214"/>
                  <a:gd name="connsiteY11" fmla="*/ 215710 h 1031209"/>
                  <a:gd name="connsiteX12" fmla="*/ 154000 w 560214"/>
                  <a:gd name="connsiteY12" fmla="*/ 197302 h 1031209"/>
                  <a:gd name="connsiteX13" fmla="*/ 152828 w 560214"/>
                  <a:gd name="connsiteY13" fmla="*/ 196833 h 1031209"/>
                  <a:gd name="connsiteX14" fmla="*/ 148021 w 560214"/>
                  <a:gd name="connsiteY14" fmla="*/ 185402 h 1031209"/>
                  <a:gd name="connsiteX15" fmla="*/ 89106 w 560214"/>
                  <a:gd name="connsiteY15" fmla="*/ 193081 h 1031209"/>
                  <a:gd name="connsiteX16" fmla="*/ 82598 w 560214"/>
                  <a:gd name="connsiteY16" fmla="*/ 218231 h 1031209"/>
                  <a:gd name="connsiteX17" fmla="*/ 48070 w 560214"/>
                  <a:gd name="connsiteY17" fmla="*/ 239979 h 1031209"/>
                  <a:gd name="connsiteX18" fmla="*/ 9321 w 560214"/>
                  <a:gd name="connsiteY18" fmla="*/ 359744 h 1031209"/>
                  <a:gd name="connsiteX19" fmla="*/ 0 w 560214"/>
                  <a:gd name="connsiteY19" fmla="*/ 382431 h 1031209"/>
                  <a:gd name="connsiteX20" fmla="*/ 0 w 560214"/>
                  <a:gd name="connsiteY20" fmla="*/ 547569 h 1031209"/>
                  <a:gd name="connsiteX21" fmla="*/ 55046 w 560214"/>
                  <a:gd name="connsiteY21" fmla="*/ 570374 h 1031209"/>
                  <a:gd name="connsiteX22" fmla="*/ 75623 w 560214"/>
                  <a:gd name="connsiteY22" fmla="*/ 539011 h 1031209"/>
                  <a:gd name="connsiteX23" fmla="*/ 77381 w 560214"/>
                  <a:gd name="connsiteY23" fmla="*/ 556128 h 1031209"/>
                  <a:gd name="connsiteX24" fmla="*/ 136296 w 560214"/>
                  <a:gd name="connsiteY24" fmla="*/ 563808 h 1031209"/>
                  <a:gd name="connsiteX25" fmla="*/ 230561 w 560214"/>
                  <a:gd name="connsiteY25" fmla="*/ 354234 h 1031209"/>
                  <a:gd name="connsiteX26" fmla="*/ 231499 w 560214"/>
                  <a:gd name="connsiteY26" fmla="*/ 351068 h 1031209"/>
                  <a:gd name="connsiteX27" fmla="*/ 233316 w 560214"/>
                  <a:gd name="connsiteY27" fmla="*/ 345030 h 1031209"/>
                  <a:gd name="connsiteX28" fmla="*/ 233081 w 560214"/>
                  <a:gd name="connsiteY28" fmla="*/ 345030 h 1031209"/>
                  <a:gd name="connsiteX29" fmla="*/ 234488 w 560214"/>
                  <a:gd name="connsiteY29" fmla="*/ 336471 h 1031209"/>
                  <a:gd name="connsiteX30" fmla="*/ 224874 w 560214"/>
                  <a:gd name="connsiteY30" fmla="*/ 312202 h 1031209"/>
                  <a:gd name="connsiteX31" fmla="*/ 316501 w 560214"/>
                  <a:gd name="connsiteY31" fmla="*/ 302822 h 1031209"/>
                  <a:gd name="connsiteX32" fmla="*/ 324591 w 560214"/>
                  <a:gd name="connsiteY32" fmla="*/ 340164 h 1031209"/>
                  <a:gd name="connsiteX33" fmla="*/ 314214 w 560214"/>
                  <a:gd name="connsiteY33" fmla="*/ 593764 h 1031209"/>
                  <a:gd name="connsiteX34" fmla="*/ 353315 w 560214"/>
                  <a:gd name="connsiteY34" fmla="*/ 598805 h 1031209"/>
                  <a:gd name="connsiteX35" fmla="*/ 372192 w 560214"/>
                  <a:gd name="connsiteY35" fmla="*/ 584794 h 1031209"/>
                  <a:gd name="connsiteX36" fmla="*/ 369261 w 560214"/>
                  <a:gd name="connsiteY36" fmla="*/ 629582 h 1031209"/>
                  <a:gd name="connsiteX37" fmla="*/ 380809 w 560214"/>
                  <a:gd name="connsiteY37" fmla="*/ 654320 h 1031209"/>
                  <a:gd name="connsiteX38" fmla="*/ 339949 w 560214"/>
                  <a:gd name="connsiteY38" fmla="*/ 916830 h 1031209"/>
                  <a:gd name="connsiteX39" fmla="*/ 366915 w 560214"/>
                  <a:gd name="connsiteY39" fmla="*/ 948486 h 1031209"/>
                  <a:gd name="connsiteX40" fmla="*/ 350208 w 560214"/>
                  <a:gd name="connsiteY40" fmla="*/ 982604 h 1031209"/>
                  <a:gd name="connsiteX41" fmla="*/ 405899 w 560214"/>
                  <a:gd name="connsiteY41" fmla="*/ 1015139 h 1031209"/>
                  <a:gd name="connsiteX42" fmla="*/ 421727 w 560214"/>
                  <a:gd name="connsiteY42" fmla="*/ 983308 h 1031209"/>
                  <a:gd name="connsiteX43" fmla="*/ 453618 w 560214"/>
                  <a:gd name="connsiteY43" fmla="*/ 974749 h 1031209"/>
                  <a:gd name="connsiteX44" fmla="*/ 552748 w 560214"/>
                  <a:gd name="connsiteY44" fmla="*/ 461395 h 1031209"/>
                  <a:gd name="connsiteX45" fmla="*/ 453618 w 560214"/>
                  <a:gd name="connsiteY45" fmla="*/ 8891 h 1031209"/>
                  <a:gd name="connsiteX46" fmla="*/ 64426 w 560214"/>
                  <a:gd name="connsiteY46" fmla="*/ 411449 h 1031209"/>
                  <a:gd name="connsiteX47" fmla="*/ 64426 w 560214"/>
                  <a:gd name="connsiteY47" fmla="*/ 404825 h 1031209"/>
                  <a:gd name="connsiteX48" fmla="*/ 75916 w 560214"/>
                  <a:gd name="connsiteY48" fmla="*/ 360682 h 1031209"/>
                  <a:gd name="connsiteX49" fmla="*/ 87933 w 560214"/>
                  <a:gd name="connsiteY49" fmla="*/ 366837 h 1031209"/>
                  <a:gd name="connsiteX50" fmla="*/ 64426 w 560214"/>
                  <a:gd name="connsiteY50" fmla="*/ 411449 h 1031209"/>
                  <a:gd name="connsiteX51" fmla="*/ 178856 w 560214"/>
                  <a:gd name="connsiteY51" fmla="*/ 314781 h 1031209"/>
                  <a:gd name="connsiteX52" fmla="*/ 168304 w 560214"/>
                  <a:gd name="connsiteY52" fmla="*/ 307922 h 1031209"/>
                  <a:gd name="connsiteX53" fmla="*/ 184894 w 560214"/>
                  <a:gd name="connsiteY53" fmla="*/ 310209 h 1031209"/>
                  <a:gd name="connsiteX54" fmla="*/ 178856 w 560214"/>
                  <a:gd name="connsiteY54" fmla="*/ 314781 h 1031209"/>
                  <a:gd name="connsiteX55" fmla="*/ 352436 w 560214"/>
                  <a:gd name="connsiteY55" fmla="*/ 499558 h 1031209"/>
                  <a:gd name="connsiteX56" fmla="*/ 363164 w 560214"/>
                  <a:gd name="connsiteY56" fmla="*/ 459167 h 1031209"/>
                  <a:gd name="connsiteX57" fmla="*/ 373364 w 560214"/>
                  <a:gd name="connsiteY57" fmla="*/ 493403 h 1031209"/>
                  <a:gd name="connsiteX58" fmla="*/ 352436 w 560214"/>
                  <a:gd name="connsiteY58" fmla="*/ 499558 h 1031209"/>
                  <a:gd name="connsiteX59" fmla="*/ 411762 w 560214"/>
                  <a:gd name="connsiteY59" fmla="*/ 414028 h 1031209"/>
                  <a:gd name="connsiteX60" fmla="*/ 379754 w 560214"/>
                  <a:gd name="connsiteY60" fmla="*/ 399900 h 1031209"/>
                  <a:gd name="connsiteX61" fmla="*/ 385733 w 560214"/>
                  <a:gd name="connsiteY61" fmla="*/ 304463 h 1031209"/>
                  <a:gd name="connsiteX62" fmla="*/ 382275 w 560214"/>
                  <a:gd name="connsiteY62" fmla="*/ 291625 h 1031209"/>
                  <a:gd name="connsiteX63" fmla="*/ 401561 w 560214"/>
                  <a:gd name="connsiteY63" fmla="*/ 281777 h 1031209"/>
                  <a:gd name="connsiteX64" fmla="*/ 413931 w 560214"/>
                  <a:gd name="connsiteY64" fmla="*/ 417311 h 1031209"/>
                  <a:gd name="connsiteX65" fmla="*/ 411762 w 560214"/>
                  <a:gd name="connsiteY65" fmla="*/ 414028 h 1031209"/>
                  <a:gd name="connsiteX66" fmla="*/ 471087 w 560214"/>
                  <a:gd name="connsiteY66" fmla="*/ 559060 h 1031209"/>
                  <a:gd name="connsiteX67" fmla="*/ 467980 w 560214"/>
                  <a:gd name="connsiteY67" fmla="*/ 558180 h 1031209"/>
                  <a:gd name="connsiteX68" fmla="*/ 472201 w 560214"/>
                  <a:gd name="connsiteY68" fmla="*/ 529748 h 1031209"/>
                  <a:gd name="connsiteX69" fmla="*/ 471087 w 560214"/>
                  <a:gd name="connsiteY69" fmla="*/ 559060 h 1031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560214" h="1031209">
                    <a:moveTo>
                      <a:pt x="453618" y="8891"/>
                    </a:moveTo>
                    <a:cubicBezTo>
                      <a:pt x="439666" y="-2306"/>
                      <a:pt x="413989" y="-5120"/>
                      <a:pt x="404023" y="13464"/>
                    </a:cubicBezTo>
                    <a:cubicBezTo>
                      <a:pt x="395699" y="12409"/>
                      <a:pt x="386788" y="14343"/>
                      <a:pt x="378757" y="20615"/>
                    </a:cubicBezTo>
                    <a:cubicBezTo>
                      <a:pt x="360760" y="34626"/>
                      <a:pt x="358533" y="65754"/>
                      <a:pt x="357009" y="86331"/>
                    </a:cubicBezTo>
                    <a:cubicBezTo>
                      <a:pt x="355074" y="112124"/>
                      <a:pt x="360292" y="140673"/>
                      <a:pt x="376002" y="161719"/>
                    </a:cubicBezTo>
                    <a:cubicBezTo>
                      <a:pt x="365919" y="166819"/>
                      <a:pt x="358122" y="176785"/>
                      <a:pt x="357595" y="189975"/>
                    </a:cubicBezTo>
                    <a:cubicBezTo>
                      <a:pt x="357477" y="191616"/>
                      <a:pt x="357419" y="192495"/>
                      <a:pt x="357419" y="192906"/>
                    </a:cubicBezTo>
                    <a:cubicBezTo>
                      <a:pt x="357067" y="194782"/>
                      <a:pt x="356715" y="196599"/>
                      <a:pt x="356247" y="198475"/>
                    </a:cubicBezTo>
                    <a:cubicBezTo>
                      <a:pt x="355308" y="202637"/>
                      <a:pt x="354253" y="206741"/>
                      <a:pt x="353198" y="210785"/>
                    </a:cubicBezTo>
                    <a:cubicBezTo>
                      <a:pt x="345636" y="210844"/>
                      <a:pt x="338132" y="213658"/>
                      <a:pt x="331801" y="219931"/>
                    </a:cubicBezTo>
                    <a:cubicBezTo>
                      <a:pt x="329867" y="221865"/>
                      <a:pt x="328166" y="224210"/>
                      <a:pt x="326818" y="226672"/>
                    </a:cubicBezTo>
                    <a:cubicBezTo>
                      <a:pt x="316794" y="221689"/>
                      <a:pt x="305831" y="217879"/>
                      <a:pt x="293990" y="215710"/>
                    </a:cubicBezTo>
                    <a:cubicBezTo>
                      <a:pt x="247796" y="207151"/>
                      <a:pt x="198025" y="216530"/>
                      <a:pt x="154000" y="197302"/>
                    </a:cubicBezTo>
                    <a:cubicBezTo>
                      <a:pt x="153590" y="197126"/>
                      <a:pt x="153180" y="197009"/>
                      <a:pt x="152828" y="196833"/>
                    </a:cubicBezTo>
                    <a:cubicBezTo>
                      <a:pt x="151421" y="193023"/>
                      <a:pt x="149838" y="189213"/>
                      <a:pt x="148021" y="185402"/>
                    </a:cubicBezTo>
                    <a:cubicBezTo>
                      <a:pt x="134831" y="158143"/>
                      <a:pt x="97664" y="169164"/>
                      <a:pt x="89106" y="193081"/>
                    </a:cubicBezTo>
                    <a:cubicBezTo>
                      <a:pt x="85882" y="202051"/>
                      <a:pt x="83771" y="210434"/>
                      <a:pt x="82598" y="218231"/>
                    </a:cubicBezTo>
                    <a:cubicBezTo>
                      <a:pt x="68822" y="217292"/>
                      <a:pt x="54167" y="223682"/>
                      <a:pt x="48070" y="239979"/>
                    </a:cubicBezTo>
                    <a:cubicBezTo>
                      <a:pt x="33415" y="279373"/>
                      <a:pt x="20166" y="319178"/>
                      <a:pt x="9321" y="359744"/>
                    </a:cubicBezTo>
                    <a:cubicBezTo>
                      <a:pt x="3693" y="364903"/>
                      <a:pt x="0" y="372465"/>
                      <a:pt x="0" y="382431"/>
                    </a:cubicBezTo>
                    <a:lnTo>
                      <a:pt x="0" y="547569"/>
                    </a:lnTo>
                    <a:cubicBezTo>
                      <a:pt x="0" y="573246"/>
                      <a:pt x="36932" y="593588"/>
                      <a:pt x="55046" y="570374"/>
                    </a:cubicBezTo>
                    <a:cubicBezTo>
                      <a:pt x="62784" y="560466"/>
                      <a:pt x="69467" y="549915"/>
                      <a:pt x="75623" y="539011"/>
                    </a:cubicBezTo>
                    <a:cubicBezTo>
                      <a:pt x="75974" y="544697"/>
                      <a:pt x="76502" y="550383"/>
                      <a:pt x="77381" y="556128"/>
                    </a:cubicBezTo>
                    <a:cubicBezTo>
                      <a:pt x="81661" y="585146"/>
                      <a:pt x="123399" y="585674"/>
                      <a:pt x="136296" y="563808"/>
                    </a:cubicBezTo>
                    <a:cubicBezTo>
                      <a:pt x="175104" y="498327"/>
                      <a:pt x="208753" y="427394"/>
                      <a:pt x="230561" y="354234"/>
                    </a:cubicBezTo>
                    <a:cubicBezTo>
                      <a:pt x="230913" y="353237"/>
                      <a:pt x="231206" y="352123"/>
                      <a:pt x="231499" y="351068"/>
                    </a:cubicBezTo>
                    <a:cubicBezTo>
                      <a:pt x="232085" y="349075"/>
                      <a:pt x="232788" y="347082"/>
                      <a:pt x="233316" y="345030"/>
                    </a:cubicBezTo>
                    <a:lnTo>
                      <a:pt x="233081" y="345030"/>
                    </a:lnTo>
                    <a:cubicBezTo>
                      <a:pt x="233668" y="342333"/>
                      <a:pt x="234137" y="339520"/>
                      <a:pt x="234488" y="336471"/>
                    </a:cubicBezTo>
                    <a:cubicBezTo>
                      <a:pt x="235778" y="325568"/>
                      <a:pt x="231616" y="317419"/>
                      <a:pt x="224874" y="312202"/>
                    </a:cubicBezTo>
                    <a:cubicBezTo>
                      <a:pt x="257937" y="312085"/>
                      <a:pt x="290883" y="308040"/>
                      <a:pt x="316501" y="302822"/>
                    </a:cubicBezTo>
                    <a:cubicBezTo>
                      <a:pt x="322128" y="312319"/>
                      <a:pt x="324942" y="324512"/>
                      <a:pt x="324591" y="340164"/>
                    </a:cubicBezTo>
                    <a:cubicBezTo>
                      <a:pt x="322949" y="417370"/>
                      <a:pt x="246154" y="526407"/>
                      <a:pt x="314214" y="593764"/>
                    </a:cubicBezTo>
                    <a:cubicBezTo>
                      <a:pt x="324532" y="603964"/>
                      <a:pt x="340712" y="606133"/>
                      <a:pt x="353315" y="598805"/>
                    </a:cubicBezTo>
                    <a:cubicBezTo>
                      <a:pt x="360526" y="594585"/>
                      <a:pt x="366740" y="589894"/>
                      <a:pt x="372192" y="584794"/>
                    </a:cubicBezTo>
                    <a:cubicBezTo>
                      <a:pt x="370785" y="600505"/>
                      <a:pt x="369437" y="615630"/>
                      <a:pt x="369261" y="629582"/>
                    </a:cubicBezTo>
                    <a:cubicBezTo>
                      <a:pt x="369143" y="640954"/>
                      <a:pt x="373892" y="649162"/>
                      <a:pt x="380809" y="654320"/>
                    </a:cubicBezTo>
                    <a:cubicBezTo>
                      <a:pt x="358416" y="740553"/>
                      <a:pt x="333618" y="825966"/>
                      <a:pt x="339949" y="916830"/>
                    </a:cubicBezTo>
                    <a:cubicBezTo>
                      <a:pt x="341063" y="932775"/>
                      <a:pt x="353081" y="945379"/>
                      <a:pt x="366915" y="948486"/>
                    </a:cubicBezTo>
                    <a:cubicBezTo>
                      <a:pt x="361698" y="960034"/>
                      <a:pt x="356188" y="971466"/>
                      <a:pt x="350208" y="982604"/>
                    </a:cubicBezTo>
                    <a:cubicBezTo>
                      <a:pt x="330511" y="1019243"/>
                      <a:pt x="386202" y="1051778"/>
                      <a:pt x="405899" y="1015139"/>
                    </a:cubicBezTo>
                    <a:cubicBezTo>
                      <a:pt x="411527" y="1004704"/>
                      <a:pt x="416744" y="994035"/>
                      <a:pt x="421727" y="983308"/>
                    </a:cubicBezTo>
                    <a:cubicBezTo>
                      <a:pt x="431986" y="987763"/>
                      <a:pt x="444004" y="986414"/>
                      <a:pt x="453618" y="974749"/>
                    </a:cubicBezTo>
                    <a:cubicBezTo>
                      <a:pt x="571096" y="832004"/>
                      <a:pt x="542547" y="633158"/>
                      <a:pt x="552748" y="461395"/>
                    </a:cubicBezTo>
                    <a:cubicBezTo>
                      <a:pt x="561541" y="312612"/>
                      <a:pt x="585283" y="114528"/>
                      <a:pt x="453618" y="8891"/>
                    </a:cubicBezTo>
                    <a:close/>
                    <a:moveTo>
                      <a:pt x="64426" y="411449"/>
                    </a:moveTo>
                    <a:lnTo>
                      <a:pt x="64426" y="404825"/>
                    </a:lnTo>
                    <a:cubicBezTo>
                      <a:pt x="67884" y="389993"/>
                      <a:pt x="71753" y="375279"/>
                      <a:pt x="75916" y="360682"/>
                    </a:cubicBezTo>
                    <a:cubicBezTo>
                      <a:pt x="79492" y="363379"/>
                      <a:pt x="83595" y="365489"/>
                      <a:pt x="87933" y="366837"/>
                    </a:cubicBezTo>
                    <a:cubicBezTo>
                      <a:pt x="79081" y="380907"/>
                      <a:pt x="71284" y="395855"/>
                      <a:pt x="64426" y="411449"/>
                    </a:cubicBezTo>
                    <a:close/>
                    <a:moveTo>
                      <a:pt x="178856" y="314781"/>
                    </a:moveTo>
                    <a:cubicBezTo>
                      <a:pt x="175866" y="311850"/>
                      <a:pt x="172232" y="309564"/>
                      <a:pt x="168304" y="307922"/>
                    </a:cubicBezTo>
                    <a:cubicBezTo>
                      <a:pt x="173697" y="308860"/>
                      <a:pt x="179266" y="309622"/>
                      <a:pt x="184894" y="310209"/>
                    </a:cubicBezTo>
                    <a:cubicBezTo>
                      <a:pt x="182666" y="311557"/>
                      <a:pt x="180673" y="313022"/>
                      <a:pt x="178856" y="314781"/>
                    </a:cubicBezTo>
                    <a:close/>
                    <a:moveTo>
                      <a:pt x="352436" y="499558"/>
                    </a:moveTo>
                    <a:cubicBezTo>
                      <a:pt x="354957" y="485547"/>
                      <a:pt x="359353" y="471185"/>
                      <a:pt x="363164" y="459167"/>
                    </a:cubicBezTo>
                    <a:cubicBezTo>
                      <a:pt x="368264" y="469837"/>
                      <a:pt x="371488" y="481327"/>
                      <a:pt x="373364" y="493403"/>
                    </a:cubicBezTo>
                    <a:cubicBezTo>
                      <a:pt x="365978" y="493168"/>
                      <a:pt x="358533" y="495044"/>
                      <a:pt x="352436" y="499558"/>
                    </a:cubicBezTo>
                    <a:close/>
                    <a:moveTo>
                      <a:pt x="411762" y="414028"/>
                    </a:moveTo>
                    <a:cubicBezTo>
                      <a:pt x="403496" y="401952"/>
                      <a:pt x="391185" y="398200"/>
                      <a:pt x="379754" y="399900"/>
                    </a:cubicBezTo>
                    <a:cubicBezTo>
                      <a:pt x="387433" y="368479"/>
                      <a:pt x="392416" y="336296"/>
                      <a:pt x="385733" y="304463"/>
                    </a:cubicBezTo>
                    <a:cubicBezTo>
                      <a:pt x="384796" y="300008"/>
                      <a:pt x="383623" y="295788"/>
                      <a:pt x="382275" y="291625"/>
                    </a:cubicBezTo>
                    <a:cubicBezTo>
                      <a:pt x="389544" y="290570"/>
                      <a:pt x="396403" y="287170"/>
                      <a:pt x="401561" y="281777"/>
                    </a:cubicBezTo>
                    <a:cubicBezTo>
                      <a:pt x="408361" y="326740"/>
                      <a:pt x="413051" y="372055"/>
                      <a:pt x="413931" y="417311"/>
                    </a:cubicBezTo>
                    <a:cubicBezTo>
                      <a:pt x="413168" y="416256"/>
                      <a:pt x="412524" y="415142"/>
                      <a:pt x="411762" y="414028"/>
                    </a:cubicBezTo>
                    <a:close/>
                    <a:moveTo>
                      <a:pt x="471087" y="559060"/>
                    </a:moveTo>
                    <a:cubicBezTo>
                      <a:pt x="470091" y="558708"/>
                      <a:pt x="469035" y="558414"/>
                      <a:pt x="467980" y="558180"/>
                    </a:cubicBezTo>
                    <a:cubicBezTo>
                      <a:pt x="469563" y="548742"/>
                      <a:pt x="471028" y="539245"/>
                      <a:pt x="472201" y="529748"/>
                    </a:cubicBezTo>
                    <a:cubicBezTo>
                      <a:pt x="471967" y="539538"/>
                      <a:pt x="471556" y="549328"/>
                      <a:pt x="471087" y="559060"/>
                    </a:cubicBezTo>
                    <a:close/>
                  </a:path>
                </a:pathLst>
              </a:custGeom>
              <a:solidFill>
                <a:srgbClr val="2AB673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3" name="图形 9"/>
              <p:cNvGrpSpPr/>
              <p:nvPr/>
            </p:nvGrpSpPr>
            <p:grpSpPr>
              <a:xfrm>
                <a:off x="9802723" y="4890477"/>
                <a:ext cx="84376" cy="111312"/>
                <a:chOff x="9802723" y="4890477"/>
                <a:chExt cx="84376" cy="111312"/>
              </a:xfrm>
              <a:solidFill>
                <a:srgbClr val="105649"/>
              </a:solidFill>
            </p:grpSpPr>
            <p:sp>
              <p:nvSpPr>
                <p:cNvPr id="179" name="任意多边形: 形状 178"/>
                <p:cNvSpPr/>
                <p:nvPr/>
              </p:nvSpPr>
              <p:spPr>
                <a:xfrm>
                  <a:off x="9805646" y="4935569"/>
                  <a:ext cx="695" cy="1736"/>
                </a:xfrm>
                <a:custGeom>
                  <a:avLst/>
                  <a:gdLst>
                    <a:gd name="connsiteX0" fmla="*/ 695 w 695"/>
                    <a:gd name="connsiteY0" fmla="*/ 1737 h 1736"/>
                    <a:gd name="connsiteX1" fmla="*/ 695 w 695"/>
                    <a:gd name="connsiteY1" fmla="*/ 1737 h 1736"/>
                    <a:gd name="connsiteX2" fmla="*/ 695 w 695"/>
                    <a:gd name="connsiteY2" fmla="*/ 1737 h 1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95" h="1736">
                      <a:moveTo>
                        <a:pt x="695" y="1737"/>
                      </a:moveTo>
                      <a:cubicBezTo>
                        <a:pt x="50" y="-608"/>
                        <a:pt x="-477" y="-550"/>
                        <a:pt x="695" y="1737"/>
                      </a:cubicBezTo>
                      <a:lnTo>
                        <a:pt x="695" y="1737"/>
                      </a:lnTo>
                      <a:close/>
                    </a:path>
                  </a:pathLst>
                </a:custGeom>
                <a:solidFill>
                  <a:srgbClr val="105649"/>
                </a:solidFill>
                <a:ln w="5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9802723" y="4890477"/>
                  <a:ext cx="84376" cy="111312"/>
                </a:xfrm>
                <a:custGeom>
                  <a:avLst/>
                  <a:gdLst>
                    <a:gd name="connsiteX0" fmla="*/ 77423 w 84376"/>
                    <a:gd name="connsiteY0" fmla="*/ 33579 h 111312"/>
                    <a:gd name="connsiteX1" fmla="*/ 62064 w 84376"/>
                    <a:gd name="connsiteY1" fmla="*/ 19745 h 111312"/>
                    <a:gd name="connsiteX2" fmla="*/ 54795 w 84376"/>
                    <a:gd name="connsiteY2" fmla="*/ 9427 h 111312"/>
                    <a:gd name="connsiteX3" fmla="*/ 9187 w 84376"/>
                    <a:gd name="connsiteY3" fmla="*/ 9427 h 111312"/>
                    <a:gd name="connsiteX4" fmla="*/ 9187 w 84376"/>
                    <a:gd name="connsiteY4" fmla="*/ 55035 h 111312"/>
                    <a:gd name="connsiteX5" fmla="*/ 3618 w 84376"/>
                    <a:gd name="connsiteY5" fmla="*/ 46769 h 111312"/>
                    <a:gd name="connsiteX6" fmla="*/ 4028 w 84376"/>
                    <a:gd name="connsiteY6" fmla="*/ 48763 h 111312"/>
                    <a:gd name="connsiteX7" fmla="*/ 5435 w 84376"/>
                    <a:gd name="connsiteY7" fmla="*/ 56208 h 111312"/>
                    <a:gd name="connsiteX8" fmla="*/ 17628 w 84376"/>
                    <a:gd name="connsiteY8" fmla="*/ 76022 h 111312"/>
                    <a:gd name="connsiteX9" fmla="*/ 17335 w 84376"/>
                    <a:gd name="connsiteY9" fmla="*/ 79070 h 111312"/>
                    <a:gd name="connsiteX10" fmla="*/ 49578 w 84376"/>
                    <a:gd name="connsiteY10" fmla="*/ 111312 h 111312"/>
                    <a:gd name="connsiteX11" fmla="*/ 81820 w 84376"/>
                    <a:gd name="connsiteY11" fmla="*/ 79070 h 111312"/>
                    <a:gd name="connsiteX12" fmla="*/ 81878 w 84376"/>
                    <a:gd name="connsiteY12" fmla="*/ 77898 h 111312"/>
                    <a:gd name="connsiteX13" fmla="*/ 82171 w 84376"/>
                    <a:gd name="connsiteY13" fmla="*/ 76608 h 111312"/>
                    <a:gd name="connsiteX14" fmla="*/ 84223 w 84376"/>
                    <a:gd name="connsiteY14" fmla="*/ 63184 h 111312"/>
                    <a:gd name="connsiteX15" fmla="*/ 77423 w 84376"/>
                    <a:gd name="connsiteY15" fmla="*/ 33579 h 11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4376" h="111312">
                      <a:moveTo>
                        <a:pt x="77423" y="33579"/>
                      </a:moveTo>
                      <a:cubicBezTo>
                        <a:pt x="74375" y="26603"/>
                        <a:pt x="68688" y="22090"/>
                        <a:pt x="62064" y="19745"/>
                      </a:cubicBezTo>
                      <a:cubicBezTo>
                        <a:pt x="60012" y="16110"/>
                        <a:pt x="57491" y="12769"/>
                        <a:pt x="54795" y="9427"/>
                      </a:cubicBezTo>
                      <a:cubicBezTo>
                        <a:pt x="43715" y="-4232"/>
                        <a:pt x="20618" y="-2004"/>
                        <a:pt x="9187" y="9427"/>
                      </a:cubicBezTo>
                      <a:cubicBezTo>
                        <a:pt x="-4179" y="22793"/>
                        <a:pt x="-1892" y="41376"/>
                        <a:pt x="9187" y="55035"/>
                      </a:cubicBezTo>
                      <a:cubicBezTo>
                        <a:pt x="6080" y="51166"/>
                        <a:pt x="4438" y="48411"/>
                        <a:pt x="3618" y="46769"/>
                      </a:cubicBezTo>
                      <a:cubicBezTo>
                        <a:pt x="3735" y="47297"/>
                        <a:pt x="3911" y="48001"/>
                        <a:pt x="4028" y="48763"/>
                      </a:cubicBezTo>
                      <a:cubicBezTo>
                        <a:pt x="4438" y="51283"/>
                        <a:pt x="4731" y="53745"/>
                        <a:pt x="5435" y="56208"/>
                      </a:cubicBezTo>
                      <a:cubicBezTo>
                        <a:pt x="7663" y="64004"/>
                        <a:pt x="11942" y="70629"/>
                        <a:pt x="17628" y="76022"/>
                      </a:cubicBezTo>
                      <a:cubicBezTo>
                        <a:pt x="17570" y="77019"/>
                        <a:pt x="17394" y="78074"/>
                        <a:pt x="17335" y="79070"/>
                      </a:cubicBezTo>
                      <a:cubicBezTo>
                        <a:pt x="16573" y="96657"/>
                        <a:pt x="32577" y="111312"/>
                        <a:pt x="49578" y="111312"/>
                      </a:cubicBezTo>
                      <a:cubicBezTo>
                        <a:pt x="67750" y="111312"/>
                        <a:pt x="81058" y="96598"/>
                        <a:pt x="81820" y="79070"/>
                      </a:cubicBezTo>
                      <a:cubicBezTo>
                        <a:pt x="81820" y="78601"/>
                        <a:pt x="81820" y="78249"/>
                        <a:pt x="81878" y="77898"/>
                      </a:cubicBezTo>
                      <a:cubicBezTo>
                        <a:pt x="81937" y="77546"/>
                        <a:pt x="82054" y="77136"/>
                        <a:pt x="82171" y="76608"/>
                      </a:cubicBezTo>
                      <a:cubicBezTo>
                        <a:pt x="83110" y="72212"/>
                        <a:pt x="83813" y="67639"/>
                        <a:pt x="84223" y="63184"/>
                      </a:cubicBezTo>
                      <a:cubicBezTo>
                        <a:pt x="85161" y="52397"/>
                        <a:pt x="81644" y="43370"/>
                        <a:pt x="77423" y="33579"/>
                      </a:cubicBezTo>
                      <a:close/>
                    </a:path>
                  </a:pathLst>
                </a:custGeom>
                <a:solidFill>
                  <a:srgbClr val="105649"/>
                </a:solidFill>
                <a:ln w="5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4" name="任意多边形: 形状 163"/>
              <p:cNvSpPr/>
              <p:nvPr/>
            </p:nvSpPr>
            <p:spPr>
              <a:xfrm>
                <a:off x="10142013" y="4937387"/>
                <a:ext cx="211595" cy="837248"/>
              </a:xfrm>
              <a:custGeom>
                <a:avLst/>
                <a:gdLst>
                  <a:gd name="connsiteX0" fmla="*/ 151712 w 211595"/>
                  <a:gd name="connsiteY0" fmla="*/ 41305 h 837248"/>
                  <a:gd name="connsiteX1" fmla="*/ 90101 w 211595"/>
                  <a:gd name="connsiteY1" fmla="*/ 40485 h 837248"/>
                  <a:gd name="connsiteX2" fmla="*/ 60555 w 211595"/>
                  <a:gd name="connsiteY2" fmla="*/ 15981 h 837248"/>
                  <a:gd name="connsiteX3" fmla="*/ 16413 w 211595"/>
                  <a:gd name="connsiteY3" fmla="*/ 4432 h 837248"/>
                  <a:gd name="connsiteX4" fmla="*/ 4864 w 211595"/>
                  <a:gd name="connsiteY4" fmla="*/ 48575 h 837248"/>
                  <a:gd name="connsiteX5" fmla="*/ 94497 w 211595"/>
                  <a:gd name="connsiteY5" fmla="*/ 110304 h 837248"/>
                  <a:gd name="connsiteX6" fmla="*/ 102001 w 211595"/>
                  <a:gd name="connsiteY6" fmla="*/ 111066 h 837248"/>
                  <a:gd name="connsiteX7" fmla="*/ 146964 w 211595"/>
                  <a:gd name="connsiteY7" fmla="*/ 430263 h 837248"/>
                  <a:gd name="connsiteX8" fmla="*/ 71987 w 211595"/>
                  <a:gd name="connsiteY8" fmla="*/ 797530 h 837248"/>
                  <a:gd name="connsiteX9" fmla="*/ 134184 w 211595"/>
                  <a:gd name="connsiteY9" fmla="*/ 814648 h 837248"/>
                  <a:gd name="connsiteX10" fmla="*/ 211448 w 211595"/>
                  <a:gd name="connsiteY10" fmla="*/ 430205 h 837248"/>
                  <a:gd name="connsiteX11" fmla="*/ 151712 w 211595"/>
                  <a:gd name="connsiteY11" fmla="*/ 41305 h 83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595" h="837248">
                    <a:moveTo>
                      <a:pt x="151712" y="41305"/>
                    </a:moveTo>
                    <a:cubicBezTo>
                      <a:pt x="143623" y="7539"/>
                      <a:pt x="99011" y="13929"/>
                      <a:pt x="90101" y="40485"/>
                    </a:cubicBezTo>
                    <a:cubicBezTo>
                      <a:pt x="78728" y="34799"/>
                      <a:pt x="68762" y="26650"/>
                      <a:pt x="60555" y="15981"/>
                    </a:cubicBezTo>
                    <a:cubicBezTo>
                      <a:pt x="49827" y="2087"/>
                      <a:pt x="33061" y="-5299"/>
                      <a:pt x="16413" y="4432"/>
                    </a:cubicBezTo>
                    <a:cubicBezTo>
                      <a:pt x="2695" y="12464"/>
                      <a:pt x="-5922" y="34564"/>
                      <a:pt x="4864" y="48575"/>
                    </a:cubicBezTo>
                    <a:cubicBezTo>
                      <a:pt x="28020" y="78589"/>
                      <a:pt x="56686" y="101921"/>
                      <a:pt x="94497" y="110304"/>
                    </a:cubicBezTo>
                    <a:cubicBezTo>
                      <a:pt x="97018" y="110832"/>
                      <a:pt x="99539" y="111066"/>
                      <a:pt x="102001" y="111066"/>
                    </a:cubicBezTo>
                    <a:cubicBezTo>
                      <a:pt x="126505" y="216234"/>
                      <a:pt x="147667" y="321226"/>
                      <a:pt x="146964" y="430263"/>
                    </a:cubicBezTo>
                    <a:cubicBezTo>
                      <a:pt x="146143" y="556770"/>
                      <a:pt x="108508" y="677707"/>
                      <a:pt x="71987" y="797530"/>
                    </a:cubicBezTo>
                    <a:cubicBezTo>
                      <a:pt x="59852" y="837393"/>
                      <a:pt x="122108" y="854335"/>
                      <a:pt x="134184" y="814648"/>
                    </a:cubicBezTo>
                    <a:cubicBezTo>
                      <a:pt x="172582" y="688552"/>
                      <a:pt x="208869" y="563042"/>
                      <a:pt x="211448" y="430205"/>
                    </a:cubicBezTo>
                    <a:cubicBezTo>
                      <a:pt x="214028" y="297953"/>
                      <a:pt x="182196" y="168985"/>
                      <a:pt x="151712" y="41305"/>
                    </a:cubicBezTo>
                    <a:close/>
                  </a:path>
                </a:pathLst>
              </a:custGeom>
              <a:solidFill>
                <a:srgbClr val="7A9892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9878997" y="5119344"/>
                <a:ext cx="99230" cy="263215"/>
              </a:xfrm>
              <a:custGeom>
                <a:avLst/>
                <a:gdLst>
                  <a:gd name="connsiteX0" fmla="*/ 92307 w 99230"/>
                  <a:gd name="connsiteY0" fmla="*/ 58664 h 263215"/>
                  <a:gd name="connsiteX1" fmla="*/ 76362 w 99230"/>
                  <a:gd name="connsiteY1" fmla="*/ 37736 h 263215"/>
                  <a:gd name="connsiteX2" fmla="*/ 72317 w 99230"/>
                  <a:gd name="connsiteY2" fmla="*/ 32753 h 263215"/>
                  <a:gd name="connsiteX3" fmla="*/ 65751 w 99230"/>
                  <a:gd name="connsiteY3" fmla="*/ 25718 h 263215"/>
                  <a:gd name="connsiteX4" fmla="*/ 59772 w 99230"/>
                  <a:gd name="connsiteY4" fmla="*/ 15811 h 263215"/>
                  <a:gd name="connsiteX5" fmla="*/ 15629 w 99230"/>
                  <a:gd name="connsiteY5" fmla="*/ 4263 h 263215"/>
                  <a:gd name="connsiteX6" fmla="*/ 4081 w 99230"/>
                  <a:gd name="connsiteY6" fmla="*/ 48405 h 263215"/>
                  <a:gd name="connsiteX7" fmla="*/ 26709 w 99230"/>
                  <a:gd name="connsiteY7" fmla="*/ 78361 h 263215"/>
                  <a:gd name="connsiteX8" fmla="*/ 31281 w 99230"/>
                  <a:gd name="connsiteY8" fmla="*/ 82054 h 263215"/>
                  <a:gd name="connsiteX9" fmla="*/ 24305 w 99230"/>
                  <a:gd name="connsiteY9" fmla="*/ 222864 h 263215"/>
                  <a:gd name="connsiteX10" fmla="*/ 86503 w 99230"/>
                  <a:gd name="connsiteY10" fmla="*/ 239982 h 263215"/>
                  <a:gd name="connsiteX11" fmla="*/ 92307 w 99230"/>
                  <a:gd name="connsiteY11" fmla="*/ 58664 h 263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9230" h="263215">
                    <a:moveTo>
                      <a:pt x="92307" y="58664"/>
                    </a:moveTo>
                    <a:cubicBezTo>
                      <a:pt x="90079" y="47701"/>
                      <a:pt x="83983" y="40960"/>
                      <a:pt x="76362" y="37736"/>
                    </a:cubicBezTo>
                    <a:cubicBezTo>
                      <a:pt x="75189" y="35977"/>
                      <a:pt x="73841" y="34277"/>
                      <a:pt x="72317" y="32753"/>
                    </a:cubicBezTo>
                    <a:cubicBezTo>
                      <a:pt x="70030" y="30466"/>
                      <a:pt x="67861" y="28122"/>
                      <a:pt x="65751" y="25718"/>
                    </a:cubicBezTo>
                    <a:cubicBezTo>
                      <a:pt x="63582" y="22553"/>
                      <a:pt x="61589" y="19270"/>
                      <a:pt x="59772" y="15811"/>
                    </a:cubicBezTo>
                    <a:cubicBezTo>
                      <a:pt x="51740" y="159"/>
                      <a:pt x="30167" y="-4238"/>
                      <a:pt x="15629" y="4263"/>
                    </a:cubicBezTo>
                    <a:cubicBezTo>
                      <a:pt x="-140" y="13525"/>
                      <a:pt x="-3951" y="32753"/>
                      <a:pt x="4081" y="48405"/>
                    </a:cubicBezTo>
                    <a:cubicBezTo>
                      <a:pt x="9825" y="59602"/>
                      <a:pt x="17798" y="69509"/>
                      <a:pt x="26709" y="78361"/>
                    </a:cubicBezTo>
                    <a:cubicBezTo>
                      <a:pt x="28115" y="79768"/>
                      <a:pt x="29640" y="80999"/>
                      <a:pt x="31281" y="82054"/>
                    </a:cubicBezTo>
                    <a:cubicBezTo>
                      <a:pt x="39430" y="128951"/>
                      <a:pt x="34212" y="176553"/>
                      <a:pt x="24305" y="222864"/>
                    </a:cubicBezTo>
                    <a:cubicBezTo>
                      <a:pt x="15629" y="263431"/>
                      <a:pt x="77827" y="280665"/>
                      <a:pt x="86503" y="239982"/>
                    </a:cubicBezTo>
                    <a:cubicBezTo>
                      <a:pt x="99341" y="179718"/>
                      <a:pt x="104500" y="119396"/>
                      <a:pt x="92307" y="58664"/>
                    </a:cubicBezTo>
                    <a:close/>
                  </a:path>
                </a:pathLst>
              </a:custGeom>
              <a:solidFill>
                <a:srgbClr val="7A9892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9609520" y="4094119"/>
                <a:ext cx="298471" cy="222177"/>
              </a:xfrm>
              <a:custGeom>
                <a:avLst/>
                <a:gdLst>
                  <a:gd name="connsiteX0" fmla="*/ 266229 w 298471"/>
                  <a:gd name="connsiteY0" fmla="*/ 63629 h 222177"/>
                  <a:gd name="connsiteX1" fmla="*/ 165517 w 298471"/>
                  <a:gd name="connsiteY1" fmla="*/ 65505 h 222177"/>
                  <a:gd name="connsiteX2" fmla="*/ 177651 w 298471"/>
                  <a:gd name="connsiteY2" fmla="*/ 54191 h 222177"/>
                  <a:gd name="connsiteX3" fmla="*/ 132043 w 298471"/>
                  <a:gd name="connsiteY3" fmla="*/ 8583 h 222177"/>
                  <a:gd name="connsiteX4" fmla="*/ 3895 w 298471"/>
                  <a:gd name="connsiteY4" fmla="*/ 173370 h 222177"/>
                  <a:gd name="connsiteX5" fmla="*/ 59586 w 298471"/>
                  <a:gd name="connsiteY5" fmla="*/ 205905 h 222177"/>
                  <a:gd name="connsiteX6" fmla="*/ 121491 w 298471"/>
                  <a:gd name="connsiteY6" fmla="*/ 112579 h 222177"/>
                  <a:gd name="connsiteX7" fmla="*/ 148985 w 298471"/>
                  <a:gd name="connsiteY7" fmla="*/ 128114 h 222177"/>
                  <a:gd name="connsiteX8" fmla="*/ 266229 w 298471"/>
                  <a:gd name="connsiteY8" fmla="*/ 128114 h 222177"/>
                  <a:gd name="connsiteX9" fmla="*/ 298471 w 298471"/>
                  <a:gd name="connsiteY9" fmla="*/ 95872 h 222177"/>
                  <a:gd name="connsiteX10" fmla="*/ 266229 w 298471"/>
                  <a:gd name="connsiteY10" fmla="*/ 63629 h 22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8471" h="222177">
                    <a:moveTo>
                      <a:pt x="266229" y="63629"/>
                    </a:moveTo>
                    <a:cubicBezTo>
                      <a:pt x="232404" y="68143"/>
                      <a:pt x="199166" y="68788"/>
                      <a:pt x="165517" y="65505"/>
                    </a:cubicBezTo>
                    <a:cubicBezTo>
                      <a:pt x="169503" y="61695"/>
                      <a:pt x="173489" y="57885"/>
                      <a:pt x="177651" y="54191"/>
                    </a:cubicBezTo>
                    <a:cubicBezTo>
                      <a:pt x="208721" y="26405"/>
                      <a:pt x="162937" y="-19028"/>
                      <a:pt x="132043" y="8583"/>
                    </a:cubicBezTo>
                    <a:cubicBezTo>
                      <a:pt x="79987" y="55070"/>
                      <a:pt x="35845" y="111289"/>
                      <a:pt x="3895" y="173370"/>
                    </a:cubicBezTo>
                    <a:cubicBezTo>
                      <a:pt x="-15098" y="210243"/>
                      <a:pt x="40534" y="242896"/>
                      <a:pt x="59586" y="205905"/>
                    </a:cubicBezTo>
                    <a:cubicBezTo>
                      <a:pt x="76821" y="172373"/>
                      <a:pt x="97632" y="141304"/>
                      <a:pt x="121491" y="112579"/>
                    </a:cubicBezTo>
                    <a:cubicBezTo>
                      <a:pt x="127236" y="121431"/>
                      <a:pt x="137554" y="126590"/>
                      <a:pt x="148985" y="128114"/>
                    </a:cubicBezTo>
                    <a:cubicBezTo>
                      <a:pt x="188321" y="133390"/>
                      <a:pt x="226894" y="133390"/>
                      <a:pt x="266229" y="128114"/>
                    </a:cubicBezTo>
                    <a:cubicBezTo>
                      <a:pt x="283640" y="125769"/>
                      <a:pt x="298471" y="115217"/>
                      <a:pt x="298471" y="95872"/>
                    </a:cubicBezTo>
                    <a:cubicBezTo>
                      <a:pt x="298471" y="80044"/>
                      <a:pt x="283699" y="61284"/>
                      <a:pt x="266229" y="63629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9644192" y="4357005"/>
                <a:ext cx="159709" cy="209417"/>
              </a:xfrm>
              <a:custGeom>
                <a:avLst/>
                <a:gdLst>
                  <a:gd name="connsiteX0" fmla="*/ 153883 w 159709"/>
                  <a:gd name="connsiteY0" fmla="*/ 162559 h 209417"/>
                  <a:gd name="connsiteX1" fmla="*/ 92623 w 159709"/>
                  <a:gd name="connsiteY1" fmla="*/ 23683 h 209417"/>
                  <a:gd name="connsiteX2" fmla="*/ 52291 w 159709"/>
                  <a:gd name="connsiteY2" fmla="*/ 3400 h 209417"/>
                  <a:gd name="connsiteX3" fmla="*/ 38104 w 159709"/>
                  <a:gd name="connsiteY3" fmla="*/ 0 h 209417"/>
                  <a:gd name="connsiteX4" fmla="*/ 32242 w 159709"/>
                  <a:gd name="connsiteY4" fmla="*/ 0 h 209417"/>
                  <a:gd name="connsiteX5" fmla="*/ 0 w 159709"/>
                  <a:gd name="connsiteY5" fmla="*/ 32242 h 209417"/>
                  <a:gd name="connsiteX6" fmla="*/ 32242 w 159709"/>
                  <a:gd name="connsiteY6" fmla="*/ 64484 h 209417"/>
                  <a:gd name="connsiteX7" fmla="*/ 34939 w 159709"/>
                  <a:gd name="connsiteY7" fmla="*/ 64484 h 209417"/>
                  <a:gd name="connsiteX8" fmla="*/ 98192 w 159709"/>
                  <a:gd name="connsiteY8" fmla="*/ 195094 h 209417"/>
                  <a:gd name="connsiteX9" fmla="*/ 153883 w 159709"/>
                  <a:gd name="connsiteY9" fmla="*/ 162559 h 209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709" h="209417">
                    <a:moveTo>
                      <a:pt x="153883" y="162559"/>
                    </a:moveTo>
                    <a:cubicBezTo>
                      <a:pt x="124162" y="120234"/>
                      <a:pt x="99834" y="75564"/>
                      <a:pt x="92623" y="23683"/>
                    </a:cubicBezTo>
                    <a:cubicBezTo>
                      <a:pt x="89457" y="938"/>
                      <a:pt x="68940" y="-3811"/>
                      <a:pt x="52291" y="3400"/>
                    </a:cubicBezTo>
                    <a:cubicBezTo>
                      <a:pt x="48012" y="1231"/>
                      <a:pt x="43146" y="0"/>
                      <a:pt x="38104" y="0"/>
                    </a:cubicBezTo>
                    <a:lnTo>
                      <a:pt x="32242" y="0"/>
                    </a:lnTo>
                    <a:cubicBezTo>
                      <a:pt x="14656" y="0"/>
                      <a:pt x="0" y="14656"/>
                      <a:pt x="0" y="32242"/>
                    </a:cubicBezTo>
                    <a:cubicBezTo>
                      <a:pt x="0" y="49829"/>
                      <a:pt x="14656" y="64484"/>
                      <a:pt x="32242" y="64484"/>
                    </a:cubicBezTo>
                    <a:lnTo>
                      <a:pt x="34939" y="64484"/>
                    </a:lnTo>
                    <a:cubicBezTo>
                      <a:pt x="46194" y="111851"/>
                      <a:pt x="70347" y="155349"/>
                      <a:pt x="98192" y="195094"/>
                    </a:cubicBezTo>
                    <a:cubicBezTo>
                      <a:pt x="121875" y="228861"/>
                      <a:pt x="177801" y="196736"/>
                      <a:pt x="153883" y="162559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>
                <a:off x="10000407" y="4293320"/>
                <a:ext cx="130389" cy="202877"/>
              </a:xfrm>
              <a:custGeom>
                <a:avLst/>
                <a:gdLst>
                  <a:gd name="connsiteX0" fmla="*/ 67037 w 130389"/>
                  <a:gd name="connsiteY0" fmla="*/ 22943 h 202877"/>
                  <a:gd name="connsiteX1" fmla="*/ 5777 w 130389"/>
                  <a:gd name="connsiteY1" fmla="*/ 155956 h 202877"/>
                  <a:gd name="connsiteX2" fmla="*/ 61468 w 130389"/>
                  <a:gd name="connsiteY2" fmla="*/ 188492 h 202877"/>
                  <a:gd name="connsiteX3" fmla="*/ 129176 w 130389"/>
                  <a:gd name="connsiteY3" fmla="*/ 40119 h 202877"/>
                  <a:gd name="connsiteX4" fmla="*/ 67037 w 130389"/>
                  <a:gd name="connsiteY4" fmla="*/ 22943 h 20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89" h="202877">
                    <a:moveTo>
                      <a:pt x="67037" y="22943"/>
                    </a:moveTo>
                    <a:cubicBezTo>
                      <a:pt x="54433" y="70779"/>
                      <a:pt x="34033" y="115273"/>
                      <a:pt x="5777" y="155956"/>
                    </a:cubicBezTo>
                    <a:cubicBezTo>
                      <a:pt x="-18024" y="190192"/>
                      <a:pt x="37902" y="222375"/>
                      <a:pt x="61468" y="188492"/>
                    </a:cubicBezTo>
                    <a:cubicBezTo>
                      <a:pt x="92596" y="143646"/>
                      <a:pt x="115341" y="92879"/>
                      <a:pt x="129176" y="40119"/>
                    </a:cubicBezTo>
                    <a:cubicBezTo>
                      <a:pt x="139787" y="-213"/>
                      <a:pt x="77589" y="-17272"/>
                      <a:pt x="67037" y="22943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>
                <a:off x="10043449" y="4485630"/>
                <a:ext cx="122341" cy="153072"/>
              </a:xfrm>
              <a:custGeom>
                <a:avLst/>
                <a:gdLst>
                  <a:gd name="connsiteX0" fmla="*/ 113042 w 122341"/>
                  <a:gd name="connsiteY0" fmla="*/ 97774 h 153072"/>
                  <a:gd name="connsiteX1" fmla="*/ 59461 w 122341"/>
                  <a:gd name="connsiteY1" fmla="*/ 16347 h 153072"/>
                  <a:gd name="connsiteX2" fmla="*/ 3770 w 122341"/>
                  <a:gd name="connsiteY2" fmla="*/ 48883 h 153072"/>
                  <a:gd name="connsiteX3" fmla="*/ 67434 w 122341"/>
                  <a:gd name="connsiteY3" fmla="*/ 143323 h 153072"/>
                  <a:gd name="connsiteX4" fmla="*/ 113042 w 122341"/>
                  <a:gd name="connsiteY4" fmla="*/ 97774 h 15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41" h="153072">
                    <a:moveTo>
                      <a:pt x="113042" y="97774"/>
                    </a:moveTo>
                    <a:cubicBezTo>
                      <a:pt x="90062" y="74149"/>
                      <a:pt x="74234" y="45600"/>
                      <a:pt x="59461" y="16347"/>
                    </a:cubicBezTo>
                    <a:cubicBezTo>
                      <a:pt x="40702" y="-20760"/>
                      <a:pt x="-14871" y="11892"/>
                      <a:pt x="3770" y="48883"/>
                    </a:cubicBezTo>
                    <a:cubicBezTo>
                      <a:pt x="21005" y="83001"/>
                      <a:pt x="40585" y="115829"/>
                      <a:pt x="67434" y="143323"/>
                    </a:cubicBezTo>
                    <a:cubicBezTo>
                      <a:pt x="96511" y="173220"/>
                      <a:pt x="142060" y="127554"/>
                      <a:pt x="113042" y="97774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10184841" y="4522276"/>
                <a:ext cx="192137" cy="287476"/>
              </a:xfrm>
              <a:custGeom>
                <a:avLst/>
                <a:gdLst>
                  <a:gd name="connsiteX0" fmla="*/ 127643 w 192137"/>
                  <a:gd name="connsiteY0" fmla="*/ 31172 h 287476"/>
                  <a:gd name="connsiteX1" fmla="*/ 8113 w 192137"/>
                  <a:gd name="connsiteY1" fmla="*/ 231132 h 287476"/>
                  <a:gd name="connsiteX2" fmla="*/ 53721 w 192137"/>
                  <a:gd name="connsiteY2" fmla="*/ 276740 h 287476"/>
                  <a:gd name="connsiteX3" fmla="*/ 192128 w 192137"/>
                  <a:gd name="connsiteY3" fmla="*/ 31172 h 287476"/>
                  <a:gd name="connsiteX4" fmla="*/ 127643 w 192137"/>
                  <a:gd name="connsiteY4" fmla="*/ 31172 h 28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137" h="287476">
                    <a:moveTo>
                      <a:pt x="127643" y="31172"/>
                    </a:moveTo>
                    <a:cubicBezTo>
                      <a:pt x="125767" y="116585"/>
                      <a:pt x="59231" y="170575"/>
                      <a:pt x="8113" y="231132"/>
                    </a:cubicBezTo>
                    <a:cubicBezTo>
                      <a:pt x="-18560" y="262671"/>
                      <a:pt x="26813" y="308513"/>
                      <a:pt x="53721" y="276740"/>
                    </a:cubicBezTo>
                    <a:cubicBezTo>
                      <a:pt x="117384" y="201411"/>
                      <a:pt x="189783" y="136985"/>
                      <a:pt x="192128" y="31172"/>
                    </a:cubicBezTo>
                    <a:cubicBezTo>
                      <a:pt x="193066" y="-10449"/>
                      <a:pt x="128581" y="-10332"/>
                      <a:pt x="127643" y="31172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>
                <a:off x="6900685" y="5594913"/>
                <a:ext cx="5645476" cy="839952"/>
              </a:xfrm>
              <a:custGeom>
                <a:avLst/>
                <a:gdLst>
                  <a:gd name="connsiteX0" fmla="*/ 5490305 w 5645476"/>
                  <a:gd name="connsiteY0" fmla="*/ 60630 h 839952"/>
                  <a:gd name="connsiteX1" fmla="*/ 4984396 w 5645476"/>
                  <a:gd name="connsiteY1" fmla="*/ 86014 h 839952"/>
                  <a:gd name="connsiteX2" fmla="*/ 4929584 w 5645476"/>
                  <a:gd name="connsiteY2" fmla="*/ 72355 h 839952"/>
                  <a:gd name="connsiteX3" fmla="*/ 4415175 w 5645476"/>
                  <a:gd name="connsiteY3" fmla="*/ 152843 h 839952"/>
                  <a:gd name="connsiteX4" fmla="*/ 3661529 w 5645476"/>
                  <a:gd name="connsiteY4" fmla="*/ 278998 h 839952"/>
                  <a:gd name="connsiteX5" fmla="*/ 3320876 w 5645476"/>
                  <a:gd name="connsiteY5" fmla="*/ 253438 h 839952"/>
                  <a:gd name="connsiteX6" fmla="*/ 3177721 w 5645476"/>
                  <a:gd name="connsiteY6" fmla="*/ 207303 h 839952"/>
                  <a:gd name="connsiteX7" fmla="*/ 2994000 w 5645476"/>
                  <a:gd name="connsiteY7" fmla="*/ 157650 h 839952"/>
                  <a:gd name="connsiteX8" fmla="*/ 2666185 w 5645476"/>
                  <a:gd name="connsiteY8" fmla="*/ 165916 h 839952"/>
                  <a:gd name="connsiteX9" fmla="*/ 2495536 w 5645476"/>
                  <a:gd name="connsiteY9" fmla="*/ 66903 h 839952"/>
                  <a:gd name="connsiteX10" fmla="*/ 2419562 w 5645476"/>
                  <a:gd name="connsiteY10" fmla="*/ 87831 h 839952"/>
                  <a:gd name="connsiteX11" fmla="*/ 2404085 w 5645476"/>
                  <a:gd name="connsiteY11" fmla="*/ 94807 h 839952"/>
                  <a:gd name="connsiteX12" fmla="*/ 2369323 w 5645476"/>
                  <a:gd name="connsiteY12" fmla="*/ 63092 h 839952"/>
                  <a:gd name="connsiteX13" fmla="*/ 2199377 w 5645476"/>
                  <a:gd name="connsiteY13" fmla="*/ 894 h 839952"/>
                  <a:gd name="connsiteX14" fmla="*/ 2041801 w 5645476"/>
                  <a:gd name="connsiteY14" fmla="*/ 23112 h 839952"/>
                  <a:gd name="connsiteX15" fmla="*/ 1943726 w 5645476"/>
                  <a:gd name="connsiteY15" fmla="*/ 44685 h 839952"/>
                  <a:gd name="connsiteX16" fmla="*/ 1685555 w 5645476"/>
                  <a:gd name="connsiteY16" fmla="*/ 82262 h 839952"/>
                  <a:gd name="connsiteX17" fmla="*/ 1388341 w 5645476"/>
                  <a:gd name="connsiteY17" fmla="*/ 131153 h 839952"/>
                  <a:gd name="connsiteX18" fmla="*/ 1074537 w 5645476"/>
                  <a:gd name="connsiteY18" fmla="*/ 217796 h 839952"/>
                  <a:gd name="connsiteX19" fmla="*/ 996745 w 5645476"/>
                  <a:gd name="connsiteY19" fmla="*/ 214513 h 839952"/>
                  <a:gd name="connsiteX20" fmla="*/ 789399 w 5645476"/>
                  <a:gd name="connsiteY20" fmla="*/ 232159 h 839952"/>
                  <a:gd name="connsiteX21" fmla="*/ 619219 w 5645476"/>
                  <a:gd name="connsiteY21" fmla="*/ 279467 h 839952"/>
                  <a:gd name="connsiteX22" fmla="*/ 547993 w 5645476"/>
                  <a:gd name="connsiteY22" fmla="*/ 337385 h 839952"/>
                  <a:gd name="connsiteX23" fmla="*/ 528120 w 5645476"/>
                  <a:gd name="connsiteY23" fmla="*/ 339847 h 839952"/>
                  <a:gd name="connsiteX24" fmla="*/ 326108 w 5645476"/>
                  <a:gd name="connsiteY24" fmla="*/ 363882 h 839952"/>
                  <a:gd name="connsiteX25" fmla="*/ 196026 w 5645476"/>
                  <a:gd name="connsiteY25" fmla="*/ 386745 h 839952"/>
                  <a:gd name="connsiteX26" fmla="*/ 76730 w 5645476"/>
                  <a:gd name="connsiteY26" fmla="*/ 441733 h 839952"/>
                  <a:gd name="connsiteX27" fmla="*/ 5504 w 5645476"/>
                  <a:gd name="connsiteY27" fmla="*/ 569587 h 839952"/>
                  <a:gd name="connsiteX28" fmla="*/ 21156 w 5645476"/>
                  <a:gd name="connsiteY28" fmla="*/ 734433 h 839952"/>
                  <a:gd name="connsiteX29" fmla="*/ 113838 w 5645476"/>
                  <a:gd name="connsiteY29" fmla="*/ 832742 h 839952"/>
                  <a:gd name="connsiteX30" fmla="*/ 233310 w 5645476"/>
                  <a:gd name="connsiteY30" fmla="*/ 811169 h 839952"/>
                  <a:gd name="connsiteX31" fmla="*/ 252831 w 5645476"/>
                  <a:gd name="connsiteY31" fmla="*/ 806831 h 839952"/>
                  <a:gd name="connsiteX32" fmla="*/ 289763 w 5645476"/>
                  <a:gd name="connsiteY32" fmla="*/ 796631 h 839952"/>
                  <a:gd name="connsiteX33" fmla="*/ 663596 w 5645476"/>
                  <a:gd name="connsiteY33" fmla="*/ 750905 h 839952"/>
                  <a:gd name="connsiteX34" fmla="*/ 1080281 w 5645476"/>
                  <a:gd name="connsiteY34" fmla="*/ 695508 h 839952"/>
                  <a:gd name="connsiteX35" fmla="*/ 1491164 w 5645476"/>
                  <a:gd name="connsiteY35" fmla="*/ 653945 h 839952"/>
                  <a:gd name="connsiteX36" fmla="*/ 1528330 w 5645476"/>
                  <a:gd name="connsiteY36" fmla="*/ 651775 h 839952"/>
                  <a:gd name="connsiteX37" fmla="*/ 1542341 w 5645476"/>
                  <a:gd name="connsiteY37" fmla="*/ 664614 h 839952"/>
                  <a:gd name="connsiteX38" fmla="*/ 1661813 w 5645476"/>
                  <a:gd name="connsiteY38" fmla="*/ 686187 h 839952"/>
                  <a:gd name="connsiteX39" fmla="*/ 1762232 w 5645476"/>
                  <a:gd name="connsiteY39" fmla="*/ 648434 h 839952"/>
                  <a:gd name="connsiteX40" fmla="*/ 1903980 w 5645476"/>
                  <a:gd name="connsiteY40" fmla="*/ 621702 h 839952"/>
                  <a:gd name="connsiteX41" fmla="*/ 2007800 w 5645476"/>
                  <a:gd name="connsiteY41" fmla="*/ 490154 h 839952"/>
                  <a:gd name="connsiteX42" fmla="*/ 2030194 w 5645476"/>
                  <a:gd name="connsiteY42" fmla="*/ 471161 h 839952"/>
                  <a:gd name="connsiteX43" fmla="*/ 2051474 w 5645476"/>
                  <a:gd name="connsiteY43" fmla="*/ 449236 h 839952"/>
                  <a:gd name="connsiteX44" fmla="*/ 2136124 w 5645476"/>
                  <a:gd name="connsiteY44" fmla="*/ 431708 h 839952"/>
                  <a:gd name="connsiteX45" fmla="*/ 2203363 w 5645476"/>
                  <a:gd name="connsiteY45" fmla="*/ 429422 h 839952"/>
                  <a:gd name="connsiteX46" fmla="*/ 2212978 w 5645476"/>
                  <a:gd name="connsiteY46" fmla="*/ 432646 h 839952"/>
                  <a:gd name="connsiteX47" fmla="*/ 2232733 w 5645476"/>
                  <a:gd name="connsiteY47" fmla="*/ 450057 h 839952"/>
                  <a:gd name="connsiteX48" fmla="*/ 2337374 w 5645476"/>
                  <a:gd name="connsiteY48" fmla="*/ 519934 h 839952"/>
                  <a:gd name="connsiteX49" fmla="*/ 2469977 w 5645476"/>
                  <a:gd name="connsiteY49" fmla="*/ 514189 h 839952"/>
                  <a:gd name="connsiteX50" fmla="*/ 2524965 w 5645476"/>
                  <a:gd name="connsiteY50" fmla="*/ 615019 h 839952"/>
                  <a:gd name="connsiteX51" fmla="*/ 2778153 w 5645476"/>
                  <a:gd name="connsiteY51" fmla="*/ 769899 h 839952"/>
                  <a:gd name="connsiteX52" fmla="*/ 3015749 w 5645476"/>
                  <a:gd name="connsiteY52" fmla="*/ 763919 h 839952"/>
                  <a:gd name="connsiteX53" fmla="*/ 3277555 w 5645476"/>
                  <a:gd name="connsiteY53" fmla="*/ 752137 h 839952"/>
                  <a:gd name="connsiteX54" fmla="*/ 3673137 w 5645476"/>
                  <a:gd name="connsiteY54" fmla="*/ 704946 h 839952"/>
                  <a:gd name="connsiteX55" fmla="*/ 3781060 w 5645476"/>
                  <a:gd name="connsiteY55" fmla="*/ 700901 h 839952"/>
                  <a:gd name="connsiteX56" fmla="*/ 4459728 w 5645476"/>
                  <a:gd name="connsiteY56" fmla="*/ 574101 h 839952"/>
                  <a:gd name="connsiteX57" fmla="*/ 5490421 w 5645476"/>
                  <a:gd name="connsiteY57" fmla="*/ 488572 h 839952"/>
                  <a:gd name="connsiteX58" fmla="*/ 5645477 w 5645476"/>
                  <a:gd name="connsiteY58" fmla="*/ 274601 h 839952"/>
                  <a:gd name="connsiteX59" fmla="*/ 5490305 w 5645476"/>
                  <a:gd name="connsiteY59" fmla="*/ 60630 h 839952"/>
                  <a:gd name="connsiteX60" fmla="*/ 2204184 w 5645476"/>
                  <a:gd name="connsiteY60" fmla="*/ 428132 h 839952"/>
                  <a:gd name="connsiteX61" fmla="*/ 2207057 w 5645476"/>
                  <a:gd name="connsiteY61" fmla="*/ 428660 h 839952"/>
                  <a:gd name="connsiteX62" fmla="*/ 2204184 w 5645476"/>
                  <a:gd name="connsiteY62" fmla="*/ 428132 h 83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645476" h="839952">
                    <a:moveTo>
                      <a:pt x="5490305" y="60630"/>
                    </a:moveTo>
                    <a:cubicBezTo>
                      <a:pt x="5321531" y="63210"/>
                      <a:pt x="5152817" y="72003"/>
                      <a:pt x="4984396" y="86014"/>
                    </a:cubicBezTo>
                    <a:cubicBezTo>
                      <a:pt x="4967278" y="76869"/>
                      <a:pt x="4948812" y="71944"/>
                      <a:pt x="4929584" y="72355"/>
                    </a:cubicBezTo>
                    <a:cubicBezTo>
                      <a:pt x="4756238" y="75755"/>
                      <a:pt x="4585472" y="111632"/>
                      <a:pt x="4415175" y="152843"/>
                    </a:cubicBezTo>
                    <a:cubicBezTo>
                      <a:pt x="4163569" y="190713"/>
                      <a:pt x="3913077" y="240952"/>
                      <a:pt x="3661529" y="278998"/>
                    </a:cubicBezTo>
                    <a:cubicBezTo>
                      <a:pt x="3547510" y="280170"/>
                      <a:pt x="3433490" y="271904"/>
                      <a:pt x="3320876" y="253438"/>
                    </a:cubicBezTo>
                    <a:cubicBezTo>
                      <a:pt x="3272513" y="241890"/>
                      <a:pt x="3225147" y="224596"/>
                      <a:pt x="3177721" y="207303"/>
                    </a:cubicBezTo>
                    <a:cubicBezTo>
                      <a:pt x="3116754" y="185085"/>
                      <a:pt x="3056608" y="168905"/>
                      <a:pt x="2994000" y="157650"/>
                    </a:cubicBezTo>
                    <a:cubicBezTo>
                      <a:pt x="2885314" y="138129"/>
                      <a:pt x="2775164" y="163278"/>
                      <a:pt x="2666185" y="165916"/>
                    </a:cubicBezTo>
                    <a:cubicBezTo>
                      <a:pt x="2624739" y="102487"/>
                      <a:pt x="2558086" y="57054"/>
                      <a:pt x="2495536" y="66903"/>
                    </a:cubicBezTo>
                    <a:cubicBezTo>
                      <a:pt x="2467808" y="71241"/>
                      <a:pt x="2445121" y="75813"/>
                      <a:pt x="2419562" y="87831"/>
                    </a:cubicBezTo>
                    <a:cubicBezTo>
                      <a:pt x="2414403" y="90234"/>
                      <a:pt x="2409244" y="92579"/>
                      <a:pt x="2404085" y="94807"/>
                    </a:cubicBezTo>
                    <a:cubicBezTo>
                      <a:pt x="2392478" y="84314"/>
                      <a:pt x="2381164" y="73058"/>
                      <a:pt x="2369323" y="63092"/>
                    </a:cubicBezTo>
                    <a:cubicBezTo>
                      <a:pt x="2317677" y="19712"/>
                      <a:pt x="2258703" y="6112"/>
                      <a:pt x="2199377" y="894"/>
                    </a:cubicBezTo>
                    <a:cubicBezTo>
                      <a:pt x="2146559" y="-3737"/>
                      <a:pt x="2093506" y="10508"/>
                      <a:pt x="2041801" y="23112"/>
                    </a:cubicBezTo>
                    <a:cubicBezTo>
                      <a:pt x="2009207" y="31026"/>
                      <a:pt x="1976496" y="38119"/>
                      <a:pt x="1943726" y="44685"/>
                    </a:cubicBezTo>
                    <a:cubicBezTo>
                      <a:pt x="1859838" y="18950"/>
                      <a:pt x="1763756" y="45740"/>
                      <a:pt x="1685555" y="82262"/>
                    </a:cubicBezTo>
                    <a:cubicBezTo>
                      <a:pt x="1586190" y="94865"/>
                      <a:pt x="1486826" y="108055"/>
                      <a:pt x="1388341" y="131153"/>
                    </a:cubicBezTo>
                    <a:cubicBezTo>
                      <a:pt x="1283173" y="155774"/>
                      <a:pt x="1179118" y="188719"/>
                      <a:pt x="1074537" y="217796"/>
                    </a:cubicBezTo>
                    <a:cubicBezTo>
                      <a:pt x="1048567" y="216682"/>
                      <a:pt x="1022656" y="215451"/>
                      <a:pt x="996745" y="214513"/>
                    </a:cubicBezTo>
                    <a:cubicBezTo>
                      <a:pt x="926223" y="211993"/>
                      <a:pt x="859335" y="217679"/>
                      <a:pt x="789399" y="232159"/>
                    </a:cubicBezTo>
                    <a:cubicBezTo>
                      <a:pt x="732183" y="244000"/>
                      <a:pt x="676024" y="264225"/>
                      <a:pt x="619219" y="279467"/>
                    </a:cubicBezTo>
                    <a:cubicBezTo>
                      <a:pt x="591373" y="286911"/>
                      <a:pt x="566986" y="308426"/>
                      <a:pt x="547993" y="337385"/>
                    </a:cubicBezTo>
                    <a:cubicBezTo>
                      <a:pt x="541369" y="338206"/>
                      <a:pt x="534744" y="339027"/>
                      <a:pt x="528120" y="339847"/>
                    </a:cubicBezTo>
                    <a:cubicBezTo>
                      <a:pt x="460822" y="348172"/>
                      <a:pt x="393465" y="356203"/>
                      <a:pt x="326108" y="363882"/>
                    </a:cubicBezTo>
                    <a:cubicBezTo>
                      <a:pt x="282552" y="368807"/>
                      <a:pt x="239054" y="376251"/>
                      <a:pt x="196026" y="386745"/>
                    </a:cubicBezTo>
                    <a:cubicBezTo>
                      <a:pt x="153759" y="397063"/>
                      <a:pt x="116183" y="418577"/>
                      <a:pt x="76730" y="441733"/>
                    </a:cubicBezTo>
                    <a:cubicBezTo>
                      <a:pt x="42026" y="462133"/>
                      <a:pt x="15001" y="521810"/>
                      <a:pt x="5504" y="569587"/>
                    </a:cubicBezTo>
                    <a:cubicBezTo>
                      <a:pt x="-5517" y="624809"/>
                      <a:pt x="169" y="685073"/>
                      <a:pt x="21156" y="734433"/>
                    </a:cubicBezTo>
                    <a:cubicBezTo>
                      <a:pt x="41439" y="782268"/>
                      <a:pt x="75088" y="818028"/>
                      <a:pt x="113838" y="832742"/>
                    </a:cubicBezTo>
                    <a:cubicBezTo>
                      <a:pt x="157980" y="849508"/>
                      <a:pt x="193036" y="834852"/>
                      <a:pt x="233310" y="811169"/>
                    </a:cubicBezTo>
                    <a:cubicBezTo>
                      <a:pt x="184301" y="839952"/>
                      <a:pt x="239817" y="811345"/>
                      <a:pt x="252831" y="806831"/>
                    </a:cubicBezTo>
                    <a:cubicBezTo>
                      <a:pt x="265024" y="802610"/>
                      <a:pt x="277393" y="799386"/>
                      <a:pt x="289763" y="796631"/>
                    </a:cubicBezTo>
                    <a:cubicBezTo>
                      <a:pt x="413807" y="776406"/>
                      <a:pt x="539200" y="766440"/>
                      <a:pt x="663596" y="750905"/>
                    </a:cubicBezTo>
                    <a:cubicBezTo>
                      <a:pt x="802589" y="733553"/>
                      <a:pt x="941523" y="715439"/>
                      <a:pt x="1080281" y="695508"/>
                    </a:cubicBezTo>
                    <a:cubicBezTo>
                      <a:pt x="1216930" y="675869"/>
                      <a:pt x="1353871" y="662034"/>
                      <a:pt x="1491164" y="653945"/>
                    </a:cubicBezTo>
                    <a:cubicBezTo>
                      <a:pt x="1503533" y="653241"/>
                      <a:pt x="1515961" y="652479"/>
                      <a:pt x="1528330" y="651775"/>
                    </a:cubicBezTo>
                    <a:cubicBezTo>
                      <a:pt x="1532844" y="656407"/>
                      <a:pt x="1537475" y="660686"/>
                      <a:pt x="1542341" y="664614"/>
                    </a:cubicBezTo>
                    <a:cubicBezTo>
                      <a:pt x="1580855" y="695742"/>
                      <a:pt x="1619253" y="696504"/>
                      <a:pt x="1661813" y="686187"/>
                    </a:cubicBezTo>
                    <a:cubicBezTo>
                      <a:pt x="1696224" y="677804"/>
                      <a:pt x="1729521" y="664438"/>
                      <a:pt x="1762232" y="648434"/>
                    </a:cubicBezTo>
                    <a:cubicBezTo>
                      <a:pt x="1810127" y="646851"/>
                      <a:pt x="1857903" y="640286"/>
                      <a:pt x="1903980" y="621702"/>
                    </a:cubicBezTo>
                    <a:cubicBezTo>
                      <a:pt x="1952285" y="602240"/>
                      <a:pt x="1990565" y="552763"/>
                      <a:pt x="2007800" y="490154"/>
                    </a:cubicBezTo>
                    <a:cubicBezTo>
                      <a:pt x="2015304" y="483941"/>
                      <a:pt x="2022807" y="477609"/>
                      <a:pt x="2030194" y="471161"/>
                    </a:cubicBezTo>
                    <a:cubicBezTo>
                      <a:pt x="2037873" y="464478"/>
                      <a:pt x="2044967" y="457150"/>
                      <a:pt x="2051474" y="449236"/>
                    </a:cubicBezTo>
                    <a:cubicBezTo>
                      <a:pt x="2079671" y="443257"/>
                      <a:pt x="2107868" y="437336"/>
                      <a:pt x="2136124" y="431708"/>
                    </a:cubicBezTo>
                    <a:cubicBezTo>
                      <a:pt x="2158576" y="428543"/>
                      <a:pt x="2180911" y="427546"/>
                      <a:pt x="2203363" y="429422"/>
                    </a:cubicBezTo>
                    <a:cubicBezTo>
                      <a:pt x="2206588" y="430419"/>
                      <a:pt x="2209753" y="431474"/>
                      <a:pt x="2212978" y="432646"/>
                    </a:cubicBezTo>
                    <a:cubicBezTo>
                      <a:pt x="2219778" y="437922"/>
                      <a:pt x="2226226" y="444136"/>
                      <a:pt x="2232733" y="450057"/>
                    </a:cubicBezTo>
                    <a:cubicBezTo>
                      <a:pt x="2265210" y="479954"/>
                      <a:pt x="2298918" y="507213"/>
                      <a:pt x="2337374" y="519934"/>
                    </a:cubicBezTo>
                    <a:cubicBezTo>
                      <a:pt x="2381399" y="534531"/>
                      <a:pt x="2426596" y="529724"/>
                      <a:pt x="2469977" y="514189"/>
                    </a:cubicBezTo>
                    <a:cubicBezTo>
                      <a:pt x="2487564" y="548483"/>
                      <a:pt x="2505326" y="582426"/>
                      <a:pt x="2524965" y="615019"/>
                    </a:cubicBezTo>
                    <a:cubicBezTo>
                      <a:pt x="2588687" y="720715"/>
                      <a:pt x="2682599" y="758995"/>
                      <a:pt x="2778153" y="769899"/>
                    </a:cubicBezTo>
                    <a:cubicBezTo>
                      <a:pt x="2856765" y="778868"/>
                      <a:pt x="2936960" y="764565"/>
                      <a:pt x="3015749" y="763919"/>
                    </a:cubicBezTo>
                    <a:cubicBezTo>
                      <a:pt x="3103096" y="763216"/>
                      <a:pt x="3190384" y="758819"/>
                      <a:pt x="3277555" y="752137"/>
                    </a:cubicBezTo>
                    <a:cubicBezTo>
                      <a:pt x="3409865" y="741995"/>
                      <a:pt x="3541647" y="725053"/>
                      <a:pt x="3673137" y="704946"/>
                    </a:cubicBezTo>
                    <a:cubicBezTo>
                      <a:pt x="3709131" y="704301"/>
                      <a:pt x="3745124" y="702953"/>
                      <a:pt x="3781060" y="700901"/>
                    </a:cubicBezTo>
                    <a:cubicBezTo>
                      <a:pt x="4010331" y="687887"/>
                      <a:pt x="4234560" y="628033"/>
                      <a:pt x="4459728" y="574101"/>
                    </a:cubicBezTo>
                    <a:cubicBezTo>
                      <a:pt x="4802140" y="524272"/>
                      <a:pt x="5146134" y="493906"/>
                      <a:pt x="5490421" y="488572"/>
                    </a:cubicBezTo>
                    <a:cubicBezTo>
                      <a:pt x="5574896" y="487282"/>
                      <a:pt x="5645477" y="392197"/>
                      <a:pt x="5645477" y="274601"/>
                    </a:cubicBezTo>
                    <a:cubicBezTo>
                      <a:pt x="5645360" y="158940"/>
                      <a:pt x="5574837" y="59340"/>
                      <a:pt x="5490305" y="60630"/>
                    </a:cubicBezTo>
                    <a:close/>
                    <a:moveTo>
                      <a:pt x="2204184" y="428132"/>
                    </a:moveTo>
                    <a:cubicBezTo>
                      <a:pt x="2190643" y="421508"/>
                      <a:pt x="2198205" y="423384"/>
                      <a:pt x="2207057" y="428660"/>
                    </a:cubicBezTo>
                    <a:cubicBezTo>
                      <a:pt x="2206060" y="428484"/>
                      <a:pt x="2205122" y="428308"/>
                      <a:pt x="2204184" y="428132"/>
                    </a:cubicBezTo>
                    <a:close/>
                  </a:path>
                </a:pathLst>
              </a:custGeom>
              <a:solidFill>
                <a:srgbClr val="B8D54B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>
                <a:off x="6464104" y="5688889"/>
                <a:ext cx="1701620" cy="648716"/>
              </a:xfrm>
              <a:custGeom>
                <a:avLst/>
                <a:gdLst>
                  <a:gd name="connsiteX0" fmla="*/ 1561415 w 1701620"/>
                  <a:gd name="connsiteY0" fmla="*/ 4055 h 648716"/>
                  <a:gd name="connsiteX1" fmla="*/ 824946 w 1701620"/>
                  <a:gd name="connsiteY1" fmla="*/ 62912 h 648716"/>
                  <a:gd name="connsiteX2" fmla="*/ 470692 w 1701620"/>
                  <a:gd name="connsiteY2" fmla="*/ 120479 h 648716"/>
                  <a:gd name="connsiteX3" fmla="*/ 296116 w 1701620"/>
                  <a:gd name="connsiteY3" fmla="*/ 170073 h 648716"/>
                  <a:gd name="connsiteX4" fmla="*/ 128808 w 1701620"/>
                  <a:gd name="connsiteY4" fmla="*/ 228109 h 648716"/>
                  <a:gd name="connsiteX5" fmla="*/ 29444 w 1701620"/>
                  <a:gd name="connsiteY5" fmla="*/ 319676 h 648716"/>
                  <a:gd name="connsiteX6" fmla="*/ 2243 w 1701620"/>
                  <a:gd name="connsiteY6" fmla="*/ 483056 h 648716"/>
                  <a:gd name="connsiteX7" fmla="*/ 64324 w 1701620"/>
                  <a:gd name="connsiteY7" fmla="*/ 615601 h 648716"/>
                  <a:gd name="connsiteX8" fmla="*/ 181978 w 1701620"/>
                  <a:gd name="connsiteY8" fmla="*/ 645498 h 648716"/>
                  <a:gd name="connsiteX9" fmla="*/ 410194 w 1701620"/>
                  <a:gd name="connsiteY9" fmla="*/ 564600 h 648716"/>
                  <a:gd name="connsiteX10" fmla="*/ 655762 w 1701620"/>
                  <a:gd name="connsiteY10" fmla="*/ 515123 h 648716"/>
                  <a:gd name="connsiteX11" fmla="*/ 1144026 w 1701620"/>
                  <a:gd name="connsiteY11" fmla="*/ 442724 h 648716"/>
                  <a:gd name="connsiteX12" fmla="*/ 1531166 w 1701620"/>
                  <a:gd name="connsiteY12" fmla="*/ 430883 h 648716"/>
                  <a:gd name="connsiteX13" fmla="*/ 1700877 w 1701620"/>
                  <a:gd name="connsiteY13" fmla="*/ 228343 h 648716"/>
                  <a:gd name="connsiteX14" fmla="*/ 1561415 w 1701620"/>
                  <a:gd name="connsiteY14" fmla="*/ 4055 h 648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01620" h="648716">
                    <a:moveTo>
                      <a:pt x="1561415" y="4055"/>
                    </a:moveTo>
                    <a:cubicBezTo>
                      <a:pt x="1316726" y="-12535"/>
                      <a:pt x="1069576" y="24690"/>
                      <a:pt x="824946" y="62912"/>
                    </a:cubicBezTo>
                    <a:cubicBezTo>
                      <a:pt x="706881" y="81378"/>
                      <a:pt x="588464" y="97558"/>
                      <a:pt x="470692" y="120479"/>
                    </a:cubicBezTo>
                    <a:cubicBezTo>
                      <a:pt x="411660" y="131969"/>
                      <a:pt x="353683" y="146566"/>
                      <a:pt x="296116" y="170073"/>
                    </a:cubicBezTo>
                    <a:cubicBezTo>
                      <a:pt x="240835" y="192701"/>
                      <a:pt x="185965" y="218319"/>
                      <a:pt x="128808" y="228109"/>
                    </a:cubicBezTo>
                    <a:cubicBezTo>
                      <a:pt x="90411" y="234674"/>
                      <a:pt x="51251" y="277000"/>
                      <a:pt x="29444" y="319676"/>
                    </a:cubicBezTo>
                    <a:cubicBezTo>
                      <a:pt x="5057" y="367512"/>
                      <a:pt x="-4850" y="427189"/>
                      <a:pt x="2243" y="483056"/>
                    </a:cubicBezTo>
                    <a:cubicBezTo>
                      <a:pt x="9102" y="537165"/>
                      <a:pt x="31730" y="585235"/>
                      <a:pt x="64324" y="615601"/>
                    </a:cubicBezTo>
                    <a:cubicBezTo>
                      <a:pt x="100552" y="649367"/>
                      <a:pt x="138833" y="652885"/>
                      <a:pt x="181978" y="645498"/>
                    </a:cubicBezTo>
                    <a:cubicBezTo>
                      <a:pt x="259946" y="632132"/>
                      <a:pt x="333868" y="589866"/>
                      <a:pt x="410194" y="564600"/>
                    </a:cubicBezTo>
                    <a:cubicBezTo>
                      <a:pt x="490507" y="537985"/>
                      <a:pt x="574277" y="527902"/>
                      <a:pt x="655762" y="515123"/>
                    </a:cubicBezTo>
                    <a:cubicBezTo>
                      <a:pt x="818439" y="489622"/>
                      <a:pt x="981115" y="461952"/>
                      <a:pt x="1144026" y="442724"/>
                    </a:cubicBezTo>
                    <a:cubicBezTo>
                      <a:pt x="1273170" y="429065"/>
                      <a:pt x="1402491" y="422148"/>
                      <a:pt x="1531166" y="430883"/>
                    </a:cubicBezTo>
                    <a:cubicBezTo>
                      <a:pt x="1615464" y="436569"/>
                      <a:pt x="1692670" y="344884"/>
                      <a:pt x="1700877" y="228343"/>
                    </a:cubicBezTo>
                    <a:cubicBezTo>
                      <a:pt x="1709260" y="112213"/>
                      <a:pt x="1645772" y="9741"/>
                      <a:pt x="1561415" y="4055"/>
                    </a:cubicBezTo>
                    <a:close/>
                  </a:path>
                </a:pathLst>
              </a:custGeom>
              <a:solidFill>
                <a:srgbClr val="96C93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>
                <a:off x="9398038" y="5980848"/>
                <a:ext cx="3118695" cy="522490"/>
              </a:xfrm>
              <a:custGeom>
                <a:avLst/>
                <a:gdLst>
                  <a:gd name="connsiteX0" fmla="*/ 2904725 w 3118695"/>
                  <a:gd name="connsiteY0" fmla="*/ 48 h 522490"/>
                  <a:gd name="connsiteX1" fmla="*/ 575083 w 3118695"/>
                  <a:gd name="connsiteY1" fmla="*/ 59139 h 522490"/>
                  <a:gd name="connsiteX2" fmla="*/ 213971 w 3118695"/>
                  <a:gd name="connsiteY2" fmla="*/ 93844 h 522490"/>
                  <a:gd name="connsiteX3" fmla="*/ 62667 w 3118695"/>
                  <a:gd name="connsiteY3" fmla="*/ 156511 h 522490"/>
                  <a:gd name="connsiteX4" fmla="*/ 0 w 3118695"/>
                  <a:gd name="connsiteY4" fmla="*/ 307814 h 522490"/>
                  <a:gd name="connsiteX5" fmla="*/ 62667 w 3118695"/>
                  <a:gd name="connsiteY5" fmla="*/ 459118 h 522490"/>
                  <a:gd name="connsiteX6" fmla="*/ 213971 w 3118695"/>
                  <a:gd name="connsiteY6" fmla="*/ 521785 h 522490"/>
                  <a:gd name="connsiteX7" fmla="*/ 2543613 w 3118695"/>
                  <a:gd name="connsiteY7" fmla="*/ 427931 h 522490"/>
                  <a:gd name="connsiteX8" fmla="*/ 2904725 w 3118695"/>
                  <a:gd name="connsiteY8" fmla="*/ 427990 h 522490"/>
                  <a:gd name="connsiteX9" fmla="*/ 3118695 w 3118695"/>
                  <a:gd name="connsiteY9" fmla="*/ 214019 h 522490"/>
                  <a:gd name="connsiteX10" fmla="*/ 2904725 w 3118695"/>
                  <a:gd name="connsiteY10" fmla="*/ 48 h 52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18695" h="522490">
                    <a:moveTo>
                      <a:pt x="2904725" y="48"/>
                    </a:moveTo>
                    <a:cubicBezTo>
                      <a:pt x="2127865" y="48"/>
                      <a:pt x="1349949" y="-3879"/>
                      <a:pt x="575083" y="59139"/>
                    </a:cubicBezTo>
                    <a:cubicBezTo>
                      <a:pt x="454556" y="68929"/>
                      <a:pt x="334205" y="80536"/>
                      <a:pt x="213971" y="93844"/>
                    </a:cubicBezTo>
                    <a:cubicBezTo>
                      <a:pt x="154997" y="100351"/>
                      <a:pt x="106165" y="113013"/>
                      <a:pt x="62667" y="156511"/>
                    </a:cubicBezTo>
                    <a:cubicBezTo>
                      <a:pt x="22745" y="196432"/>
                      <a:pt x="0" y="251302"/>
                      <a:pt x="0" y="307814"/>
                    </a:cubicBezTo>
                    <a:cubicBezTo>
                      <a:pt x="0" y="364326"/>
                      <a:pt x="22745" y="419138"/>
                      <a:pt x="62667" y="459118"/>
                    </a:cubicBezTo>
                    <a:cubicBezTo>
                      <a:pt x="99013" y="495464"/>
                      <a:pt x="160683" y="527706"/>
                      <a:pt x="213971" y="521785"/>
                    </a:cubicBezTo>
                    <a:cubicBezTo>
                      <a:pt x="987431" y="436255"/>
                      <a:pt x="1766284" y="428341"/>
                      <a:pt x="2543613" y="427931"/>
                    </a:cubicBezTo>
                    <a:cubicBezTo>
                      <a:pt x="2663964" y="427872"/>
                      <a:pt x="2784373" y="427990"/>
                      <a:pt x="2904725" y="427990"/>
                    </a:cubicBezTo>
                    <a:cubicBezTo>
                      <a:pt x="3021383" y="427990"/>
                      <a:pt x="3118695" y="330677"/>
                      <a:pt x="3118695" y="214019"/>
                    </a:cubicBezTo>
                    <a:cubicBezTo>
                      <a:pt x="3118695" y="97361"/>
                      <a:pt x="3021324" y="48"/>
                      <a:pt x="2904725" y="48"/>
                    </a:cubicBezTo>
                    <a:close/>
                  </a:path>
                </a:pathLst>
              </a:custGeom>
              <a:solidFill>
                <a:srgbClr val="96C93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>
                <a:off x="7991812" y="4469970"/>
                <a:ext cx="427941" cy="337504"/>
              </a:xfrm>
              <a:custGeom>
                <a:avLst/>
                <a:gdLst>
                  <a:gd name="connsiteX0" fmla="*/ 427941 w 427941"/>
                  <a:gd name="connsiteY0" fmla="*/ 318670 h 337504"/>
                  <a:gd name="connsiteX1" fmla="*/ 199315 w 427941"/>
                  <a:gd name="connsiteY1" fmla="*/ 19697 h 337504"/>
                  <a:gd name="connsiteX2" fmla="*/ 0 w 427941"/>
                  <a:gd name="connsiteY2" fmla="*/ 90044 h 337504"/>
                  <a:gd name="connsiteX3" fmla="*/ 427941 w 427941"/>
                  <a:gd name="connsiteY3" fmla="*/ 318670 h 337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41" h="337504">
                    <a:moveTo>
                      <a:pt x="427941" y="318670"/>
                    </a:moveTo>
                    <a:cubicBezTo>
                      <a:pt x="427941" y="318670"/>
                      <a:pt x="363457" y="90044"/>
                      <a:pt x="199315" y="19697"/>
                    </a:cubicBezTo>
                    <a:cubicBezTo>
                      <a:pt x="35173" y="-50649"/>
                      <a:pt x="0" y="90044"/>
                      <a:pt x="0" y="90044"/>
                    </a:cubicBezTo>
                    <a:cubicBezTo>
                      <a:pt x="0" y="90044"/>
                      <a:pt x="146555" y="418327"/>
                      <a:pt x="427941" y="318670"/>
                    </a:cubicBezTo>
                    <a:close/>
                  </a:path>
                </a:pathLst>
              </a:custGeom>
              <a:solidFill>
                <a:srgbClr val="A6D38F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8443202" y="4631707"/>
                <a:ext cx="445527" cy="203820"/>
              </a:xfrm>
              <a:custGeom>
                <a:avLst/>
                <a:gdLst>
                  <a:gd name="connsiteX0" fmla="*/ 0 w 445527"/>
                  <a:gd name="connsiteY0" fmla="*/ 186243 h 203820"/>
                  <a:gd name="connsiteX1" fmla="*/ 445528 w 445527"/>
                  <a:gd name="connsiteY1" fmla="*/ 33826 h 203820"/>
                  <a:gd name="connsiteX2" fmla="*/ 29311 w 445527"/>
                  <a:gd name="connsiteY2" fmla="*/ 192106 h 20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527" h="203820">
                    <a:moveTo>
                      <a:pt x="0" y="186243"/>
                    </a:moveTo>
                    <a:cubicBezTo>
                      <a:pt x="0" y="186243"/>
                      <a:pt x="158280" y="-95143"/>
                      <a:pt x="445528" y="33826"/>
                    </a:cubicBezTo>
                    <a:cubicBezTo>
                      <a:pt x="445528" y="33826"/>
                      <a:pt x="164142" y="256590"/>
                      <a:pt x="29311" y="192106"/>
                    </a:cubicBezTo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8026985" y="4961215"/>
                <a:ext cx="269661" cy="171725"/>
              </a:xfrm>
              <a:custGeom>
                <a:avLst/>
                <a:gdLst>
                  <a:gd name="connsiteX0" fmla="*/ 269662 w 269661"/>
                  <a:gd name="connsiteY0" fmla="*/ 161571 h 171725"/>
                  <a:gd name="connsiteX1" fmla="*/ 158280 w 269661"/>
                  <a:gd name="connsiteY1" fmla="*/ 3291 h 171725"/>
                  <a:gd name="connsiteX2" fmla="*/ 0 w 269661"/>
                  <a:gd name="connsiteY2" fmla="*/ 44327 h 171725"/>
                  <a:gd name="connsiteX3" fmla="*/ 269662 w 269661"/>
                  <a:gd name="connsiteY3" fmla="*/ 161571 h 17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661" h="171725">
                    <a:moveTo>
                      <a:pt x="269662" y="161571"/>
                    </a:moveTo>
                    <a:cubicBezTo>
                      <a:pt x="269662" y="161571"/>
                      <a:pt x="263799" y="20878"/>
                      <a:pt x="158280" y="3291"/>
                    </a:cubicBezTo>
                    <a:cubicBezTo>
                      <a:pt x="52760" y="-14295"/>
                      <a:pt x="0" y="44327"/>
                      <a:pt x="0" y="44327"/>
                    </a:cubicBezTo>
                    <a:cubicBezTo>
                      <a:pt x="0" y="44327"/>
                      <a:pt x="64484" y="214331"/>
                      <a:pt x="269662" y="161571"/>
                    </a:cubicBezTo>
                    <a:close/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>
                <a:off x="8536997" y="4945820"/>
                <a:ext cx="263799" cy="182827"/>
              </a:xfrm>
              <a:custGeom>
                <a:avLst/>
                <a:gdLst>
                  <a:gd name="connsiteX0" fmla="*/ 0 w 263799"/>
                  <a:gd name="connsiteY0" fmla="*/ 182827 h 182827"/>
                  <a:gd name="connsiteX1" fmla="*/ 263799 w 263799"/>
                  <a:gd name="connsiteY1" fmla="*/ 1099 h 182827"/>
                  <a:gd name="connsiteX2" fmla="*/ 23449 w 263799"/>
                  <a:gd name="connsiteY2" fmla="*/ 171103 h 18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3799" h="182827">
                    <a:moveTo>
                      <a:pt x="0" y="182827"/>
                    </a:moveTo>
                    <a:cubicBezTo>
                      <a:pt x="0" y="182827"/>
                      <a:pt x="35173" y="-16488"/>
                      <a:pt x="263799" y="1099"/>
                    </a:cubicBezTo>
                    <a:cubicBezTo>
                      <a:pt x="263799" y="1099"/>
                      <a:pt x="211040" y="212138"/>
                      <a:pt x="23449" y="171103"/>
                    </a:cubicBezTo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>
                <a:off x="9627191" y="5525343"/>
                <a:ext cx="494595" cy="525773"/>
              </a:xfrm>
              <a:custGeom>
                <a:avLst/>
                <a:gdLst>
                  <a:gd name="connsiteX0" fmla="*/ 6039 w 494595"/>
                  <a:gd name="connsiteY0" fmla="*/ 42970 h 525773"/>
                  <a:gd name="connsiteX1" fmla="*/ 221006 w 494595"/>
                  <a:gd name="connsiteY1" fmla="*/ 515874 h 525773"/>
                  <a:gd name="connsiteX2" fmla="*/ 396872 w 494595"/>
                  <a:gd name="connsiteY2" fmla="*/ 406427 h 525773"/>
                  <a:gd name="connsiteX3" fmla="*/ 494596 w 494595"/>
                  <a:gd name="connsiteY3" fmla="*/ 128969 h 525773"/>
                  <a:gd name="connsiteX4" fmla="*/ 490668 w 494595"/>
                  <a:gd name="connsiteY4" fmla="*/ 0 h 525773"/>
                  <a:gd name="connsiteX5" fmla="*/ 6039 w 494595"/>
                  <a:gd name="connsiteY5" fmla="*/ 42970 h 52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4595" h="525773">
                    <a:moveTo>
                      <a:pt x="6039" y="42970"/>
                    </a:moveTo>
                    <a:cubicBezTo>
                      <a:pt x="6039" y="42970"/>
                      <a:pt x="-56511" y="562772"/>
                      <a:pt x="221006" y="515874"/>
                    </a:cubicBezTo>
                    <a:cubicBezTo>
                      <a:pt x="221006" y="515874"/>
                      <a:pt x="330454" y="574497"/>
                      <a:pt x="396872" y="406427"/>
                    </a:cubicBezTo>
                    <a:cubicBezTo>
                      <a:pt x="463291" y="238358"/>
                      <a:pt x="494596" y="128969"/>
                      <a:pt x="494596" y="128969"/>
                    </a:cubicBezTo>
                    <a:lnTo>
                      <a:pt x="490668" y="0"/>
                    </a:lnTo>
                    <a:cubicBezTo>
                      <a:pt x="490668" y="0"/>
                      <a:pt x="185833" y="152417"/>
                      <a:pt x="6039" y="42970"/>
                    </a:cubicBezTo>
                    <a:close/>
                  </a:path>
                </a:pathLst>
              </a:custGeom>
              <a:solidFill>
                <a:srgbClr val="FEE993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9"/>
            <p:cNvGrpSpPr/>
            <p:nvPr/>
          </p:nvGrpSpPr>
          <p:grpSpPr>
            <a:xfrm>
              <a:off x="7077463" y="1731084"/>
              <a:ext cx="4681342" cy="4331611"/>
              <a:chOff x="7077463" y="1731084"/>
              <a:chExt cx="4681342" cy="4331611"/>
            </a:xfrm>
            <a:solidFill>
              <a:srgbClr val="000000"/>
            </a:solidFill>
          </p:grpSpPr>
          <p:sp>
            <p:nvSpPr>
              <p:cNvPr id="32" name="任意多边形: 形状 31"/>
              <p:cNvSpPr/>
              <p:nvPr/>
            </p:nvSpPr>
            <p:spPr>
              <a:xfrm>
                <a:off x="9150016" y="2956142"/>
                <a:ext cx="1480707" cy="1082977"/>
              </a:xfrm>
              <a:custGeom>
                <a:avLst/>
                <a:gdLst>
                  <a:gd name="connsiteX0" fmla="*/ 199483 w 1480707"/>
                  <a:gd name="connsiteY0" fmla="*/ 2667 h 1082977"/>
                  <a:gd name="connsiteX1" fmla="*/ 37804 w 1480707"/>
                  <a:gd name="connsiteY1" fmla="*/ 281474 h 1082977"/>
                  <a:gd name="connsiteX2" fmla="*/ 11776 w 1480707"/>
                  <a:gd name="connsiteY2" fmla="*/ 460330 h 1082977"/>
                  <a:gd name="connsiteX3" fmla="*/ 286 w 1480707"/>
                  <a:gd name="connsiteY3" fmla="*/ 635200 h 1082977"/>
                  <a:gd name="connsiteX4" fmla="*/ 167417 w 1480707"/>
                  <a:gd name="connsiteY4" fmla="*/ 984119 h 1082977"/>
                  <a:gd name="connsiteX5" fmla="*/ 554851 w 1480707"/>
                  <a:gd name="connsiteY5" fmla="*/ 1082721 h 1082977"/>
                  <a:gd name="connsiteX6" fmla="*/ 964443 w 1480707"/>
                  <a:gd name="connsiteY6" fmla="*/ 992326 h 1082977"/>
                  <a:gd name="connsiteX7" fmla="*/ 1280006 w 1480707"/>
                  <a:gd name="connsiteY7" fmla="*/ 780583 h 1082977"/>
                  <a:gd name="connsiteX8" fmla="*/ 1473048 w 1480707"/>
                  <a:gd name="connsiteY8" fmla="*/ 49741 h 1082977"/>
                  <a:gd name="connsiteX9" fmla="*/ 1432013 w 1480707"/>
                  <a:gd name="connsiteY9" fmla="*/ 49741 h 1082977"/>
                  <a:gd name="connsiteX10" fmla="*/ 1207725 w 1480707"/>
                  <a:gd name="connsiteY10" fmla="*/ 797524 h 1082977"/>
                  <a:gd name="connsiteX11" fmla="*/ 848958 w 1480707"/>
                  <a:gd name="connsiteY11" fmla="*/ 990508 h 1082977"/>
                  <a:gd name="connsiteX12" fmla="*/ 416913 w 1480707"/>
                  <a:gd name="connsiteY12" fmla="*/ 1034182 h 1082977"/>
                  <a:gd name="connsiteX13" fmla="*/ 118644 w 1480707"/>
                  <a:gd name="connsiteY13" fmla="*/ 880826 h 1082977"/>
                  <a:gd name="connsiteX14" fmla="*/ 43256 w 1480707"/>
                  <a:gd name="connsiteY14" fmla="*/ 554243 h 1082977"/>
                  <a:gd name="connsiteX15" fmla="*/ 82122 w 1480707"/>
                  <a:gd name="connsiteY15" fmla="*/ 270570 h 1082977"/>
                  <a:gd name="connsiteX16" fmla="*/ 220119 w 1480707"/>
                  <a:gd name="connsiteY16" fmla="*/ 38134 h 1082977"/>
                  <a:gd name="connsiteX17" fmla="*/ 199483 w 1480707"/>
                  <a:gd name="connsiteY17" fmla="*/ 2667 h 1082977"/>
                  <a:gd name="connsiteX18" fmla="*/ 199483 w 1480707"/>
                  <a:gd name="connsiteY18" fmla="*/ 2667 h 1082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80707" h="1082977">
                    <a:moveTo>
                      <a:pt x="199483" y="2667"/>
                    </a:moveTo>
                    <a:cubicBezTo>
                      <a:pt x="99181" y="56834"/>
                      <a:pt x="60080" y="177010"/>
                      <a:pt x="37804" y="281474"/>
                    </a:cubicBezTo>
                    <a:cubicBezTo>
                      <a:pt x="25259" y="340389"/>
                      <a:pt x="18048" y="400477"/>
                      <a:pt x="11776" y="460330"/>
                    </a:cubicBezTo>
                    <a:cubicBezTo>
                      <a:pt x="5679" y="518483"/>
                      <a:pt x="-1532" y="576636"/>
                      <a:pt x="286" y="635200"/>
                    </a:cubicBezTo>
                    <a:cubicBezTo>
                      <a:pt x="4565" y="770382"/>
                      <a:pt x="55039" y="903279"/>
                      <a:pt x="167417" y="984119"/>
                    </a:cubicBezTo>
                    <a:cubicBezTo>
                      <a:pt x="277334" y="1063141"/>
                      <a:pt x="422658" y="1085711"/>
                      <a:pt x="554851" y="1082721"/>
                    </a:cubicBezTo>
                    <a:cubicBezTo>
                      <a:pt x="695134" y="1079555"/>
                      <a:pt x="835006" y="1045261"/>
                      <a:pt x="964443" y="992326"/>
                    </a:cubicBezTo>
                    <a:cubicBezTo>
                      <a:pt x="1082860" y="943845"/>
                      <a:pt x="1195825" y="878423"/>
                      <a:pt x="1280006" y="780583"/>
                    </a:cubicBezTo>
                    <a:cubicBezTo>
                      <a:pt x="1447841" y="585547"/>
                      <a:pt x="1502711" y="300057"/>
                      <a:pt x="1473048" y="49741"/>
                    </a:cubicBezTo>
                    <a:cubicBezTo>
                      <a:pt x="1470000" y="23771"/>
                      <a:pt x="1428906" y="23478"/>
                      <a:pt x="1432013" y="49741"/>
                    </a:cubicBezTo>
                    <a:cubicBezTo>
                      <a:pt x="1462848" y="310257"/>
                      <a:pt x="1401471" y="609465"/>
                      <a:pt x="1207725" y="797524"/>
                    </a:cubicBezTo>
                    <a:cubicBezTo>
                      <a:pt x="1110705" y="891730"/>
                      <a:pt x="976285" y="950411"/>
                      <a:pt x="848958" y="990508"/>
                    </a:cubicBezTo>
                    <a:cubicBezTo>
                      <a:pt x="710786" y="1034064"/>
                      <a:pt x="561065" y="1055051"/>
                      <a:pt x="416913" y="1034182"/>
                    </a:cubicBezTo>
                    <a:cubicBezTo>
                      <a:pt x="305707" y="1018061"/>
                      <a:pt x="188169" y="973156"/>
                      <a:pt x="118644" y="880826"/>
                    </a:cubicBezTo>
                    <a:cubicBezTo>
                      <a:pt x="50759" y="790607"/>
                      <a:pt x="31180" y="664335"/>
                      <a:pt x="43256" y="554243"/>
                    </a:cubicBezTo>
                    <a:cubicBezTo>
                      <a:pt x="53690" y="459216"/>
                      <a:pt x="60666" y="364014"/>
                      <a:pt x="82122" y="270570"/>
                    </a:cubicBezTo>
                    <a:cubicBezTo>
                      <a:pt x="102112" y="183399"/>
                      <a:pt x="136523" y="83273"/>
                      <a:pt x="220119" y="38134"/>
                    </a:cubicBezTo>
                    <a:cubicBezTo>
                      <a:pt x="243509" y="25530"/>
                      <a:pt x="222757" y="-9936"/>
                      <a:pt x="199483" y="2667"/>
                    </a:cubicBezTo>
                    <a:lnTo>
                      <a:pt x="199483" y="266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9380393" y="3179405"/>
                <a:ext cx="41035" cy="80737"/>
              </a:xfrm>
              <a:custGeom>
                <a:avLst/>
                <a:gdLst>
                  <a:gd name="connsiteX0" fmla="*/ 0 w 41035"/>
                  <a:gd name="connsiteY0" fmla="*/ 19873 h 80737"/>
                  <a:gd name="connsiteX1" fmla="*/ 0 w 41035"/>
                  <a:gd name="connsiteY1" fmla="*/ 60908 h 80737"/>
                  <a:gd name="connsiteX2" fmla="*/ 41035 w 41035"/>
                  <a:gd name="connsiteY2" fmla="*/ 60908 h 80737"/>
                  <a:gd name="connsiteX3" fmla="*/ 41035 w 41035"/>
                  <a:gd name="connsiteY3" fmla="*/ 19873 h 80737"/>
                  <a:gd name="connsiteX4" fmla="*/ 0 w 41035"/>
                  <a:gd name="connsiteY4" fmla="*/ 19873 h 80737"/>
                  <a:gd name="connsiteX5" fmla="*/ 0 w 41035"/>
                  <a:gd name="connsiteY5" fmla="*/ 19873 h 80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035" h="80737">
                    <a:moveTo>
                      <a:pt x="0" y="19873"/>
                    </a:moveTo>
                    <a:cubicBezTo>
                      <a:pt x="0" y="33532"/>
                      <a:pt x="0" y="47249"/>
                      <a:pt x="0" y="60908"/>
                    </a:cubicBezTo>
                    <a:cubicBezTo>
                      <a:pt x="0" y="87347"/>
                      <a:pt x="41035" y="87347"/>
                      <a:pt x="41035" y="60908"/>
                    </a:cubicBezTo>
                    <a:cubicBezTo>
                      <a:pt x="41035" y="47249"/>
                      <a:pt x="41035" y="33532"/>
                      <a:pt x="41035" y="19873"/>
                    </a:cubicBezTo>
                    <a:cubicBezTo>
                      <a:pt x="41035" y="-6624"/>
                      <a:pt x="0" y="-6624"/>
                      <a:pt x="0" y="19873"/>
                    </a:cubicBezTo>
                    <a:lnTo>
                      <a:pt x="0" y="1987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10072126" y="3120993"/>
                <a:ext cx="53206" cy="92273"/>
              </a:xfrm>
              <a:custGeom>
                <a:avLst/>
                <a:gdLst>
                  <a:gd name="connsiteX0" fmla="*/ 12435 w 53206"/>
                  <a:gd name="connsiteY0" fmla="*/ 14211 h 92273"/>
                  <a:gd name="connsiteX1" fmla="*/ 8 w 53206"/>
                  <a:gd name="connsiteY1" fmla="*/ 72422 h 92273"/>
                  <a:gd name="connsiteX2" fmla="*/ 41043 w 53206"/>
                  <a:gd name="connsiteY2" fmla="*/ 72422 h 92273"/>
                  <a:gd name="connsiteX3" fmla="*/ 52064 w 53206"/>
                  <a:gd name="connsiteY3" fmla="*/ 25114 h 92273"/>
                  <a:gd name="connsiteX4" fmla="*/ 12435 w 53206"/>
                  <a:gd name="connsiteY4" fmla="*/ 14211 h 92273"/>
                  <a:gd name="connsiteX5" fmla="*/ 12435 w 53206"/>
                  <a:gd name="connsiteY5" fmla="*/ 14211 h 92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206" h="92273">
                    <a:moveTo>
                      <a:pt x="12435" y="14211"/>
                    </a:moveTo>
                    <a:cubicBezTo>
                      <a:pt x="6104" y="33204"/>
                      <a:pt x="477" y="52256"/>
                      <a:pt x="8" y="72422"/>
                    </a:cubicBezTo>
                    <a:cubicBezTo>
                      <a:pt x="-637" y="98920"/>
                      <a:pt x="40457" y="98861"/>
                      <a:pt x="41043" y="72422"/>
                    </a:cubicBezTo>
                    <a:cubicBezTo>
                      <a:pt x="41395" y="56067"/>
                      <a:pt x="46905" y="40532"/>
                      <a:pt x="52064" y="25114"/>
                    </a:cubicBezTo>
                    <a:cubicBezTo>
                      <a:pt x="60388" y="-93"/>
                      <a:pt x="20760" y="-10762"/>
                      <a:pt x="12435" y="14211"/>
                    </a:cubicBezTo>
                    <a:lnTo>
                      <a:pt x="12435" y="1421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9602339" y="3160557"/>
                <a:ext cx="164695" cy="410692"/>
              </a:xfrm>
              <a:custGeom>
                <a:avLst/>
                <a:gdLst>
                  <a:gd name="connsiteX0" fmla="*/ 85703 w 164695"/>
                  <a:gd name="connsiteY0" fmla="*/ 10758 h 410692"/>
                  <a:gd name="connsiteX1" fmla="*/ 1229 w 164695"/>
                  <a:gd name="connsiteY1" fmla="*/ 244895 h 410692"/>
                  <a:gd name="connsiteX2" fmla="*/ 138991 w 164695"/>
                  <a:gd name="connsiteY2" fmla="*/ 410209 h 410692"/>
                  <a:gd name="connsiteX3" fmla="*/ 149894 w 164695"/>
                  <a:gd name="connsiteY3" fmla="*/ 370639 h 410692"/>
                  <a:gd name="connsiteX4" fmla="*/ 54751 w 164695"/>
                  <a:gd name="connsiteY4" fmla="*/ 319169 h 410692"/>
                  <a:gd name="connsiteX5" fmla="*/ 44961 w 164695"/>
                  <a:gd name="connsiteY5" fmla="*/ 227894 h 410692"/>
                  <a:gd name="connsiteX6" fmla="*/ 121111 w 164695"/>
                  <a:gd name="connsiteY6" fmla="*/ 31452 h 410692"/>
                  <a:gd name="connsiteX7" fmla="*/ 85703 w 164695"/>
                  <a:gd name="connsiteY7" fmla="*/ 10758 h 410692"/>
                  <a:gd name="connsiteX8" fmla="*/ 85703 w 164695"/>
                  <a:gd name="connsiteY8" fmla="*/ 10758 h 410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695" h="410692">
                    <a:moveTo>
                      <a:pt x="85703" y="10758"/>
                    </a:moveTo>
                    <a:cubicBezTo>
                      <a:pt x="52816" y="86850"/>
                      <a:pt x="11195" y="161358"/>
                      <a:pt x="1229" y="244895"/>
                    </a:cubicBezTo>
                    <a:cubicBezTo>
                      <a:pt x="-9734" y="337166"/>
                      <a:pt x="53989" y="392974"/>
                      <a:pt x="138991" y="410209"/>
                    </a:cubicBezTo>
                    <a:cubicBezTo>
                      <a:pt x="164843" y="415485"/>
                      <a:pt x="175805" y="375915"/>
                      <a:pt x="149894" y="370639"/>
                    </a:cubicBezTo>
                    <a:cubicBezTo>
                      <a:pt x="113959" y="363370"/>
                      <a:pt x="75855" y="351411"/>
                      <a:pt x="54751" y="319169"/>
                    </a:cubicBezTo>
                    <a:cubicBezTo>
                      <a:pt x="37340" y="292555"/>
                      <a:pt x="39392" y="257675"/>
                      <a:pt x="44961" y="227894"/>
                    </a:cubicBezTo>
                    <a:cubicBezTo>
                      <a:pt x="57916" y="158662"/>
                      <a:pt x="93441" y="95467"/>
                      <a:pt x="121111" y="31452"/>
                    </a:cubicBezTo>
                    <a:cubicBezTo>
                      <a:pt x="131487" y="7475"/>
                      <a:pt x="96138" y="-13453"/>
                      <a:pt x="85703" y="10758"/>
                    </a:cubicBezTo>
                    <a:lnTo>
                      <a:pt x="85703" y="1075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9744941" y="3448363"/>
                <a:ext cx="138913" cy="53416"/>
              </a:xfrm>
              <a:custGeom>
                <a:avLst/>
                <a:gdLst>
                  <a:gd name="connsiteX0" fmla="*/ 24879 w 138913"/>
                  <a:gd name="connsiteY0" fmla="*/ 52056 h 53416"/>
                  <a:gd name="connsiteX1" fmla="*/ 119084 w 138913"/>
                  <a:gd name="connsiteY1" fmla="*/ 41035 h 53416"/>
                  <a:gd name="connsiteX2" fmla="*/ 119084 w 138913"/>
                  <a:gd name="connsiteY2" fmla="*/ 0 h 53416"/>
                  <a:gd name="connsiteX3" fmla="*/ 13975 w 138913"/>
                  <a:gd name="connsiteY3" fmla="*/ 12428 h 53416"/>
                  <a:gd name="connsiteX4" fmla="*/ 24879 w 138913"/>
                  <a:gd name="connsiteY4" fmla="*/ 52056 h 53416"/>
                  <a:gd name="connsiteX5" fmla="*/ 24879 w 138913"/>
                  <a:gd name="connsiteY5" fmla="*/ 52056 h 53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913" h="53416">
                    <a:moveTo>
                      <a:pt x="24879" y="52056"/>
                    </a:moveTo>
                    <a:cubicBezTo>
                      <a:pt x="55303" y="40918"/>
                      <a:pt x="87077" y="41094"/>
                      <a:pt x="119084" y="41035"/>
                    </a:cubicBezTo>
                    <a:cubicBezTo>
                      <a:pt x="145523" y="41035"/>
                      <a:pt x="145523" y="0"/>
                      <a:pt x="119084" y="0"/>
                    </a:cubicBezTo>
                    <a:cubicBezTo>
                      <a:pt x="83735" y="0"/>
                      <a:pt x="47565" y="117"/>
                      <a:pt x="13975" y="12428"/>
                    </a:cubicBezTo>
                    <a:cubicBezTo>
                      <a:pt x="-10646" y="21573"/>
                      <a:pt x="-36" y="61201"/>
                      <a:pt x="24879" y="52056"/>
                    </a:cubicBezTo>
                    <a:lnTo>
                      <a:pt x="24879" y="5205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9603511" y="3525363"/>
                <a:ext cx="480447" cy="251276"/>
              </a:xfrm>
              <a:custGeom>
                <a:avLst/>
                <a:gdLst>
                  <a:gd name="connsiteX0" fmla="*/ 349 w 480447"/>
                  <a:gd name="connsiteY0" fmla="*/ 165930 h 251276"/>
                  <a:gd name="connsiteX1" fmla="*/ 253069 w 480447"/>
                  <a:gd name="connsiteY1" fmla="*/ 232525 h 251276"/>
                  <a:gd name="connsiteX2" fmla="*/ 480288 w 480447"/>
                  <a:gd name="connsiteY2" fmla="*/ 19785 h 251276"/>
                  <a:gd name="connsiteX3" fmla="*/ 439253 w 480447"/>
                  <a:gd name="connsiteY3" fmla="*/ 19785 h 251276"/>
                  <a:gd name="connsiteX4" fmla="*/ 253186 w 480447"/>
                  <a:gd name="connsiteY4" fmla="*/ 189496 h 251276"/>
                  <a:gd name="connsiteX5" fmla="*/ 39919 w 480447"/>
                  <a:gd name="connsiteY5" fmla="*/ 155026 h 251276"/>
                  <a:gd name="connsiteX6" fmla="*/ 349 w 480447"/>
                  <a:gd name="connsiteY6" fmla="*/ 165930 h 251276"/>
                  <a:gd name="connsiteX7" fmla="*/ 349 w 480447"/>
                  <a:gd name="connsiteY7" fmla="*/ 165930 h 25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0447" h="251276">
                    <a:moveTo>
                      <a:pt x="349" y="165930"/>
                    </a:moveTo>
                    <a:cubicBezTo>
                      <a:pt x="19694" y="278074"/>
                      <a:pt x="176450" y="255387"/>
                      <a:pt x="253069" y="232525"/>
                    </a:cubicBezTo>
                    <a:cubicBezTo>
                      <a:pt x="344578" y="205265"/>
                      <a:pt x="485857" y="133864"/>
                      <a:pt x="480288" y="19785"/>
                    </a:cubicBezTo>
                    <a:cubicBezTo>
                      <a:pt x="478999" y="-6536"/>
                      <a:pt x="437963" y="-6654"/>
                      <a:pt x="439253" y="19785"/>
                    </a:cubicBezTo>
                    <a:cubicBezTo>
                      <a:pt x="443649" y="110063"/>
                      <a:pt x="323415" y="165813"/>
                      <a:pt x="253186" y="189496"/>
                    </a:cubicBezTo>
                    <a:cubicBezTo>
                      <a:pt x="198727" y="207845"/>
                      <a:pt x="54985" y="242608"/>
                      <a:pt x="39919" y="155026"/>
                    </a:cubicBezTo>
                    <a:cubicBezTo>
                      <a:pt x="35464" y="128998"/>
                      <a:pt x="-4106" y="140019"/>
                      <a:pt x="349" y="165930"/>
                    </a:cubicBezTo>
                    <a:lnTo>
                      <a:pt x="349" y="1659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9024376" y="3154789"/>
                <a:ext cx="180252" cy="252755"/>
              </a:xfrm>
              <a:custGeom>
                <a:avLst/>
                <a:gdLst>
                  <a:gd name="connsiteX0" fmla="*/ 174113 w 180252"/>
                  <a:gd name="connsiteY0" fmla="*/ 47537 h 252755"/>
                  <a:gd name="connsiteX1" fmla="*/ 54054 w 180252"/>
                  <a:gd name="connsiteY1" fmla="*/ 7967 h 252755"/>
                  <a:gd name="connsiteX2" fmla="*/ 708 w 180252"/>
                  <a:gd name="connsiteY2" fmla="*/ 112314 h 252755"/>
                  <a:gd name="connsiteX3" fmla="*/ 35999 w 180252"/>
                  <a:gd name="connsiteY3" fmla="*/ 227975 h 252755"/>
                  <a:gd name="connsiteX4" fmla="*/ 169950 w 180252"/>
                  <a:gd name="connsiteY4" fmla="*/ 232196 h 252755"/>
                  <a:gd name="connsiteX5" fmla="*/ 149257 w 180252"/>
                  <a:gd name="connsiteY5" fmla="*/ 196788 h 252755"/>
                  <a:gd name="connsiteX6" fmla="*/ 62906 w 180252"/>
                  <a:gd name="connsiteY6" fmla="*/ 196788 h 252755"/>
                  <a:gd name="connsiteX7" fmla="*/ 41568 w 180252"/>
                  <a:gd name="connsiteY7" fmla="*/ 115890 h 252755"/>
                  <a:gd name="connsiteX8" fmla="*/ 70234 w 180252"/>
                  <a:gd name="connsiteY8" fmla="*/ 46188 h 252755"/>
                  <a:gd name="connsiteX9" fmla="*/ 145153 w 180252"/>
                  <a:gd name="connsiteY9" fmla="*/ 76613 h 252755"/>
                  <a:gd name="connsiteX10" fmla="*/ 174113 w 180252"/>
                  <a:gd name="connsiteY10" fmla="*/ 47537 h 252755"/>
                  <a:gd name="connsiteX11" fmla="*/ 174113 w 180252"/>
                  <a:gd name="connsiteY11" fmla="*/ 47537 h 25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252" h="252755">
                    <a:moveTo>
                      <a:pt x="174113" y="47537"/>
                    </a:moveTo>
                    <a:cubicBezTo>
                      <a:pt x="143101" y="15001"/>
                      <a:pt x="99252" y="-14720"/>
                      <a:pt x="54054" y="7967"/>
                    </a:cubicBezTo>
                    <a:cubicBezTo>
                      <a:pt x="17122" y="26433"/>
                      <a:pt x="4109" y="74796"/>
                      <a:pt x="708" y="112314"/>
                    </a:cubicBezTo>
                    <a:cubicBezTo>
                      <a:pt x="-2926" y="152763"/>
                      <a:pt x="7215" y="198078"/>
                      <a:pt x="35999" y="227975"/>
                    </a:cubicBezTo>
                    <a:cubicBezTo>
                      <a:pt x="72813" y="266197"/>
                      <a:pt x="128211" y="254179"/>
                      <a:pt x="169950" y="232196"/>
                    </a:cubicBezTo>
                    <a:cubicBezTo>
                      <a:pt x="193399" y="219886"/>
                      <a:pt x="172647" y="184478"/>
                      <a:pt x="149257" y="196788"/>
                    </a:cubicBezTo>
                    <a:cubicBezTo>
                      <a:pt x="121763" y="211268"/>
                      <a:pt x="87235" y="222055"/>
                      <a:pt x="62906" y="196788"/>
                    </a:cubicBezTo>
                    <a:cubicBezTo>
                      <a:pt x="43268" y="176388"/>
                      <a:pt x="40220" y="142622"/>
                      <a:pt x="41568" y="115890"/>
                    </a:cubicBezTo>
                    <a:cubicBezTo>
                      <a:pt x="42740" y="92617"/>
                      <a:pt x="49951" y="60609"/>
                      <a:pt x="70234" y="46188"/>
                    </a:cubicBezTo>
                    <a:cubicBezTo>
                      <a:pt x="96380" y="27605"/>
                      <a:pt x="128153" y="58792"/>
                      <a:pt x="145153" y="76613"/>
                    </a:cubicBezTo>
                    <a:cubicBezTo>
                      <a:pt x="163443" y="95724"/>
                      <a:pt x="192403" y="66706"/>
                      <a:pt x="174113" y="47537"/>
                    </a:cubicBezTo>
                    <a:lnTo>
                      <a:pt x="174113" y="4753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9093907" y="3248697"/>
                <a:ext cx="86482" cy="47247"/>
              </a:xfrm>
              <a:custGeom>
                <a:avLst/>
                <a:gdLst>
                  <a:gd name="connsiteX0" fmla="*/ 14304 w 86482"/>
                  <a:gd name="connsiteY0" fmla="*/ 40682 h 47247"/>
                  <a:gd name="connsiteX1" fmla="*/ 66653 w 86482"/>
                  <a:gd name="connsiteY1" fmla="*/ 47248 h 47247"/>
                  <a:gd name="connsiteX2" fmla="*/ 66653 w 86482"/>
                  <a:gd name="connsiteY2" fmla="*/ 6212 h 47247"/>
                  <a:gd name="connsiteX3" fmla="*/ 25207 w 86482"/>
                  <a:gd name="connsiteY3" fmla="*/ 1054 h 47247"/>
                  <a:gd name="connsiteX4" fmla="*/ 14304 w 86482"/>
                  <a:gd name="connsiteY4" fmla="*/ 40682 h 47247"/>
                  <a:gd name="connsiteX5" fmla="*/ 14304 w 86482"/>
                  <a:gd name="connsiteY5" fmla="*/ 40682 h 4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482" h="47247">
                    <a:moveTo>
                      <a:pt x="14304" y="40682"/>
                    </a:moveTo>
                    <a:cubicBezTo>
                      <a:pt x="31421" y="46134"/>
                      <a:pt x="48773" y="47248"/>
                      <a:pt x="66653" y="47248"/>
                    </a:cubicBezTo>
                    <a:cubicBezTo>
                      <a:pt x="93092" y="47248"/>
                      <a:pt x="93092" y="6212"/>
                      <a:pt x="66653" y="6212"/>
                    </a:cubicBezTo>
                    <a:cubicBezTo>
                      <a:pt x="52174" y="6212"/>
                      <a:pt x="39101" y="5509"/>
                      <a:pt x="25207" y="1054"/>
                    </a:cubicBezTo>
                    <a:cubicBezTo>
                      <a:pt x="-59" y="-6919"/>
                      <a:pt x="-10845" y="32710"/>
                      <a:pt x="14304" y="40682"/>
                    </a:cubicBezTo>
                    <a:lnTo>
                      <a:pt x="14304" y="4068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10587700" y="3076707"/>
                <a:ext cx="232107" cy="220570"/>
              </a:xfrm>
              <a:custGeom>
                <a:avLst/>
                <a:gdLst>
                  <a:gd name="connsiteX0" fmla="*/ 38002 w 232107"/>
                  <a:gd name="connsiteY0" fmla="*/ 42669 h 220570"/>
                  <a:gd name="connsiteX1" fmla="*/ 190654 w 232107"/>
                  <a:gd name="connsiteY1" fmla="*/ 108267 h 220570"/>
                  <a:gd name="connsiteX2" fmla="*/ 38530 w 232107"/>
                  <a:gd name="connsiteY2" fmla="*/ 153171 h 220570"/>
                  <a:gd name="connsiteX3" fmla="*/ 3122 w 232107"/>
                  <a:gd name="connsiteY3" fmla="*/ 173865 h 220570"/>
                  <a:gd name="connsiteX4" fmla="*/ 229638 w 232107"/>
                  <a:gd name="connsiteY4" fmla="*/ 126791 h 220570"/>
                  <a:gd name="connsiteX5" fmla="*/ 27099 w 232107"/>
                  <a:gd name="connsiteY5" fmla="*/ 3040 h 220570"/>
                  <a:gd name="connsiteX6" fmla="*/ 38002 w 232107"/>
                  <a:gd name="connsiteY6" fmla="*/ 42669 h 220570"/>
                  <a:gd name="connsiteX7" fmla="*/ 38002 w 232107"/>
                  <a:gd name="connsiteY7" fmla="*/ 42669 h 22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107" h="220570">
                    <a:moveTo>
                      <a:pt x="38002" y="42669"/>
                    </a:moveTo>
                    <a:cubicBezTo>
                      <a:pt x="87362" y="35106"/>
                      <a:pt x="190303" y="39151"/>
                      <a:pt x="190654" y="108267"/>
                    </a:cubicBezTo>
                    <a:cubicBezTo>
                      <a:pt x="191006" y="172106"/>
                      <a:pt x="71945" y="208276"/>
                      <a:pt x="38530" y="153171"/>
                    </a:cubicBezTo>
                    <a:cubicBezTo>
                      <a:pt x="24812" y="130602"/>
                      <a:pt x="-10654" y="151178"/>
                      <a:pt x="3122" y="173865"/>
                    </a:cubicBezTo>
                    <a:cubicBezTo>
                      <a:pt x="54592" y="258632"/>
                      <a:pt x="210879" y="219063"/>
                      <a:pt x="229638" y="126791"/>
                    </a:cubicBezTo>
                    <a:cubicBezTo>
                      <a:pt x="252794" y="13006"/>
                      <a:pt x="107528" y="-9329"/>
                      <a:pt x="27099" y="3040"/>
                    </a:cubicBezTo>
                    <a:cubicBezTo>
                      <a:pt x="1012" y="7144"/>
                      <a:pt x="12091" y="46655"/>
                      <a:pt x="38002" y="42669"/>
                    </a:cubicBezTo>
                    <a:lnTo>
                      <a:pt x="38002" y="426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10582495" y="3155252"/>
                <a:ext cx="116206" cy="46796"/>
              </a:xfrm>
              <a:custGeom>
                <a:avLst/>
                <a:gdLst>
                  <a:gd name="connsiteX0" fmla="*/ 25620 w 116206"/>
                  <a:gd name="connsiteY0" fmla="*/ 46194 h 46796"/>
                  <a:gd name="connsiteX1" fmla="*/ 96377 w 116206"/>
                  <a:gd name="connsiteY1" fmla="*/ 41035 h 46796"/>
                  <a:gd name="connsiteX2" fmla="*/ 96377 w 116206"/>
                  <a:gd name="connsiteY2" fmla="*/ 0 h 46796"/>
                  <a:gd name="connsiteX3" fmla="*/ 14717 w 116206"/>
                  <a:gd name="connsiteY3" fmla="*/ 6566 h 46796"/>
                  <a:gd name="connsiteX4" fmla="*/ 25620 w 116206"/>
                  <a:gd name="connsiteY4" fmla="*/ 46194 h 46796"/>
                  <a:gd name="connsiteX5" fmla="*/ 25620 w 116206"/>
                  <a:gd name="connsiteY5" fmla="*/ 46194 h 46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206" h="46796">
                    <a:moveTo>
                      <a:pt x="25620" y="46194"/>
                    </a:moveTo>
                    <a:cubicBezTo>
                      <a:pt x="48776" y="40860"/>
                      <a:pt x="72694" y="41094"/>
                      <a:pt x="96377" y="41035"/>
                    </a:cubicBezTo>
                    <a:cubicBezTo>
                      <a:pt x="122816" y="41035"/>
                      <a:pt x="122816" y="0"/>
                      <a:pt x="96377" y="0"/>
                    </a:cubicBezTo>
                    <a:cubicBezTo>
                      <a:pt x="69001" y="0"/>
                      <a:pt x="41507" y="410"/>
                      <a:pt x="14717" y="6566"/>
                    </a:cubicBezTo>
                    <a:cubicBezTo>
                      <a:pt x="-11077" y="12604"/>
                      <a:pt x="-115" y="52115"/>
                      <a:pt x="25620" y="46194"/>
                    </a:cubicBezTo>
                    <a:lnTo>
                      <a:pt x="25620" y="461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9790414" y="3994281"/>
                <a:ext cx="58659" cy="175390"/>
              </a:xfrm>
              <a:custGeom>
                <a:avLst/>
                <a:gdLst>
                  <a:gd name="connsiteX0" fmla="*/ 334 w 58659"/>
                  <a:gd name="connsiteY0" fmla="*/ 19844 h 175390"/>
                  <a:gd name="connsiteX1" fmla="*/ 20734 w 58659"/>
                  <a:gd name="connsiteY1" fmla="*/ 165051 h 175390"/>
                  <a:gd name="connsiteX2" fmla="*/ 56142 w 58659"/>
                  <a:gd name="connsiteY2" fmla="*/ 144357 h 175390"/>
                  <a:gd name="connsiteX3" fmla="*/ 41369 w 58659"/>
                  <a:gd name="connsiteY3" fmla="*/ 19902 h 175390"/>
                  <a:gd name="connsiteX4" fmla="*/ 334 w 58659"/>
                  <a:gd name="connsiteY4" fmla="*/ 19844 h 175390"/>
                  <a:gd name="connsiteX5" fmla="*/ 334 w 58659"/>
                  <a:gd name="connsiteY5" fmla="*/ 19844 h 175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659" h="175390">
                    <a:moveTo>
                      <a:pt x="334" y="19844"/>
                    </a:moveTo>
                    <a:cubicBezTo>
                      <a:pt x="-18" y="70200"/>
                      <a:pt x="-3242" y="119032"/>
                      <a:pt x="20734" y="165051"/>
                    </a:cubicBezTo>
                    <a:cubicBezTo>
                      <a:pt x="32928" y="188558"/>
                      <a:pt x="68335" y="167806"/>
                      <a:pt x="56142" y="144357"/>
                    </a:cubicBezTo>
                    <a:cubicBezTo>
                      <a:pt x="36035" y="105725"/>
                      <a:pt x="41076" y="61934"/>
                      <a:pt x="41369" y="19902"/>
                    </a:cubicBezTo>
                    <a:cubicBezTo>
                      <a:pt x="41545" y="-6654"/>
                      <a:pt x="510" y="-6595"/>
                      <a:pt x="334" y="19844"/>
                    </a:cubicBezTo>
                    <a:lnTo>
                      <a:pt x="334" y="1984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9904079" y="3999683"/>
                <a:ext cx="44590" cy="128514"/>
              </a:xfrm>
              <a:custGeom>
                <a:avLst/>
                <a:gdLst>
                  <a:gd name="connsiteX0" fmla="*/ 4616 w 44590"/>
                  <a:gd name="connsiteY0" fmla="*/ 14852 h 128514"/>
                  <a:gd name="connsiteX1" fmla="*/ 4616 w 44590"/>
                  <a:gd name="connsiteY1" fmla="*/ 113688 h 128514"/>
                  <a:gd name="connsiteX2" fmla="*/ 44186 w 44590"/>
                  <a:gd name="connsiteY2" fmla="*/ 102785 h 128514"/>
                  <a:gd name="connsiteX3" fmla="*/ 44186 w 44590"/>
                  <a:gd name="connsiteY3" fmla="*/ 25755 h 128514"/>
                  <a:gd name="connsiteX4" fmla="*/ 4616 w 44590"/>
                  <a:gd name="connsiteY4" fmla="*/ 14852 h 128514"/>
                  <a:gd name="connsiteX5" fmla="*/ 4616 w 44590"/>
                  <a:gd name="connsiteY5" fmla="*/ 14852 h 12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90" h="128514">
                    <a:moveTo>
                      <a:pt x="4616" y="14852"/>
                    </a:moveTo>
                    <a:cubicBezTo>
                      <a:pt x="-1539" y="48090"/>
                      <a:pt x="-1539" y="80450"/>
                      <a:pt x="4616" y="113688"/>
                    </a:cubicBezTo>
                    <a:cubicBezTo>
                      <a:pt x="9423" y="139658"/>
                      <a:pt x="48935" y="128637"/>
                      <a:pt x="44186" y="102785"/>
                    </a:cubicBezTo>
                    <a:cubicBezTo>
                      <a:pt x="39438" y="77167"/>
                      <a:pt x="39438" y="51373"/>
                      <a:pt x="44186" y="25755"/>
                    </a:cubicBezTo>
                    <a:cubicBezTo>
                      <a:pt x="48993" y="-97"/>
                      <a:pt x="9423" y="-11176"/>
                      <a:pt x="4616" y="14852"/>
                    </a:cubicBezTo>
                    <a:lnTo>
                      <a:pt x="4616" y="148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9742997" y="4064125"/>
                <a:ext cx="246609" cy="111354"/>
              </a:xfrm>
              <a:custGeom>
                <a:avLst/>
                <a:gdLst>
                  <a:gd name="connsiteX0" fmla="*/ 6832 w 246609"/>
                  <a:gd name="connsiteY0" fmla="*/ 69998 h 111354"/>
                  <a:gd name="connsiteX1" fmla="*/ 246303 w 246609"/>
                  <a:gd name="connsiteY1" fmla="*/ 25798 h 111354"/>
                  <a:gd name="connsiteX2" fmla="*/ 206733 w 246609"/>
                  <a:gd name="connsiteY2" fmla="*/ 14894 h 111354"/>
                  <a:gd name="connsiteX3" fmla="*/ 35850 w 246609"/>
                  <a:gd name="connsiteY3" fmla="*/ 41039 h 111354"/>
                  <a:gd name="connsiteX4" fmla="*/ 6832 w 246609"/>
                  <a:gd name="connsiteY4" fmla="*/ 69998 h 111354"/>
                  <a:gd name="connsiteX5" fmla="*/ 6832 w 246609"/>
                  <a:gd name="connsiteY5" fmla="*/ 69998 h 11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609" h="111354">
                    <a:moveTo>
                      <a:pt x="6832" y="69998"/>
                    </a:moveTo>
                    <a:cubicBezTo>
                      <a:pt x="73837" y="126452"/>
                      <a:pt x="228541" y="136828"/>
                      <a:pt x="246303" y="25798"/>
                    </a:cubicBezTo>
                    <a:cubicBezTo>
                      <a:pt x="250466" y="-113"/>
                      <a:pt x="210896" y="-11193"/>
                      <a:pt x="206733" y="14894"/>
                    </a:cubicBezTo>
                    <a:cubicBezTo>
                      <a:pt x="194423" y="91689"/>
                      <a:pt x="81692" y="79613"/>
                      <a:pt x="35850" y="41039"/>
                    </a:cubicBezTo>
                    <a:cubicBezTo>
                      <a:pt x="15801" y="24098"/>
                      <a:pt x="-13393" y="52940"/>
                      <a:pt x="6832" y="69998"/>
                    </a:cubicBezTo>
                    <a:lnTo>
                      <a:pt x="6832" y="6999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9426790" y="4104083"/>
                <a:ext cx="356659" cy="886406"/>
              </a:xfrm>
              <a:custGeom>
                <a:avLst/>
                <a:gdLst>
                  <a:gd name="connsiteX0" fmla="*/ 332126 w 356659"/>
                  <a:gd name="connsiteY0" fmla="*/ 1609 h 886406"/>
                  <a:gd name="connsiteX1" fmla="*/ 166519 w 356659"/>
                  <a:gd name="connsiteY1" fmla="*/ 146992 h 886406"/>
                  <a:gd name="connsiteX2" fmla="*/ 48161 w 356659"/>
                  <a:gd name="connsiteY2" fmla="*/ 370636 h 886406"/>
                  <a:gd name="connsiteX3" fmla="*/ 794 w 356659"/>
                  <a:gd name="connsiteY3" fmla="*/ 627869 h 886406"/>
                  <a:gd name="connsiteX4" fmla="*/ 112000 w 356659"/>
                  <a:gd name="connsiteY4" fmla="*/ 880003 h 886406"/>
                  <a:gd name="connsiteX5" fmla="*/ 141018 w 356659"/>
                  <a:gd name="connsiteY5" fmla="*/ 850985 h 886406"/>
                  <a:gd name="connsiteX6" fmla="*/ 41302 w 356659"/>
                  <a:gd name="connsiteY6" fmla="*/ 618900 h 886406"/>
                  <a:gd name="connsiteX7" fmla="*/ 87731 w 356659"/>
                  <a:gd name="connsiteY7" fmla="*/ 381539 h 886406"/>
                  <a:gd name="connsiteX8" fmla="*/ 187857 w 356659"/>
                  <a:gd name="connsiteY8" fmla="*/ 188028 h 886406"/>
                  <a:gd name="connsiteX9" fmla="*/ 343030 w 356659"/>
                  <a:gd name="connsiteY9" fmla="*/ 41179 h 886406"/>
                  <a:gd name="connsiteX10" fmla="*/ 332126 w 356659"/>
                  <a:gd name="connsiteY10" fmla="*/ 1609 h 886406"/>
                  <a:gd name="connsiteX11" fmla="*/ 332126 w 356659"/>
                  <a:gd name="connsiteY11" fmla="*/ 1609 h 886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6659" h="886406">
                    <a:moveTo>
                      <a:pt x="332126" y="1609"/>
                    </a:moveTo>
                    <a:cubicBezTo>
                      <a:pt x="262014" y="30451"/>
                      <a:pt x="210368" y="86787"/>
                      <a:pt x="166519" y="146992"/>
                    </a:cubicBezTo>
                    <a:cubicBezTo>
                      <a:pt x="116807" y="215228"/>
                      <a:pt x="78879" y="292258"/>
                      <a:pt x="48161" y="370636"/>
                    </a:cubicBezTo>
                    <a:cubicBezTo>
                      <a:pt x="16095" y="452589"/>
                      <a:pt x="-4365" y="539408"/>
                      <a:pt x="794" y="627869"/>
                    </a:cubicBezTo>
                    <a:cubicBezTo>
                      <a:pt x="6363" y="723306"/>
                      <a:pt x="47281" y="810477"/>
                      <a:pt x="112000" y="880003"/>
                    </a:cubicBezTo>
                    <a:cubicBezTo>
                      <a:pt x="130056" y="899407"/>
                      <a:pt x="159015" y="870330"/>
                      <a:pt x="141018" y="850985"/>
                    </a:cubicBezTo>
                    <a:cubicBezTo>
                      <a:pt x="80872" y="786325"/>
                      <a:pt x="46461" y="707126"/>
                      <a:pt x="41302" y="618900"/>
                    </a:cubicBezTo>
                    <a:cubicBezTo>
                      <a:pt x="36495" y="537239"/>
                      <a:pt x="58771" y="457103"/>
                      <a:pt x="87731" y="381539"/>
                    </a:cubicBezTo>
                    <a:cubicBezTo>
                      <a:pt x="113700" y="313713"/>
                      <a:pt x="147701" y="248467"/>
                      <a:pt x="187857" y="188028"/>
                    </a:cubicBezTo>
                    <a:cubicBezTo>
                      <a:pt x="226372" y="130050"/>
                      <a:pt x="276904" y="68321"/>
                      <a:pt x="343030" y="41179"/>
                    </a:cubicBezTo>
                    <a:cubicBezTo>
                      <a:pt x="367123" y="31272"/>
                      <a:pt x="356630" y="-8415"/>
                      <a:pt x="332126" y="1609"/>
                    </a:cubicBezTo>
                    <a:lnTo>
                      <a:pt x="332126" y="160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9577273" y="4403801"/>
                <a:ext cx="107680" cy="470002"/>
              </a:xfrm>
              <a:custGeom>
                <a:avLst/>
                <a:gdLst>
                  <a:gd name="connsiteX0" fmla="*/ 69733 w 107680"/>
                  <a:gd name="connsiteY0" fmla="*/ 10302 h 470002"/>
                  <a:gd name="connsiteX1" fmla="*/ 2494 w 107680"/>
                  <a:gd name="connsiteY1" fmla="*/ 256574 h 470002"/>
                  <a:gd name="connsiteX2" fmla="*/ 81985 w 107680"/>
                  <a:gd name="connsiteY2" fmla="*/ 468376 h 470002"/>
                  <a:gd name="connsiteX3" fmla="*/ 92889 w 107680"/>
                  <a:gd name="connsiteY3" fmla="*/ 428806 h 470002"/>
                  <a:gd name="connsiteX4" fmla="*/ 44936 w 107680"/>
                  <a:gd name="connsiteY4" fmla="*/ 243384 h 470002"/>
                  <a:gd name="connsiteX5" fmla="*/ 105141 w 107680"/>
                  <a:gd name="connsiteY5" fmla="*/ 30996 h 470002"/>
                  <a:gd name="connsiteX6" fmla="*/ 69733 w 107680"/>
                  <a:gd name="connsiteY6" fmla="*/ 10302 h 470002"/>
                  <a:gd name="connsiteX7" fmla="*/ 69733 w 107680"/>
                  <a:gd name="connsiteY7" fmla="*/ 10302 h 47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680" h="470002">
                    <a:moveTo>
                      <a:pt x="69733" y="10302"/>
                    </a:moveTo>
                    <a:cubicBezTo>
                      <a:pt x="30632" y="85163"/>
                      <a:pt x="10877" y="173155"/>
                      <a:pt x="2494" y="256574"/>
                    </a:cubicBezTo>
                    <a:cubicBezTo>
                      <a:pt x="-5127" y="332665"/>
                      <a:pt x="383" y="434668"/>
                      <a:pt x="81985" y="468376"/>
                    </a:cubicBezTo>
                    <a:cubicBezTo>
                      <a:pt x="106431" y="478458"/>
                      <a:pt x="116982" y="438771"/>
                      <a:pt x="92889" y="428806"/>
                    </a:cubicBezTo>
                    <a:cubicBezTo>
                      <a:pt x="28815" y="402308"/>
                      <a:pt x="38898" y="297434"/>
                      <a:pt x="44936" y="243384"/>
                    </a:cubicBezTo>
                    <a:cubicBezTo>
                      <a:pt x="52850" y="172041"/>
                      <a:pt x="71726" y="94953"/>
                      <a:pt x="105141" y="30996"/>
                    </a:cubicBezTo>
                    <a:cubicBezTo>
                      <a:pt x="117393" y="7606"/>
                      <a:pt x="81985" y="-13146"/>
                      <a:pt x="69733" y="10302"/>
                    </a:cubicBezTo>
                    <a:lnTo>
                      <a:pt x="69733" y="1030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9661525" y="4410513"/>
                <a:ext cx="76716" cy="309297"/>
              </a:xfrm>
              <a:custGeom>
                <a:avLst/>
                <a:gdLst>
                  <a:gd name="connsiteX0" fmla="*/ 254 w 76716"/>
                  <a:gd name="connsiteY0" fmla="*/ 19829 h 309297"/>
                  <a:gd name="connsiteX1" fmla="*/ 35427 w 76716"/>
                  <a:gd name="connsiteY1" fmla="*/ 289491 h 309297"/>
                  <a:gd name="connsiteX2" fmla="*/ 76463 w 76716"/>
                  <a:gd name="connsiteY2" fmla="*/ 289491 h 309297"/>
                  <a:gd name="connsiteX3" fmla="*/ 41290 w 76716"/>
                  <a:gd name="connsiteY3" fmla="*/ 19829 h 309297"/>
                  <a:gd name="connsiteX4" fmla="*/ 254 w 76716"/>
                  <a:gd name="connsiteY4" fmla="*/ 19829 h 309297"/>
                  <a:gd name="connsiteX5" fmla="*/ 254 w 76716"/>
                  <a:gd name="connsiteY5" fmla="*/ 19829 h 309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716" h="309297">
                    <a:moveTo>
                      <a:pt x="254" y="19829"/>
                    </a:moveTo>
                    <a:cubicBezTo>
                      <a:pt x="-3674" y="111866"/>
                      <a:pt x="39297" y="197630"/>
                      <a:pt x="35427" y="289491"/>
                    </a:cubicBezTo>
                    <a:cubicBezTo>
                      <a:pt x="34313" y="315929"/>
                      <a:pt x="75349" y="315871"/>
                      <a:pt x="76463" y="289491"/>
                    </a:cubicBezTo>
                    <a:cubicBezTo>
                      <a:pt x="80390" y="197454"/>
                      <a:pt x="37421" y="111690"/>
                      <a:pt x="41290" y="19829"/>
                    </a:cubicBezTo>
                    <a:cubicBezTo>
                      <a:pt x="42403" y="-6668"/>
                      <a:pt x="1368" y="-6551"/>
                      <a:pt x="254" y="19829"/>
                    </a:cubicBezTo>
                    <a:lnTo>
                      <a:pt x="254" y="198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9943405" y="4070203"/>
                <a:ext cx="488096" cy="861841"/>
              </a:xfrm>
              <a:custGeom>
                <a:avLst/>
                <a:gdLst>
                  <a:gd name="connsiteX0" fmla="*/ 14826 w 488096"/>
                  <a:gd name="connsiteY0" fmla="*/ 39886 h 861841"/>
                  <a:gd name="connsiteX1" fmla="*/ 443471 w 488096"/>
                  <a:gd name="connsiteY1" fmla="*/ 396367 h 861841"/>
                  <a:gd name="connsiteX2" fmla="*/ 121284 w 488096"/>
                  <a:gd name="connsiteY2" fmla="*/ 823135 h 861841"/>
                  <a:gd name="connsiteX3" fmla="*/ 141978 w 488096"/>
                  <a:gd name="connsiteY3" fmla="*/ 858602 h 861841"/>
                  <a:gd name="connsiteX4" fmla="*/ 484389 w 488096"/>
                  <a:gd name="connsiteY4" fmla="*/ 393553 h 861841"/>
                  <a:gd name="connsiteX5" fmla="*/ 25730 w 488096"/>
                  <a:gd name="connsiteY5" fmla="*/ 433 h 861841"/>
                  <a:gd name="connsiteX6" fmla="*/ 14826 w 488096"/>
                  <a:gd name="connsiteY6" fmla="*/ 39886 h 861841"/>
                  <a:gd name="connsiteX7" fmla="*/ 14826 w 488096"/>
                  <a:gd name="connsiteY7" fmla="*/ 39886 h 86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096" h="861841">
                    <a:moveTo>
                      <a:pt x="14826" y="39886"/>
                    </a:moveTo>
                    <a:cubicBezTo>
                      <a:pt x="203003" y="75235"/>
                      <a:pt x="404370" y="195175"/>
                      <a:pt x="443471" y="396367"/>
                    </a:cubicBezTo>
                    <a:cubicBezTo>
                      <a:pt x="484389" y="606761"/>
                      <a:pt x="271181" y="728930"/>
                      <a:pt x="121284" y="823135"/>
                    </a:cubicBezTo>
                    <a:cubicBezTo>
                      <a:pt x="98949" y="837205"/>
                      <a:pt x="119525" y="872671"/>
                      <a:pt x="141978" y="858602"/>
                    </a:cubicBezTo>
                    <a:cubicBezTo>
                      <a:pt x="311747" y="751851"/>
                      <a:pt x="518390" y="624993"/>
                      <a:pt x="484389" y="393553"/>
                    </a:cubicBezTo>
                    <a:cubicBezTo>
                      <a:pt x="452264" y="175068"/>
                      <a:pt x="225690" y="38010"/>
                      <a:pt x="25730" y="433"/>
                    </a:cubicBezTo>
                    <a:cubicBezTo>
                      <a:pt x="-122" y="-4550"/>
                      <a:pt x="-11143" y="35020"/>
                      <a:pt x="14826" y="39886"/>
                    </a:cubicBezTo>
                    <a:lnTo>
                      <a:pt x="14826" y="3988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10018854" y="4304104"/>
                <a:ext cx="301487" cy="462464"/>
              </a:xfrm>
              <a:custGeom>
                <a:avLst/>
                <a:gdLst>
                  <a:gd name="connsiteX0" fmla="*/ 91384 w 301487"/>
                  <a:gd name="connsiteY0" fmla="*/ 41236 h 462464"/>
                  <a:gd name="connsiteX1" fmla="*/ 245912 w 301487"/>
                  <a:gd name="connsiteY1" fmla="*/ 233692 h 462464"/>
                  <a:gd name="connsiteX2" fmla="*/ 10720 w 301487"/>
                  <a:gd name="connsiteY2" fmla="*/ 425034 h 462464"/>
                  <a:gd name="connsiteX3" fmla="*/ 31414 w 301487"/>
                  <a:gd name="connsiteY3" fmla="*/ 460501 h 462464"/>
                  <a:gd name="connsiteX4" fmla="*/ 294041 w 301487"/>
                  <a:gd name="connsiteY4" fmla="*/ 222671 h 462464"/>
                  <a:gd name="connsiteX5" fmla="*/ 91443 w 301487"/>
                  <a:gd name="connsiteY5" fmla="*/ 142 h 462464"/>
                  <a:gd name="connsiteX6" fmla="*/ 91384 w 301487"/>
                  <a:gd name="connsiteY6" fmla="*/ 41236 h 462464"/>
                  <a:gd name="connsiteX7" fmla="*/ 91384 w 301487"/>
                  <a:gd name="connsiteY7" fmla="*/ 41236 h 46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1487" h="462464">
                    <a:moveTo>
                      <a:pt x="91384" y="41236"/>
                    </a:moveTo>
                    <a:cubicBezTo>
                      <a:pt x="192742" y="37191"/>
                      <a:pt x="294041" y="129931"/>
                      <a:pt x="245912" y="233692"/>
                    </a:cubicBezTo>
                    <a:cubicBezTo>
                      <a:pt x="203704" y="324673"/>
                      <a:pt x="98653" y="385992"/>
                      <a:pt x="10720" y="425034"/>
                    </a:cubicBezTo>
                    <a:cubicBezTo>
                      <a:pt x="-13432" y="435762"/>
                      <a:pt x="7496" y="471112"/>
                      <a:pt x="31414" y="460501"/>
                    </a:cubicBezTo>
                    <a:cubicBezTo>
                      <a:pt x="135937" y="414072"/>
                      <a:pt x="256699" y="337101"/>
                      <a:pt x="294041" y="222671"/>
                    </a:cubicBezTo>
                    <a:cubicBezTo>
                      <a:pt x="334139" y="99682"/>
                      <a:pt x="204525" y="-4372"/>
                      <a:pt x="91443" y="142"/>
                    </a:cubicBezTo>
                    <a:cubicBezTo>
                      <a:pt x="65004" y="1255"/>
                      <a:pt x="64887" y="42291"/>
                      <a:pt x="91384" y="41236"/>
                    </a:cubicBezTo>
                    <a:lnTo>
                      <a:pt x="91384" y="4123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10083315" y="4328493"/>
                <a:ext cx="105557" cy="304432"/>
              </a:xfrm>
              <a:custGeom>
                <a:avLst/>
                <a:gdLst>
                  <a:gd name="connsiteX0" fmla="*/ 543 w 105557"/>
                  <a:gd name="connsiteY0" fmla="*/ 19778 h 304432"/>
                  <a:gd name="connsiteX1" fmla="*/ 67841 w 105557"/>
                  <a:gd name="connsiteY1" fmla="*/ 293953 h 304432"/>
                  <a:gd name="connsiteX2" fmla="*/ 103249 w 105557"/>
                  <a:gd name="connsiteY2" fmla="*/ 273260 h 304432"/>
                  <a:gd name="connsiteX3" fmla="*/ 41578 w 105557"/>
                  <a:gd name="connsiteY3" fmla="*/ 19836 h 304432"/>
                  <a:gd name="connsiteX4" fmla="*/ 543 w 105557"/>
                  <a:gd name="connsiteY4" fmla="*/ 19778 h 304432"/>
                  <a:gd name="connsiteX5" fmla="*/ 543 w 105557"/>
                  <a:gd name="connsiteY5" fmla="*/ 19778 h 304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557" h="304432">
                    <a:moveTo>
                      <a:pt x="543" y="19778"/>
                    </a:moveTo>
                    <a:cubicBezTo>
                      <a:pt x="-4557" y="113632"/>
                      <a:pt x="26923" y="210534"/>
                      <a:pt x="67841" y="293953"/>
                    </a:cubicBezTo>
                    <a:cubicBezTo>
                      <a:pt x="79507" y="317695"/>
                      <a:pt x="114856" y="296884"/>
                      <a:pt x="103249" y="273260"/>
                    </a:cubicBezTo>
                    <a:cubicBezTo>
                      <a:pt x="65496" y="196289"/>
                      <a:pt x="36889" y="106363"/>
                      <a:pt x="41578" y="19836"/>
                    </a:cubicBezTo>
                    <a:cubicBezTo>
                      <a:pt x="42985" y="-6661"/>
                      <a:pt x="1950" y="-6544"/>
                      <a:pt x="543" y="19778"/>
                    </a:cubicBezTo>
                    <a:lnTo>
                      <a:pt x="543" y="1977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9555829" y="4854773"/>
                <a:ext cx="134469" cy="146402"/>
              </a:xfrm>
              <a:custGeom>
                <a:avLst/>
                <a:gdLst>
                  <a:gd name="connsiteX0" fmla="*/ 97039 w 134469"/>
                  <a:gd name="connsiteY0" fmla="*/ 10720 h 146402"/>
                  <a:gd name="connsiteX1" fmla="*/ 10630 w 134469"/>
                  <a:gd name="connsiteY1" fmla="*/ 108854 h 146402"/>
                  <a:gd name="connsiteX2" fmla="*/ 31324 w 134469"/>
                  <a:gd name="connsiteY2" fmla="*/ 144320 h 146402"/>
                  <a:gd name="connsiteX3" fmla="*/ 132506 w 134469"/>
                  <a:gd name="connsiteY3" fmla="*/ 31414 h 146402"/>
                  <a:gd name="connsiteX4" fmla="*/ 97039 w 134469"/>
                  <a:gd name="connsiteY4" fmla="*/ 10720 h 146402"/>
                  <a:gd name="connsiteX5" fmla="*/ 97039 w 134469"/>
                  <a:gd name="connsiteY5" fmla="*/ 10720 h 14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469" h="146402">
                    <a:moveTo>
                      <a:pt x="97039" y="10720"/>
                    </a:moveTo>
                    <a:cubicBezTo>
                      <a:pt x="79101" y="51052"/>
                      <a:pt x="51607" y="89919"/>
                      <a:pt x="10630" y="108854"/>
                    </a:cubicBezTo>
                    <a:cubicBezTo>
                      <a:pt x="-13346" y="119933"/>
                      <a:pt x="7465" y="155283"/>
                      <a:pt x="31324" y="144320"/>
                    </a:cubicBezTo>
                    <a:cubicBezTo>
                      <a:pt x="77987" y="122747"/>
                      <a:pt x="112047" y="77374"/>
                      <a:pt x="132506" y="31414"/>
                    </a:cubicBezTo>
                    <a:cubicBezTo>
                      <a:pt x="143117" y="7496"/>
                      <a:pt x="107767" y="-13432"/>
                      <a:pt x="97039" y="10720"/>
                    </a:cubicBezTo>
                    <a:lnTo>
                      <a:pt x="97039" y="1072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9983329" y="4739463"/>
                <a:ext cx="99954" cy="157393"/>
              </a:xfrm>
              <a:custGeom>
                <a:avLst/>
                <a:gdLst>
                  <a:gd name="connsiteX0" fmla="*/ 1575 w 99954"/>
                  <a:gd name="connsiteY0" fmla="*/ 24614 h 157393"/>
                  <a:gd name="connsiteX1" fmla="*/ 69635 w 99954"/>
                  <a:gd name="connsiteY1" fmla="*/ 154110 h 157393"/>
                  <a:gd name="connsiteX2" fmla="*/ 90329 w 99954"/>
                  <a:gd name="connsiteY2" fmla="*/ 118644 h 157393"/>
                  <a:gd name="connsiteX3" fmla="*/ 41145 w 99954"/>
                  <a:gd name="connsiteY3" fmla="*/ 13652 h 157393"/>
                  <a:gd name="connsiteX4" fmla="*/ 1575 w 99954"/>
                  <a:gd name="connsiteY4" fmla="*/ 24614 h 157393"/>
                  <a:gd name="connsiteX5" fmla="*/ 1575 w 99954"/>
                  <a:gd name="connsiteY5" fmla="*/ 24614 h 157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954" h="157393">
                    <a:moveTo>
                      <a:pt x="1575" y="24614"/>
                    </a:moveTo>
                    <a:cubicBezTo>
                      <a:pt x="20568" y="71453"/>
                      <a:pt x="22913" y="124623"/>
                      <a:pt x="69635" y="154110"/>
                    </a:cubicBezTo>
                    <a:cubicBezTo>
                      <a:pt x="92087" y="168297"/>
                      <a:pt x="112664" y="132772"/>
                      <a:pt x="90329" y="118644"/>
                    </a:cubicBezTo>
                    <a:cubicBezTo>
                      <a:pt x="56269" y="97129"/>
                      <a:pt x="55038" y="47945"/>
                      <a:pt x="41145" y="13652"/>
                    </a:cubicBezTo>
                    <a:cubicBezTo>
                      <a:pt x="31355" y="-10501"/>
                      <a:pt x="-8332" y="51"/>
                      <a:pt x="1575" y="24614"/>
                    </a:cubicBezTo>
                    <a:lnTo>
                      <a:pt x="1575" y="246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9656006" y="4850120"/>
                <a:ext cx="161300" cy="116705"/>
              </a:xfrm>
              <a:custGeom>
                <a:avLst/>
                <a:gdLst>
                  <a:gd name="connsiteX0" fmla="*/ 30805 w 161300"/>
                  <a:gd name="connsiteY0" fmla="*/ 61040 h 116705"/>
                  <a:gd name="connsiteX1" fmla="*/ 58240 w 161300"/>
                  <a:gd name="connsiteY1" fmla="*/ 45036 h 116705"/>
                  <a:gd name="connsiteX2" fmla="*/ 84327 w 161300"/>
                  <a:gd name="connsiteY2" fmla="*/ 40464 h 116705"/>
                  <a:gd name="connsiteX3" fmla="*/ 116393 w 161300"/>
                  <a:gd name="connsiteY3" fmla="*/ 54885 h 116705"/>
                  <a:gd name="connsiteX4" fmla="*/ 116862 w 161300"/>
                  <a:gd name="connsiteY4" fmla="*/ 55530 h 116705"/>
                  <a:gd name="connsiteX5" fmla="*/ 119090 w 161300"/>
                  <a:gd name="connsiteY5" fmla="*/ 59281 h 116705"/>
                  <a:gd name="connsiteX6" fmla="*/ 119324 w 161300"/>
                  <a:gd name="connsiteY6" fmla="*/ 59458 h 116705"/>
                  <a:gd name="connsiteX7" fmla="*/ 120731 w 161300"/>
                  <a:gd name="connsiteY7" fmla="*/ 64616 h 116705"/>
                  <a:gd name="connsiteX8" fmla="*/ 120731 w 161300"/>
                  <a:gd name="connsiteY8" fmla="*/ 63913 h 116705"/>
                  <a:gd name="connsiteX9" fmla="*/ 119734 w 161300"/>
                  <a:gd name="connsiteY9" fmla="*/ 67547 h 116705"/>
                  <a:gd name="connsiteX10" fmla="*/ 118797 w 161300"/>
                  <a:gd name="connsiteY10" fmla="*/ 68427 h 116705"/>
                  <a:gd name="connsiteX11" fmla="*/ 118328 w 161300"/>
                  <a:gd name="connsiteY11" fmla="*/ 68485 h 116705"/>
                  <a:gd name="connsiteX12" fmla="*/ 117683 w 161300"/>
                  <a:gd name="connsiteY12" fmla="*/ 69072 h 116705"/>
                  <a:gd name="connsiteX13" fmla="*/ 113286 w 161300"/>
                  <a:gd name="connsiteY13" fmla="*/ 71592 h 116705"/>
                  <a:gd name="connsiteX14" fmla="*/ 113110 w 161300"/>
                  <a:gd name="connsiteY14" fmla="*/ 71709 h 116705"/>
                  <a:gd name="connsiteX15" fmla="*/ 109358 w 161300"/>
                  <a:gd name="connsiteY15" fmla="*/ 72941 h 116705"/>
                  <a:gd name="connsiteX16" fmla="*/ 79109 w 161300"/>
                  <a:gd name="connsiteY16" fmla="*/ 75520 h 116705"/>
                  <a:gd name="connsiteX17" fmla="*/ 79109 w 161300"/>
                  <a:gd name="connsiteY17" fmla="*/ 116555 h 116705"/>
                  <a:gd name="connsiteX18" fmla="*/ 150218 w 161300"/>
                  <a:gd name="connsiteY18" fmla="*/ 94338 h 116705"/>
                  <a:gd name="connsiteX19" fmla="*/ 152387 w 161300"/>
                  <a:gd name="connsiteY19" fmla="*/ 34719 h 116705"/>
                  <a:gd name="connsiteX20" fmla="*/ 10170 w 161300"/>
                  <a:gd name="connsiteY20" fmla="*/ 25515 h 116705"/>
                  <a:gd name="connsiteX21" fmla="*/ 2783 w 161300"/>
                  <a:gd name="connsiteY21" fmla="*/ 53595 h 116705"/>
                  <a:gd name="connsiteX22" fmla="*/ 30805 w 161300"/>
                  <a:gd name="connsiteY22" fmla="*/ 61040 h 116705"/>
                  <a:gd name="connsiteX23" fmla="*/ 30805 w 161300"/>
                  <a:gd name="connsiteY23" fmla="*/ 61040 h 11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300" h="116705">
                    <a:moveTo>
                      <a:pt x="30805" y="61040"/>
                    </a:moveTo>
                    <a:cubicBezTo>
                      <a:pt x="39246" y="54709"/>
                      <a:pt x="48450" y="48671"/>
                      <a:pt x="58240" y="45036"/>
                    </a:cubicBezTo>
                    <a:cubicBezTo>
                      <a:pt x="68557" y="41167"/>
                      <a:pt x="74420" y="40288"/>
                      <a:pt x="84327" y="40464"/>
                    </a:cubicBezTo>
                    <a:cubicBezTo>
                      <a:pt x="96930" y="40698"/>
                      <a:pt x="108186" y="45798"/>
                      <a:pt x="116393" y="54885"/>
                    </a:cubicBezTo>
                    <a:cubicBezTo>
                      <a:pt x="119852" y="58695"/>
                      <a:pt x="113990" y="51368"/>
                      <a:pt x="116862" y="55530"/>
                    </a:cubicBezTo>
                    <a:cubicBezTo>
                      <a:pt x="117683" y="56702"/>
                      <a:pt x="118386" y="57992"/>
                      <a:pt x="119090" y="59281"/>
                    </a:cubicBezTo>
                    <a:cubicBezTo>
                      <a:pt x="119734" y="60395"/>
                      <a:pt x="121317" y="64734"/>
                      <a:pt x="119324" y="59458"/>
                    </a:cubicBezTo>
                    <a:cubicBezTo>
                      <a:pt x="119969" y="61157"/>
                      <a:pt x="120379" y="62858"/>
                      <a:pt x="120731" y="64616"/>
                    </a:cubicBezTo>
                    <a:cubicBezTo>
                      <a:pt x="119207" y="57054"/>
                      <a:pt x="119383" y="71651"/>
                      <a:pt x="120731" y="63913"/>
                    </a:cubicBezTo>
                    <a:cubicBezTo>
                      <a:pt x="120497" y="65144"/>
                      <a:pt x="120086" y="66375"/>
                      <a:pt x="119734" y="67547"/>
                    </a:cubicBezTo>
                    <a:cubicBezTo>
                      <a:pt x="121610" y="61978"/>
                      <a:pt x="119734" y="66961"/>
                      <a:pt x="118797" y="68427"/>
                    </a:cubicBezTo>
                    <a:cubicBezTo>
                      <a:pt x="121728" y="63972"/>
                      <a:pt x="119324" y="67547"/>
                      <a:pt x="118328" y="68485"/>
                    </a:cubicBezTo>
                    <a:cubicBezTo>
                      <a:pt x="114810" y="72003"/>
                      <a:pt x="121962" y="66082"/>
                      <a:pt x="117683" y="69072"/>
                    </a:cubicBezTo>
                    <a:cubicBezTo>
                      <a:pt x="116276" y="70009"/>
                      <a:pt x="114810" y="70772"/>
                      <a:pt x="113286" y="71592"/>
                    </a:cubicBezTo>
                    <a:cubicBezTo>
                      <a:pt x="111175" y="72589"/>
                      <a:pt x="111117" y="72589"/>
                      <a:pt x="113110" y="71709"/>
                    </a:cubicBezTo>
                    <a:cubicBezTo>
                      <a:pt x="111879" y="72178"/>
                      <a:pt x="110589" y="72589"/>
                      <a:pt x="109358" y="72941"/>
                    </a:cubicBezTo>
                    <a:cubicBezTo>
                      <a:pt x="99217" y="76106"/>
                      <a:pt x="90365" y="75989"/>
                      <a:pt x="79109" y="75520"/>
                    </a:cubicBezTo>
                    <a:cubicBezTo>
                      <a:pt x="52612" y="74523"/>
                      <a:pt x="52729" y="115559"/>
                      <a:pt x="79109" y="116555"/>
                    </a:cubicBezTo>
                    <a:cubicBezTo>
                      <a:pt x="103203" y="117494"/>
                      <a:pt x="133686" y="114504"/>
                      <a:pt x="150218" y="94338"/>
                    </a:cubicBezTo>
                    <a:cubicBezTo>
                      <a:pt x="164580" y="76810"/>
                      <a:pt x="164639" y="53537"/>
                      <a:pt x="152387" y="34719"/>
                    </a:cubicBezTo>
                    <a:cubicBezTo>
                      <a:pt x="120145" y="-14700"/>
                      <a:pt x="51557" y="-5378"/>
                      <a:pt x="10170" y="25515"/>
                    </a:cubicBezTo>
                    <a:cubicBezTo>
                      <a:pt x="1259" y="32198"/>
                      <a:pt x="-3313" y="43102"/>
                      <a:pt x="2783" y="53595"/>
                    </a:cubicBezTo>
                    <a:cubicBezTo>
                      <a:pt x="7883" y="62506"/>
                      <a:pt x="21777" y="67782"/>
                      <a:pt x="30805" y="61040"/>
                    </a:cubicBezTo>
                    <a:lnTo>
                      <a:pt x="30805" y="610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9558060" y="4925887"/>
                <a:ext cx="297267" cy="263357"/>
              </a:xfrm>
              <a:custGeom>
                <a:avLst/>
                <a:gdLst>
                  <a:gd name="connsiteX0" fmla="*/ 4765 w 297267"/>
                  <a:gd name="connsiteY0" fmla="*/ 44188 h 263357"/>
                  <a:gd name="connsiteX1" fmla="*/ 118726 w 297267"/>
                  <a:gd name="connsiteY1" fmla="*/ 262907 h 263357"/>
                  <a:gd name="connsiteX2" fmla="*/ 141882 w 297267"/>
                  <a:gd name="connsiteY2" fmla="*/ 253469 h 263357"/>
                  <a:gd name="connsiteX3" fmla="*/ 155658 w 297267"/>
                  <a:gd name="connsiteY3" fmla="*/ 143846 h 263357"/>
                  <a:gd name="connsiteX4" fmla="*/ 118140 w 297267"/>
                  <a:gd name="connsiteY4" fmla="*/ 159674 h 263357"/>
                  <a:gd name="connsiteX5" fmla="*/ 222780 w 297267"/>
                  <a:gd name="connsiteY5" fmla="*/ 197485 h 263357"/>
                  <a:gd name="connsiteX6" fmla="*/ 193118 w 297267"/>
                  <a:gd name="connsiteY6" fmla="*/ 90558 h 263357"/>
                  <a:gd name="connsiteX7" fmla="*/ 177289 w 297267"/>
                  <a:gd name="connsiteY7" fmla="*/ 128076 h 263357"/>
                  <a:gd name="connsiteX8" fmla="*/ 276537 w 297267"/>
                  <a:gd name="connsiteY8" fmla="*/ 152229 h 263357"/>
                  <a:gd name="connsiteX9" fmla="*/ 297054 w 297267"/>
                  <a:gd name="connsiteY9" fmla="*/ 131711 h 263357"/>
                  <a:gd name="connsiteX10" fmla="*/ 205780 w 297267"/>
                  <a:gd name="connsiteY10" fmla="*/ 35688 h 263357"/>
                  <a:gd name="connsiteX11" fmla="*/ 220084 w 297267"/>
                  <a:gd name="connsiteY11" fmla="*/ 60954 h 263357"/>
                  <a:gd name="connsiteX12" fmla="*/ 222253 w 297267"/>
                  <a:gd name="connsiteY12" fmla="*/ 34398 h 263357"/>
                  <a:gd name="connsiteX13" fmla="*/ 208359 w 297267"/>
                  <a:gd name="connsiteY13" fmla="*/ 14877 h 263357"/>
                  <a:gd name="connsiteX14" fmla="*/ 168789 w 297267"/>
                  <a:gd name="connsiteY14" fmla="*/ 25781 h 263357"/>
                  <a:gd name="connsiteX15" fmla="*/ 180514 w 297267"/>
                  <a:gd name="connsiteY15" fmla="*/ 50050 h 263357"/>
                  <a:gd name="connsiteX16" fmla="*/ 194817 w 297267"/>
                  <a:gd name="connsiteY16" fmla="*/ 75316 h 263357"/>
                  <a:gd name="connsiteX17" fmla="*/ 255961 w 297267"/>
                  <a:gd name="connsiteY17" fmla="*/ 131711 h 263357"/>
                  <a:gd name="connsiteX18" fmla="*/ 276478 w 297267"/>
                  <a:gd name="connsiteY18" fmla="*/ 111193 h 263357"/>
                  <a:gd name="connsiteX19" fmla="*/ 188135 w 297267"/>
                  <a:gd name="connsiteY19" fmla="*/ 88448 h 263357"/>
                  <a:gd name="connsiteX20" fmla="*/ 172307 w 297267"/>
                  <a:gd name="connsiteY20" fmla="*/ 125966 h 263357"/>
                  <a:gd name="connsiteX21" fmla="*/ 196752 w 297267"/>
                  <a:gd name="connsiteY21" fmla="*/ 165477 h 263357"/>
                  <a:gd name="connsiteX22" fmla="*/ 153489 w 297267"/>
                  <a:gd name="connsiteY22" fmla="*/ 138921 h 263357"/>
                  <a:gd name="connsiteX23" fmla="*/ 115971 w 297267"/>
                  <a:gd name="connsiteY23" fmla="*/ 154749 h 263357"/>
                  <a:gd name="connsiteX24" fmla="*/ 106298 w 297267"/>
                  <a:gd name="connsiteY24" fmla="*/ 232717 h 263357"/>
                  <a:gd name="connsiteX25" fmla="*/ 129454 w 297267"/>
                  <a:gd name="connsiteY25" fmla="*/ 223279 h 263357"/>
                  <a:gd name="connsiteX26" fmla="*/ 44100 w 297267"/>
                  <a:gd name="connsiteY26" fmla="*/ 55092 h 263357"/>
                  <a:gd name="connsiteX27" fmla="*/ 4765 w 297267"/>
                  <a:gd name="connsiteY27" fmla="*/ 44188 h 263357"/>
                  <a:gd name="connsiteX28" fmla="*/ 4765 w 297267"/>
                  <a:gd name="connsiteY28" fmla="*/ 44188 h 263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7267" h="263357">
                    <a:moveTo>
                      <a:pt x="4765" y="44188"/>
                    </a:moveTo>
                    <a:cubicBezTo>
                      <a:pt x="-14229" y="128428"/>
                      <a:pt x="23524" y="245848"/>
                      <a:pt x="118726" y="262907"/>
                    </a:cubicBezTo>
                    <a:cubicBezTo>
                      <a:pt x="127754" y="264490"/>
                      <a:pt x="137133" y="262028"/>
                      <a:pt x="141882" y="253469"/>
                    </a:cubicBezTo>
                    <a:cubicBezTo>
                      <a:pt x="160817" y="219292"/>
                      <a:pt x="168496" y="181540"/>
                      <a:pt x="155658" y="143846"/>
                    </a:cubicBezTo>
                    <a:cubicBezTo>
                      <a:pt x="143171" y="149121"/>
                      <a:pt x="130685" y="154398"/>
                      <a:pt x="118140" y="159674"/>
                    </a:cubicBezTo>
                    <a:cubicBezTo>
                      <a:pt x="137192" y="194730"/>
                      <a:pt x="184793" y="233830"/>
                      <a:pt x="222780" y="197485"/>
                    </a:cubicBezTo>
                    <a:cubicBezTo>
                      <a:pt x="261354" y="160612"/>
                      <a:pt x="230694" y="112424"/>
                      <a:pt x="193118" y="90558"/>
                    </a:cubicBezTo>
                    <a:cubicBezTo>
                      <a:pt x="187841" y="103045"/>
                      <a:pt x="182566" y="115590"/>
                      <a:pt x="177289" y="128076"/>
                    </a:cubicBezTo>
                    <a:cubicBezTo>
                      <a:pt x="209415" y="140622"/>
                      <a:pt x="241891" y="150939"/>
                      <a:pt x="276537" y="152229"/>
                    </a:cubicBezTo>
                    <a:cubicBezTo>
                      <a:pt x="288320" y="152698"/>
                      <a:pt x="296292" y="142497"/>
                      <a:pt x="297054" y="131711"/>
                    </a:cubicBezTo>
                    <a:cubicBezTo>
                      <a:pt x="300924" y="77075"/>
                      <a:pt x="251388" y="49640"/>
                      <a:pt x="205780" y="35688"/>
                    </a:cubicBezTo>
                    <a:cubicBezTo>
                      <a:pt x="210528" y="44071"/>
                      <a:pt x="215335" y="52512"/>
                      <a:pt x="220084" y="60954"/>
                    </a:cubicBezTo>
                    <a:cubicBezTo>
                      <a:pt x="223660" y="51868"/>
                      <a:pt x="225008" y="43895"/>
                      <a:pt x="222253" y="34398"/>
                    </a:cubicBezTo>
                    <a:cubicBezTo>
                      <a:pt x="219967" y="26425"/>
                      <a:pt x="209415" y="21794"/>
                      <a:pt x="208359" y="14877"/>
                    </a:cubicBezTo>
                    <a:cubicBezTo>
                      <a:pt x="204315" y="-11210"/>
                      <a:pt x="164745" y="-71"/>
                      <a:pt x="168789" y="25781"/>
                    </a:cubicBezTo>
                    <a:cubicBezTo>
                      <a:pt x="170020" y="33753"/>
                      <a:pt x="181510" y="47588"/>
                      <a:pt x="180514" y="50050"/>
                    </a:cubicBezTo>
                    <a:cubicBezTo>
                      <a:pt x="176293" y="60661"/>
                      <a:pt x="185028" y="72268"/>
                      <a:pt x="194817" y="75316"/>
                    </a:cubicBezTo>
                    <a:cubicBezTo>
                      <a:pt x="222722" y="83817"/>
                      <a:pt x="258423" y="97065"/>
                      <a:pt x="255961" y="131711"/>
                    </a:cubicBezTo>
                    <a:cubicBezTo>
                      <a:pt x="262819" y="124852"/>
                      <a:pt x="269619" y="118052"/>
                      <a:pt x="276478" y="111193"/>
                    </a:cubicBezTo>
                    <a:cubicBezTo>
                      <a:pt x="245643" y="110021"/>
                      <a:pt x="216566" y="99586"/>
                      <a:pt x="188135" y="88448"/>
                    </a:cubicBezTo>
                    <a:cubicBezTo>
                      <a:pt x="165975" y="79772"/>
                      <a:pt x="152727" y="114535"/>
                      <a:pt x="172307" y="125966"/>
                    </a:cubicBezTo>
                    <a:cubicBezTo>
                      <a:pt x="182976" y="132180"/>
                      <a:pt x="209649" y="149591"/>
                      <a:pt x="196752" y="165477"/>
                    </a:cubicBezTo>
                    <a:cubicBezTo>
                      <a:pt x="181276" y="184588"/>
                      <a:pt x="159292" y="149591"/>
                      <a:pt x="153489" y="138921"/>
                    </a:cubicBezTo>
                    <a:cubicBezTo>
                      <a:pt x="142468" y="118638"/>
                      <a:pt x="108409" y="132532"/>
                      <a:pt x="115971" y="154749"/>
                    </a:cubicBezTo>
                    <a:cubicBezTo>
                      <a:pt x="125409" y="182419"/>
                      <a:pt x="120250" y="207568"/>
                      <a:pt x="106298" y="232717"/>
                    </a:cubicBezTo>
                    <a:cubicBezTo>
                      <a:pt x="114036" y="229551"/>
                      <a:pt x="121716" y="226444"/>
                      <a:pt x="129454" y="223279"/>
                    </a:cubicBezTo>
                    <a:cubicBezTo>
                      <a:pt x="57055" y="210323"/>
                      <a:pt x="29679" y="118990"/>
                      <a:pt x="44100" y="55092"/>
                    </a:cubicBezTo>
                    <a:cubicBezTo>
                      <a:pt x="50197" y="29298"/>
                      <a:pt x="10627" y="18394"/>
                      <a:pt x="4765" y="44188"/>
                    </a:cubicBezTo>
                    <a:lnTo>
                      <a:pt x="4765" y="4418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9859690" y="4790131"/>
                <a:ext cx="275519" cy="301745"/>
              </a:xfrm>
              <a:custGeom>
                <a:avLst/>
                <a:gdLst>
                  <a:gd name="connsiteX0" fmla="*/ 116128 w 275519"/>
                  <a:gd name="connsiteY0" fmla="*/ 1440 h 301745"/>
                  <a:gd name="connsiteX1" fmla="*/ 9905 w 275519"/>
                  <a:gd name="connsiteY1" fmla="*/ 115812 h 301745"/>
                  <a:gd name="connsiteX2" fmla="*/ 33471 w 275519"/>
                  <a:gd name="connsiteY2" fmla="*/ 159837 h 301745"/>
                  <a:gd name="connsiteX3" fmla="*/ 100945 w 275519"/>
                  <a:gd name="connsiteY3" fmla="*/ 129529 h 301745"/>
                  <a:gd name="connsiteX4" fmla="*/ 71927 w 275519"/>
                  <a:gd name="connsiteY4" fmla="*/ 100512 h 301745"/>
                  <a:gd name="connsiteX5" fmla="*/ 2167 w 275519"/>
                  <a:gd name="connsiteY5" fmla="*/ 231884 h 301745"/>
                  <a:gd name="connsiteX6" fmla="*/ 63075 w 275519"/>
                  <a:gd name="connsiteY6" fmla="*/ 265650 h 301745"/>
                  <a:gd name="connsiteX7" fmla="*/ 127618 w 275519"/>
                  <a:gd name="connsiteY7" fmla="*/ 207438 h 301745"/>
                  <a:gd name="connsiteX8" fmla="*/ 92210 w 275519"/>
                  <a:gd name="connsiteY8" fmla="*/ 186745 h 301745"/>
                  <a:gd name="connsiteX9" fmla="*/ 97955 w 275519"/>
                  <a:gd name="connsiteY9" fmla="*/ 299944 h 301745"/>
                  <a:gd name="connsiteX10" fmla="*/ 176567 w 275519"/>
                  <a:gd name="connsiteY10" fmla="*/ 220159 h 301745"/>
                  <a:gd name="connsiteX11" fmla="*/ 136997 w 275519"/>
                  <a:gd name="connsiteY11" fmla="*/ 209256 h 301745"/>
                  <a:gd name="connsiteX12" fmla="*/ 149191 w 275519"/>
                  <a:gd name="connsiteY12" fmla="*/ 286050 h 301745"/>
                  <a:gd name="connsiteX13" fmla="*/ 218248 w 275519"/>
                  <a:gd name="connsiteY13" fmla="*/ 292030 h 301745"/>
                  <a:gd name="connsiteX14" fmla="*/ 256528 w 275519"/>
                  <a:gd name="connsiteY14" fmla="*/ 133985 h 301745"/>
                  <a:gd name="connsiteX15" fmla="*/ 221120 w 275519"/>
                  <a:gd name="connsiteY15" fmla="*/ 154678 h 301745"/>
                  <a:gd name="connsiteX16" fmla="*/ 208047 w 275519"/>
                  <a:gd name="connsiteY16" fmla="*/ 251170 h 301745"/>
                  <a:gd name="connsiteX17" fmla="*/ 176567 w 275519"/>
                  <a:gd name="connsiteY17" fmla="*/ 220101 h 301745"/>
                  <a:gd name="connsiteX18" fmla="*/ 136997 w 275519"/>
                  <a:gd name="connsiteY18" fmla="*/ 209197 h 301745"/>
                  <a:gd name="connsiteX19" fmla="*/ 109152 w 275519"/>
                  <a:gd name="connsiteY19" fmla="*/ 260667 h 301745"/>
                  <a:gd name="connsiteX20" fmla="*/ 112552 w 275519"/>
                  <a:gd name="connsiteY20" fmla="*/ 248532 h 301745"/>
                  <a:gd name="connsiteX21" fmla="*/ 127559 w 275519"/>
                  <a:gd name="connsiteY21" fmla="*/ 207438 h 301745"/>
                  <a:gd name="connsiteX22" fmla="*/ 92151 w 275519"/>
                  <a:gd name="connsiteY22" fmla="*/ 186745 h 301745"/>
                  <a:gd name="connsiteX23" fmla="*/ 58327 w 275519"/>
                  <a:gd name="connsiteY23" fmla="*/ 223325 h 301745"/>
                  <a:gd name="connsiteX24" fmla="*/ 45371 w 275519"/>
                  <a:gd name="connsiteY24" fmla="*/ 202514 h 301745"/>
                  <a:gd name="connsiteX25" fmla="*/ 100945 w 275519"/>
                  <a:gd name="connsiteY25" fmla="*/ 129529 h 301745"/>
                  <a:gd name="connsiteX26" fmla="*/ 71927 w 275519"/>
                  <a:gd name="connsiteY26" fmla="*/ 100512 h 301745"/>
                  <a:gd name="connsiteX27" fmla="*/ 41560 w 275519"/>
                  <a:gd name="connsiteY27" fmla="*/ 119798 h 301745"/>
                  <a:gd name="connsiteX28" fmla="*/ 49944 w 275519"/>
                  <a:gd name="connsiteY28" fmla="*/ 123198 h 301745"/>
                  <a:gd name="connsiteX29" fmla="*/ 54633 w 275519"/>
                  <a:gd name="connsiteY29" fmla="*/ 107839 h 301745"/>
                  <a:gd name="connsiteX30" fmla="*/ 127032 w 275519"/>
                  <a:gd name="connsiteY30" fmla="*/ 41010 h 301745"/>
                  <a:gd name="connsiteX31" fmla="*/ 116128 w 275519"/>
                  <a:gd name="connsiteY31" fmla="*/ 1440 h 301745"/>
                  <a:gd name="connsiteX32" fmla="*/ 116128 w 275519"/>
                  <a:gd name="connsiteY32" fmla="*/ 1440 h 30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75519" h="301745">
                    <a:moveTo>
                      <a:pt x="116128" y="1440"/>
                    </a:moveTo>
                    <a:cubicBezTo>
                      <a:pt x="68586" y="19613"/>
                      <a:pt x="17408" y="62173"/>
                      <a:pt x="9905" y="115812"/>
                    </a:cubicBezTo>
                    <a:cubicBezTo>
                      <a:pt x="7208" y="135099"/>
                      <a:pt x="13363" y="153799"/>
                      <a:pt x="33471" y="159837"/>
                    </a:cubicBezTo>
                    <a:cubicBezTo>
                      <a:pt x="57858" y="167165"/>
                      <a:pt x="84296" y="143599"/>
                      <a:pt x="100945" y="129529"/>
                    </a:cubicBezTo>
                    <a:cubicBezTo>
                      <a:pt x="91272" y="119857"/>
                      <a:pt x="81599" y="110184"/>
                      <a:pt x="71927" y="100512"/>
                    </a:cubicBezTo>
                    <a:cubicBezTo>
                      <a:pt x="41795" y="131054"/>
                      <a:pt x="-11375" y="184224"/>
                      <a:pt x="2167" y="231884"/>
                    </a:cubicBezTo>
                    <a:cubicBezTo>
                      <a:pt x="10139" y="259905"/>
                      <a:pt x="36226" y="271864"/>
                      <a:pt x="63075" y="265650"/>
                    </a:cubicBezTo>
                    <a:cubicBezTo>
                      <a:pt x="90979" y="259260"/>
                      <a:pt x="114604" y="231239"/>
                      <a:pt x="127618" y="207438"/>
                    </a:cubicBezTo>
                    <a:cubicBezTo>
                      <a:pt x="115835" y="200521"/>
                      <a:pt x="103993" y="193604"/>
                      <a:pt x="92210" y="186745"/>
                    </a:cubicBezTo>
                    <a:cubicBezTo>
                      <a:pt x="78434" y="214063"/>
                      <a:pt x="49592" y="286168"/>
                      <a:pt x="97955" y="299944"/>
                    </a:cubicBezTo>
                    <a:cubicBezTo>
                      <a:pt x="143153" y="312841"/>
                      <a:pt x="167950" y="253398"/>
                      <a:pt x="176567" y="220159"/>
                    </a:cubicBezTo>
                    <a:cubicBezTo>
                      <a:pt x="183250" y="194541"/>
                      <a:pt x="143680" y="183638"/>
                      <a:pt x="136997" y="209256"/>
                    </a:cubicBezTo>
                    <a:cubicBezTo>
                      <a:pt x="130139" y="235459"/>
                      <a:pt x="128145" y="265650"/>
                      <a:pt x="149191" y="286050"/>
                    </a:cubicBezTo>
                    <a:cubicBezTo>
                      <a:pt x="167598" y="303872"/>
                      <a:pt x="196616" y="301702"/>
                      <a:pt x="218248" y="292030"/>
                    </a:cubicBezTo>
                    <a:cubicBezTo>
                      <a:pt x="282263" y="263481"/>
                      <a:pt x="288887" y="189148"/>
                      <a:pt x="256528" y="133985"/>
                    </a:cubicBezTo>
                    <a:cubicBezTo>
                      <a:pt x="243162" y="111181"/>
                      <a:pt x="207696" y="131816"/>
                      <a:pt x="221120" y="154678"/>
                    </a:cubicBezTo>
                    <a:cubicBezTo>
                      <a:pt x="240466" y="187624"/>
                      <a:pt x="243455" y="228249"/>
                      <a:pt x="208047" y="251170"/>
                    </a:cubicBezTo>
                    <a:cubicBezTo>
                      <a:pt x="177564" y="270926"/>
                      <a:pt x="169240" y="248122"/>
                      <a:pt x="176567" y="220101"/>
                    </a:cubicBezTo>
                    <a:cubicBezTo>
                      <a:pt x="163377" y="216466"/>
                      <a:pt x="150187" y="212831"/>
                      <a:pt x="136997" y="209197"/>
                    </a:cubicBezTo>
                    <a:cubicBezTo>
                      <a:pt x="133949" y="221039"/>
                      <a:pt x="124100" y="259201"/>
                      <a:pt x="109152" y="260667"/>
                    </a:cubicBezTo>
                    <a:cubicBezTo>
                      <a:pt x="116304" y="259963"/>
                      <a:pt x="111087" y="259495"/>
                      <a:pt x="112552" y="248532"/>
                    </a:cubicBezTo>
                    <a:cubicBezTo>
                      <a:pt x="114545" y="234053"/>
                      <a:pt x="121052" y="220335"/>
                      <a:pt x="127559" y="207438"/>
                    </a:cubicBezTo>
                    <a:cubicBezTo>
                      <a:pt x="139401" y="183931"/>
                      <a:pt x="104873" y="163413"/>
                      <a:pt x="92151" y="186745"/>
                    </a:cubicBezTo>
                    <a:cubicBezTo>
                      <a:pt x="83886" y="201869"/>
                      <a:pt x="73041" y="214238"/>
                      <a:pt x="58327" y="223325"/>
                    </a:cubicBezTo>
                    <a:cubicBezTo>
                      <a:pt x="39978" y="234697"/>
                      <a:pt x="40154" y="214180"/>
                      <a:pt x="45371" y="202514"/>
                    </a:cubicBezTo>
                    <a:cubicBezTo>
                      <a:pt x="57740" y="174961"/>
                      <a:pt x="79958" y="150809"/>
                      <a:pt x="100945" y="129529"/>
                    </a:cubicBezTo>
                    <a:cubicBezTo>
                      <a:pt x="119763" y="110419"/>
                      <a:pt x="91858" y="83628"/>
                      <a:pt x="71927" y="100512"/>
                    </a:cubicBezTo>
                    <a:cubicBezTo>
                      <a:pt x="64423" y="106843"/>
                      <a:pt x="52347" y="119153"/>
                      <a:pt x="41560" y="119798"/>
                    </a:cubicBezTo>
                    <a:cubicBezTo>
                      <a:pt x="49768" y="119270"/>
                      <a:pt x="49240" y="128474"/>
                      <a:pt x="49944" y="123198"/>
                    </a:cubicBezTo>
                    <a:cubicBezTo>
                      <a:pt x="50706" y="117981"/>
                      <a:pt x="52523" y="112646"/>
                      <a:pt x="54633" y="107839"/>
                    </a:cubicBezTo>
                    <a:cubicBezTo>
                      <a:pt x="68175" y="77297"/>
                      <a:pt x="96079" y="52793"/>
                      <a:pt x="127032" y="41010"/>
                    </a:cubicBezTo>
                    <a:cubicBezTo>
                      <a:pt x="151477" y="31689"/>
                      <a:pt x="140866" y="-7998"/>
                      <a:pt x="116128" y="1440"/>
                    </a:cubicBezTo>
                    <a:lnTo>
                      <a:pt x="116128" y="14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9654820" y="4668597"/>
                <a:ext cx="111731" cy="163315"/>
              </a:xfrm>
              <a:custGeom>
                <a:avLst/>
                <a:gdLst>
                  <a:gd name="connsiteX0" fmla="*/ 42250 w 111731"/>
                  <a:gd name="connsiteY0" fmla="*/ 5144 h 163315"/>
                  <a:gd name="connsiteX1" fmla="*/ 2328 w 111731"/>
                  <a:gd name="connsiteY1" fmla="*/ 106384 h 163315"/>
                  <a:gd name="connsiteX2" fmla="*/ 91903 w 111731"/>
                  <a:gd name="connsiteY2" fmla="*/ 163306 h 163315"/>
                  <a:gd name="connsiteX3" fmla="*/ 91903 w 111731"/>
                  <a:gd name="connsiteY3" fmla="*/ 122271 h 163315"/>
                  <a:gd name="connsiteX4" fmla="*/ 40901 w 111731"/>
                  <a:gd name="connsiteY4" fmla="*/ 91201 h 163315"/>
                  <a:gd name="connsiteX5" fmla="*/ 71268 w 111731"/>
                  <a:gd name="connsiteY5" fmla="*/ 34161 h 163315"/>
                  <a:gd name="connsiteX6" fmla="*/ 42250 w 111731"/>
                  <a:gd name="connsiteY6" fmla="*/ 5144 h 163315"/>
                  <a:gd name="connsiteX7" fmla="*/ 42250 w 111731"/>
                  <a:gd name="connsiteY7" fmla="*/ 5144 h 163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731" h="163315">
                    <a:moveTo>
                      <a:pt x="42250" y="5144"/>
                    </a:moveTo>
                    <a:cubicBezTo>
                      <a:pt x="12470" y="30234"/>
                      <a:pt x="-6934" y="66931"/>
                      <a:pt x="2328" y="106384"/>
                    </a:cubicBezTo>
                    <a:cubicBezTo>
                      <a:pt x="11825" y="146775"/>
                      <a:pt x="55030" y="162310"/>
                      <a:pt x="91903" y="163306"/>
                    </a:cubicBezTo>
                    <a:cubicBezTo>
                      <a:pt x="118400" y="164010"/>
                      <a:pt x="118283" y="122974"/>
                      <a:pt x="91903" y="122271"/>
                    </a:cubicBezTo>
                    <a:cubicBezTo>
                      <a:pt x="69275" y="121685"/>
                      <a:pt x="46588" y="115529"/>
                      <a:pt x="40901" y="91201"/>
                    </a:cubicBezTo>
                    <a:cubicBezTo>
                      <a:pt x="35684" y="68925"/>
                      <a:pt x="56143" y="46941"/>
                      <a:pt x="71268" y="34161"/>
                    </a:cubicBezTo>
                    <a:cubicBezTo>
                      <a:pt x="91551" y="17103"/>
                      <a:pt x="62357" y="-11798"/>
                      <a:pt x="42250" y="5144"/>
                    </a:cubicBezTo>
                    <a:lnTo>
                      <a:pt x="42250" y="514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9767529" y="4902244"/>
                <a:ext cx="133933" cy="70520"/>
              </a:xfrm>
              <a:custGeom>
                <a:avLst/>
                <a:gdLst>
                  <a:gd name="connsiteX0" fmla="*/ 30663 w 133933"/>
                  <a:gd name="connsiteY0" fmla="*/ 67538 h 70520"/>
                  <a:gd name="connsiteX1" fmla="*/ 114082 w 133933"/>
                  <a:gd name="connsiteY1" fmla="*/ 41041 h 70520"/>
                  <a:gd name="connsiteX2" fmla="*/ 114082 w 133933"/>
                  <a:gd name="connsiteY2" fmla="*/ 5 h 70520"/>
                  <a:gd name="connsiteX3" fmla="*/ 9911 w 133933"/>
                  <a:gd name="connsiteY3" fmla="*/ 32130 h 70520"/>
                  <a:gd name="connsiteX4" fmla="*/ 30663 w 133933"/>
                  <a:gd name="connsiteY4" fmla="*/ 67538 h 70520"/>
                  <a:gd name="connsiteX5" fmla="*/ 30663 w 133933"/>
                  <a:gd name="connsiteY5" fmla="*/ 67538 h 70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933" h="70520">
                    <a:moveTo>
                      <a:pt x="30663" y="67538"/>
                    </a:moveTo>
                    <a:cubicBezTo>
                      <a:pt x="56867" y="52179"/>
                      <a:pt x="83423" y="41685"/>
                      <a:pt x="114082" y="41041"/>
                    </a:cubicBezTo>
                    <a:cubicBezTo>
                      <a:pt x="140521" y="40513"/>
                      <a:pt x="140580" y="-523"/>
                      <a:pt x="114082" y="5"/>
                    </a:cubicBezTo>
                    <a:cubicBezTo>
                      <a:pt x="76212" y="767"/>
                      <a:pt x="42329" y="13078"/>
                      <a:pt x="9911" y="32130"/>
                    </a:cubicBezTo>
                    <a:cubicBezTo>
                      <a:pt x="-12893" y="45496"/>
                      <a:pt x="7742" y="80962"/>
                      <a:pt x="30663" y="67538"/>
                    </a:cubicBezTo>
                    <a:lnTo>
                      <a:pt x="30663" y="6753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10090274" y="5007276"/>
                <a:ext cx="106928" cy="404240"/>
              </a:xfrm>
              <a:custGeom>
                <a:avLst/>
                <a:gdLst>
                  <a:gd name="connsiteX0" fmla="*/ 9588 w 106928"/>
                  <a:gd name="connsiteY0" fmla="*/ 38715 h 404240"/>
                  <a:gd name="connsiteX1" fmla="*/ 17737 w 106928"/>
                  <a:gd name="connsiteY1" fmla="*/ 379016 h 404240"/>
                  <a:gd name="connsiteX2" fmla="*/ 57307 w 106928"/>
                  <a:gd name="connsiteY2" fmla="*/ 389920 h 404240"/>
                  <a:gd name="connsiteX3" fmla="*/ 30282 w 106928"/>
                  <a:gd name="connsiteY3" fmla="*/ 3307 h 404240"/>
                  <a:gd name="connsiteX4" fmla="*/ 9588 w 106928"/>
                  <a:gd name="connsiteY4" fmla="*/ 38715 h 404240"/>
                  <a:gd name="connsiteX5" fmla="*/ 9588 w 106928"/>
                  <a:gd name="connsiteY5" fmla="*/ 38715 h 40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928" h="404240">
                    <a:moveTo>
                      <a:pt x="9588" y="38715"/>
                    </a:moveTo>
                    <a:cubicBezTo>
                      <a:pt x="117453" y="107186"/>
                      <a:pt x="47165" y="285280"/>
                      <a:pt x="17737" y="379016"/>
                    </a:cubicBezTo>
                    <a:cubicBezTo>
                      <a:pt x="9764" y="404341"/>
                      <a:pt x="49393" y="415069"/>
                      <a:pt x="57307" y="389920"/>
                    </a:cubicBezTo>
                    <a:cubicBezTo>
                      <a:pt x="93652" y="274141"/>
                      <a:pt x="160071" y="85671"/>
                      <a:pt x="30282" y="3307"/>
                    </a:cubicBezTo>
                    <a:cubicBezTo>
                      <a:pt x="7888" y="-10938"/>
                      <a:pt x="-12688" y="24587"/>
                      <a:pt x="9588" y="38715"/>
                    </a:cubicBezTo>
                    <a:lnTo>
                      <a:pt x="9588" y="387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9579707" y="5131542"/>
                <a:ext cx="70385" cy="391368"/>
              </a:xfrm>
              <a:custGeom>
                <a:avLst/>
                <a:gdLst>
                  <a:gd name="connsiteX0" fmla="*/ 1 w 70385"/>
                  <a:gd name="connsiteY0" fmla="*/ 19851 h 391368"/>
                  <a:gd name="connsiteX1" fmla="*/ 29312 w 70385"/>
                  <a:gd name="connsiteY1" fmla="*/ 371584 h 391368"/>
                  <a:gd name="connsiteX2" fmla="*/ 70347 w 70385"/>
                  <a:gd name="connsiteY2" fmla="*/ 371584 h 391368"/>
                  <a:gd name="connsiteX3" fmla="*/ 41036 w 70385"/>
                  <a:gd name="connsiteY3" fmla="*/ 19851 h 391368"/>
                  <a:gd name="connsiteX4" fmla="*/ 1 w 70385"/>
                  <a:gd name="connsiteY4" fmla="*/ 19851 h 391368"/>
                  <a:gd name="connsiteX5" fmla="*/ 1 w 70385"/>
                  <a:gd name="connsiteY5" fmla="*/ 19851 h 39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385" h="391368">
                    <a:moveTo>
                      <a:pt x="1" y="19851"/>
                    </a:moveTo>
                    <a:cubicBezTo>
                      <a:pt x="645" y="137857"/>
                      <a:pt x="22922" y="253988"/>
                      <a:pt x="29312" y="371584"/>
                    </a:cubicBezTo>
                    <a:cubicBezTo>
                      <a:pt x="30718" y="397905"/>
                      <a:pt x="71813" y="398022"/>
                      <a:pt x="70347" y="371584"/>
                    </a:cubicBezTo>
                    <a:cubicBezTo>
                      <a:pt x="63957" y="253988"/>
                      <a:pt x="41681" y="137857"/>
                      <a:pt x="41036" y="19851"/>
                    </a:cubicBezTo>
                    <a:cubicBezTo>
                      <a:pt x="40860" y="-6588"/>
                      <a:pt x="-175" y="-6646"/>
                      <a:pt x="1" y="19851"/>
                    </a:cubicBezTo>
                    <a:lnTo>
                      <a:pt x="1" y="1985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9573711" y="5493746"/>
                <a:ext cx="58647" cy="64852"/>
              </a:xfrm>
              <a:custGeom>
                <a:avLst/>
                <a:gdLst>
                  <a:gd name="connsiteX0" fmla="*/ 52720 w 58647"/>
                  <a:gd name="connsiteY0" fmla="*/ 30015 h 64852"/>
                  <a:gd name="connsiteX1" fmla="*/ 54185 w 58647"/>
                  <a:gd name="connsiteY1" fmla="*/ 32067 h 64852"/>
                  <a:gd name="connsiteX2" fmla="*/ 54771 w 58647"/>
                  <a:gd name="connsiteY2" fmla="*/ 34118 h 64852"/>
                  <a:gd name="connsiteX3" fmla="*/ 53716 w 58647"/>
                  <a:gd name="connsiteY3" fmla="*/ 29898 h 64852"/>
                  <a:gd name="connsiteX4" fmla="*/ 54419 w 58647"/>
                  <a:gd name="connsiteY4" fmla="*/ 35350 h 64852"/>
                  <a:gd name="connsiteX5" fmla="*/ 53188 w 58647"/>
                  <a:gd name="connsiteY5" fmla="*/ 16239 h 64852"/>
                  <a:gd name="connsiteX6" fmla="*/ 31322 w 58647"/>
                  <a:gd name="connsiteY6" fmla="*/ 59 h 64852"/>
                  <a:gd name="connsiteX7" fmla="*/ 13794 w 58647"/>
                  <a:gd name="connsiteY7" fmla="*/ 6566 h 64852"/>
                  <a:gd name="connsiteX8" fmla="*/ 780 w 58647"/>
                  <a:gd name="connsiteY8" fmla="*/ 21398 h 64852"/>
                  <a:gd name="connsiteX9" fmla="*/ 370 w 58647"/>
                  <a:gd name="connsiteY9" fmla="*/ 33943 h 64852"/>
                  <a:gd name="connsiteX10" fmla="*/ 3711 w 58647"/>
                  <a:gd name="connsiteY10" fmla="*/ 46898 h 64852"/>
                  <a:gd name="connsiteX11" fmla="*/ 16784 w 58647"/>
                  <a:gd name="connsiteY11" fmla="*/ 57274 h 64852"/>
                  <a:gd name="connsiteX12" fmla="*/ 33374 w 58647"/>
                  <a:gd name="connsiteY12" fmla="*/ 55047 h 64852"/>
                  <a:gd name="connsiteX13" fmla="*/ 39236 w 58647"/>
                  <a:gd name="connsiteY13" fmla="*/ 50357 h 64852"/>
                  <a:gd name="connsiteX14" fmla="*/ 41229 w 58647"/>
                  <a:gd name="connsiteY14" fmla="*/ 48188 h 64852"/>
                  <a:gd name="connsiteX15" fmla="*/ 38650 w 58647"/>
                  <a:gd name="connsiteY15" fmla="*/ 50122 h 64852"/>
                  <a:gd name="connsiteX16" fmla="*/ 35367 w 58647"/>
                  <a:gd name="connsiteY16" fmla="*/ 51529 h 64852"/>
                  <a:gd name="connsiteX17" fmla="*/ 29915 w 58647"/>
                  <a:gd name="connsiteY17" fmla="*/ 52233 h 64852"/>
                  <a:gd name="connsiteX18" fmla="*/ 30560 w 58647"/>
                  <a:gd name="connsiteY18" fmla="*/ 52233 h 64852"/>
                  <a:gd name="connsiteX19" fmla="*/ 25108 w 58647"/>
                  <a:gd name="connsiteY19" fmla="*/ 51529 h 64852"/>
                  <a:gd name="connsiteX20" fmla="*/ 25460 w 58647"/>
                  <a:gd name="connsiteY20" fmla="*/ 51588 h 64852"/>
                  <a:gd name="connsiteX21" fmla="*/ 17781 w 58647"/>
                  <a:gd name="connsiteY21" fmla="*/ 47191 h 64852"/>
                  <a:gd name="connsiteX22" fmla="*/ 46799 w 58647"/>
                  <a:gd name="connsiteY22" fmla="*/ 47191 h 64852"/>
                  <a:gd name="connsiteX23" fmla="*/ 46799 w 58647"/>
                  <a:gd name="connsiteY23" fmla="*/ 18173 h 64852"/>
                  <a:gd name="connsiteX24" fmla="*/ 17605 w 58647"/>
                  <a:gd name="connsiteY24" fmla="*/ 14891 h 64852"/>
                  <a:gd name="connsiteX25" fmla="*/ 11039 w 58647"/>
                  <a:gd name="connsiteY25" fmla="*/ 20401 h 64852"/>
                  <a:gd name="connsiteX26" fmla="*/ 9691 w 58647"/>
                  <a:gd name="connsiteY26" fmla="*/ 21867 h 64852"/>
                  <a:gd name="connsiteX27" fmla="*/ 9222 w 58647"/>
                  <a:gd name="connsiteY27" fmla="*/ 22336 h 64852"/>
                  <a:gd name="connsiteX28" fmla="*/ 17195 w 58647"/>
                  <a:gd name="connsiteY28" fmla="*/ 17704 h 64852"/>
                  <a:gd name="connsiteX29" fmla="*/ 22646 w 58647"/>
                  <a:gd name="connsiteY29" fmla="*/ 17001 h 64852"/>
                  <a:gd name="connsiteX30" fmla="*/ 22470 w 58647"/>
                  <a:gd name="connsiteY30" fmla="*/ 17001 h 64852"/>
                  <a:gd name="connsiteX31" fmla="*/ 27922 w 58647"/>
                  <a:gd name="connsiteY31" fmla="*/ 17704 h 64852"/>
                  <a:gd name="connsiteX32" fmla="*/ 41112 w 58647"/>
                  <a:gd name="connsiteY32" fmla="*/ 30660 h 64852"/>
                  <a:gd name="connsiteX33" fmla="*/ 40702 w 58647"/>
                  <a:gd name="connsiteY33" fmla="*/ 28432 h 64852"/>
                  <a:gd name="connsiteX34" fmla="*/ 41405 w 58647"/>
                  <a:gd name="connsiteY34" fmla="*/ 33884 h 64852"/>
                  <a:gd name="connsiteX35" fmla="*/ 41112 w 58647"/>
                  <a:gd name="connsiteY35" fmla="*/ 26791 h 64852"/>
                  <a:gd name="connsiteX36" fmla="*/ 30971 w 58647"/>
                  <a:gd name="connsiteY36" fmla="*/ 44495 h 64852"/>
                  <a:gd name="connsiteX37" fmla="*/ 37419 w 58647"/>
                  <a:gd name="connsiteY37" fmla="*/ 40039 h 64852"/>
                  <a:gd name="connsiteX38" fmla="*/ 39647 w 58647"/>
                  <a:gd name="connsiteY38" fmla="*/ 38867 h 64852"/>
                  <a:gd name="connsiteX39" fmla="*/ 36774 w 58647"/>
                  <a:gd name="connsiteY39" fmla="*/ 40274 h 64852"/>
                  <a:gd name="connsiteX40" fmla="*/ 31322 w 58647"/>
                  <a:gd name="connsiteY40" fmla="*/ 40977 h 64852"/>
                  <a:gd name="connsiteX41" fmla="*/ 31908 w 58647"/>
                  <a:gd name="connsiteY41" fmla="*/ 40977 h 64852"/>
                  <a:gd name="connsiteX42" fmla="*/ 26457 w 58647"/>
                  <a:gd name="connsiteY42" fmla="*/ 40274 h 64852"/>
                  <a:gd name="connsiteX43" fmla="*/ 15553 w 58647"/>
                  <a:gd name="connsiteY43" fmla="*/ 31774 h 64852"/>
                  <a:gd name="connsiteX44" fmla="*/ 13853 w 58647"/>
                  <a:gd name="connsiteY44" fmla="*/ 28315 h 64852"/>
                  <a:gd name="connsiteX45" fmla="*/ 13150 w 58647"/>
                  <a:gd name="connsiteY45" fmla="*/ 22863 h 64852"/>
                  <a:gd name="connsiteX46" fmla="*/ 13150 w 58647"/>
                  <a:gd name="connsiteY46" fmla="*/ 33474 h 64852"/>
                  <a:gd name="connsiteX47" fmla="*/ 23643 w 58647"/>
                  <a:gd name="connsiteY47" fmla="*/ 58916 h 64852"/>
                  <a:gd name="connsiteX48" fmla="*/ 52661 w 58647"/>
                  <a:gd name="connsiteY48" fmla="*/ 58916 h 64852"/>
                  <a:gd name="connsiteX49" fmla="*/ 52720 w 58647"/>
                  <a:gd name="connsiteY49" fmla="*/ 30015 h 64852"/>
                  <a:gd name="connsiteX50" fmla="*/ 52720 w 58647"/>
                  <a:gd name="connsiteY50" fmla="*/ 30015 h 6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8647" h="64852">
                    <a:moveTo>
                      <a:pt x="52720" y="30015"/>
                    </a:moveTo>
                    <a:cubicBezTo>
                      <a:pt x="51488" y="28725"/>
                      <a:pt x="50257" y="26498"/>
                      <a:pt x="54185" y="32067"/>
                    </a:cubicBezTo>
                    <a:cubicBezTo>
                      <a:pt x="53130" y="30601"/>
                      <a:pt x="51781" y="26967"/>
                      <a:pt x="54771" y="34118"/>
                    </a:cubicBezTo>
                    <a:cubicBezTo>
                      <a:pt x="54243" y="32770"/>
                      <a:pt x="53892" y="31363"/>
                      <a:pt x="53716" y="29898"/>
                    </a:cubicBezTo>
                    <a:cubicBezTo>
                      <a:pt x="53950" y="31715"/>
                      <a:pt x="54185" y="33532"/>
                      <a:pt x="54419" y="35350"/>
                    </a:cubicBezTo>
                    <a:cubicBezTo>
                      <a:pt x="53599" y="29077"/>
                      <a:pt x="55357" y="22394"/>
                      <a:pt x="53188" y="16239"/>
                    </a:cubicBezTo>
                    <a:cubicBezTo>
                      <a:pt x="49964" y="7094"/>
                      <a:pt x="41757" y="-761"/>
                      <a:pt x="31322" y="59"/>
                    </a:cubicBezTo>
                    <a:cubicBezTo>
                      <a:pt x="24815" y="528"/>
                      <a:pt x="19188" y="2932"/>
                      <a:pt x="13794" y="6566"/>
                    </a:cubicBezTo>
                    <a:cubicBezTo>
                      <a:pt x="8167" y="10435"/>
                      <a:pt x="2715" y="14421"/>
                      <a:pt x="780" y="21398"/>
                    </a:cubicBezTo>
                    <a:cubicBezTo>
                      <a:pt x="-275" y="25325"/>
                      <a:pt x="-99" y="29898"/>
                      <a:pt x="370" y="33943"/>
                    </a:cubicBezTo>
                    <a:cubicBezTo>
                      <a:pt x="956" y="39512"/>
                      <a:pt x="1367" y="41857"/>
                      <a:pt x="3711" y="46898"/>
                    </a:cubicBezTo>
                    <a:cubicBezTo>
                      <a:pt x="5822" y="51412"/>
                      <a:pt x="11684" y="56453"/>
                      <a:pt x="16784" y="57274"/>
                    </a:cubicBezTo>
                    <a:cubicBezTo>
                      <a:pt x="23232" y="58271"/>
                      <a:pt x="27453" y="57743"/>
                      <a:pt x="33374" y="55047"/>
                    </a:cubicBezTo>
                    <a:cubicBezTo>
                      <a:pt x="35543" y="54050"/>
                      <a:pt x="37536" y="52115"/>
                      <a:pt x="39236" y="50357"/>
                    </a:cubicBezTo>
                    <a:cubicBezTo>
                      <a:pt x="39881" y="49653"/>
                      <a:pt x="40526" y="48891"/>
                      <a:pt x="41229" y="48188"/>
                    </a:cubicBezTo>
                    <a:cubicBezTo>
                      <a:pt x="43574" y="45785"/>
                      <a:pt x="36540" y="51529"/>
                      <a:pt x="38650" y="50122"/>
                    </a:cubicBezTo>
                    <a:cubicBezTo>
                      <a:pt x="40702" y="48716"/>
                      <a:pt x="32377" y="52057"/>
                      <a:pt x="35367" y="51529"/>
                    </a:cubicBezTo>
                    <a:cubicBezTo>
                      <a:pt x="33550" y="51764"/>
                      <a:pt x="31733" y="51998"/>
                      <a:pt x="29915" y="52233"/>
                    </a:cubicBezTo>
                    <a:cubicBezTo>
                      <a:pt x="30150" y="52233"/>
                      <a:pt x="30385" y="52233"/>
                      <a:pt x="30560" y="52233"/>
                    </a:cubicBezTo>
                    <a:cubicBezTo>
                      <a:pt x="28743" y="51998"/>
                      <a:pt x="26926" y="51764"/>
                      <a:pt x="25108" y="51529"/>
                    </a:cubicBezTo>
                    <a:cubicBezTo>
                      <a:pt x="25226" y="51529"/>
                      <a:pt x="25343" y="51588"/>
                      <a:pt x="25460" y="51588"/>
                    </a:cubicBezTo>
                    <a:cubicBezTo>
                      <a:pt x="22529" y="50767"/>
                      <a:pt x="19950" y="49302"/>
                      <a:pt x="17781" y="47191"/>
                    </a:cubicBezTo>
                    <a:cubicBezTo>
                      <a:pt x="26046" y="54695"/>
                      <a:pt x="38591" y="55398"/>
                      <a:pt x="46799" y="47191"/>
                    </a:cubicBezTo>
                    <a:cubicBezTo>
                      <a:pt x="54419" y="39571"/>
                      <a:pt x="55064" y="25677"/>
                      <a:pt x="46799" y="18173"/>
                    </a:cubicBezTo>
                    <a:cubicBezTo>
                      <a:pt x="38943" y="11021"/>
                      <a:pt x="26867" y="8442"/>
                      <a:pt x="17605" y="14891"/>
                    </a:cubicBezTo>
                    <a:cubicBezTo>
                      <a:pt x="15201" y="16590"/>
                      <a:pt x="12974" y="18291"/>
                      <a:pt x="11039" y="20401"/>
                    </a:cubicBezTo>
                    <a:cubicBezTo>
                      <a:pt x="10570" y="20870"/>
                      <a:pt x="10160" y="21398"/>
                      <a:pt x="9691" y="21867"/>
                    </a:cubicBezTo>
                    <a:cubicBezTo>
                      <a:pt x="9515" y="22042"/>
                      <a:pt x="9339" y="22160"/>
                      <a:pt x="9222" y="22336"/>
                    </a:cubicBezTo>
                    <a:cubicBezTo>
                      <a:pt x="11918" y="19873"/>
                      <a:pt x="13560" y="18701"/>
                      <a:pt x="17195" y="17704"/>
                    </a:cubicBezTo>
                    <a:cubicBezTo>
                      <a:pt x="19012" y="17470"/>
                      <a:pt x="20829" y="17235"/>
                      <a:pt x="22646" y="17001"/>
                    </a:cubicBezTo>
                    <a:cubicBezTo>
                      <a:pt x="22588" y="17001"/>
                      <a:pt x="22529" y="17001"/>
                      <a:pt x="22470" y="17001"/>
                    </a:cubicBezTo>
                    <a:cubicBezTo>
                      <a:pt x="24288" y="17235"/>
                      <a:pt x="26105" y="17470"/>
                      <a:pt x="27922" y="17704"/>
                    </a:cubicBezTo>
                    <a:cubicBezTo>
                      <a:pt x="34312" y="18701"/>
                      <a:pt x="39060" y="24973"/>
                      <a:pt x="41112" y="30660"/>
                    </a:cubicBezTo>
                    <a:cubicBezTo>
                      <a:pt x="40878" y="29956"/>
                      <a:pt x="40760" y="29194"/>
                      <a:pt x="40702" y="28432"/>
                    </a:cubicBezTo>
                    <a:cubicBezTo>
                      <a:pt x="40936" y="30250"/>
                      <a:pt x="41171" y="32067"/>
                      <a:pt x="41405" y="33884"/>
                    </a:cubicBezTo>
                    <a:cubicBezTo>
                      <a:pt x="41171" y="31539"/>
                      <a:pt x="41112" y="29136"/>
                      <a:pt x="41112" y="26791"/>
                    </a:cubicBezTo>
                    <a:cubicBezTo>
                      <a:pt x="37712" y="32712"/>
                      <a:pt x="34312" y="38574"/>
                      <a:pt x="30971" y="44495"/>
                    </a:cubicBezTo>
                    <a:cubicBezTo>
                      <a:pt x="33081" y="42912"/>
                      <a:pt x="35191" y="41388"/>
                      <a:pt x="37419" y="40039"/>
                    </a:cubicBezTo>
                    <a:cubicBezTo>
                      <a:pt x="38122" y="39571"/>
                      <a:pt x="38884" y="39219"/>
                      <a:pt x="39647" y="38867"/>
                    </a:cubicBezTo>
                    <a:cubicBezTo>
                      <a:pt x="32964" y="42033"/>
                      <a:pt x="34898" y="40626"/>
                      <a:pt x="36774" y="40274"/>
                    </a:cubicBezTo>
                    <a:cubicBezTo>
                      <a:pt x="34957" y="40508"/>
                      <a:pt x="33140" y="40743"/>
                      <a:pt x="31322" y="40977"/>
                    </a:cubicBezTo>
                    <a:cubicBezTo>
                      <a:pt x="31498" y="40919"/>
                      <a:pt x="31733" y="40919"/>
                      <a:pt x="31908" y="40977"/>
                    </a:cubicBezTo>
                    <a:cubicBezTo>
                      <a:pt x="30091" y="40743"/>
                      <a:pt x="28274" y="40508"/>
                      <a:pt x="26457" y="40274"/>
                    </a:cubicBezTo>
                    <a:cubicBezTo>
                      <a:pt x="22763" y="39688"/>
                      <a:pt x="17839" y="35526"/>
                      <a:pt x="15553" y="31774"/>
                    </a:cubicBezTo>
                    <a:cubicBezTo>
                      <a:pt x="12329" y="26439"/>
                      <a:pt x="13560" y="26087"/>
                      <a:pt x="13853" y="28315"/>
                    </a:cubicBezTo>
                    <a:cubicBezTo>
                      <a:pt x="13618" y="26498"/>
                      <a:pt x="13384" y="24680"/>
                      <a:pt x="13150" y="22863"/>
                    </a:cubicBezTo>
                    <a:cubicBezTo>
                      <a:pt x="13501" y="26381"/>
                      <a:pt x="12915" y="29956"/>
                      <a:pt x="13150" y="33474"/>
                    </a:cubicBezTo>
                    <a:cubicBezTo>
                      <a:pt x="13794" y="43146"/>
                      <a:pt x="16842" y="51764"/>
                      <a:pt x="23643" y="58916"/>
                    </a:cubicBezTo>
                    <a:cubicBezTo>
                      <a:pt x="31381" y="67006"/>
                      <a:pt x="44923" y="66654"/>
                      <a:pt x="52661" y="58916"/>
                    </a:cubicBezTo>
                    <a:cubicBezTo>
                      <a:pt x="60809" y="51002"/>
                      <a:pt x="60457" y="38163"/>
                      <a:pt x="52720" y="30015"/>
                    </a:cubicBezTo>
                    <a:lnTo>
                      <a:pt x="52720" y="300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10101905" y="5359982"/>
                <a:ext cx="64480" cy="163219"/>
              </a:xfrm>
              <a:custGeom>
                <a:avLst/>
                <a:gdLst>
                  <a:gd name="connsiteX0" fmla="*/ 25802 w 64480"/>
                  <a:gd name="connsiteY0" fmla="*/ 9661 h 163219"/>
                  <a:gd name="connsiteX1" fmla="*/ 6164 w 64480"/>
                  <a:gd name="connsiteY1" fmla="*/ 148595 h 163219"/>
                  <a:gd name="connsiteX2" fmla="*/ 45734 w 64480"/>
                  <a:gd name="connsiteY2" fmla="*/ 137692 h 163219"/>
                  <a:gd name="connsiteX3" fmla="*/ 61269 w 64480"/>
                  <a:gd name="connsiteY3" fmla="*/ 30413 h 163219"/>
                  <a:gd name="connsiteX4" fmla="*/ 25802 w 64480"/>
                  <a:gd name="connsiteY4" fmla="*/ 9661 h 163219"/>
                  <a:gd name="connsiteX5" fmla="*/ 25802 w 64480"/>
                  <a:gd name="connsiteY5" fmla="*/ 9661 h 163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480" h="163219">
                    <a:moveTo>
                      <a:pt x="25802" y="9661"/>
                    </a:moveTo>
                    <a:cubicBezTo>
                      <a:pt x="-343" y="51635"/>
                      <a:pt x="-6088" y="100994"/>
                      <a:pt x="6164" y="148595"/>
                    </a:cubicBezTo>
                    <a:cubicBezTo>
                      <a:pt x="12730" y="174213"/>
                      <a:pt x="52300" y="163368"/>
                      <a:pt x="45734" y="137692"/>
                    </a:cubicBezTo>
                    <a:cubicBezTo>
                      <a:pt x="36120" y="100350"/>
                      <a:pt x="40810" y="63242"/>
                      <a:pt x="61269" y="30413"/>
                    </a:cubicBezTo>
                    <a:cubicBezTo>
                      <a:pt x="75279" y="7844"/>
                      <a:pt x="39754" y="-12733"/>
                      <a:pt x="25802" y="9661"/>
                    </a:cubicBezTo>
                    <a:lnTo>
                      <a:pt x="25802" y="966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9598555" y="5488091"/>
                <a:ext cx="584114" cy="122017"/>
              </a:xfrm>
              <a:custGeom>
                <a:avLst/>
                <a:gdLst>
                  <a:gd name="connsiteX0" fmla="*/ 4719 w 584114"/>
                  <a:gd name="connsiteY0" fmla="*/ 47101 h 122017"/>
                  <a:gd name="connsiteX1" fmla="*/ 275729 w 584114"/>
                  <a:gd name="connsiteY1" fmla="*/ 116392 h 122017"/>
                  <a:gd name="connsiteX2" fmla="*/ 569836 w 584114"/>
                  <a:gd name="connsiteY2" fmla="*/ 40653 h 122017"/>
                  <a:gd name="connsiteX3" fmla="*/ 558932 w 584114"/>
                  <a:gd name="connsiteY3" fmla="*/ 1083 h 122017"/>
                  <a:gd name="connsiteX4" fmla="*/ 292143 w 584114"/>
                  <a:gd name="connsiteY4" fmla="*/ 72836 h 122017"/>
                  <a:gd name="connsiteX5" fmla="*/ 33678 w 584114"/>
                  <a:gd name="connsiteY5" fmla="*/ 18083 h 122017"/>
                  <a:gd name="connsiteX6" fmla="*/ 4719 w 584114"/>
                  <a:gd name="connsiteY6" fmla="*/ 47101 h 122017"/>
                  <a:gd name="connsiteX7" fmla="*/ 4719 w 584114"/>
                  <a:gd name="connsiteY7" fmla="*/ 47101 h 122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4114" h="122017">
                    <a:moveTo>
                      <a:pt x="4719" y="47101"/>
                    </a:moveTo>
                    <a:cubicBezTo>
                      <a:pt x="67855" y="127824"/>
                      <a:pt x="183223" y="128352"/>
                      <a:pt x="275729" y="116392"/>
                    </a:cubicBezTo>
                    <a:cubicBezTo>
                      <a:pt x="376676" y="103320"/>
                      <a:pt x="473344" y="71429"/>
                      <a:pt x="569836" y="40653"/>
                    </a:cubicBezTo>
                    <a:cubicBezTo>
                      <a:pt x="594926" y="32622"/>
                      <a:pt x="584198" y="-7007"/>
                      <a:pt x="558932" y="1083"/>
                    </a:cubicBezTo>
                    <a:cubicBezTo>
                      <a:pt x="471058" y="29163"/>
                      <a:pt x="383359" y="57653"/>
                      <a:pt x="292143" y="72836"/>
                    </a:cubicBezTo>
                    <a:cubicBezTo>
                      <a:pt x="206731" y="87081"/>
                      <a:pt x="93121" y="93999"/>
                      <a:pt x="33678" y="18083"/>
                    </a:cubicBezTo>
                    <a:cubicBezTo>
                      <a:pt x="17440" y="-2728"/>
                      <a:pt x="-11343" y="26525"/>
                      <a:pt x="4719" y="47101"/>
                    </a:cubicBezTo>
                    <a:lnTo>
                      <a:pt x="4719" y="4710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9667109" y="5426747"/>
                <a:ext cx="487310" cy="84421"/>
              </a:xfrm>
              <a:custGeom>
                <a:avLst/>
                <a:gdLst>
                  <a:gd name="connsiteX0" fmla="*/ 31426 w 487310"/>
                  <a:gd name="connsiteY0" fmla="*/ 82359 h 84421"/>
                  <a:gd name="connsiteX1" fmla="*/ 239827 w 487310"/>
                  <a:gd name="connsiteY1" fmla="*/ 42085 h 84421"/>
                  <a:gd name="connsiteX2" fmla="*/ 456201 w 487310"/>
                  <a:gd name="connsiteY2" fmla="*/ 70634 h 84421"/>
                  <a:gd name="connsiteX3" fmla="*/ 476895 w 487310"/>
                  <a:gd name="connsiteY3" fmla="*/ 35226 h 84421"/>
                  <a:gd name="connsiteX4" fmla="*/ 247741 w 487310"/>
                  <a:gd name="connsiteY4" fmla="*/ 756 h 84421"/>
                  <a:gd name="connsiteX5" fmla="*/ 10615 w 487310"/>
                  <a:gd name="connsiteY5" fmla="*/ 46951 h 84421"/>
                  <a:gd name="connsiteX6" fmla="*/ 31426 w 487310"/>
                  <a:gd name="connsiteY6" fmla="*/ 82359 h 84421"/>
                  <a:gd name="connsiteX7" fmla="*/ 31426 w 487310"/>
                  <a:gd name="connsiteY7" fmla="*/ 82359 h 8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7310" h="84421">
                    <a:moveTo>
                      <a:pt x="31426" y="82359"/>
                    </a:moveTo>
                    <a:cubicBezTo>
                      <a:pt x="95324" y="53223"/>
                      <a:pt x="170595" y="45661"/>
                      <a:pt x="239827" y="42085"/>
                    </a:cubicBezTo>
                    <a:cubicBezTo>
                      <a:pt x="309705" y="38509"/>
                      <a:pt x="392245" y="38157"/>
                      <a:pt x="456201" y="70634"/>
                    </a:cubicBezTo>
                    <a:cubicBezTo>
                      <a:pt x="479768" y="82593"/>
                      <a:pt x="500520" y="47185"/>
                      <a:pt x="476895" y="35226"/>
                    </a:cubicBezTo>
                    <a:cubicBezTo>
                      <a:pt x="407897" y="229"/>
                      <a:pt x="323481" y="-1764"/>
                      <a:pt x="247741" y="756"/>
                    </a:cubicBezTo>
                    <a:cubicBezTo>
                      <a:pt x="168426" y="3394"/>
                      <a:pt x="83482" y="13712"/>
                      <a:pt x="10615" y="46951"/>
                    </a:cubicBezTo>
                    <a:cubicBezTo>
                      <a:pt x="-13361" y="57913"/>
                      <a:pt x="7508" y="93262"/>
                      <a:pt x="31426" y="82359"/>
                    </a:cubicBezTo>
                    <a:lnTo>
                      <a:pt x="31426" y="8235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9584630" y="5507510"/>
                <a:ext cx="452749" cy="555185"/>
              </a:xfrm>
              <a:custGeom>
                <a:avLst/>
                <a:gdLst>
                  <a:gd name="connsiteX0" fmla="*/ 1644 w 452749"/>
                  <a:gd name="connsiteY0" fmla="*/ 24517 h 555185"/>
                  <a:gd name="connsiteX1" fmla="*/ 41214 w 452749"/>
                  <a:gd name="connsiteY1" fmla="*/ 289254 h 555185"/>
                  <a:gd name="connsiteX2" fmla="*/ 102474 w 452749"/>
                  <a:gd name="connsiteY2" fmla="*/ 502228 h 555185"/>
                  <a:gd name="connsiteX3" fmla="*/ 442131 w 452749"/>
                  <a:gd name="connsiteY3" fmla="*/ 499884 h 555185"/>
                  <a:gd name="connsiteX4" fmla="*/ 421437 w 452749"/>
                  <a:gd name="connsiteY4" fmla="*/ 464476 h 555185"/>
                  <a:gd name="connsiteX5" fmla="*/ 119006 w 452749"/>
                  <a:gd name="connsiteY5" fmla="*/ 455975 h 555185"/>
                  <a:gd name="connsiteX6" fmla="*/ 79553 w 452749"/>
                  <a:gd name="connsiteY6" fmla="*/ 240187 h 555185"/>
                  <a:gd name="connsiteX7" fmla="*/ 41214 w 452749"/>
                  <a:gd name="connsiteY7" fmla="*/ 13613 h 555185"/>
                  <a:gd name="connsiteX8" fmla="*/ 1644 w 452749"/>
                  <a:gd name="connsiteY8" fmla="*/ 24517 h 555185"/>
                  <a:gd name="connsiteX9" fmla="*/ 1644 w 452749"/>
                  <a:gd name="connsiteY9" fmla="*/ 24517 h 55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2749" h="555185">
                    <a:moveTo>
                      <a:pt x="1644" y="24517"/>
                    </a:moveTo>
                    <a:cubicBezTo>
                      <a:pt x="36700" y="108698"/>
                      <a:pt x="35645" y="199738"/>
                      <a:pt x="41214" y="289254"/>
                    </a:cubicBezTo>
                    <a:cubicBezTo>
                      <a:pt x="45669" y="361418"/>
                      <a:pt x="53407" y="445130"/>
                      <a:pt x="102474" y="502228"/>
                    </a:cubicBezTo>
                    <a:cubicBezTo>
                      <a:pt x="184369" y="597489"/>
                      <a:pt x="348394" y="543674"/>
                      <a:pt x="442131" y="499884"/>
                    </a:cubicBezTo>
                    <a:cubicBezTo>
                      <a:pt x="466107" y="488687"/>
                      <a:pt x="445237" y="453338"/>
                      <a:pt x="421437" y="464476"/>
                    </a:cubicBezTo>
                    <a:cubicBezTo>
                      <a:pt x="337432" y="503694"/>
                      <a:pt x="181438" y="556337"/>
                      <a:pt x="119006" y="455975"/>
                    </a:cubicBezTo>
                    <a:cubicBezTo>
                      <a:pt x="81253" y="395243"/>
                      <a:pt x="82953" y="309010"/>
                      <a:pt x="79553" y="240187"/>
                    </a:cubicBezTo>
                    <a:cubicBezTo>
                      <a:pt x="75742" y="163334"/>
                      <a:pt x="71170" y="85484"/>
                      <a:pt x="41214" y="13613"/>
                    </a:cubicBezTo>
                    <a:cubicBezTo>
                      <a:pt x="31190" y="-10480"/>
                      <a:pt x="-8497" y="72"/>
                      <a:pt x="1644" y="24517"/>
                    </a:cubicBezTo>
                    <a:lnTo>
                      <a:pt x="1644" y="2451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9977314" y="5506826"/>
                <a:ext cx="166935" cy="490437"/>
              </a:xfrm>
              <a:custGeom>
                <a:avLst/>
                <a:gdLst>
                  <a:gd name="connsiteX0" fmla="*/ 124130 w 166935"/>
                  <a:gd name="connsiteY0" fmla="*/ 19748 h 490437"/>
                  <a:gd name="connsiteX1" fmla="*/ 3838 w 166935"/>
                  <a:gd name="connsiteY1" fmla="*/ 460762 h 490437"/>
                  <a:gd name="connsiteX2" fmla="*/ 39246 w 166935"/>
                  <a:gd name="connsiteY2" fmla="*/ 481456 h 490437"/>
                  <a:gd name="connsiteX3" fmla="*/ 165166 w 166935"/>
                  <a:gd name="connsiteY3" fmla="*/ 19690 h 490437"/>
                  <a:gd name="connsiteX4" fmla="*/ 124130 w 166935"/>
                  <a:gd name="connsiteY4" fmla="*/ 19748 h 490437"/>
                  <a:gd name="connsiteX5" fmla="*/ 124130 w 166935"/>
                  <a:gd name="connsiteY5" fmla="*/ 19748 h 490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935" h="490437">
                    <a:moveTo>
                      <a:pt x="124130" y="19748"/>
                    </a:moveTo>
                    <a:cubicBezTo>
                      <a:pt x="135269" y="168883"/>
                      <a:pt x="91713" y="339005"/>
                      <a:pt x="3838" y="460762"/>
                    </a:cubicBezTo>
                    <a:cubicBezTo>
                      <a:pt x="-11697" y="482277"/>
                      <a:pt x="23945" y="502736"/>
                      <a:pt x="39246" y="481456"/>
                    </a:cubicBezTo>
                    <a:cubicBezTo>
                      <a:pt x="130872" y="354539"/>
                      <a:pt x="176773" y="175214"/>
                      <a:pt x="165166" y="19690"/>
                    </a:cubicBezTo>
                    <a:cubicBezTo>
                      <a:pt x="163231" y="-6456"/>
                      <a:pt x="122137" y="-6690"/>
                      <a:pt x="124130" y="19748"/>
                    </a:cubicBezTo>
                    <a:lnTo>
                      <a:pt x="124130" y="1974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9973227" y="5606374"/>
                <a:ext cx="93044" cy="310531"/>
              </a:xfrm>
              <a:custGeom>
                <a:avLst/>
                <a:gdLst>
                  <a:gd name="connsiteX0" fmla="*/ 52009 w 93044"/>
                  <a:gd name="connsiteY0" fmla="*/ 19858 h 310531"/>
                  <a:gd name="connsiteX1" fmla="*/ 2063 w 93044"/>
                  <a:gd name="connsiteY1" fmla="*/ 279144 h 310531"/>
                  <a:gd name="connsiteX2" fmla="*/ 37471 w 93044"/>
                  <a:gd name="connsiteY2" fmla="*/ 299838 h 310531"/>
                  <a:gd name="connsiteX3" fmla="*/ 93044 w 93044"/>
                  <a:gd name="connsiteY3" fmla="*/ 19800 h 310531"/>
                  <a:gd name="connsiteX4" fmla="*/ 52009 w 93044"/>
                  <a:gd name="connsiteY4" fmla="*/ 19858 h 310531"/>
                  <a:gd name="connsiteX5" fmla="*/ 52009 w 93044"/>
                  <a:gd name="connsiteY5" fmla="*/ 19858 h 310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044" h="310531">
                    <a:moveTo>
                      <a:pt x="52009" y="19858"/>
                    </a:moveTo>
                    <a:cubicBezTo>
                      <a:pt x="51598" y="109843"/>
                      <a:pt x="39640" y="196662"/>
                      <a:pt x="2063" y="279144"/>
                    </a:cubicBezTo>
                    <a:cubicBezTo>
                      <a:pt x="-8841" y="303062"/>
                      <a:pt x="26508" y="323931"/>
                      <a:pt x="37471" y="299838"/>
                    </a:cubicBezTo>
                    <a:cubicBezTo>
                      <a:pt x="78213" y="210497"/>
                      <a:pt x="92634" y="117523"/>
                      <a:pt x="93044" y="19800"/>
                    </a:cubicBezTo>
                    <a:cubicBezTo>
                      <a:pt x="93162" y="-6639"/>
                      <a:pt x="52126" y="-6580"/>
                      <a:pt x="52009" y="19858"/>
                    </a:cubicBezTo>
                    <a:lnTo>
                      <a:pt x="52009" y="1985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9920361" y="5957447"/>
                <a:ext cx="39701" cy="41035"/>
              </a:xfrm>
              <a:custGeom>
                <a:avLst/>
                <a:gdLst>
                  <a:gd name="connsiteX0" fmla="*/ 19873 w 39701"/>
                  <a:gd name="connsiteY0" fmla="*/ 41035 h 41035"/>
                  <a:gd name="connsiteX1" fmla="*/ 19873 w 39701"/>
                  <a:gd name="connsiteY1" fmla="*/ 0 h 41035"/>
                  <a:gd name="connsiteX2" fmla="*/ 19873 w 39701"/>
                  <a:gd name="connsiteY2" fmla="*/ 41035 h 41035"/>
                  <a:gd name="connsiteX3" fmla="*/ 19873 w 39701"/>
                  <a:gd name="connsiteY3" fmla="*/ 41035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01" h="41035">
                    <a:moveTo>
                      <a:pt x="19873" y="41035"/>
                    </a:moveTo>
                    <a:cubicBezTo>
                      <a:pt x="46312" y="41035"/>
                      <a:pt x="46312" y="0"/>
                      <a:pt x="19873" y="0"/>
                    </a:cubicBezTo>
                    <a:cubicBezTo>
                      <a:pt x="-6624" y="0"/>
                      <a:pt x="-6624" y="41035"/>
                      <a:pt x="19873" y="41035"/>
                    </a:cubicBezTo>
                    <a:lnTo>
                      <a:pt x="19873" y="410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10213793" y="4837091"/>
                <a:ext cx="145638" cy="984526"/>
              </a:xfrm>
              <a:custGeom>
                <a:avLst/>
                <a:gdLst>
                  <a:gd name="connsiteX0" fmla="*/ 1847 w 145638"/>
                  <a:gd name="connsiteY0" fmla="*/ 31509 h 984526"/>
                  <a:gd name="connsiteX1" fmla="*/ 104612 w 145638"/>
                  <a:gd name="connsiteY1" fmla="*/ 495796 h 984526"/>
                  <a:gd name="connsiteX2" fmla="*/ 17382 w 145638"/>
                  <a:gd name="connsiteY2" fmla="*/ 959496 h 984526"/>
                  <a:gd name="connsiteX3" fmla="*/ 56952 w 145638"/>
                  <a:gd name="connsiteY3" fmla="*/ 970400 h 984526"/>
                  <a:gd name="connsiteX4" fmla="*/ 145589 w 145638"/>
                  <a:gd name="connsiteY4" fmla="*/ 485889 h 984526"/>
                  <a:gd name="connsiteX5" fmla="*/ 37314 w 145638"/>
                  <a:gd name="connsiteY5" fmla="*/ 10756 h 984526"/>
                  <a:gd name="connsiteX6" fmla="*/ 1847 w 145638"/>
                  <a:gd name="connsiteY6" fmla="*/ 31509 h 984526"/>
                  <a:gd name="connsiteX7" fmla="*/ 1847 w 145638"/>
                  <a:gd name="connsiteY7" fmla="*/ 31509 h 984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638" h="984526">
                    <a:moveTo>
                      <a:pt x="1847" y="31509"/>
                    </a:moveTo>
                    <a:cubicBezTo>
                      <a:pt x="64514" y="179119"/>
                      <a:pt x="103088" y="334995"/>
                      <a:pt x="104612" y="495796"/>
                    </a:cubicBezTo>
                    <a:cubicBezTo>
                      <a:pt x="106136" y="654486"/>
                      <a:pt x="69262" y="810421"/>
                      <a:pt x="17382" y="959496"/>
                    </a:cubicBezTo>
                    <a:cubicBezTo>
                      <a:pt x="8647" y="984587"/>
                      <a:pt x="48335" y="995256"/>
                      <a:pt x="56952" y="970400"/>
                    </a:cubicBezTo>
                    <a:cubicBezTo>
                      <a:pt x="111295" y="814231"/>
                      <a:pt x="147171" y="651965"/>
                      <a:pt x="145589" y="485889"/>
                    </a:cubicBezTo>
                    <a:cubicBezTo>
                      <a:pt x="144006" y="321336"/>
                      <a:pt x="101270" y="161474"/>
                      <a:pt x="37314" y="10756"/>
                    </a:cubicBezTo>
                    <a:cubicBezTo>
                      <a:pt x="26938" y="-13455"/>
                      <a:pt x="-8412" y="7474"/>
                      <a:pt x="1847" y="31509"/>
                    </a:cubicBezTo>
                    <a:lnTo>
                      <a:pt x="1847" y="3150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9730426" y="5178080"/>
                <a:ext cx="60885" cy="315186"/>
              </a:xfrm>
              <a:custGeom>
                <a:avLst/>
                <a:gdLst>
                  <a:gd name="connsiteX0" fmla="*/ 19989 w 60885"/>
                  <a:gd name="connsiteY0" fmla="*/ 14759 h 315186"/>
                  <a:gd name="connsiteX1" fmla="*/ 19989 w 60885"/>
                  <a:gd name="connsiteY1" fmla="*/ 301187 h 315186"/>
                  <a:gd name="connsiteX2" fmla="*/ 59559 w 60885"/>
                  <a:gd name="connsiteY2" fmla="*/ 290283 h 315186"/>
                  <a:gd name="connsiteX3" fmla="*/ 59559 w 60885"/>
                  <a:gd name="connsiteY3" fmla="*/ 25663 h 315186"/>
                  <a:gd name="connsiteX4" fmla="*/ 19989 w 60885"/>
                  <a:gd name="connsiteY4" fmla="*/ 14759 h 315186"/>
                  <a:gd name="connsiteX5" fmla="*/ 19989 w 60885"/>
                  <a:gd name="connsiteY5" fmla="*/ 14759 h 315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885" h="315186">
                    <a:moveTo>
                      <a:pt x="19989" y="14759"/>
                    </a:moveTo>
                    <a:cubicBezTo>
                      <a:pt x="-352" y="105565"/>
                      <a:pt x="-12311" y="211846"/>
                      <a:pt x="19989" y="301187"/>
                    </a:cubicBezTo>
                    <a:cubicBezTo>
                      <a:pt x="28900" y="325867"/>
                      <a:pt x="68587" y="315197"/>
                      <a:pt x="59559" y="290283"/>
                    </a:cubicBezTo>
                    <a:cubicBezTo>
                      <a:pt x="29662" y="207743"/>
                      <a:pt x="40742" y="109551"/>
                      <a:pt x="59559" y="25663"/>
                    </a:cubicBezTo>
                    <a:cubicBezTo>
                      <a:pt x="65363" y="-131"/>
                      <a:pt x="25793" y="-11094"/>
                      <a:pt x="19989" y="14759"/>
                    </a:cubicBezTo>
                    <a:lnTo>
                      <a:pt x="19989" y="1475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9920096" y="5148099"/>
                <a:ext cx="175001" cy="60918"/>
              </a:xfrm>
              <a:custGeom>
                <a:avLst/>
                <a:gdLst>
                  <a:gd name="connsiteX0" fmla="*/ 9761 w 175001"/>
                  <a:gd name="connsiteY0" fmla="*/ 38585 h 60918"/>
                  <a:gd name="connsiteX1" fmla="*/ 160420 w 175001"/>
                  <a:gd name="connsiteY1" fmla="*/ 52361 h 60918"/>
                  <a:gd name="connsiteX2" fmla="*/ 149517 w 175001"/>
                  <a:gd name="connsiteY2" fmla="*/ 12791 h 60918"/>
                  <a:gd name="connsiteX3" fmla="*/ 30514 w 175001"/>
                  <a:gd name="connsiteY3" fmla="*/ 3118 h 60918"/>
                  <a:gd name="connsiteX4" fmla="*/ 9761 w 175001"/>
                  <a:gd name="connsiteY4" fmla="*/ 38585 h 60918"/>
                  <a:gd name="connsiteX5" fmla="*/ 9761 w 175001"/>
                  <a:gd name="connsiteY5" fmla="*/ 38585 h 6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5001" h="60918">
                    <a:moveTo>
                      <a:pt x="9761" y="38585"/>
                    </a:moveTo>
                    <a:cubicBezTo>
                      <a:pt x="54314" y="65668"/>
                      <a:pt x="111295" y="65316"/>
                      <a:pt x="160420" y="52361"/>
                    </a:cubicBezTo>
                    <a:cubicBezTo>
                      <a:pt x="185979" y="45619"/>
                      <a:pt x="175134" y="6049"/>
                      <a:pt x="149517" y="12791"/>
                    </a:cubicBezTo>
                    <a:cubicBezTo>
                      <a:pt x="110826" y="22991"/>
                      <a:pt x="65746" y="24574"/>
                      <a:pt x="30514" y="3118"/>
                    </a:cubicBezTo>
                    <a:cubicBezTo>
                      <a:pt x="7827" y="-10658"/>
                      <a:pt x="-12808" y="24867"/>
                      <a:pt x="9761" y="38585"/>
                    </a:cubicBezTo>
                    <a:lnTo>
                      <a:pt x="9761" y="3858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9908059" y="5183807"/>
                <a:ext cx="99143" cy="274977"/>
              </a:xfrm>
              <a:custGeom>
                <a:avLst/>
                <a:gdLst>
                  <a:gd name="connsiteX0" fmla="*/ 59258 w 99143"/>
                  <a:gd name="connsiteY0" fmla="*/ 14894 h 274977"/>
                  <a:gd name="connsiteX1" fmla="*/ 636 w 99143"/>
                  <a:gd name="connsiteY1" fmla="*/ 249382 h 274977"/>
                  <a:gd name="connsiteX2" fmla="*/ 40206 w 99143"/>
                  <a:gd name="connsiteY2" fmla="*/ 260286 h 274977"/>
                  <a:gd name="connsiteX3" fmla="*/ 98828 w 99143"/>
                  <a:gd name="connsiteY3" fmla="*/ 25798 h 274977"/>
                  <a:gd name="connsiteX4" fmla="*/ 59258 w 99143"/>
                  <a:gd name="connsiteY4" fmla="*/ 14894 h 274977"/>
                  <a:gd name="connsiteX5" fmla="*/ 59258 w 99143"/>
                  <a:gd name="connsiteY5" fmla="*/ 14894 h 27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143" h="274977">
                    <a:moveTo>
                      <a:pt x="59258" y="14894"/>
                    </a:moveTo>
                    <a:cubicBezTo>
                      <a:pt x="46244" y="94620"/>
                      <a:pt x="19161" y="170946"/>
                      <a:pt x="636" y="249382"/>
                    </a:cubicBezTo>
                    <a:cubicBezTo>
                      <a:pt x="-5460" y="275117"/>
                      <a:pt x="34110" y="286021"/>
                      <a:pt x="40206" y="260286"/>
                    </a:cubicBezTo>
                    <a:cubicBezTo>
                      <a:pt x="58731" y="181850"/>
                      <a:pt x="85814" y="105523"/>
                      <a:pt x="98828" y="25798"/>
                    </a:cubicBezTo>
                    <a:cubicBezTo>
                      <a:pt x="103049" y="-113"/>
                      <a:pt x="63538" y="-11193"/>
                      <a:pt x="59258" y="14894"/>
                    </a:cubicBezTo>
                    <a:lnTo>
                      <a:pt x="59258" y="148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10042823" y="5178418"/>
                <a:ext cx="41035" cy="285914"/>
              </a:xfrm>
              <a:custGeom>
                <a:avLst/>
                <a:gdLst>
                  <a:gd name="connsiteX0" fmla="*/ 0 w 41035"/>
                  <a:gd name="connsiteY0" fmla="*/ 19873 h 285914"/>
                  <a:gd name="connsiteX1" fmla="*/ 0 w 41035"/>
                  <a:gd name="connsiteY1" fmla="*/ 266086 h 285914"/>
                  <a:gd name="connsiteX2" fmla="*/ 41035 w 41035"/>
                  <a:gd name="connsiteY2" fmla="*/ 266086 h 285914"/>
                  <a:gd name="connsiteX3" fmla="*/ 41035 w 41035"/>
                  <a:gd name="connsiteY3" fmla="*/ 19873 h 285914"/>
                  <a:gd name="connsiteX4" fmla="*/ 0 w 41035"/>
                  <a:gd name="connsiteY4" fmla="*/ 19873 h 285914"/>
                  <a:gd name="connsiteX5" fmla="*/ 0 w 41035"/>
                  <a:gd name="connsiteY5" fmla="*/ 19873 h 285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035" h="285914">
                    <a:moveTo>
                      <a:pt x="0" y="19873"/>
                    </a:moveTo>
                    <a:cubicBezTo>
                      <a:pt x="0" y="101944"/>
                      <a:pt x="0" y="184015"/>
                      <a:pt x="0" y="266086"/>
                    </a:cubicBezTo>
                    <a:cubicBezTo>
                      <a:pt x="0" y="292524"/>
                      <a:pt x="41035" y="292524"/>
                      <a:pt x="41035" y="266086"/>
                    </a:cubicBezTo>
                    <a:cubicBezTo>
                      <a:pt x="41035" y="184015"/>
                      <a:pt x="41035" y="101944"/>
                      <a:pt x="41035" y="19873"/>
                    </a:cubicBezTo>
                    <a:cubicBezTo>
                      <a:pt x="41035" y="-6624"/>
                      <a:pt x="0" y="-6624"/>
                      <a:pt x="0" y="19873"/>
                    </a:cubicBezTo>
                    <a:lnTo>
                      <a:pt x="0" y="1987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10096491" y="5816299"/>
                <a:ext cx="185768" cy="52634"/>
              </a:xfrm>
              <a:custGeom>
                <a:avLst/>
                <a:gdLst>
                  <a:gd name="connsiteX0" fmla="*/ 19609 w 185768"/>
                  <a:gd name="connsiteY0" fmla="*/ 47352 h 52634"/>
                  <a:gd name="connsiteX1" fmla="*/ 171616 w 185768"/>
                  <a:gd name="connsiteY1" fmla="*/ 40787 h 52634"/>
                  <a:gd name="connsiteX2" fmla="*/ 160713 w 185768"/>
                  <a:gd name="connsiteY2" fmla="*/ 1217 h 52634"/>
                  <a:gd name="connsiteX3" fmla="*/ 19609 w 185768"/>
                  <a:gd name="connsiteY3" fmla="*/ 6376 h 52634"/>
                  <a:gd name="connsiteX4" fmla="*/ 19609 w 185768"/>
                  <a:gd name="connsiteY4" fmla="*/ 47352 h 52634"/>
                  <a:gd name="connsiteX5" fmla="*/ 19609 w 185768"/>
                  <a:gd name="connsiteY5" fmla="*/ 47352 h 52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768" h="52634">
                    <a:moveTo>
                      <a:pt x="19609" y="47352"/>
                    </a:moveTo>
                    <a:cubicBezTo>
                      <a:pt x="71080" y="53097"/>
                      <a:pt x="121729" y="57846"/>
                      <a:pt x="171616" y="40787"/>
                    </a:cubicBezTo>
                    <a:cubicBezTo>
                      <a:pt x="196531" y="32286"/>
                      <a:pt x="185803" y="-7401"/>
                      <a:pt x="160713" y="1217"/>
                    </a:cubicBezTo>
                    <a:cubicBezTo>
                      <a:pt x="114284" y="17103"/>
                      <a:pt x="67386" y="11651"/>
                      <a:pt x="19609" y="6376"/>
                    </a:cubicBezTo>
                    <a:cubicBezTo>
                      <a:pt x="-6653" y="3386"/>
                      <a:pt x="-6419" y="44421"/>
                      <a:pt x="19609" y="47352"/>
                    </a:cubicBezTo>
                    <a:lnTo>
                      <a:pt x="19609" y="473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10100839" y="5805779"/>
                <a:ext cx="319878" cy="218720"/>
              </a:xfrm>
              <a:custGeom>
                <a:avLst/>
                <a:gdLst>
                  <a:gd name="connsiteX0" fmla="*/ 13034 w 319878"/>
                  <a:gd name="connsiteY0" fmla="*/ 43628 h 218720"/>
                  <a:gd name="connsiteX1" fmla="*/ 3185 w 319878"/>
                  <a:gd name="connsiteY1" fmla="*/ 141409 h 218720"/>
                  <a:gd name="connsiteX2" fmla="*/ 67611 w 319878"/>
                  <a:gd name="connsiteY2" fmla="*/ 199152 h 218720"/>
                  <a:gd name="connsiteX3" fmla="*/ 275485 w 319878"/>
                  <a:gd name="connsiteY3" fmla="*/ 206187 h 218720"/>
                  <a:gd name="connsiteX4" fmla="*/ 293541 w 319878"/>
                  <a:gd name="connsiteY4" fmla="*/ 101195 h 218720"/>
                  <a:gd name="connsiteX5" fmla="*/ 136961 w 319878"/>
                  <a:gd name="connsiteY5" fmla="*/ 2123 h 218720"/>
                  <a:gd name="connsiteX6" fmla="*/ 116267 w 319878"/>
                  <a:gd name="connsiteY6" fmla="*/ 37531 h 218720"/>
                  <a:gd name="connsiteX7" fmla="*/ 229525 w 319878"/>
                  <a:gd name="connsiteY7" fmla="*/ 101605 h 218720"/>
                  <a:gd name="connsiteX8" fmla="*/ 276012 w 319878"/>
                  <a:gd name="connsiteY8" fmla="*/ 143461 h 218720"/>
                  <a:gd name="connsiteX9" fmla="*/ 264581 w 319878"/>
                  <a:gd name="connsiteY9" fmla="*/ 166617 h 218720"/>
                  <a:gd name="connsiteX10" fmla="*/ 102081 w 319878"/>
                  <a:gd name="connsiteY10" fmla="*/ 165796 h 218720"/>
                  <a:gd name="connsiteX11" fmla="*/ 42755 w 319878"/>
                  <a:gd name="connsiteY11" fmla="*/ 130506 h 218720"/>
                  <a:gd name="connsiteX12" fmla="*/ 52604 w 319878"/>
                  <a:gd name="connsiteY12" fmla="*/ 54531 h 218720"/>
                  <a:gd name="connsiteX13" fmla="*/ 13034 w 319878"/>
                  <a:gd name="connsiteY13" fmla="*/ 43628 h 218720"/>
                  <a:gd name="connsiteX14" fmla="*/ 13034 w 319878"/>
                  <a:gd name="connsiteY14" fmla="*/ 43628 h 21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9878" h="218720">
                    <a:moveTo>
                      <a:pt x="13034" y="43628"/>
                    </a:moveTo>
                    <a:cubicBezTo>
                      <a:pt x="7054" y="75049"/>
                      <a:pt x="-6018" y="109401"/>
                      <a:pt x="3185" y="141409"/>
                    </a:cubicBezTo>
                    <a:cubicBezTo>
                      <a:pt x="11451" y="170017"/>
                      <a:pt x="41055" y="189948"/>
                      <a:pt x="67611" y="199152"/>
                    </a:cubicBezTo>
                    <a:cubicBezTo>
                      <a:pt x="130102" y="220783"/>
                      <a:pt x="212056" y="226411"/>
                      <a:pt x="275485" y="206187"/>
                    </a:cubicBezTo>
                    <a:cubicBezTo>
                      <a:pt x="332349" y="188014"/>
                      <a:pt x="330297" y="138947"/>
                      <a:pt x="293541" y="101195"/>
                    </a:cubicBezTo>
                    <a:cubicBezTo>
                      <a:pt x="251215" y="57697"/>
                      <a:pt x="191421" y="27448"/>
                      <a:pt x="136961" y="2123"/>
                    </a:cubicBezTo>
                    <a:cubicBezTo>
                      <a:pt x="113160" y="-8957"/>
                      <a:pt x="92291" y="26393"/>
                      <a:pt x="116267" y="37531"/>
                    </a:cubicBezTo>
                    <a:cubicBezTo>
                      <a:pt x="155603" y="55821"/>
                      <a:pt x="193766" y="76925"/>
                      <a:pt x="229525" y="101605"/>
                    </a:cubicBezTo>
                    <a:cubicBezTo>
                      <a:pt x="246350" y="113212"/>
                      <a:pt x="264112" y="126636"/>
                      <a:pt x="276012" y="143461"/>
                    </a:cubicBezTo>
                    <a:cubicBezTo>
                      <a:pt x="285627" y="157120"/>
                      <a:pt x="278944" y="161224"/>
                      <a:pt x="264581" y="166617"/>
                    </a:cubicBezTo>
                    <a:cubicBezTo>
                      <a:pt x="214342" y="185435"/>
                      <a:pt x="153023" y="176465"/>
                      <a:pt x="102081" y="165796"/>
                    </a:cubicBezTo>
                    <a:cubicBezTo>
                      <a:pt x="80391" y="161282"/>
                      <a:pt x="52135" y="153368"/>
                      <a:pt x="42755" y="130506"/>
                    </a:cubicBezTo>
                    <a:cubicBezTo>
                      <a:pt x="34021" y="109226"/>
                      <a:pt x="48617" y="75694"/>
                      <a:pt x="52604" y="54531"/>
                    </a:cubicBezTo>
                    <a:cubicBezTo>
                      <a:pt x="57528" y="28679"/>
                      <a:pt x="18017" y="17658"/>
                      <a:pt x="13034" y="43628"/>
                    </a:cubicBezTo>
                    <a:lnTo>
                      <a:pt x="13034" y="436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9487493" y="5804947"/>
                <a:ext cx="168184" cy="145374"/>
              </a:xfrm>
              <a:custGeom>
                <a:avLst/>
                <a:gdLst>
                  <a:gd name="connsiteX0" fmla="*/ 124457 w 168184"/>
                  <a:gd name="connsiteY0" fmla="*/ 83 h 145374"/>
                  <a:gd name="connsiteX1" fmla="*/ 1468 w 168184"/>
                  <a:gd name="connsiteY1" fmla="*/ 89130 h 145374"/>
                  <a:gd name="connsiteX2" fmla="*/ 49773 w 168184"/>
                  <a:gd name="connsiteY2" fmla="*/ 136086 h 145374"/>
                  <a:gd name="connsiteX3" fmla="*/ 153358 w 168184"/>
                  <a:gd name="connsiteY3" fmla="*/ 140072 h 145374"/>
                  <a:gd name="connsiteX4" fmla="*/ 142454 w 168184"/>
                  <a:gd name="connsiteY4" fmla="*/ 100503 h 145374"/>
                  <a:gd name="connsiteX5" fmla="*/ 41273 w 168184"/>
                  <a:gd name="connsiteY5" fmla="*/ 79750 h 145374"/>
                  <a:gd name="connsiteX6" fmla="*/ 41976 w 168184"/>
                  <a:gd name="connsiteY6" fmla="*/ 71602 h 145374"/>
                  <a:gd name="connsiteX7" fmla="*/ 52118 w 168184"/>
                  <a:gd name="connsiteY7" fmla="*/ 61108 h 145374"/>
                  <a:gd name="connsiteX8" fmla="*/ 124457 w 168184"/>
                  <a:gd name="connsiteY8" fmla="*/ 41177 h 145374"/>
                  <a:gd name="connsiteX9" fmla="*/ 124457 w 168184"/>
                  <a:gd name="connsiteY9" fmla="*/ 83 h 145374"/>
                  <a:gd name="connsiteX10" fmla="*/ 124457 w 168184"/>
                  <a:gd name="connsiteY10" fmla="*/ 83 h 14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84" h="145374">
                    <a:moveTo>
                      <a:pt x="124457" y="83"/>
                    </a:moveTo>
                    <a:cubicBezTo>
                      <a:pt x="77149" y="3893"/>
                      <a:pt x="-12542" y="22301"/>
                      <a:pt x="1468" y="89130"/>
                    </a:cubicBezTo>
                    <a:cubicBezTo>
                      <a:pt x="6334" y="112286"/>
                      <a:pt x="29196" y="128172"/>
                      <a:pt x="49773" y="136086"/>
                    </a:cubicBezTo>
                    <a:cubicBezTo>
                      <a:pt x="82777" y="148807"/>
                      <a:pt x="119240" y="146755"/>
                      <a:pt x="153358" y="140072"/>
                    </a:cubicBezTo>
                    <a:cubicBezTo>
                      <a:pt x="179328" y="134972"/>
                      <a:pt x="168307" y="95402"/>
                      <a:pt x="142454" y="100503"/>
                    </a:cubicBezTo>
                    <a:cubicBezTo>
                      <a:pt x="113436" y="106189"/>
                      <a:pt x="57745" y="111172"/>
                      <a:pt x="41273" y="79750"/>
                    </a:cubicBezTo>
                    <a:cubicBezTo>
                      <a:pt x="39924" y="77229"/>
                      <a:pt x="40569" y="76116"/>
                      <a:pt x="41976" y="71602"/>
                    </a:cubicBezTo>
                    <a:cubicBezTo>
                      <a:pt x="42855" y="68905"/>
                      <a:pt x="48542" y="63571"/>
                      <a:pt x="52118" y="61108"/>
                    </a:cubicBezTo>
                    <a:cubicBezTo>
                      <a:pt x="72577" y="46688"/>
                      <a:pt x="100246" y="43111"/>
                      <a:pt x="124457" y="41177"/>
                    </a:cubicBezTo>
                    <a:cubicBezTo>
                      <a:pt x="150662" y="39008"/>
                      <a:pt x="150837" y="-2086"/>
                      <a:pt x="124457" y="83"/>
                    </a:cubicBezTo>
                    <a:lnTo>
                      <a:pt x="124457" y="8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9337929" y="2790569"/>
                <a:ext cx="1184151" cy="323479"/>
              </a:xfrm>
              <a:custGeom>
                <a:avLst/>
                <a:gdLst>
                  <a:gd name="connsiteX0" fmla="*/ 13153 w 1184151"/>
                  <a:gd name="connsiteY0" fmla="*/ 33528 h 323479"/>
                  <a:gd name="connsiteX1" fmla="*/ 27691 w 1184151"/>
                  <a:gd name="connsiteY1" fmla="*/ 313565 h 323479"/>
                  <a:gd name="connsiteX2" fmla="*/ 63099 w 1184151"/>
                  <a:gd name="connsiteY2" fmla="*/ 313565 h 323479"/>
                  <a:gd name="connsiteX3" fmla="*/ 151032 w 1184151"/>
                  <a:gd name="connsiteY3" fmla="*/ 161148 h 323479"/>
                  <a:gd name="connsiteX4" fmla="*/ 113514 w 1184151"/>
                  <a:gd name="connsiteY4" fmla="*/ 156224 h 323479"/>
                  <a:gd name="connsiteX5" fmla="*/ 187437 w 1184151"/>
                  <a:gd name="connsiteY5" fmla="*/ 285720 h 323479"/>
                  <a:gd name="connsiteX6" fmla="*/ 215517 w 1184151"/>
                  <a:gd name="connsiteY6" fmla="*/ 278333 h 323479"/>
                  <a:gd name="connsiteX7" fmla="*/ 268277 w 1184151"/>
                  <a:gd name="connsiteY7" fmla="*/ 143503 h 323479"/>
                  <a:gd name="connsiteX8" fmla="*/ 232869 w 1184151"/>
                  <a:gd name="connsiteY8" fmla="*/ 143503 h 323479"/>
                  <a:gd name="connsiteX9" fmla="*/ 363361 w 1184151"/>
                  <a:gd name="connsiteY9" fmla="*/ 273995 h 323479"/>
                  <a:gd name="connsiteX10" fmla="*/ 388217 w 1184151"/>
                  <a:gd name="connsiteY10" fmla="*/ 270771 h 323479"/>
                  <a:gd name="connsiteX11" fmla="*/ 464426 w 1184151"/>
                  <a:gd name="connsiteY11" fmla="*/ 135940 h 323479"/>
                  <a:gd name="connsiteX12" fmla="*/ 432184 w 1184151"/>
                  <a:gd name="connsiteY12" fmla="*/ 131778 h 323479"/>
                  <a:gd name="connsiteX13" fmla="*/ 527445 w 1184151"/>
                  <a:gd name="connsiteY13" fmla="*/ 250546 h 323479"/>
                  <a:gd name="connsiteX14" fmla="*/ 555525 w 1184151"/>
                  <a:gd name="connsiteY14" fmla="*/ 243160 h 323479"/>
                  <a:gd name="connsiteX15" fmla="*/ 622647 w 1184151"/>
                  <a:gd name="connsiteY15" fmla="*/ 153527 h 323479"/>
                  <a:gd name="connsiteX16" fmla="*/ 590405 w 1184151"/>
                  <a:gd name="connsiteY16" fmla="*/ 149365 h 323479"/>
                  <a:gd name="connsiteX17" fmla="*/ 706594 w 1184151"/>
                  <a:gd name="connsiteY17" fmla="*/ 264147 h 323479"/>
                  <a:gd name="connsiteX18" fmla="*/ 775065 w 1184151"/>
                  <a:gd name="connsiteY18" fmla="*/ 141803 h 323479"/>
                  <a:gd name="connsiteX19" fmla="*/ 746047 w 1184151"/>
                  <a:gd name="connsiteY19" fmla="*/ 141803 h 323479"/>
                  <a:gd name="connsiteX20" fmla="*/ 861591 w 1184151"/>
                  <a:gd name="connsiteY20" fmla="*/ 256409 h 323479"/>
                  <a:gd name="connsiteX21" fmla="*/ 889671 w 1184151"/>
                  <a:gd name="connsiteY21" fmla="*/ 249022 h 323479"/>
                  <a:gd name="connsiteX22" fmla="*/ 950931 w 1184151"/>
                  <a:gd name="connsiteY22" fmla="*/ 165251 h 323479"/>
                  <a:gd name="connsiteX23" fmla="*/ 918689 w 1184151"/>
                  <a:gd name="connsiteY23" fmla="*/ 161089 h 323479"/>
                  <a:gd name="connsiteX24" fmla="*/ 998122 w 1184151"/>
                  <a:gd name="connsiteY24" fmla="*/ 300082 h 323479"/>
                  <a:gd name="connsiteX25" fmla="*/ 1030364 w 1184151"/>
                  <a:gd name="connsiteY25" fmla="*/ 295920 h 323479"/>
                  <a:gd name="connsiteX26" fmla="*/ 1077262 w 1184151"/>
                  <a:gd name="connsiteY26" fmla="*/ 196263 h 323479"/>
                  <a:gd name="connsiteX27" fmla="*/ 1041854 w 1184151"/>
                  <a:gd name="connsiteY27" fmla="*/ 196263 h 323479"/>
                  <a:gd name="connsiteX28" fmla="*/ 1103700 w 1184151"/>
                  <a:gd name="connsiteY28" fmla="*/ 294220 h 323479"/>
                  <a:gd name="connsiteX29" fmla="*/ 1135942 w 1184151"/>
                  <a:gd name="connsiteY29" fmla="*/ 290058 h 323479"/>
                  <a:gd name="connsiteX30" fmla="*/ 1155346 w 1184151"/>
                  <a:gd name="connsiteY30" fmla="*/ 167713 h 323479"/>
                  <a:gd name="connsiteX31" fmla="*/ 1175454 w 1184151"/>
                  <a:gd name="connsiteY31" fmla="*/ 39448 h 323479"/>
                  <a:gd name="connsiteX32" fmla="*/ 1154760 w 1184151"/>
                  <a:gd name="connsiteY32" fmla="*/ 4041 h 323479"/>
                  <a:gd name="connsiteX33" fmla="*/ 1110734 w 1184151"/>
                  <a:gd name="connsiteY33" fmla="*/ 125095 h 323479"/>
                  <a:gd name="connsiteX34" fmla="*/ 1100476 w 1184151"/>
                  <a:gd name="connsiteY34" fmla="*/ 269306 h 323479"/>
                  <a:gd name="connsiteX35" fmla="*/ 1132718 w 1184151"/>
                  <a:gd name="connsiteY35" fmla="*/ 265143 h 323479"/>
                  <a:gd name="connsiteX36" fmla="*/ 1077320 w 1184151"/>
                  <a:gd name="connsiteY36" fmla="*/ 175510 h 323479"/>
                  <a:gd name="connsiteX37" fmla="*/ 1041912 w 1184151"/>
                  <a:gd name="connsiteY37" fmla="*/ 175510 h 323479"/>
                  <a:gd name="connsiteX38" fmla="*/ 995015 w 1184151"/>
                  <a:gd name="connsiteY38" fmla="*/ 275168 h 323479"/>
                  <a:gd name="connsiteX39" fmla="*/ 1027257 w 1184151"/>
                  <a:gd name="connsiteY39" fmla="*/ 271006 h 323479"/>
                  <a:gd name="connsiteX40" fmla="*/ 954272 w 1184151"/>
                  <a:gd name="connsiteY40" fmla="*/ 140337 h 323479"/>
                  <a:gd name="connsiteX41" fmla="*/ 922030 w 1184151"/>
                  <a:gd name="connsiteY41" fmla="*/ 136175 h 323479"/>
                  <a:gd name="connsiteX42" fmla="*/ 854321 w 1184151"/>
                  <a:gd name="connsiteY42" fmla="*/ 228270 h 323479"/>
                  <a:gd name="connsiteX43" fmla="*/ 882402 w 1184151"/>
                  <a:gd name="connsiteY43" fmla="*/ 220884 h 323479"/>
                  <a:gd name="connsiteX44" fmla="*/ 775182 w 1184151"/>
                  <a:gd name="connsiteY44" fmla="*/ 112726 h 323479"/>
                  <a:gd name="connsiteX45" fmla="*/ 746164 w 1184151"/>
                  <a:gd name="connsiteY45" fmla="*/ 112726 h 323479"/>
                  <a:gd name="connsiteX46" fmla="*/ 704366 w 1184151"/>
                  <a:gd name="connsiteY46" fmla="*/ 219653 h 323479"/>
                  <a:gd name="connsiteX47" fmla="*/ 625988 w 1184151"/>
                  <a:gd name="connsiteY47" fmla="*/ 128613 h 323479"/>
                  <a:gd name="connsiteX48" fmla="*/ 593746 w 1184151"/>
                  <a:gd name="connsiteY48" fmla="*/ 124450 h 323479"/>
                  <a:gd name="connsiteX49" fmla="*/ 520176 w 1184151"/>
                  <a:gd name="connsiteY49" fmla="*/ 222408 h 323479"/>
                  <a:gd name="connsiteX50" fmla="*/ 548256 w 1184151"/>
                  <a:gd name="connsiteY50" fmla="*/ 215021 h 323479"/>
                  <a:gd name="connsiteX51" fmla="*/ 467709 w 1184151"/>
                  <a:gd name="connsiteY51" fmla="*/ 111026 h 323479"/>
                  <a:gd name="connsiteX52" fmla="*/ 435467 w 1184151"/>
                  <a:gd name="connsiteY52" fmla="*/ 106864 h 323479"/>
                  <a:gd name="connsiteX53" fmla="*/ 359258 w 1184151"/>
                  <a:gd name="connsiteY53" fmla="*/ 241695 h 323479"/>
                  <a:gd name="connsiteX54" fmla="*/ 384114 w 1184151"/>
                  <a:gd name="connsiteY54" fmla="*/ 238470 h 323479"/>
                  <a:gd name="connsiteX55" fmla="*/ 268394 w 1184151"/>
                  <a:gd name="connsiteY55" fmla="*/ 122750 h 323479"/>
                  <a:gd name="connsiteX56" fmla="*/ 232986 w 1184151"/>
                  <a:gd name="connsiteY56" fmla="*/ 122750 h 323479"/>
                  <a:gd name="connsiteX57" fmla="*/ 180226 w 1184151"/>
                  <a:gd name="connsiteY57" fmla="*/ 257581 h 323479"/>
                  <a:gd name="connsiteX58" fmla="*/ 208306 w 1184151"/>
                  <a:gd name="connsiteY58" fmla="*/ 250195 h 323479"/>
                  <a:gd name="connsiteX59" fmla="*/ 153260 w 1184151"/>
                  <a:gd name="connsiteY59" fmla="*/ 145203 h 323479"/>
                  <a:gd name="connsiteX60" fmla="*/ 115742 w 1184151"/>
                  <a:gd name="connsiteY60" fmla="*/ 140278 h 323479"/>
                  <a:gd name="connsiteX61" fmla="*/ 27809 w 1184151"/>
                  <a:gd name="connsiteY61" fmla="*/ 292696 h 323479"/>
                  <a:gd name="connsiteX62" fmla="*/ 63216 w 1184151"/>
                  <a:gd name="connsiteY62" fmla="*/ 292696 h 323479"/>
                  <a:gd name="connsiteX63" fmla="*/ 54306 w 1184151"/>
                  <a:gd name="connsiteY63" fmla="*/ 33410 h 323479"/>
                  <a:gd name="connsiteX64" fmla="*/ 13153 w 1184151"/>
                  <a:gd name="connsiteY64" fmla="*/ 33528 h 323479"/>
                  <a:gd name="connsiteX65" fmla="*/ 13153 w 1184151"/>
                  <a:gd name="connsiteY65" fmla="*/ 33528 h 3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84151" h="323479">
                    <a:moveTo>
                      <a:pt x="13153" y="33528"/>
                    </a:moveTo>
                    <a:cubicBezTo>
                      <a:pt x="17960" y="127088"/>
                      <a:pt x="-27706" y="227449"/>
                      <a:pt x="27691" y="313565"/>
                    </a:cubicBezTo>
                    <a:cubicBezTo>
                      <a:pt x="36250" y="326873"/>
                      <a:pt x="54540" y="326697"/>
                      <a:pt x="63099" y="313565"/>
                    </a:cubicBezTo>
                    <a:cubicBezTo>
                      <a:pt x="95283" y="264381"/>
                      <a:pt x="120315" y="211211"/>
                      <a:pt x="151032" y="161148"/>
                    </a:cubicBezTo>
                    <a:cubicBezTo>
                      <a:pt x="138546" y="159506"/>
                      <a:pt x="126059" y="157865"/>
                      <a:pt x="113514" y="156224"/>
                    </a:cubicBezTo>
                    <a:cubicBezTo>
                      <a:pt x="120490" y="206521"/>
                      <a:pt x="138722" y="261802"/>
                      <a:pt x="187437" y="285720"/>
                    </a:cubicBezTo>
                    <a:cubicBezTo>
                      <a:pt x="197109" y="290468"/>
                      <a:pt x="210006" y="288768"/>
                      <a:pt x="215517" y="278333"/>
                    </a:cubicBezTo>
                    <a:cubicBezTo>
                      <a:pt x="238321" y="235187"/>
                      <a:pt x="241252" y="184479"/>
                      <a:pt x="268277" y="143503"/>
                    </a:cubicBezTo>
                    <a:cubicBezTo>
                      <a:pt x="256494" y="143503"/>
                      <a:pt x="244652" y="143503"/>
                      <a:pt x="232869" y="143503"/>
                    </a:cubicBezTo>
                    <a:cubicBezTo>
                      <a:pt x="270387" y="193038"/>
                      <a:pt x="310895" y="239819"/>
                      <a:pt x="363361" y="273995"/>
                    </a:cubicBezTo>
                    <a:cubicBezTo>
                      <a:pt x="370807" y="278861"/>
                      <a:pt x="382238" y="277278"/>
                      <a:pt x="388217" y="270771"/>
                    </a:cubicBezTo>
                    <a:cubicBezTo>
                      <a:pt x="424329" y="231670"/>
                      <a:pt x="431598" y="176917"/>
                      <a:pt x="464426" y="135940"/>
                    </a:cubicBezTo>
                    <a:cubicBezTo>
                      <a:pt x="453698" y="134533"/>
                      <a:pt x="442970" y="133185"/>
                      <a:pt x="432184" y="131778"/>
                    </a:cubicBezTo>
                    <a:cubicBezTo>
                      <a:pt x="458154" y="177152"/>
                      <a:pt x="485237" y="218715"/>
                      <a:pt x="527445" y="250546"/>
                    </a:cubicBezTo>
                    <a:cubicBezTo>
                      <a:pt x="537176" y="257874"/>
                      <a:pt x="549370" y="251191"/>
                      <a:pt x="555525" y="243160"/>
                    </a:cubicBezTo>
                    <a:cubicBezTo>
                      <a:pt x="578270" y="213380"/>
                      <a:pt x="594040" y="178441"/>
                      <a:pt x="622647" y="153527"/>
                    </a:cubicBezTo>
                    <a:cubicBezTo>
                      <a:pt x="611919" y="152120"/>
                      <a:pt x="601191" y="150772"/>
                      <a:pt x="590405" y="149365"/>
                    </a:cubicBezTo>
                    <a:cubicBezTo>
                      <a:pt x="617078" y="187293"/>
                      <a:pt x="644572" y="278157"/>
                      <a:pt x="706594" y="264147"/>
                    </a:cubicBezTo>
                    <a:cubicBezTo>
                      <a:pt x="767502" y="250371"/>
                      <a:pt x="736726" y="172990"/>
                      <a:pt x="775065" y="141803"/>
                    </a:cubicBezTo>
                    <a:cubicBezTo>
                      <a:pt x="765392" y="141803"/>
                      <a:pt x="755719" y="141803"/>
                      <a:pt x="746047" y="141803"/>
                    </a:cubicBezTo>
                    <a:cubicBezTo>
                      <a:pt x="786789" y="178383"/>
                      <a:pt x="812348" y="229501"/>
                      <a:pt x="861591" y="256409"/>
                    </a:cubicBezTo>
                    <a:cubicBezTo>
                      <a:pt x="871556" y="261860"/>
                      <a:pt x="883750" y="258812"/>
                      <a:pt x="889671" y="249022"/>
                    </a:cubicBezTo>
                    <a:cubicBezTo>
                      <a:pt x="907726" y="219301"/>
                      <a:pt x="926837" y="190400"/>
                      <a:pt x="950931" y="165251"/>
                    </a:cubicBezTo>
                    <a:cubicBezTo>
                      <a:pt x="940203" y="163844"/>
                      <a:pt x="929475" y="162496"/>
                      <a:pt x="918689" y="161089"/>
                    </a:cubicBezTo>
                    <a:cubicBezTo>
                      <a:pt x="942489" y="209042"/>
                      <a:pt x="964473" y="257992"/>
                      <a:pt x="998122" y="300082"/>
                    </a:cubicBezTo>
                    <a:cubicBezTo>
                      <a:pt x="1006446" y="310517"/>
                      <a:pt x="1024326" y="306531"/>
                      <a:pt x="1030364" y="295920"/>
                    </a:cubicBezTo>
                    <a:cubicBezTo>
                      <a:pt x="1048537" y="263854"/>
                      <a:pt x="1059088" y="228329"/>
                      <a:pt x="1077262" y="196263"/>
                    </a:cubicBezTo>
                    <a:cubicBezTo>
                      <a:pt x="1065478" y="196263"/>
                      <a:pt x="1053637" y="196263"/>
                      <a:pt x="1041854" y="196263"/>
                    </a:cubicBezTo>
                    <a:cubicBezTo>
                      <a:pt x="1059088" y="231612"/>
                      <a:pt x="1073392" y="267723"/>
                      <a:pt x="1103700" y="294220"/>
                    </a:cubicBezTo>
                    <a:cubicBezTo>
                      <a:pt x="1114428" y="303600"/>
                      <a:pt x="1127676" y="301079"/>
                      <a:pt x="1135942" y="290058"/>
                    </a:cubicBezTo>
                    <a:cubicBezTo>
                      <a:pt x="1162146" y="255060"/>
                      <a:pt x="1158981" y="208925"/>
                      <a:pt x="1155346" y="167713"/>
                    </a:cubicBezTo>
                    <a:cubicBezTo>
                      <a:pt x="1151887" y="128495"/>
                      <a:pt x="1138580" y="67352"/>
                      <a:pt x="1175454" y="39448"/>
                    </a:cubicBezTo>
                    <a:cubicBezTo>
                      <a:pt x="1196264" y="23679"/>
                      <a:pt x="1175864" y="-11963"/>
                      <a:pt x="1154760" y="4041"/>
                    </a:cubicBezTo>
                    <a:cubicBezTo>
                      <a:pt x="1115073" y="34055"/>
                      <a:pt x="1108449" y="77904"/>
                      <a:pt x="1110734" y="125095"/>
                    </a:cubicBezTo>
                    <a:cubicBezTo>
                      <a:pt x="1112962" y="170645"/>
                      <a:pt x="1130256" y="229501"/>
                      <a:pt x="1100476" y="269306"/>
                    </a:cubicBezTo>
                    <a:cubicBezTo>
                      <a:pt x="1111204" y="267899"/>
                      <a:pt x="1121990" y="266550"/>
                      <a:pt x="1132718" y="265143"/>
                    </a:cubicBezTo>
                    <a:cubicBezTo>
                      <a:pt x="1105283" y="241108"/>
                      <a:pt x="1092914" y="207518"/>
                      <a:pt x="1077320" y="175510"/>
                    </a:cubicBezTo>
                    <a:cubicBezTo>
                      <a:pt x="1070461" y="161499"/>
                      <a:pt x="1049064" y="162789"/>
                      <a:pt x="1041912" y="175510"/>
                    </a:cubicBezTo>
                    <a:cubicBezTo>
                      <a:pt x="1023739" y="207577"/>
                      <a:pt x="1013188" y="243101"/>
                      <a:pt x="995015" y="275168"/>
                    </a:cubicBezTo>
                    <a:cubicBezTo>
                      <a:pt x="1005742" y="273761"/>
                      <a:pt x="1016529" y="272413"/>
                      <a:pt x="1027257" y="271006"/>
                    </a:cubicBezTo>
                    <a:cubicBezTo>
                      <a:pt x="996128" y="232022"/>
                      <a:pt x="976314" y="184714"/>
                      <a:pt x="954272" y="140337"/>
                    </a:cubicBezTo>
                    <a:cubicBezTo>
                      <a:pt x="948410" y="128554"/>
                      <a:pt x="930765" y="127088"/>
                      <a:pt x="922030" y="136175"/>
                    </a:cubicBezTo>
                    <a:cubicBezTo>
                      <a:pt x="895533" y="163844"/>
                      <a:pt x="874136" y="195618"/>
                      <a:pt x="854321" y="228270"/>
                    </a:cubicBezTo>
                    <a:cubicBezTo>
                      <a:pt x="863701" y="225808"/>
                      <a:pt x="873022" y="223346"/>
                      <a:pt x="882402" y="220884"/>
                    </a:cubicBezTo>
                    <a:cubicBezTo>
                      <a:pt x="836970" y="196086"/>
                      <a:pt x="812934" y="146610"/>
                      <a:pt x="775182" y="112726"/>
                    </a:cubicBezTo>
                    <a:cubicBezTo>
                      <a:pt x="766213" y="104695"/>
                      <a:pt x="755192" y="105398"/>
                      <a:pt x="746164" y="112726"/>
                    </a:cubicBezTo>
                    <a:cubicBezTo>
                      <a:pt x="712046" y="140454"/>
                      <a:pt x="723067" y="184890"/>
                      <a:pt x="704366" y="219653"/>
                    </a:cubicBezTo>
                    <a:cubicBezTo>
                      <a:pt x="689594" y="247088"/>
                      <a:pt x="633610" y="139458"/>
                      <a:pt x="625988" y="128613"/>
                    </a:cubicBezTo>
                    <a:cubicBezTo>
                      <a:pt x="618075" y="117357"/>
                      <a:pt x="604298" y="115305"/>
                      <a:pt x="593746" y="124450"/>
                    </a:cubicBezTo>
                    <a:cubicBezTo>
                      <a:pt x="562442" y="151710"/>
                      <a:pt x="545031" y="189873"/>
                      <a:pt x="520176" y="222408"/>
                    </a:cubicBezTo>
                    <a:cubicBezTo>
                      <a:pt x="529555" y="219946"/>
                      <a:pt x="538876" y="217484"/>
                      <a:pt x="548256" y="215021"/>
                    </a:cubicBezTo>
                    <a:cubicBezTo>
                      <a:pt x="512203" y="187879"/>
                      <a:pt x="489692" y="149482"/>
                      <a:pt x="467709" y="111026"/>
                    </a:cubicBezTo>
                    <a:cubicBezTo>
                      <a:pt x="461671" y="100474"/>
                      <a:pt x="443850" y="96429"/>
                      <a:pt x="435467" y="106864"/>
                    </a:cubicBezTo>
                    <a:cubicBezTo>
                      <a:pt x="402756" y="147665"/>
                      <a:pt x="394548" y="203473"/>
                      <a:pt x="359258" y="241695"/>
                    </a:cubicBezTo>
                    <a:cubicBezTo>
                      <a:pt x="367524" y="240639"/>
                      <a:pt x="375848" y="239584"/>
                      <a:pt x="384114" y="238470"/>
                    </a:cubicBezTo>
                    <a:cubicBezTo>
                      <a:pt x="337920" y="208339"/>
                      <a:pt x="301457" y="166365"/>
                      <a:pt x="268394" y="122750"/>
                    </a:cubicBezTo>
                    <a:cubicBezTo>
                      <a:pt x="259014" y="110322"/>
                      <a:pt x="242131" y="108915"/>
                      <a:pt x="232986" y="122750"/>
                    </a:cubicBezTo>
                    <a:cubicBezTo>
                      <a:pt x="205610" y="164196"/>
                      <a:pt x="203030" y="214377"/>
                      <a:pt x="180226" y="257581"/>
                    </a:cubicBezTo>
                    <a:cubicBezTo>
                      <a:pt x="189606" y="255119"/>
                      <a:pt x="198927" y="252657"/>
                      <a:pt x="208306" y="250195"/>
                    </a:cubicBezTo>
                    <a:cubicBezTo>
                      <a:pt x="169205" y="231025"/>
                      <a:pt x="158771" y="184948"/>
                      <a:pt x="153260" y="145203"/>
                    </a:cubicBezTo>
                    <a:cubicBezTo>
                      <a:pt x="150681" y="126502"/>
                      <a:pt x="124066" y="126737"/>
                      <a:pt x="115742" y="140278"/>
                    </a:cubicBezTo>
                    <a:cubicBezTo>
                      <a:pt x="85024" y="190342"/>
                      <a:pt x="59992" y="243512"/>
                      <a:pt x="27809" y="292696"/>
                    </a:cubicBezTo>
                    <a:cubicBezTo>
                      <a:pt x="39592" y="292696"/>
                      <a:pt x="51434" y="292696"/>
                      <a:pt x="63216" y="292696"/>
                    </a:cubicBezTo>
                    <a:cubicBezTo>
                      <a:pt x="13739" y="215784"/>
                      <a:pt x="58644" y="117533"/>
                      <a:pt x="54306" y="33410"/>
                    </a:cubicBezTo>
                    <a:cubicBezTo>
                      <a:pt x="52840" y="7206"/>
                      <a:pt x="11805" y="7089"/>
                      <a:pt x="13153" y="33528"/>
                    </a:cubicBezTo>
                    <a:lnTo>
                      <a:pt x="13153" y="335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10442821" y="2855484"/>
                <a:ext cx="163362" cy="187721"/>
              </a:xfrm>
              <a:custGeom>
                <a:avLst/>
                <a:gdLst>
                  <a:gd name="connsiteX0" fmla="*/ 13697 w 163362"/>
                  <a:gd name="connsiteY0" fmla="*/ 41128 h 187721"/>
                  <a:gd name="connsiteX1" fmla="*/ 124552 w 163362"/>
                  <a:gd name="connsiteY1" fmla="*/ 178245 h 187721"/>
                  <a:gd name="connsiteX2" fmla="*/ 159960 w 163362"/>
                  <a:gd name="connsiteY2" fmla="*/ 157551 h 187721"/>
                  <a:gd name="connsiteX3" fmla="*/ 24601 w 163362"/>
                  <a:gd name="connsiteY3" fmla="*/ 1558 h 187721"/>
                  <a:gd name="connsiteX4" fmla="*/ 13697 w 163362"/>
                  <a:gd name="connsiteY4" fmla="*/ 41128 h 187721"/>
                  <a:gd name="connsiteX5" fmla="*/ 13697 w 163362"/>
                  <a:gd name="connsiteY5" fmla="*/ 41128 h 18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362" h="187721">
                    <a:moveTo>
                      <a:pt x="13697" y="41128"/>
                    </a:moveTo>
                    <a:cubicBezTo>
                      <a:pt x="70913" y="64166"/>
                      <a:pt x="93306" y="130233"/>
                      <a:pt x="124552" y="178245"/>
                    </a:cubicBezTo>
                    <a:cubicBezTo>
                      <a:pt x="138914" y="200345"/>
                      <a:pt x="174439" y="179769"/>
                      <a:pt x="159960" y="157551"/>
                    </a:cubicBezTo>
                    <a:cubicBezTo>
                      <a:pt x="121034" y="97698"/>
                      <a:pt x="95358" y="30048"/>
                      <a:pt x="24601" y="1558"/>
                    </a:cubicBezTo>
                    <a:cubicBezTo>
                      <a:pt x="38" y="-8291"/>
                      <a:pt x="-10514" y="31396"/>
                      <a:pt x="13697" y="41128"/>
                    </a:cubicBezTo>
                    <a:lnTo>
                      <a:pt x="13697" y="411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9090810" y="3361316"/>
                <a:ext cx="77479" cy="211216"/>
              </a:xfrm>
              <a:custGeom>
                <a:avLst/>
                <a:gdLst>
                  <a:gd name="connsiteX0" fmla="*/ 2335 w 77479"/>
                  <a:gd name="connsiteY0" fmla="*/ 19690 h 211216"/>
                  <a:gd name="connsiteX1" fmla="*/ 43488 w 77479"/>
                  <a:gd name="connsiteY1" fmla="*/ 204232 h 211216"/>
                  <a:gd name="connsiteX2" fmla="*/ 72506 w 77479"/>
                  <a:gd name="connsiteY2" fmla="*/ 175214 h 211216"/>
                  <a:gd name="connsiteX3" fmla="*/ 43312 w 77479"/>
                  <a:gd name="connsiteY3" fmla="*/ 19748 h 211216"/>
                  <a:gd name="connsiteX4" fmla="*/ 2335 w 77479"/>
                  <a:gd name="connsiteY4" fmla="*/ 19690 h 211216"/>
                  <a:gd name="connsiteX5" fmla="*/ 2335 w 77479"/>
                  <a:gd name="connsiteY5" fmla="*/ 19690 h 21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79" h="211216">
                    <a:moveTo>
                      <a:pt x="2335" y="19690"/>
                    </a:moveTo>
                    <a:cubicBezTo>
                      <a:pt x="-3879" y="85874"/>
                      <a:pt x="-68" y="150827"/>
                      <a:pt x="43488" y="204232"/>
                    </a:cubicBezTo>
                    <a:cubicBezTo>
                      <a:pt x="60254" y="224750"/>
                      <a:pt x="89096" y="195497"/>
                      <a:pt x="72506" y="175214"/>
                    </a:cubicBezTo>
                    <a:cubicBezTo>
                      <a:pt x="36629" y="131306"/>
                      <a:pt x="38329" y="73153"/>
                      <a:pt x="43312" y="19748"/>
                    </a:cubicBezTo>
                    <a:cubicBezTo>
                      <a:pt x="45833" y="-6690"/>
                      <a:pt x="4797" y="-6456"/>
                      <a:pt x="2335" y="19690"/>
                    </a:cubicBezTo>
                    <a:lnTo>
                      <a:pt x="2335" y="1969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9112176" y="2532886"/>
                <a:ext cx="1557895" cy="610393"/>
              </a:xfrm>
              <a:custGeom>
                <a:avLst/>
                <a:gdLst>
                  <a:gd name="connsiteX0" fmla="*/ 50553 w 1557895"/>
                  <a:gd name="connsiteY0" fmla="*/ 584731 h 610393"/>
                  <a:gd name="connsiteX1" fmla="*/ 176590 w 1557895"/>
                  <a:gd name="connsiteY1" fmla="*/ 219457 h 610393"/>
                  <a:gd name="connsiteX2" fmla="*/ 606759 w 1557895"/>
                  <a:gd name="connsiteY2" fmla="*/ 51739 h 610393"/>
                  <a:gd name="connsiteX3" fmla="*/ 1113137 w 1557895"/>
                  <a:gd name="connsiteY3" fmla="*/ 90664 h 610393"/>
                  <a:gd name="connsiteX4" fmla="*/ 1468211 w 1557895"/>
                  <a:gd name="connsiteY4" fmla="*/ 345143 h 610393"/>
                  <a:gd name="connsiteX5" fmla="*/ 1516809 w 1557895"/>
                  <a:gd name="connsiteY5" fmla="*/ 513974 h 610393"/>
                  <a:gd name="connsiteX6" fmla="*/ 1557844 w 1557895"/>
                  <a:gd name="connsiteY6" fmla="*/ 513974 h 610393"/>
                  <a:gd name="connsiteX7" fmla="*/ 880232 w 1557895"/>
                  <a:gd name="connsiteY7" fmla="*/ 5017 h 610393"/>
                  <a:gd name="connsiteX8" fmla="*/ 379188 w 1557895"/>
                  <a:gd name="connsiteY8" fmla="*/ 62819 h 610393"/>
                  <a:gd name="connsiteX9" fmla="*/ 42932 w 1557895"/>
                  <a:gd name="connsiteY9" fmla="*/ 318294 h 610393"/>
                  <a:gd name="connsiteX10" fmla="*/ 10983 w 1557895"/>
                  <a:gd name="connsiteY10" fmla="*/ 595635 h 610393"/>
                  <a:gd name="connsiteX11" fmla="*/ 50553 w 1557895"/>
                  <a:gd name="connsiteY11" fmla="*/ 584731 h 610393"/>
                  <a:gd name="connsiteX12" fmla="*/ 50553 w 1557895"/>
                  <a:gd name="connsiteY12" fmla="*/ 584731 h 61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57895" h="610393">
                    <a:moveTo>
                      <a:pt x="50553" y="584731"/>
                    </a:moveTo>
                    <a:cubicBezTo>
                      <a:pt x="19776" y="443510"/>
                      <a:pt x="67671" y="312842"/>
                      <a:pt x="176590" y="219457"/>
                    </a:cubicBezTo>
                    <a:cubicBezTo>
                      <a:pt x="294245" y="118568"/>
                      <a:pt x="455808" y="71495"/>
                      <a:pt x="606759" y="51739"/>
                    </a:cubicBezTo>
                    <a:cubicBezTo>
                      <a:pt x="775239" y="29756"/>
                      <a:pt x="950402" y="40835"/>
                      <a:pt x="1113137" y="90664"/>
                    </a:cubicBezTo>
                    <a:cubicBezTo>
                      <a:pt x="1254064" y="133810"/>
                      <a:pt x="1393937" y="213302"/>
                      <a:pt x="1468211" y="345143"/>
                    </a:cubicBezTo>
                    <a:cubicBezTo>
                      <a:pt x="1497288" y="396789"/>
                      <a:pt x="1513057" y="455001"/>
                      <a:pt x="1516809" y="513974"/>
                    </a:cubicBezTo>
                    <a:cubicBezTo>
                      <a:pt x="1518450" y="540237"/>
                      <a:pt x="1559544" y="540413"/>
                      <a:pt x="1557844" y="513974"/>
                    </a:cubicBezTo>
                    <a:cubicBezTo>
                      <a:pt x="1536213" y="173263"/>
                      <a:pt x="1174163" y="30811"/>
                      <a:pt x="880232" y="5017"/>
                    </a:cubicBezTo>
                    <a:cubicBezTo>
                      <a:pt x="712631" y="-9697"/>
                      <a:pt x="538465" y="7480"/>
                      <a:pt x="379188" y="62819"/>
                    </a:cubicBezTo>
                    <a:cubicBezTo>
                      <a:pt x="245178" y="109423"/>
                      <a:pt x="111579" y="189560"/>
                      <a:pt x="42932" y="318294"/>
                    </a:cubicBezTo>
                    <a:cubicBezTo>
                      <a:pt x="-2734" y="403882"/>
                      <a:pt x="-9476" y="501898"/>
                      <a:pt x="10983" y="595635"/>
                    </a:cubicBezTo>
                    <a:cubicBezTo>
                      <a:pt x="16670" y="621487"/>
                      <a:pt x="56181" y="610525"/>
                      <a:pt x="50553" y="584731"/>
                    </a:cubicBezTo>
                    <a:lnTo>
                      <a:pt x="50553" y="58473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10518859" y="3290381"/>
                <a:ext cx="174340" cy="235277"/>
              </a:xfrm>
              <a:custGeom>
                <a:avLst/>
                <a:gdLst>
                  <a:gd name="connsiteX0" fmla="*/ 134337 w 174340"/>
                  <a:gd name="connsiteY0" fmla="*/ 14826 h 235277"/>
                  <a:gd name="connsiteX1" fmla="*/ 8944 w 174340"/>
                  <a:gd name="connsiteY1" fmla="*/ 196027 h 235277"/>
                  <a:gd name="connsiteX2" fmla="*/ 29638 w 174340"/>
                  <a:gd name="connsiteY2" fmla="*/ 231435 h 235277"/>
                  <a:gd name="connsiteX3" fmla="*/ 173907 w 174340"/>
                  <a:gd name="connsiteY3" fmla="*/ 25730 h 235277"/>
                  <a:gd name="connsiteX4" fmla="*/ 134337 w 174340"/>
                  <a:gd name="connsiteY4" fmla="*/ 14826 h 235277"/>
                  <a:gd name="connsiteX5" fmla="*/ 134337 w 174340"/>
                  <a:gd name="connsiteY5" fmla="*/ 14826 h 23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340" h="235277">
                    <a:moveTo>
                      <a:pt x="134337" y="14826"/>
                    </a:moveTo>
                    <a:cubicBezTo>
                      <a:pt x="120385" y="87107"/>
                      <a:pt x="67684" y="153526"/>
                      <a:pt x="8944" y="196027"/>
                    </a:cubicBezTo>
                    <a:cubicBezTo>
                      <a:pt x="-12277" y="211386"/>
                      <a:pt x="8182" y="246970"/>
                      <a:pt x="29638" y="231435"/>
                    </a:cubicBezTo>
                    <a:cubicBezTo>
                      <a:pt x="96643" y="182955"/>
                      <a:pt x="157903" y="108680"/>
                      <a:pt x="173907" y="25730"/>
                    </a:cubicBezTo>
                    <a:cubicBezTo>
                      <a:pt x="178890" y="-122"/>
                      <a:pt x="139378" y="-11143"/>
                      <a:pt x="134337" y="14826"/>
                    </a:cubicBezTo>
                    <a:lnTo>
                      <a:pt x="134337" y="1482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8845573" y="2163577"/>
                <a:ext cx="1846524" cy="967465"/>
              </a:xfrm>
              <a:custGeom>
                <a:avLst/>
                <a:gdLst>
                  <a:gd name="connsiteX0" fmla="*/ 253434 w 1846524"/>
                  <a:gd name="connsiteY0" fmla="*/ 947768 h 967465"/>
                  <a:gd name="connsiteX1" fmla="*/ 131969 w 1846524"/>
                  <a:gd name="connsiteY1" fmla="*/ 217513 h 967465"/>
                  <a:gd name="connsiteX2" fmla="*/ 469573 w 1846524"/>
                  <a:gd name="connsiteY2" fmla="*/ 69902 h 967465"/>
                  <a:gd name="connsiteX3" fmla="*/ 946464 w 1846524"/>
                  <a:gd name="connsiteY3" fmla="*/ 53429 h 967465"/>
                  <a:gd name="connsiteX4" fmla="*/ 1260796 w 1846524"/>
                  <a:gd name="connsiteY4" fmla="*/ 152501 h 967465"/>
                  <a:gd name="connsiteX5" fmla="*/ 1531571 w 1846524"/>
                  <a:gd name="connsiteY5" fmla="*/ 346774 h 967465"/>
                  <a:gd name="connsiteX6" fmla="*/ 1768697 w 1846524"/>
                  <a:gd name="connsiteY6" fmla="*/ 588825 h 967465"/>
                  <a:gd name="connsiteX7" fmla="*/ 1801057 w 1846524"/>
                  <a:gd name="connsiteY7" fmla="*/ 918457 h 967465"/>
                  <a:gd name="connsiteX8" fmla="*/ 1842092 w 1846524"/>
                  <a:gd name="connsiteY8" fmla="*/ 918457 h 967465"/>
                  <a:gd name="connsiteX9" fmla="*/ 1841682 w 1846524"/>
                  <a:gd name="connsiteY9" fmla="*/ 683089 h 967465"/>
                  <a:gd name="connsiteX10" fmla="*/ 1743842 w 1846524"/>
                  <a:gd name="connsiteY10" fmla="*/ 487526 h 967465"/>
                  <a:gd name="connsiteX11" fmla="*/ 1567448 w 1846524"/>
                  <a:gd name="connsiteY11" fmla="*/ 323149 h 967465"/>
                  <a:gd name="connsiteX12" fmla="*/ 1382437 w 1846524"/>
                  <a:gd name="connsiteY12" fmla="*/ 181577 h 967465"/>
                  <a:gd name="connsiteX13" fmla="*/ 1185818 w 1846524"/>
                  <a:gd name="connsiteY13" fmla="*/ 70312 h 967465"/>
                  <a:gd name="connsiteX14" fmla="*/ 960885 w 1846524"/>
                  <a:gd name="connsiteY14" fmla="*/ 14270 h 967465"/>
                  <a:gd name="connsiteX15" fmla="*/ 494136 w 1846524"/>
                  <a:gd name="connsiteY15" fmla="*/ 22946 h 967465"/>
                  <a:gd name="connsiteX16" fmla="*/ 201377 w 1846524"/>
                  <a:gd name="connsiteY16" fmla="*/ 123072 h 967465"/>
                  <a:gd name="connsiteX17" fmla="*/ 13376 w 1846524"/>
                  <a:gd name="connsiteY17" fmla="*/ 318049 h 967465"/>
                  <a:gd name="connsiteX18" fmla="*/ 70884 w 1846524"/>
                  <a:gd name="connsiteY18" fmla="*/ 630271 h 967465"/>
                  <a:gd name="connsiteX19" fmla="*/ 212398 w 1846524"/>
                  <a:gd name="connsiteY19" fmla="*/ 947768 h 967465"/>
                  <a:gd name="connsiteX20" fmla="*/ 253434 w 1846524"/>
                  <a:gd name="connsiteY20" fmla="*/ 947768 h 967465"/>
                  <a:gd name="connsiteX21" fmla="*/ 253434 w 1846524"/>
                  <a:gd name="connsiteY21" fmla="*/ 947768 h 967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46524" h="967465">
                    <a:moveTo>
                      <a:pt x="253434" y="947768"/>
                    </a:moveTo>
                    <a:cubicBezTo>
                      <a:pt x="233444" y="709411"/>
                      <a:pt x="-118875" y="437287"/>
                      <a:pt x="131969" y="217513"/>
                    </a:cubicBezTo>
                    <a:cubicBezTo>
                      <a:pt x="222364" y="138314"/>
                      <a:pt x="354557" y="96810"/>
                      <a:pt x="469573" y="69902"/>
                    </a:cubicBezTo>
                    <a:cubicBezTo>
                      <a:pt x="624160" y="33791"/>
                      <a:pt x="789533" y="34318"/>
                      <a:pt x="946464" y="53429"/>
                    </a:cubicBezTo>
                    <a:cubicBezTo>
                      <a:pt x="1058081" y="67030"/>
                      <a:pt x="1162428" y="97454"/>
                      <a:pt x="1260796" y="152501"/>
                    </a:cubicBezTo>
                    <a:cubicBezTo>
                      <a:pt x="1357874" y="206843"/>
                      <a:pt x="1444400" y="278186"/>
                      <a:pt x="1531571" y="346774"/>
                    </a:cubicBezTo>
                    <a:cubicBezTo>
                      <a:pt x="1620032" y="416300"/>
                      <a:pt x="1707731" y="493271"/>
                      <a:pt x="1768697" y="588825"/>
                    </a:cubicBezTo>
                    <a:cubicBezTo>
                      <a:pt x="1828785" y="682972"/>
                      <a:pt x="1801643" y="813641"/>
                      <a:pt x="1801057" y="918457"/>
                    </a:cubicBezTo>
                    <a:cubicBezTo>
                      <a:pt x="1800940" y="944954"/>
                      <a:pt x="1841975" y="944896"/>
                      <a:pt x="1842092" y="918457"/>
                    </a:cubicBezTo>
                    <a:cubicBezTo>
                      <a:pt x="1842503" y="839903"/>
                      <a:pt x="1852117" y="761350"/>
                      <a:pt x="1841682" y="683089"/>
                    </a:cubicBezTo>
                    <a:cubicBezTo>
                      <a:pt x="1831365" y="605591"/>
                      <a:pt x="1793671" y="546031"/>
                      <a:pt x="1743842" y="487526"/>
                    </a:cubicBezTo>
                    <a:cubicBezTo>
                      <a:pt x="1691727" y="426324"/>
                      <a:pt x="1630232" y="373096"/>
                      <a:pt x="1567448" y="323149"/>
                    </a:cubicBezTo>
                    <a:cubicBezTo>
                      <a:pt x="1506715" y="274786"/>
                      <a:pt x="1445807" y="226423"/>
                      <a:pt x="1382437" y="181577"/>
                    </a:cubicBezTo>
                    <a:cubicBezTo>
                      <a:pt x="1320942" y="138021"/>
                      <a:pt x="1255696" y="98920"/>
                      <a:pt x="1185818" y="70312"/>
                    </a:cubicBezTo>
                    <a:cubicBezTo>
                      <a:pt x="1113420" y="40650"/>
                      <a:pt x="1038208" y="24704"/>
                      <a:pt x="960885" y="14270"/>
                    </a:cubicBezTo>
                    <a:cubicBezTo>
                      <a:pt x="806592" y="-6541"/>
                      <a:pt x="647374" y="-5369"/>
                      <a:pt x="494136" y="22946"/>
                    </a:cubicBezTo>
                    <a:cubicBezTo>
                      <a:pt x="393892" y="41470"/>
                      <a:pt x="292124" y="76526"/>
                      <a:pt x="201377" y="123072"/>
                    </a:cubicBezTo>
                    <a:cubicBezTo>
                      <a:pt x="118720" y="165456"/>
                      <a:pt x="44446" y="228123"/>
                      <a:pt x="13376" y="318049"/>
                    </a:cubicBezTo>
                    <a:cubicBezTo>
                      <a:pt x="-23263" y="424038"/>
                      <a:pt x="21818" y="536651"/>
                      <a:pt x="70884" y="630271"/>
                    </a:cubicBezTo>
                    <a:cubicBezTo>
                      <a:pt x="123527" y="730690"/>
                      <a:pt x="202609" y="831110"/>
                      <a:pt x="212398" y="947768"/>
                    </a:cubicBezTo>
                    <a:cubicBezTo>
                      <a:pt x="214567" y="973913"/>
                      <a:pt x="255661" y="974148"/>
                      <a:pt x="253434" y="947768"/>
                    </a:cubicBezTo>
                    <a:lnTo>
                      <a:pt x="253434" y="94776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10172473" y="2305207"/>
                <a:ext cx="627199" cy="827009"/>
              </a:xfrm>
              <a:custGeom>
                <a:avLst/>
                <a:gdLst>
                  <a:gd name="connsiteX0" fmla="*/ 19836 w 627199"/>
                  <a:gd name="connsiteY0" fmla="*/ 41119 h 827009"/>
                  <a:gd name="connsiteX1" fmla="*/ 468471 w 627199"/>
                  <a:gd name="connsiteY1" fmla="*/ 304801 h 827009"/>
                  <a:gd name="connsiteX2" fmla="*/ 585833 w 627199"/>
                  <a:gd name="connsiteY2" fmla="*/ 561155 h 827009"/>
                  <a:gd name="connsiteX3" fmla="*/ 482834 w 627199"/>
                  <a:gd name="connsiteY3" fmla="*/ 795761 h 827009"/>
                  <a:gd name="connsiteX4" fmla="*/ 518241 w 627199"/>
                  <a:gd name="connsiteY4" fmla="*/ 816455 h 827009"/>
                  <a:gd name="connsiteX5" fmla="*/ 626341 w 627199"/>
                  <a:gd name="connsiteY5" fmla="*/ 570242 h 827009"/>
                  <a:gd name="connsiteX6" fmla="*/ 509448 w 627199"/>
                  <a:gd name="connsiteY6" fmla="*/ 290497 h 827009"/>
                  <a:gd name="connsiteX7" fmla="*/ 19778 w 627199"/>
                  <a:gd name="connsiteY7" fmla="*/ 25 h 827009"/>
                  <a:gd name="connsiteX8" fmla="*/ 19836 w 627199"/>
                  <a:gd name="connsiteY8" fmla="*/ 41119 h 827009"/>
                  <a:gd name="connsiteX9" fmla="*/ 19836 w 627199"/>
                  <a:gd name="connsiteY9" fmla="*/ 41119 h 82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7199" h="827009">
                    <a:moveTo>
                      <a:pt x="19836" y="41119"/>
                    </a:moveTo>
                    <a:cubicBezTo>
                      <a:pt x="196113" y="49150"/>
                      <a:pt x="362776" y="169912"/>
                      <a:pt x="468471" y="304801"/>
                    </a:cubicBezTo>
                    <a:cubicBezTo>
                      <a:pt x="524866" y="376789"/>
                      <a:pt x="586595" y="465543"/>
                      <a:pt x="585833" y="561155"/>
                    </a:cubicBezTo>
                    <a:cubicBezTo>
                      <a:pt x="585129" y="648561"/>
                      <a:pt x="518828" y="720725"/>
                      <a:pt x="482834" y="795761"/>
                    </a:cubicBezTo>
                    <a:cubicBezTo>
                      <a:pt x="471461" y="819503"/>
                      <a:pt x="506810" y="840314"/>
                      <a:pt x="518241" y="816455"/>
                    </a:cubicBezTo>
                    <a:cubicBezTo>
                      <a:pt x="557577" y="734325"/>
                      <a:pt x="617664" y="664096"/>
                      <a:pt x="626341" y="570242"/>
                    </a:cubicBezTo>
                    <a:cubicBezTo>
                      <a:pt x="635603" y="470057"/>
                      <a:pt x="568187" y="365533"/>
                      <a:pt x="509448" y="290497"/>
                    </a:cubicBezTo>
                    <a:cubicBezTo>
                      <a:pt x="392556" y="141069"/>
                      <a:pt x="215751" y="8935"/>
                      <a:pt x="19778" y="25"/>
                    </a:cubicBezTo>
                    <a:cubicBezTo>
                      <a:pt x="-6661" y="-1148"/>
                      <a:pt x="-6544" y="39888"/>
                      <a:pt x="19836" y="41119"/>
                    </a:cubicBezTo>
                    <a:lnTo>
                      <a:pt x="19836" y="4111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9568317" y="4174839"/>
                <a:ext cx="649338" cy="223846"/>
              </a:xfrm>
              <a:custGeom>
                <a:avLst/>
                <a:gdLst>
                  <a:gd name="connsiteX0" fmla="*/ 70131 w 649338"/>
                  <a:gd name="connsiteY0" fmla="*/ 35787 h 223846"/>
                  <a:gd name="connsiteX1" fmla="*/ 5646 w 649338"/>
                  <a:gd name="connsiteY1" fmla="*/ 106133 h 223846"/>
                  <a:gd name="connsiteX2" fmla="*/ 30502 w 649338"/>
                  <a:gd name="connsiteY2" fmla="*/ 138376 h 223846"/>
                  <a:gd name="connsiteX3" fmla="*/ 112573 w 649338"/>
                  <a:gd name="connsiteY3" fmla="*/ 68029 h 223846"/>
                  <a:gd name="connsiteX4" fmla="*/ 84493 w 649338"/>
                  <a:gd name="connsiteY4" fmla="*/ 39949 h 223846"/>
                  <a:gd name="connsiteX5" fmla="*/ 40644 w 649338"/>
                  <a:gd name="connsiteY5" fmla="*/ 161707 h 223846"/>
                  <a:gd name="connsiteX6" fmla="*/ 78865 w 649338"/>
                  <a:gd name="connsiteY6" fmla="*/ 172083 h 223846"/>
                  <a:gd name="connsiteX7" fmla="*/ 131625 w 649338"/>
                  <a:gd name="connsiteY7" fmla="*/ 95875 h 223846"/>
                  <a:gd name="connsiteX8" fmla="*/ 94107 w 649338"/>
                  <a:gd name="connsiteY8" fmla="*/ 80047 h 223846"/>
                  <a:gd name="connsiteX9" fmla="*/ 75817 w 649338"/>
                  <a:gd name="connsiteY9" fmla="*/ 179294 h 223846"/>
                  <a:gd name="connsiteX10" fmla="*/ 106711 w 649338"/>
                  <a:gd name="connsiteY10" fmla="*/ 196998 h 223846"/>
                  <a:gd name="connsiteX11" fmla="*/ 187082 w 649338"/>
                  <a:gd name="connsiteY11" fmla="*/ 111702 h 223846"/>
                  <a:gd name="connsiteX12" fmla="*/ 152788 w 649338"/>
                  <a:gd name="connsiteY12" fmla="*/ 91712 h 223846"/>
                  <a:gd name="connsiteX13" fmla="*/ 141063 w 649338"/>
                  <a:gd name="connsiteY13" fmla="*/ 167921 h 223846"/>
                  <a:gd name="connsiteX14" fmla="*/ 171195 w 649338"/>
                  <a:gd name="connsiteY14" fmla="*/ 191077 h 223846"/>
                  <a:gd name="connsiteX15" fmla="*/ 233393 w 649338"/>
                  <a:gd name="connsiteY15" fmla="*/ 96754 h 223846"/>
                  <a:gd name="connsiteX16" fmla="*/ 193061 w 649338"/>
                  <a:gd name="connsiteY16" fmla="*/ 91302 h 223846"/>
                  <a:gd name="connsiteX17" fmla="*/ 193765 w 649338"/>
                  <a:gd name="connsiteY17" fmla="*/ 179645 h 223846"/>
                  <a:gd name="connsiteX18" fmla="*/ 233334 w 649338"/>
                  <a:gd name="connsiteY18" fmla="*/ 190549 h 223846"/>
                  <a:gd name="connsiteX19" fmla="*/ 262645 w 649338"/>
                  <a:gd name="connsiteY19" fmla="*/ 137789 h 223846"/>
                  <a:gd name="connsiteX20" fmla="*/ 223076 w 649338"/>
                  <a:gd name="connsiteY20" fmla="*/ 137789 h 223846"/>
                  <a:gd name="connsiteX21" fmla="*/ 234800 w 649338"/>
                  <a:gd name="connsiteY21" fmla="*/ 197232 h 223846"/>
                  <a:gd name="connsiteX22" fmla="*/ 272318 w 649338"/>
                  <a:gd name="connsiteY22" fmla="*/ 213060 h 223846"/>
                  <a:gd name="connsiteX23" fmla="*/ 309543 w 649338"/>
                  <a:gd name="connsiteY23" fmla="*/ 126123 h 223846"/>
                  <a:gd name="connsiteX24" fmla="*/ 269211 w 649338"/>
                  <a:gd name="connsiteY24" fmla="*/ 120672 h 223846"/>
                  <a:gd name="connsiteX25" fmla="*/ 286798 w 649338"/>
                  <a:gd name="connsiteY25" fmla="*/ 191018 h 223846"/>
                  <a:gd name="connsiteX26" fmla="*/ 327130 w 649338"/>
                  <a:gd name="connsiteY26" fmla="*/ 196470 h 223846"/>
                  <a:gd name="connsiteX27" fmla="*/ 362303 w 649338"/>
                  <a:gd name="connsiteY27" fmla="*/ 108537 h 223846"/>
                  <a:gd name="connsiteX28" fmla="*/ 321971 w 649338"/>
                  <a:gd name="connsiteY28" fmla="*/ 103085 h 223846"/>
                  <a:gd name="connsiteX29" fmla="*/ 346123 w 649338"/>
                  <a:gd name="connsiteY29" fmla="*/ 178883 h 223846"/>
                  <a:gd name="connsiteX30" fmla="*/ 385693 w 649338"/>
                  <a:gd name="connsiteY30" fmla="*/ 178883 h 223846"/>
                  <a:gd name="connsiteX31" fmla="*/ 415004 w 649338"/>
                  <a:gd name="connsiteY31" fmla="*/ 114399 h 223846"/>
                  <a:gd name="connsiteX32" fmla="*/ 374673 w 649338"/>
                  <a:gd name="connsiteY32" fmla="*/ 108947 h 223846"/>
                  <a:gd name="connsiteX33" fmla="*/ 386397 w 649338"/>
                  <a:gd name="connsiteY33" fmla="*/ 161707 h 223846"/>
                  <a:gd name="connsiteX34" fmla="*/ 426729 w 649338"/>
                  <a:gd name="connsiteY34" fmla="*/ 167159 h 223846"/>
                  <a:gd name="connsiteX35" fmla="*/ 450178 w 649338"/>
                  <a:gd name="connsiteY35" fmla="*/ 73364 h 223846"/>
                  <a:gd name="connsiteX36" fmla="*/ 410608 w 649338"/>
                  <a:gd name="connsiteY36" fmla="*/ 73364 h 223846"/>
                  <a:gd name="connsiteX37" fmla="*/ 439919 w 649338"/>
                  <a:gd name="connsiteY37" fmla="*/ 149572 h 223846"/>
                  <a:gd name="connsiteX38" fmla="*/ 479489 w 649338"/>
                  <a:gd name="connsiteY38" fmla="*/ 149572 h 223846"/>
                  <a:gd name="connsiteX39" fmla="*/ 502937 w 649338"/>
                  <a:gd name="connsiteY39" fmla="*/ 85088 h 223846"/>
                  <a:gd name="connsiteX40" fmla="*/ 465419 w 649338"/>
                  <a:gd name="connsiteY40" fmla="*/ 89954 h 223846"/>
                  <a:gd name="connsiteX41" fmla="*/ 468468 w 649338"/>
                  <a:gd name="connsiteY41" fmla="*/ 108889 h 223846"/>
                  <a:gd name="connsiteX42" fmla="*/ 506689 w 649338"/>
                  <a:gd name="connsiteY42" fmla="*/ 119265 h 223846"/>
                  <a:gd name="connsiteX43" fmla="*/ 524276 w 649338"/>
                  <a:gd name="connsiteY43" fmla="*/ 78229 h 223846"/>
                  <a:gd name="connsiteX44" fmla="*/ 492034 w 649338"/>
                  <a:gd name="connsiteY44" fmla="*/ 82391 h 223846"/>
                  <a:gd name="connsiteX45" fmla="*/ 518121 w 649338"/>
                  <a:gd name="connsiteY45" fmla="*/ 113403 h 223846"/>
                  <a:gd name="connsiteX46" fmla="*/ 556342 w 649338"/>
                  <a:gd name="connsiteY46" fmla="*/ 103026 h 223846"/>
                  <a:gd name="connsiteX47" fmla="*/ 568067 w 649338"/>
                  <a:gd name="connsiteY47" fmla="*/ 20955 h 223846"/>
                  <a:gd name="connsiteX48" fmla="*/ 529845 w 649338"/>
                  <a:gd name="connsiteY48" fmla="*/ 31332 h 223846"/>
                  <a:gd name="connsiteX49" fmla="*/ 574105 w 649338"/>
                  <a:gd name="connsiteY49" fmla="*/ 76529 h 223846"/>
                  <a:gd name="connsiteX50" fmla="*/ 609102 w 649338"/>
                  <a:gd name="connsiteY50" fmla="*/ 62050 h 223846"/>
                  <a:gd name="connsiteX51" fmla="*/ 614964 w 649338"/>
                  <a:gd name="connsiteY51" fmla="*/ 21014 h 223846"/>
                  <a:gd name="connsiteX52" fmla="*/ 574632 w 649338"/>
                  <a:gd name="connsiteY52" fmla="*/ 26466 h 223846"/>
                  <a:gd name="connsiteX53" fmla="*/ 595795 w 649338"/>
                  <a:gd name="connsiteY53" fmla="*/ 62167 h 223846"/>
                  <a:gd name="connsiteX54" fmla="*/ 626689 w 649338"/>
                  <a:gd name="connsiteY54" fmla="*/ 44463 h 223846"/>
                  <a:gd name="connsiteX55" fmla="*/ 618013 w 649338"/>
                  <a:gd name="connsiteY55" fmla="*/ 16500 h 223846"/>
                  <a:gd name="connsiteX56" fmla="*/ 614788 w 649338"/>
                  <a:gd name="connsiteY56" fmla="*/ 41356 h 223846"/>
                  <a:gd name="connsiteX57" fmla="*/ 629620 w 649338"/>
                  <a:gd name="connsiteY57" fmla="*/ 41532 h 223846"/>
                  <a:gd name="connsiteX58" fmla="*/ 629620 w 649338"/>
                  <a:gd name="connsiteY58" fmla="*/ 496 h 223846"/>
                  <a:gd name="connsiteX59" fmla="*/ 585829 w 649338"/>
                  <a:gd name="connsiteY59" fmla="*/ 12338 h 223846"/>
                  <a:gd name="connsiteX60" fmla="*/ 582605 w 649338"/>
                  <a:gd name="connsiteY60" fmla="*/ 37194 h 223846"/>
                  <a:gd name="connsiteX61" fmla="*/ 585653 w 649338"/>
                  <a:gd name="connsiteY61" fmla="*/ 44404 h 223846"/>
                  <a:gd name="connsiteX62" fmla="*/ 616547 w 649338"/>
                  <a:gd name="connsiteY62" fmla="*/ 26700 h 223846"/>
                  <a:gd name="connsiteX63" fmla="*/ 614261 w 649338"/>
                  <a:gd name="connsiteY63" fmla="*/ 15504 h 223846"/>
                  <a:gd name="connsiteX64" fmla="*/ 573929 w 649338"/>
                  <a:gd name="connsiteY64" fmla="*/ 20955 h 223846"/>
                  <a:gd name="connsiteX65" fmla="*/ 568067 w 649338"/>
                  <a:gd name="connsiteY65" fmla="*/ 61991 h 223846"/>
                  <a:gd name="connsiteX66" fmla="*/ 603064 w 649338"/>
                  <a:gd name="connsiteY66" fmla="*/ 47453 h 223846"/>
                  <a:gd name="connsiteX67" fmla="*/ 565253 w 649338"/>
                  <a:gd name="connsiteY67" fmla="*/ 10579 h 223846"/>
                  <a:gd name="connsiteX68" fmla="*/ 527031 w 649338"/>
                  <a:gd name="connsiteY68" fmla="*/ 20955 h 223846"/>
                  <a:gd name="connsiteX69" fmla="*/ 515307 w 649338"/>
                  <a:gd name="connsiteY69" fmla="*/ 103026 h 223846"/>
                  <a:gd name="connsiteX70" fmla="*/ 553528 w 649338"/>
                  <a:gd name="connsiteY70" fmla="*/ 92650 h 223846"/>
                  <a:gd name="connsiteX71" fmla="*/ 520993 w 649338"/>
                  <a:gd name="connsiteY71" fmla="*/ 53315 h 223846"/>
                  <a:gd name="connsiteX72" fmla="*/ 488751 w 649338"/>
                  <a:gd name="connsiteY72" fmla="*/ 57477 h 223846"/>
                  <a:gd name="connsiteX73" fmla="*/ 471164 w 649338"/>
                  <a:gd name="connsiteY73" fmla="*/ 98512 h 223846"/>
                  <a:gd name="connsiteX74" fmla="*/ 509386 w 649338"/>
                  <a:gd name="connsiteY74" fmla="*/ 108889 h 223846"/>
                  <a:gd name="connsiteX75" fmla="*/ 500710 w 649338"/>
                  <a:gd name="connsiteY75" fmla="*/ 69201 h 223846"/>
                  <a:gd name="connsiteX76" fmla="*/ 463192 w 649338"/>
                  <a:gd name="connsiteY76" fmla="*/ 74126 h 223846"/>
                  <a:gd name="connsiteX77" fmla="*/ 439743 w 649338"/>
                  <a:gd name="connsiteY77" fmla="*/ 138610 h 223846"/>
                  <a:gd name="connsiteX78" fmla="*/ 479313 w 649338"/>
                  <a:gd name="connsiteY78" fmla="*/ 138610 h 223846"/>
                  <a:gd name="connsiteX79" fmla="*/ 450002 w 649338"/>
                  <a:gd name="connsiteY79" fmla="*/ 62401 h 223846"/>
                  <a:gd name="connsiteX80" fmla="*/ 410432 w 649338"/>
                  <a:gd name="connsiteY80" fmla="*/ 62401 h 223846"/>
                  <a:gd name="connsiteX81" fmla="*/ 386983 w 649338"/>
                  <a:gd name="connsiteY81" fmla="*/ 156197 h 223846"/>
                  <a:gd name="connsiteX82" fmla="*/ 427315 w 649338"/>
                  <a:gd name="connsiteY82" fmla="*/ 161648 h 223846"/>
                  <a:gd name="connsiteX83" fmla="*/ 415591 w 649338"/>
                  <a:gd name="connsiteY83" fmla="*/ 108889 h 223846"/>
                  <a:gd name="connsiteX84" fmla="*/ 375259 w 649338"/>
                  <a:gd name="connsiteY84" fmla="*/ 103437 h 223846"/>
                  <a:gd name="connsiteX85" fmla="*/ 345948 w 649338"/>
                  <a:gd name="connsiteY85" fmla="*/ 167921 h 223846"/>
                  <a:gd name="connsiteX86" fmla="*/ 385518 w 649338"/>
                  <a:gd name="connsiteY86" fmla="*/ 167921 h 223846"/>
                  <a:gd name="connsiteX87" fmla="*/ 362772 w 649338"/>
                  <a:gd name="connsiteY87" fmla="*/ 103026 h 223846"/>
                  <a:gd name="connsiteX88" fmla="*/ 322440 w 649338"/>
                  <a:gd name="connsiteY88" fmla="*/ 97575 h 223846"/>
                  <a:gd name="connsiteX89" fmla="*/ 287267 w 649338"/>
                  <a:gd name="connsiteY89" fmla="*/ 185508 h 223846"/>
                  <a:gd name="connsiteX90" fmla="*/ 327599 w 649338"/>
                  <a:gd name="connsiteY90" fmla="*/ 190959 h 223846"/>
                  <a:gd name="connsiteX91" fmla="*/ 310012 w 649338"/>
                  <a:gd name="connsiteY91" fmla="*/ 120613 h 223846"/>
                  <a:gd name="connsiteX92" fmla="*/ 269680 w 649338"/>
                  <a:gd name="connsiteY92" fmla="*/ 115161 h 223846"/>
                  <a:gd name="connsiteX93" fmla="*/ 236559 w 649338"/>
                  <a:gd name="connsiteY93" fmla="*/ 192308 h 223846"/>
                  <a:gd name="connsiteX94" fmla="*/ 274077 w 649338"/>
                  <a:gd name="connsiteY94" fmla="*/ 208136 h 223846"/>
                  <a:gd name="connsiteX95" fmla="*/ 262352 w 649338"/>
                  <a:gd name="connsiteY95" fmla="*/ 126886 h 223846"/>
                  <a:gd name="connsiteX96" fmla="*/ 222783 w 649338"/>
                  <a:gd name="connsiteY96" fmla="*/ 126886 h 223846"/>
                  <a:gd name="connsiteX97" fmla="*/ 193471 w 649338"/>
                  <a:gd name="connsiteY97" fmla="*/ 179645 h 223846"/>
                  <a:gd name="connsiteX98" fmla="*/ 233041 w 649338"/>
                  <a:gd name="connsiteY98" fmla="*/ 190549 h 223846"/>
                  <a:gd name="connsiteX99" fmla="*/ 233745 w 649338"/>
                  <a:gd name="connsiteY99" fmla="*/ 91302 h 223846"/>
                  <a:gd name="connsiteX100" fmla="*/ 193413 w 649338"/>
                  <a:gd name="connsiteY100" fmla="*/ 85850 h 223846"/>
                  <a:gd name="connsiteX101" fmla="*/ 150091 w 649338"/>
                  <a:gd name="connsiteY101" fmla="*/ 155669 h 223846"/>
                  <a:gd name="connsiteX102" fmla="*/ 180223 w 649338"/>
                  <a:gd name="connsiteY102" fmla="*/ 178825 h 223846"/>
                  <a:gd name="connsiteX103" fmla="*/ 191947 w 649338"/>
                  <a:gd name="connsiteY103" fmla="*/ 102616 h 223846"/>
                  <a:gd name="connsiteX104" fmla="*/ 157653 w 649338"/>
                  <a:gd name="connsiteY104" fmla="*/ 82626 h 223846"/>
                  <a:gd name="connsiteX105" fmla="*/ 85607 w 649338"/>
                  <a:gd name="connsiteY105" fmla="*/ 161473 h 223846"/>
                  <a:gd name="connsiteX106" fmla="*/ 116501 w 649338"/>
                  <a:gd name="connsiteY106" fmla="*/ 179176 h 223846"/>
                  <a:gd name="connsiteX107" fmla="*/ 133384 w 649338"/>
                  <a:gd name="connsiteY107" fmla="*/ 90833 h 223846"/>
                  <a:gd name="connsiteX108" fmla="*/ 95866 w 649338"/>
                  <a:gd name="connsiteY108" fmla="*/ 75005 h 223846"/>
                  <a:gd name="connsiteX109" fmla="*/ 43106 w 649338"/>
                  <a:gd name="connsiteY109" fmla="*/ 151214 h 223846"/>
                  <a:gd name="connsiteX110" fmla="*/ 81327 w 649338"/>
                  <a:gd name="connsiteY110" fmla="*/ 161590 h 223846"/>
                  <a:gd name="connsiteX111" fmla="*/ 119549 w 649338"/>
                  <a:gd name="connsiteY111" fmla="*/ 60584 h 223846"/>
                  <a:gd name="connsiteX112" fmla="*/ 91469 w 649338"/>
                  <a:gd name="connsiteY112" fmla="*/ 32504 h 223846"/>
                  <a:gd name="connsiteX113" fmla="*/ 9398 w 649338"/>
                  <a:gd name="connsiteY113" fmla="*/ 102851 h 223846"/>
                  <a:gd name="connsiteX114" fmla="*/ 34254 w 649338"/>
                  <a:gd name="connsiteY114" fmla="*/ 135093 h 223846"/>
                  <a:gd name="connsiteX115" fmla="*/ 98738 w 649338"/>
                  <a:gd name="connsiteY115" fmla="*/ 64746 h 223846"/>
                  <a:gd name="connsiteX116" fmla="*/ 70131 w 649338"/>
                  <a:gd name="connsiteY116" fmla="*/ 35787 h 223846"/>
                  <a:gd name="connsiteX117" fmla="*/ 70131 w 649338"/>
                  <a:gd name="connsiteY117" fmla="*/ 35787 h 22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49338" h="223846">
                    <a:moveTo>
                      <a:pt x="70131" y="35787"/>
                    </a:moveTo>
                    <a:cubicBezTo>
                      <a:pt x="47913" y="58591"/>
                      <a:pt x="27864" y="83329"/>
                      <a:pt x="5646" y="106133"/>
                    </a:cubicBezTo>
                    <a:cubicBezTo>
                      <a:pt x="-10299" y="122489"/>
                      <a:pt x="10570" y="151448"/>
                      <a:pt x="30502" y="138376"/>
                    </a:cubicBezTo>
                    <a:cubicBezTo>
                      <a:pt x="60927" y="118385"/>
                      <a:pt x="82266" y="87960"/>
                      <a:pt x="112573" y="68029"/>
                    </a:cubicBezTo>
                    <a:cubicBezTo>
                      <a:pt x="103194" y="58649"/>
                      <a:pt x="93873" y="49329"/>
                      <a:pt x="84493" y="39949"/>
                    </a:cubicBezTo>
                    <a:cubicBezTo>
                      <a:pt x="66438" y="80281"/>
                      <a:pt x="42637" y="116334"/>
                      <a:pt x="40644" y="161707"/>
                    </a:cubicBezTo>
                    <a:cubicBezTo>
                      <a:pt x="39706" y="183925"/>
                      <a:pt x="67786" y="187208"/>
                      <a:pt x="78865" y="172083"/>
                    </a:cubicBezTo>
                    <a:cubicBezTo>
                      <a:pt x="97097" y="147110"/>
                      <a:pt x="113394" y="120847"/>
                      <a:pt x="131625" y="95875"/>
                    </a:cubicBezTo>
                    <a:cubicBezTo>
                      <a:pt x="119139" y="90598"/>
                      <a:pt x="106652" y="85322"/>
                      <a:pt x="94107" y="80047"/>
                    </a:cubicBezTo>
                    <a:cubicBezTo>
                      <a:pt x="87014" y="113051"/>
                      <a:pt x="77048" y="145352"/>
                      <a:pt x="75817" y="179294"/>
                    </a:cubicBezTo>
                    <a:cubicBezTo>
                      <a:pt x="75231" y="194418"/>
                      <a:pt x="93814" y="205498"/>
                      <a:pt x="106711" y="196998"/>
                    </a:cubicBezTo>
                    <a:cubicBezTo>
                      <a:pt x="140184" y="174956"/>
                      <a:pt x="162636" y="142714"/>
                      <a:pt x="187082" y="111702"/>
                    </a:cubicBezTo>
                    <a:cubicBezTo>
                      <a:pt x="175651" y="105020"/>
                      <a:pt x="164219" y="98395"/>
                      <a:pt x="152788" y="91712"/>
                    </a:cubicBezTo>
                    <a:cubicBezTo>
                      <a:pt x="147395" y="116920"/>
                      <a:pt x="146456" y="142772"/>
                      <a:pt x="141063" y="167921"/>
                    </a:cubicBezTo>
                    <a:cubicBezTo>
                      <a:pt x="137429" y="184922"/>
                      <a:pt x="155015" y="200867"/>
                      <a:pt x="171195" y="191077"/>
                    </a:cubicBezTo>
                    <a:cubicBezTo>
                      <a:pt x="204610" y="170911"/>
                      <a:pt x="219441" y="131282"/>
                      <a:pt x="233393" y="96754"/>
                    </a:cubicBezTo>
                    <a:cubicBezTo>
                      <a:pt x="219969" y="94936"/>
                      <a:pt x="206544" y="93119"/>
                      <a:pt x="193061" y="91302"/>
                    </a:cubicBezTo>
                    <a:cubicBezTo>
                      <a:pt x="193589" y="120613"/>
                      <a:pt x="198455" y="150452"/>
                      <a:pt x="193765" y="179645"/>
                    </a:cubicBezTo>
                    <a:cubicBezTo>
                      <a:pt x="189544" y="206084"/>
                      <a:pt x="223134" y="214877"/>
                      <a:pt x="233334" y="190549"/>
                    </a:cubicBezTo>
                    <a:cubicBezTo>
                      <a:pt x="241131" y="171966"/>
                      <a:pt x="254790" y="156548"/>
                      <a:pt x="262645" y="137789"/>
                    </a:cubicBezTo>
                    <a:cubicBezTo>
                      <a:pt x="249456" y="137789"/>
                      <a:pt x="236266" y="137789"/>
                      <a:pt x="223076" y="137789"/>
                    </a:cubicBezTo>
                    <a:cubicBezTo>
                      <a:pt x="229466" y="156607"/>
                      <a:pt x="238200" y="176949"/>
                      <a:pt x="234800" y="197232"/>
                    </a:cubicBezTo>
                    <a:cubicBezTo>
                      <a:pt x="231283" y="218278"/>
                      <a:pt x="262470" y="236040"/>
                      <a:pt x="272318" y="213060"/>
                    </a:cubicBezTo>
                    <a:cubicBezTo>
                      <a:pt x="284805" y="183925"/>
                      <a:pt x="301864" y="157134"/>
                      <a:pt x="309543" y="126123"/>
                    </a:cubicBezTo>
                    <a:cubicBezTo>
                      <a:pt x="296119" y="124306"/>
                      <a:pt x="282695" y="122489"/>
                      <a:pt x="269211" y="120672"/>
                    </a:cubicBezTo>
                    <a:cubicBezTo>
                      <a:pt x="270794" y="145645"/>
                      <a:pt x="284863" y="166749"/>
                      <a:pt x="286798" y="191018"/>
                    </a:cubicBezTo>
                    <a:cubicBezTo>
                      <a:pt x="288674" y="214936"/>
                      <a:pt x="318513" y="217926"/>
                      <a:pt x="327130" y="196470"/>
                    </a:cubicBezTo>
                    <a:cubicBezTo>
                      <a:pt x="338854" y="167159"/>
                      <a:pt x="350579" y="137848"/>
                      <a:pt x="362303" y="108537"/>
                    </a:cubicBezTo>
                    <a:cubicBezTo>
                      <a:pt x="348879" y="106720"/>
                      <a:pt x="335454" y="104902"/>
                      <a:pt x="321971" y="103085"/>
                    </a:cubicBezTo>
                    <a:cubicBezTo>
                      <a:pt x="324082" y="130754"/>
                      <a:pt x="336627" y="153383"/>
                      <a:pt x="346123" y="178883"/>
                    </a:cubicBezTo>
                    <a:cubicBezTo>
                      <a:pt x="353099" y="197525"/>
                      <a:pt x="379421" y="199284"/>
                      <a:pt x="385693" y="178883"/>
                    </a:cubicBezTo>
                    <a:cubicBezTo>
                      <a:pt x="392669" y="156197"/>
                      <a:pt x="406328" y="136441"/>
                      <a:pt x="415004" y="114399"/>
                    </a:cubicBezTo>
                    <a:cubicBezTo>
                      <a:pt x="401580" y="112582"/>
                      <a:pt x="388156" y="110765"/>
                      <a:pt x="374673" y="108947"/>
                    </a:cubicBezTo>
                    <a:cubicBezTo>
                      <a:pt x="376490" y="127179"/>
                      <a:pt x="384638" y="143651"/>
                      <a:pt x="386397" y="161707"/>
                    </a:cubicBezTo>
                    <a:cubicBezTo>
                      <a:pt x="388683" y="184980"/>
                      <a:pt x="418404" y="189318"/>
                      <a:pt x="426729" y="167159"/>
                    </a:cubicBezTo>
                    <a:cubicBezTo>
                      <a:pt x="438101" y="136734"/>
                      <a:pt x="443905" y="105078"/>
                      <a:pt x="450178" y="73364"/>
                    </a:cubicBezTo>
                    <a:cubicBezTo>
                      <a:pt x="436988" y="73364"/>
                      <a:pt x="423798" y="73364"/>
                      <a:pt x="410608" y="73364"/>
                    </a:cubicBezTo>
                    <a:cubicBezTo>
                      <a:pt x="418287" y="99568"/>
                      <a:pt x="432239" y="123368"/>
                      <a:pt x="439919" y="149572"/>
                    </a:cubicBezTo>
                    <a:cubicBezTo>
                      <a:pt x="445898" y="169973"/>
                      <a:pt x="472747" y="168214"/>
                      <a:pt x="479489" y="149572"/>
                    </a:cubicBezTo>
                    <a:cubicBezTo>
                      <a:pt x="487285" y="127999"/>
                      <a:pt x="496665" y="107189"/>
                      <a:pt x="502937" y="85088"/>
                    </a:cubicBezTo>
                    <a:cubicBezTo>
                      <a:pt x="490451" y="86730"/>
                      <a:pt x="477965" y="88371"/>
                      <a:pt x="465419" y="89954"/>
                    </a:cubicBezTo>
                    <a:cubicBezTo>
                      <a:pt x="468058" y="96050"/>
                      <a:pt x="469054" y="102382"/>
                      <a:pt x="468468" y="108889"/>
                    </a:cubicBezTo>
                    <a:cubicBezTo>
                      <a:pt x="468702" y="127999"/>
                      <a:pt x="497779" y="138610"/>
                      <a:pt x="506689" y="119265"/>
                    </a:cubicBezTo>
                    <a:cubicBezTo>
                      <a:pt x="512903" y="105723"/>
                      <a:pt x="518062" y="91771"/>
                      <a:pt x="524276" y="78229"/>
                    </a:cubicBezTo>
                    <a:cubicBezTo>
                      <a:pt x="513548" y="79636"/>
                      <a:pt x="502762" y="80984"/>
                      <a:pt x="492034" y="82391"/>
                    </a:cubicBezTo>
                    <a:cubicBezTo>
                      <a:pt x="502644" y="92005"/>
                      <a:pt x="512200" y="99920"/>
                      <a:pt x="518121" y="113403"/>
                    </a:cubicBezTo>
                    <a:cubicBezTo>
                      <a:pt x="526914" y="133393"/>
                      <a:pt x="555580" y="121668"/>
                      <a:pt x="556342" y="103026"/>
                    </a:cubicBezTo>
                    <a:cubicBezTo>
                      <a:pt x="557515" y="75240"/>
                      <a:pt x="566660" y="48742"/>
                      <a:pt x="568067" y="20955"/>
                    </a:cubicBezTo>
                    <a:cubicBezTo>
                      <a:pt x="555346" y="24414"/>
                      <a:pt x="542566" y="27873"/>
                      <a:pt x="529845" y="31332"/>
                    </a:cubicBezTo>
                    <a:cubicBezTo>
                      <a:pt x="542742" y="48684"/>
                      <a:pt x="558277" y="61991"/>
                      <a:pt x="574105" y="76529"/>
                    </a:cubicBezTo>
                    <a:cubicBezTo>
                      <a:pt x="587939" y="89250"/>
                      <a:pt x="607578" y="79812"/>
                      <a:pt x="609102" y="62050"/>
                    </a:cubicBezTo>
                    <a:cubicBezTo>
                      <a:pt x="610275" y="48215"/>
                      <a:pt x="614085" y="34966"/>
                      <a:pt x="614964" y="21014"/>
                    </a:cubicBezTo>
                    <a:cubicBezTo>
                      <a:pt x="601540" y="22831"/>
                      <a:pt x="588115" y="24649"/>
                      <a:pt x="574632" y="26466"/>
                    </a:cubicBezTo>
                    <a:cubicBezTo>
                      <a:pt x="576625" y="40477"/>
                      <a:pt x="582898" y="55191"/>
                      <a:pt x="595795" y="62167"/>
                    </a:cubicBezTo>
                    <a:cubicBezTo>
                      <a:pt x="608926" y="69260"/>
                      <a:pt x="627275" y="60525"/>
                      <a:pt x="626689" y="44463"/>
                    </a:cubicBezTo>
                    <a:cubicBezTo>
                      <a:pt x="626279" y="33559"/>
                      <a:pt x="624344" y="25469"/>
                      <a:pt x="618013" y="16500"/>
                    </a:cubicBezTo>
                    <a:cubicBezTo>
                      <a:pt x="616957" y="24766"/>
                      <a:pt x="615844" y="33090"/>
                      <a:pt x="614788" y="41356"/>
                    </a:cubicBezTo>
                    <a:cubicBezTo>
                      <a:pt x="618071" y="38718"/>
                      <a:pt x="625985" y="41180"/>
                      <a:pt x="629620" y="41532"/>
                    </a:cubicBezTo>
                    <a:cubicBezTo>
                      <a:pt x="656000" y="43642"/>
                      <a:pt x="655824" y="2607"/>
                      <a:pt x="629620" y="496"/>
                    </a:cubicBezTo>
                    <a:cubicBezTo>
                      <a:pt x="610920" y="-1028"/>
                      <a:pt x="600778" y="438"/>
                      <a:pt x="585829" y="12338"/>
                    </a:cubicBezTo>
                    <a:cubicBezTo>
                      <a:pt x="579146" y="17673"/>
                      <a:pt x="577798" y="30335"/>
                      <a:pt x="582605" y="37194"/>
                    </a:cubicBezTo>
                    <a:cubicBezTo>
                      <a:pt x="583601" y="39597"/>
                      <a:pt x="584657" y="42001"/>
                      <a:pt x="585653" y="44404"/>
                    </a:cubicBezTo>
                    <a:cubicBezTo>
                      <a:pt x="595971" y="38483"/>
                      <a:pt x="606230" y="32621"/>
                      <a:pt x="616547" y="26700"/>
                    </a:cubicBezTo>
                    <a:cubicBezTo>
                      <a:pt x="618540" y="27756"/>
                      <a:pt x="614613" y="18200"/>
                      <a:pt x="614261" y="15504"/>
                    </a:cubicBezTo>
                    <a:cubicBezTo>
                      <a:pt x="610861" y="-8590"/>
                      <a:pt x="575277" y="-794"/>
                      <a:pt x="573929" y="20955"/>
                    </a:cubicBezTo>
                    <a:cubicBezTo>
                      <a:pt x="573050" y="34849"/>
                      <a:pt x="569239" y="48156"/>
                      <a:pt x="568067" y="61991"/>
                    </a:cubicBezTo>
                    <a:cubicBezTo>
                      <a:pt x="579733" y="57125"/>
                      <a:pt x="591398" y="52318"/>
                      <a:pt x="603064" y="47453"/>
                    </a:cubicBezTo>
                    <a:cubicBezTo>
                      <a:pt x="590050" y="35494"/>
                      <a:pt x="575863" y="24883"/>
                      <a:pt x="565253" y="10579"/>
                    </a:cubicBezTo>
                    <a:cubicBezTo>
                      <a:pt x="553294" y="-5542"/>
                      <a:pt x="528087" y="-617"/>
                      <a:pt x="527031" y="20955"/>
                    </a:cubicBezTo>
                    <a:cubicBezTo>
                      <a:pt x="525624" y="48625"/>
                      <a:pt x="516479" y="75181"/>
                      <a:pt x="515307" y="103026"/>
                    </a:cubicBezTo>
                    <a:cubicBezTo>
                      <a:pt x="528028" y="99568"/>
                      <a:pt x="540807" y="96109"/>
                      <a:pt x="553528" y="92650"/>
                    </a:cubicBezTo>
                    <a:cubicBezTo>
                      <a:pt x="546201" y="76119"/>
                      <a:pt x="534124" y="65274"/>
                      <a:pt x="520993" y="53315"/>
                    </a:cubicBezTo>
                    <a:cubicBezTo>
                      <a:pt x="512024" y="45166"/>
                      <a:pt x="494554" y="44873"/>
                      <a:pt x="488751" y="57477"/>
                    </a:cubicBezTo>
                    <a:cubicBezTo>
                      <a:pt x="482537" y="71019"/>
                      <a:pt x="477378" y="84971"/>
                      <a:pt x="471164" y="98512"/>
                    </a:cubicBezTo>
                    <a:cubicBezTo>
                      <a:pt x="483885" y="101971"/>
                      <a:pt x="496665" y="105430"/>
                      <a:pt x="509386" y="108889"/>
                    </a:cubicBezTo>
                    <a:cubicBezTo>
                      <a:pt x="509210" y="94116"/>
                      <a:pt x="506514" y="82743"/>
                      <a:pt x="500710" y="69201"/>
                    </a:cubicBezTo>
                    <a:cubicBezTo>
                      <a:pt x="493324" y="52084"/>
                      <a:pt x="467588" y="58591"/>
                      <a:pt x="463192" y="74126"/>
                    </a:cubicBezTo>
                    <a:cubicBezTo>
                      <a:pt x="456919" y="96226"/>
                      <a:pt x="447540" y="117037"/>
                      <a:pt x="439743" y="138610"/>
                    </a:cubicBezTo>
                    <a:cubicBezTo>
                      <a:pt x="452933" y="138610"/>
                      <a:pt x="466123" y="138610"/>
                      <a:pt x="479313" y="138610"/>
                    </a:cubicBezTo>
                    <a:cubicBezTo>
                      <a:pt x="471633" y="112406"/>
                      <a:pt x="457681" y="88605"/>
                      <a:pt x="450002" y="62401"/>
                    </a:cubicBezTo>
                    <a:cubicBezTo>
                      <a:pt x="444609" y="43935"/>
                      <a:pt x="414536" y="41649"/>
                      <a:pt x="410432" y="62401"/>
                    </a:cubicBezTo>
                    <a:cubicBezTo>
                      <a:pt x="404159" y="94174"/>
                      <a:pt x="398356" y="125830"/>
                      <a:pt x="386983" y="156197"/>
                    </a:cubicBezTo>
                    <a:cubicBezTo>
                      <a:pt x="400407" y="158014"/>
                      <a:pt x="413832" y="159831"/>
                      <a:pt x="427315" y="161648"/>
                    </a:cubicBezTo>
                    <a:cubicBezTo>
                      <a:pt x="425498" y="143417"/>
                      <a:pt x="417349" y="126944"/>
                      <a:pt x="415591" y="108889"/>
                    </a:cubicBezTo>
                    <a:cubicBezTo>
                      <a:pt x="413246" y="85322"/>
                      <a:pt x="383876" y="81571"/>
                      <a:pt x="375259" y="103437"/>
                    </a:cubicBezTo>
                    <a:cubicBezTo>
                      <a:pt x="366524" y="125596"/>
                      <a:pt x="353041" y="144941"/>
                      <a:pt x="345948" y="167921"/>
                    </a:cubicBezTo>
                    <a:cubicBezTo>
                      <a:pt x="359138" y="167921"/>
                      <a:pt x="372328" y="167921"/>
                      <a:pt x="385518" y="167921"/>
                    </a:cubicBezTo>
                    <a:cubicBezTo>
                      <a:pt x="377545" y="146641"/>
                      <a:pt x="364531" y="126065"/>
                      <a:pt x="362772" y="103026"/>
                    </a:cubicBezTo>
                    <a:cubicBezTo>
                      <a:pt x="360955" y="79108"/>
                      <a:pt x="331058" y="76119"/>
                      <a:pt x="322440" y="97575"/>
                    </a:cubicBezTo>
                    <a:cubicBezTo>
                      <a:pt x="310716" y="126886"/>
                      <a:pt x="298991" y="156197"/>
                      <a:pt x="287267" y="185508"/>
                    </a:cubicBezTo>
                    <a:cubicBezTo>
                      <a:pt x="300691" y="187325"/>
                      <a:pt x="314116" y="189142"/>
                      <a:pt x="327599" y="190959"/>
                    </a:cubicBezTo>
                    <a:cubicBezTo>
                      <a:pt x="325664" y="166221"/>
                      <a:pt x="311595" y="145234"/>
                      <a:pt x="310012" y="120613"/>
                    </a:cubicBezTo>
                    <a:cubicBezTo>
                      <a:pt x="308547" y="98278"/>
                      <a:pt x="275484" y="91712"/>
                      <a:pt x="269680" y="115161"/>
                    </a:cubicBezTo>
                    <a:cubicBezTo>
                      <a:pt x="262880" y="142714"/>
                      <a:pt x="247638" y="166455"/>
                      <a:pt x="236559" y="192308"/>
                    </a:cubicBezTo>
                    <a:cubicBezTo>
                      <a:pt x="249045" y="197584"/>
                      <a:pt x="261532" y="202860"/>
                      <a:pt x="274077" y="208136"/>
                    </a:cubicBezTo>
                    <a:cubicBezTo>
                      <a:pt x="278884" y="179352"/>
                      <a:pt x="271615" y="154028"/>
                      <a:pt x="262352" y="126886"/>
                    </a:cubicBezTo>
                    <a:cubicBezTo>
                      <a:pt x="255376" y="106368"/>
                      <a:pt x="230521" y="108478"/>
                      <a:pt x="222783" y="126886"/>
                    </a:cubicBezTo>
                    <a:cubicBezTo>
                      <a:pt x="214986" y="145469"/>
                      <a:pt x="201327" y="160886"/>
                      <a:pt x="193471" y="179645"/>
                    </a:cubicBezTo>
                    <a:cubicBezTo>
                      <a:pt x="206661" y="183280"/>
                      <a:pt x="219851" y="186915"/>
                      <a:pt x="233041" y="190549"/>
                    </a:cubicBezTo>
                    <a:cubicBezTo>
                      <a:pt x="238318" y="157310"/>
                      <a:pt x="234390" y="124717"/>
                      <a:pt x="233745" y="91302"/>
                    </a:cubicBezTo>
                    <a:cubicBezTo>
                      <a:pt x="233334" y="66681"/>
                      <a:pt x="201737" y="65215"/>
                      <a:pt x="193413" y="85850"/>
                    </a:cubicBezTo>
                    <a:cubicBezTo>
                      <a:pt x="183916" y="109416"/>
                      <a:pt x="172954" y="141834"/>
                      <a:pt x="150091" y="155669"/>
                    </a:cubicBezTo>
                    <a:cubicBezTo>
                      <a:pt x="160116" y="163407"/>
                      <a:pt x="170199" y="171087"/>
                      <a:pt x="180223" y="178825"/>
                    </a:cubicBezTo>
                    <a:cubicBezTo>
                      <a:pt x="185616" y="153617"/>
                      <a:pt x="186554" y="127765"/>
                      <a:pt x="191947" y="102616"/>
                    </a:cubicBezTo>
                    <a:cubicBezTo>
                      <a:pt x="195875" y="84502"/>
                      <a:pt x="171430" y="65215"/>
                      <a:pt x="157653" y="82626"/>
                    </a:cubicBezTo>
                    <a:cubicBezTo>
                      <a:pt x="135788" y="110354"/>
                      <a:pt x="115563" y="141775"/>
                      <a:pt x="85607" y="161473"/>
                    </a:cubicBezTo>
                    <a:cubicBezTo>
                      <a:pt x="95924" y="167393"/>
                      <a:pt x="106183" y="173255"/>
                      <a:pt x="116501" y="179176"/>
                    </a:cubicBezTo>
                    <a:cubicBezTo>
                      <a:pt x="117614" y="149045"/>
                      <a:pt x="127053" y="120144"/>
                      <a:pt x="133384" y="90833"/>
                    </a:cubicBezTo>
                    <a:cubicBezTo>
                      <a:pt x="138425" y="67208"/>
                      <a:pt x="109466" y="56422"/>
                      <a:pt x="95866" y="75005"/>
                    </a:cubicBezTo>
                    <a:cubicBezTo>
                      <a:pt x="77634" y="99978"/>
                      <a:pt x="61337" y="126241"/>
                      <a:pt x="43106" y="151214"/>
                    </a:cubicBezTo>
                    <a:cubicBezTo>
                      <a:pt x="55827" y="154672"/>
                      <a:pt x="68607" y="158131"/>
                      <a:pt x="81327" y="161590"/>
                    </a:cubicBezTo>
                    <a:cubicBezTo>
                      <a:pt x="82910" y="124541"/>
                      <a:pt x="104835" y="93471"/>
                      <a:pt x="119549" y="60584"/>
                    </a:cubicBezTo>
                    <a:cubicBezTo>
                      <a:pt x="127170" y="43525"/>
                      <a:pt x="110404" y="20076"/>
                      <a:pt x="91469" y="32504"/>
                    </a:cubicBezTo>
                    <a:cubicBezTo>
                      <a:pt x="61044" y="52494"/>
                      <a:pt x="39706" y="82919"/>
                      <a:pt x="9398" y="102851"/>
                    </a:cubicBezTo>
                    <a:cubicBezTo>
                      <a:pt x="17664" y="113578"/>
                      <a:pt x="25988" y="124365"/>
                      <a:pt x="34254" y="135093"/>
                    </a:cubicBezTo>
                    <a:cubicBezTo>
                      <a:pt x="56472" y="112289"/>
                      <a:pt x="76520" y="87550"/>
                      <a:pt x="98738" y="64746"/>
                    </a:cubicBezTo>
                    <a:cubicBezTo>
                      <a:pt x="117614" y="45870"/>
                      <a:pt x="88655" y="16852"/>
                      <a:pt x="70131" y="35787"/>
                    </a:cubicBezTo>
                    <a:lnTo>
                      <a:pt x="70131" y="357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9621418" y="4139515"/>
                <a:ext cx="556852" cy="175799"/>
              </a:xfrm>
              <a:custGeom>
                <a:avLst/>
                <a:gdLst>
                  <a:gd name="connsiteX0" fmla="*/ 19844 w 556852"/>
                  <a:gd name="connsiteY0" fmla="*/ 112029 h 175799"/>
                  <a:gd name="connsiteX1" fmla="*/ 174782 w 556852"/>
                  <a:gd name="connsiteY1" fmla="*/ 156113 h 175799"/>
                  <a:gd name="connsiteX2" fmla="*/ 319637 w 556852"/>
                  <a:gd name="connsiteY2" fmla="*/ 173465 h 175799"/>
                  <a:gd name="connsiteX3" fmla="*/ 553422 w 556852"/>
                  <a:gd name="connsiteY3" fmla="*/ 54932 h 175799"/>
                  <a:gd name="connsiteX4" fmla="*/ 525342 w 556852"/>
                  <a:gd name="connsiteY4" fmla="*/ 26851 h 175799"/>
                  <a:gd name="connsiteX5" fmla="*/ 294547 w 556852"/>
                  <a:gd name="connsiteY5" fmla="*/ 116074 h 175799"/>
                  <a:gd name="connsiteX6" fmla="*/ 57831 w 556852"/>
                  <a:gd name="connsiteY6" fmla="*/ 82777 h 175799"/>
                  <a:gd name="connsiteX7" fmla="*/ 48803 w 556852"/>
                  <a:gd name="connsiteY7" fmla="*/ 117071 h 175799"/>
                  <a:gd name="connsiteX8" fmla="*/ 283584 w 556852"/>
                  <a:gd name="connsiteY8" fmla="*/ 108571 h 175799"/>
                  <a:gd name="connsiteX9" fmla="*/ 491693 w 556852"/>
                  <a:gd name="connsiteY9" fmla="*/ 35586 h 175799"/>
                  <a:gd name="connsiteX10" fmla="*/ 471703 w 556852"/>
                  <a:gd name="connsiteY10" fmla="*/ 1292 h 175799"/>
                  <a:gd name="connsiteX11" fmla="*/ 113698 w 556852"/>
                  <a:gd name="connsiteY11" fmla="*/ 94384 h 175799"/>
                  <a:gd name="connsiteX12" fmla="*/ 113698 w 556852"/>
                  <a:gd name="connsiteY12" fmla="*/ 135420 h 175799"/>
                  <a:gd name="connsiteX13" fmla="*/ 482606 w 556852"/>
                  <a:gd name="connsiteY13" fmla="*/ 40921 h 175799"/>
                  <a:gd name="connsiteX14" fmla="*/ 462616 w 556852"/>
                  <a:gd name="connsiteY14" fmla="*/ 6627 h 175799"/>
                  <a:gd name="connsiteX15" fmla="*/ 37841 w 556852"/>
                  <a:gd name="connsiteY15" fmla="*/ 77560 h 175799"/>
                  <a:gd name="connsiteX16" fmla="*/ 28813 w 556852"/>
                  <a:gd name="connsiteY16" fmla="*/ 111853 h 175799"/>
                  <a:gd name="connsiteX17" fmla="*/ 275729 w 556852"/>
                  <a:gd name="connsiteY17" fmla="*/ 161741 h 175799"/>
                  <a:gd name="connsiteX18" fmla="*/ 546094 w 556852"/>
                  <a:gd name="connsiteY18" fmla="*/ 62259 h 175799"/>
                  <a:gd name="connsiteX19" fmla="*/ 518014 w 556852"/>
                  <a:gd name="connsiteY19" fmla="*/ 34179 h 175799"/>
                  <a:gd name="connsiteX20" fmla="*/ 291147 w 556852"/>
                  <a:gd name="connsiteY20" fmla="*/ 135068 h 175799"/>
                  <a:gd name="connsiteX21" fmla="*/ 19902 w 556852"/>
                  <a:gd name="connsiteY21" fmla="*/ 70935 h 175799"/>
                  <a:gd name="connsiteX22" fmla="*/ 19844 w 556852"/>
                  <a:gd name="connsiteY22" fmla="*/ 112029 h 175799"/>
                  <a:gd name="connsiteX23" fmla="*/ 19844 w 556852"/>
                  <a:gd name="connsiteY23" fmla="*/ 112029 h 17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56852" h="175799">
                    <a:moveTo>
                      <a:pt x="19844" y="112029"/>
                    </a:moveTo>
                    <a:cubicBezTo>
                      <a:pt x="74479" y="113319"/>
                      <a:pt x="124250" y="137940"/>
                      <a:pt x="174782" y="156113"/>
                    </a:cubicBezTo>
                    <a:cubicBezTo>
                      <a:pt x="222149" y="173172"/>
                      <a:pt x="269632" y="179738"/>
                      <a:pt x="319637" y="173465"/>
                    </a:cubicBezTo>
                    <a:cubicBezTo>
                      <a:pt x="404873" y="162796"/>
                      <a:pt x="502128" y="127681"/>
                      <a:pt x="553422" y="54932"/>
                    </a:cubicBezTo>
                    <a:cubicBezTo>
                      <a:pt x="565733" y="37404"/>
                      <a:pt x="542225" y="17179"/>
                      <a:pt x="525342" y="26851"/>
                    </a:cubicBezTo>
                    <a:cubicBezTo>
                      <a:pt x="453706" y="67829"/>
                      <a:pt x="374800" y="97374"/>
                      <a:pt x="294547" y="116074"/>
                    </a:cubicBezTo>
                    <a:cubicBezTo>
                      <a:pt x="219628" y="133544"/>
                      <a:pt x="115046" y="147027"/>
                      <a:pt x="57831" y="82777"/>
                    </a:cubicBezTo>
                    <a:cubicBezTo>
                      <a:pt x="54783" y="94208"/>
                      <a:pt x="51793" y="105640"/>
                      <a:pt x="48803" y="117071"/>
                    </a:cubicBezTo>
                    <a:cubicBezTo>
                      <a:pt x="125012" y="93153"/>
                      <a:pt x="205383" y="107574"/>
                      <a:pt x="283584" y="108571"/>
                    </a:cubicBezTo>
                    <a:cubicBezTo>
                      <a:pt x="361669" y="109626"/>
                      <a:pt x="434302" y="90691"/>
                      <a:pt x="491693" y="35586"/>
                    </a:cubicBezTo>
                    <a:cubicBezTo>
                      <a:pt x="505762" y="22103"/>
                      <a:pt x="491400" y="-6387"/>
                      <a:pt x="471703" y="1292"/>
                    </a:cubicBezTo>
                    <a:cubicBezTo>
                      <a:pt x="356628" y="46255"/>
                      <a:pt x="239911" y="98429"/>
                      <a:pt x="113698" y="94384"/>
                    </a:cubicBezTo>
                    <a:cubicBezTo>
                      <a:pt x="87200" y="93505"/>
                      <a:pt x="87318" y="134599"/>
                      <a:pt x="113698" y="135420"/>
                    </a:cubicBezTo>
                    <a:cubicBezTo>
                      <a:pt x="243839" y="139582"/>
                      <a:pt x="363897" y="87291"/>
                      <a:pt x="482606" y="40921"/>
                    </a:cubicBezTo>
                    <a:cubicBezTo>
                      <a:pt x="475923" y="29489"/>
                      <a:pt x="469299" y="18058"/>
                      <a:pt x="462616" y="6627"/>
                    </a:cubicBezTo>
                    <a:cubicBezTo>
                      <a:pt x="346369" y="118361"/>
                      <a:pt x="176658" y="34003"/>
                      <a:pt x="37841" y="77560"/>
                    </a:cubicBezTo>
                    <a:cubicBezTo>
                      <a:pt x="22599" y="82308"/>
                      <a:pt x="18378" y="100188"/>
                      <a:pt x="28813" y="111853"/>
                    </a:cubicBezTo>
                    <a:cubicBezTo>
                      <a:pt x="90131" y="180617"/>
                      <a:pt x="192779" y="176162"/>
                      <a:pt x="275729" y="161741"/>
                    </a:cubicBezTo>
                    <a:cubicBezTo>
                      <a:pt x="369466" y="145444"/>
                      <a:pt x="463613" y="109509"/>
                      <a:pt x="546094" y="62259"/>
                    </a:cubicBezTo>
                    <a:cubicBezTo>
                      <a:pt x="536715" y="52880"/>
                      <a:pt x="527394" y="43559"/>
                      <a:pt x="518014" y="34179"/>
                    </a:cubicBezTo>
                    <a:cubicBezTo>
                      <a:pt x="470648" y="101360"/>
                      <a:pt x="369173" y="130320"/>
                      <a:pt x="291147" y="135068"/>
                    </a:cubicBezTo>
                    <a:cubicBezTo>
                      <a:pt x="195534" y="140930"/>
                      <a:pt x="114811" y="73222"/>
                      <a:pt x="19902" y="70935"/>
                    </a:cubicBezTo>
                    <a:cubicBezTo>
                      <a:pt x="-6654" y="70349"/>
                      <a:pt x="-6595" y="111385"/>
                      <a:pt x="19844" y="112029"/>
                    </a:cubicBezTo>
                    <a:lnTo>
                      <a:pt x="19844" y="1120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9586215" y="4292580"/>
                <a:ext cx="39701" cy="41035"/>
              </a:xfrm>
              <a:custGeom>
                <a:avLst/>
                <a:gdLst>
                  <a:gd name="connsiteX0" fmla="*/ 19873 w 39701"/>
                  <a:gd name="connsiteY0" fmla="*/ 41035 h 41035"/>
                  <a:gd name="connsiteX1" fmla="*/ 19873 w 39701"/>
                  <a:gd name="connsiteY1" fmla="*/ 0 h 41035"/>
                  <a:gd name="connsiteX2" fmla="*/ 19873 w 39701"/>
                  <a:gd name="connsiteY2" fmla="*/ 41035 h 41035"/>
                  <a:gd name="connsiteX3" fmla="*/ 19873 w 39701"/>
                  <a:gd name="connsiteY3" fmla="*/ 41035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01" h="41035">
                    <a:moveTo>
                      <a:pt x="19873" y="41035"/>
                    </a:moveTo>
                    <a:cubicBezTo>
                      <a:pt x="46312" y="41035"/>
                      <a:pt x="46312" y="0"/>
                      <a:pt x="19873" y="0"/>
                    </a:cubicBezTo>
                    <a:cubicBezTo>
                      <a:pt x="-6624" y="0"/>
                      <a:pt x="-6624" y="41035"/>
                      <a:pt x="19873" y="41035"/>
                    </a:cubicBezTo>
                    <a:lnTo>
                      <a:pt x="19873" y="410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9556500" y="4199614"/>
                <a:ext cx="680570" cy="213055"/>
              </a:xfrm>
              <a:custGeom>
                <a:avLst/>
                <a:gdLst>
                  <a:gd name="connsiteX0" fmla="*/ 44137 w 680570"/>
                  <a:gd name="connsiteY0" fmla="*/ 93669 h 213055"/>
                  <a:gd name="connsiteX1" fmla="*/ 9901 w 680570"/>
                  <a:gd name="connsiteY1" fmla="*/ 101583 h 213055"/>
                  <a:gd name="connsiteX2" fmla="*/ 5739 w 680570"/>
                  <a:gd name="connsiteY2" fmla="*/ 133825 h 213055"/>
                  <a:gd name="connsiteX3" fmla="*/ 344634 w 680570"/>
                  <a:gd name="connsiteY3" fmla="*/ 194441 h 213055"/>
                  <a:gd name="connsiteX4" fmla="*/ 673738 w 680570"/>
                  <a:gd name="connsiteY4" fmla="*/ 34168 h 213055"/>
                  <a:gd name="connsiteX5" fmla="*/ 644720 w 680570"/>
                  <a:gd name="connsiteY5" fmla="*/ 5150 h 213055"/>
                  <a:gd name="connsiteX6" fmla="*/ 348034 w 680570"/>
                  <a:gd name="connsiteY6" fmla="*/ 151119 h 213055"/>
                  <a:gd name="connsiteX7" fmla="*/ 34757 w 680570"/>
                  <a:gd name="connsiteY7" fmla="*/ 104808 h 213055"/>
                  <a:gd name="connsiteX8" fmla="*/ 30595 w 680570"/>
                  <a:gd name="connsiteY8" fmla="*/ 137050 h 213055"/>
                  <a:gd name="connsiteX9" fmla="*/ 54982 w 680570"/>
                  <a:gd name="connsiteY9" fmla="*/ 133239 h 213055"/>
                  <a:gd name="connsiteX10" fmla="*/ 44137 w 680570"/>
                  <a:gd name="connsiteY10" fmla="*/ 93669 h 213055"/>
                  <a:gd name="connsiteX11" fmla="*/ 44137 w 680570"/>
                  <a:gd name="connsiteY11" fmla="*/ 93669 h 21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0570" h="213055">
                    <a:moveTo>
                      <a:pt x="44137" y="93669"/>
                    </a:moveTo>
                    <a:cubicBezTo>
                      <a:pt x="30771" y="97304"/>
                      <a:pt x="22564" y="92614"/>
                      <a:pt x="9901" y="101583"/>
                    </a:cubicBezTo>
                    <a:cubicBezTo>
                      <a:pt x="-1413" y="109614"/>
                      <a:pt x="-3347" y="123156"/>
                      <a:pt x="5739" y="133825"/>
                    </a:cubicBezTo>
                    <a:cubicBezTo>
                      <a:pt x="89100" y="231138"/>
                      <a:pt x="231669" y="221993"/>
                      <a:pt x="344634" y="194441"/>
                    </a:cubicBezTo>
                    <a:cubicBezTo>
                      <a:pt x="460940" y="166009"/>
                      <a:pt x="581760" y="111959"/>
                      <a:pt x="673738" y="34168"/>
                    </a:cubicBezTo>
                    <a:cubicBezTo>
                      <a:pt x="693962" y="17050"/>
                      <a:pt x="664769" y="-11792"/>
                      <a:pt x="644720" y="5150"/>
                    </a:cubicBezTo>
                    <a:cubicBezTo>
                      <a:pt x="561301" y="75672"/>
                      <a:pt x="452381" y="122394"/>
                      <a:pt x="348034" y="151119"/>
                    </a:cubicBezTo>
                    <a:cubicBezTo>
                      <a:pt x="246266" y="179140"/>
                      <a:pt x="111200" y="194089"/>
                      <a:pt x="34757" y="104808"/>
                    </a:cubicBezTo>
                    <a:cubicBezTo>
                      <a:pt x="33350" y="115535"/>
                      <a:pt x="32002" y="126263"/>
                      <a:pt x="30595" y="137050"/>
                    </a:cubicBezTo>
                    <a:cubicBezTo>
                      <a:pt x="35695" y="133474"/>
                      <a:pt x="47243" y="135350"/>
                      <a:pt x="54982" y="133239"/>
                    </a:cubicBezTo>
                    <a:cubicBezTo>
                      <a:pt x="80541" y="126381"/>
                      <a:pt x="69696" y="86752"/>
                      <a:pt x="44137" y="93669"/>
                    </a:cubicBezTo>
                    <a:lnTo>
                      <a:pt x="44137" y="936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10277985" y="4357438"/>
                <a:ext cx="104778" cy="81699"/>
              </a:xfrm>
              <a:custGeom>
                <a:avLst/>
                <a:gdLst>
                  <a:gd name="connsiteX0" fmla="*/ 19844 w 104778"/>
                  <a:gd name="connsiteY0" fmla="*/ 81696 h 81699"/>
                  <a:gd name="connsiteX1" fmla="*/ 104142 w 104778"/>
                  <a:gd name="connsiteY1" fmla="*/ 25595 h 81699"/>
                  <a:gd name="connsiteX2" fmla="*/ 64572 w 104778"/>
                  <a:gd name="connsiteY2" fmla="*/ 14691 h 81699"/>
                  <a:gd name="connsiteX3" fmla="*/ 19902 w 104778"/>
                  <a:gd name="connsiteY3" fmla="*/ 40661 h 81699"/>
                  <a:gd name="connsiteX4" fmla="*/ 19844 w 104778"/>
                  <a:gd name="connsiteY4" fmla="*/ 81696 h 81699"/>
                  <a:gd name="connsiteX5" fmla="*/ 19844 w 104778"/>
                  <a:gd name="connsiteY5" fmla="*/ 81696 h 8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778" h="81699">
                    <a:moveTo>
                      <a:pt x="19844" y="81696"/>
                    </a:moveTo>
                    <a:cubicBezTo>
                      <a:pt x="56893" y="81110"/>
                      <a:pt x="94821" y="64696"/>
                      <a:pt x="104142" y="25595"/>
                    </a:cubicBezTo>
                    <a:cubicBezTo>
                      <a:pt x="110239" y="-140"/>
                      <a:pt x="70669" y="-11044"/>
                      <a:pt x="64572" y="14691"/>
                    </a:cubicBezTo>
                    <a:cubicBezTo>
                      <a:pt x="59648" y="35385"/>
                      <a:pt x="38837" y="40368"/>
                      <a:pt x="19902" y="40661"/>
                    </a:cubicBezTo>
                    <a:cubicBezTo>
                      <a:pt x="-6595" y="41071"/>
                      <a:pt x="-6654" y="82107"/>
                      <a:pt x="19844" y="81696"/>
                    </a:cubicBezTo>
                    <a:lnTo>
                      <a:pt x="19844" y="8169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10287622" y="4456655"/>
                <a:ext cx="65839" cy="64552"/>
              </a:xfrm>
              <a:custGeom>
                <a:avLst/>
                <a:gdLst>
                  <a:gd name="connsiteX0" fmla="*/ 2117 w 65839"/>
                  <a:gd name="connsiteY0" fmla="*/ 15133 h 64552"/>
                  <a:gd name="connsiteX1" fmla="*/ 9679 w 65839"/>
                  <a:gd name="connsiteY1" fmla="*/ 52827 h 64552"/>
                  <a:gd name="connsiteX2" fmla="*/ 45321 w 65839"/>
                  <a:gd name="connsiteY2" fmla="*/ 64551 h 64552"/>
                  <a:gd name="connsiteX3" fmla="*/ 65839 w 65839"/>
                  <a:gd name="connsiteY3" fmla="*/ 44033 h 64552"/>
                  <a:gd name="connsiteX4" fmla="*/ 45321 w 65839"/>
                  <a:gd name="connsiteY4" fmla="*/ 23516 h 64552"/>
                  <a:gd name="connsiteX5" fmla="*/ 40221 w 65839"/>
                  <a:gd name="connsiteY5" fmla="*/ 23340 h 64552"/>
                  <a:gd name="connsiteX6" fmla="*/ 37818 w 65839"/>
                  <a:gd name="connsiteY6" fmla="*/ 23105 h 64552"/>
                  <a:gd name="connsiteX7" fmla="*/ 39928 w 65839"/>
                  <a:gd name="connsiteY7" fmla="*/ 23281 h 64552"/>
                  <a:gd name="connsiteX8" fmla="*/ 35883 w 65839"/>
                  <a:gd name="connsiteY8" fmla="*/ 22167 h 64552"/>
                  <a:gd name="connsiteX9" fmla="*/ 36587 w 65839"/>
                  <a:gd name="connsiteY9" fmla="*/ 22226 h 64552"/>
                  <a:gd name="connsiteX10" fmla="*/ 38697 w 65839"/>
                  <a:gd name="connsiteY10" fmla="*/ 23809 h 64552"/>
                  <a:gd name="connsiteX11" fmla="*/ 40280 w 65839"/>
                  <a:gd name="connsiteY11" fmla="*/ 26036 h 64552"/>
                  <a:gd name="connsiteX12" fmla="*/ 40632 w 65839"/>
                  <a:gd name="connsiteY12" fmla="*/ 27033 h 64552"/>
                  <a:gd name="connsiteX13" fmla="*/ 40983 w 65839"/>
                  <a:gd name="connsiteY13" fmla="*/ 27678 h 64552"/>
                  <a:gd name="connsiteX14" fmla="*/ 40690 w 65839"/>
                  <a:gd name="connsiteY14" fmla="*/ 29730 h 64552"/>
                  <a:gd name="connsiteX15" fmla="*/ 41687 w 65839"/>
                  <a:gd name="connsiteY15" fmla="*/ 25978 h 64552"/>
                  <a:gd name="connsiteX16" fmla="*/ 27383 w 65839"/>
                  <a:gd name="connsiteY16" fmla="*/ 712 h 64552"/>
                  <a:gd name="connsiteX17" fmla="*/ 2117 w 65839"/>
                  <a:gd name="connsiteY17" fmla="*/ 15133 h 64552"/>
                  <a:gd name="connsiteX18" fmla="*/ 2117 w 65839"/>
                  <a:gd name="connsiteY18" fmla="*/ 15133 h 64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839" h="64552">
                    <a:moveTo>
                      <a:pt x="2117" y="15133"/>
                    </a:moveTo>
                    <a:cubicBezTo>
                      <a:pt x="-2045" y="28381"/>
                      <a:pt x="-345" y="42685"/>
                      <a:pt x="9679" y="52827"/>
                    </a:cubicBezTo>
                    <a:cubicBezTo>
                      <a:pt x="18883" y="62147"/>
                      <a:pt x="32893" y="64434"/>
                      <a:pt x="45321" y="64551"/>
                    </a:cubicBezTo>
                    <a:cubicBezTo>
                      <a:pt x="56518" y="64668"/>
                      <a:pt x="65839" y="55113"/>
                      <a:pt x="65839" y="44033"/>
                    </a:cubicBezTo>
                    <a:cubicBezTo>
                      <a:pt x="65839" y="32778"/>
                      <a:pt x="56518" y="23633"/>
                      <a:pt x="45321" y="23516"/>
                    </a:cubicBezTo>
                    <a:cubicBezTo>
                      <a:pt x="43621" y="23516"/>
                      <a:pt x="41921" y="23457"/>
                      <a:pt x="40221" y="23340"/>
                    </a:cubicBezTo>
                    <a:cubicBezTo>
                      <a:pt x="39400" y="23281"/>
                      <a:pt x="38638" y="23223"/>
                      <a:pt x="37818" y="23105"/>
                    </a:cubicBezTo>
                    <a:cubicBezTo>
                      <a:pt x="41335" y="23633"/>
                      <a:pt x="42038" y="23691"/>
                      <a:pt x="39928" y="23281"/>
                    </a:cubicBezTo>
                    <a:cubicBezTo>
                      <a:pt x="38580" y="23047"/>
                      <a:pt x="37231" y="22636"/>
                      <a:pt x="35883" y="22167"/>
                    </a:cubicBezTo>
                    <a:cubicBezTo>
                      <a:pt x="41921" y="24160"/>
                      <a:pt x="38228" y="23223"/>
                      <a:pt x="36587" y="22226"/>
                    </a:cubicBezTo>
                    <a:cubicBezTo>
                      <a:pt x="39518" y="24629"/>
                      <a:pt x="40221" y="25157"/>
                      <a:pt x="38697" y="23809"/>
                    </a:cubicBezTo>
                    <a:cubicBezTo>
                      <a:pt x="37290" y="22343"/>
                      <a:pt x="37818" y="23105"/>
                      <a:pt x="40280" y="26036"/>
                    </a:cubicBezTo>
                    <a:cubicBezTo>
                      <a:pt x="37466" y="22284"/>
                      <a:pt x="41511" y="30081"/>
                      <a:pt x="40632" y="27033"/>
                    </a:cubicBezTo>
                    <a:cubicBezTo>
                      <a:pt x="39752" y="24043"/>
                      <a:pt x="40808" y="32954"/>
                      <a:pt x="40983" y="27678"/>
                    </a:cubicBezTo>
                    <a:cubicBezTo>
                      <a:pt x="40397" y="31312"/>
                      <a:pt x="40339" y="32016"/>
                      <a:pt x="40690" y="29730"/>
                    </a:cubicBezTo>
                    <a:cubicBezTo>
                      <a:pt x="40925" y="28440"/>
                      <a:pt x="41335" y="27209"/>
                      <a:pt x="41687" y="25978"/>
                    </a:cubicBezTo>
                    <a:cubicBezTo>
                      <a:pt x="45028" y="15308"/>
                      <a:pt x="37818" y="3643"/>
                      <a:pt x="27383" y="712"/>
                    </a:cubicBezTo>
                    <a:cubicBezTo>
                      <a:pt x="16303" y="-2278"/>
                      <a:pt x="5458" y="4463"/>
                      <a:pt x="2117" y="15133"/>
                    </a:cubicBezTo>
                    <a:lnTo>
                      <a:pt x="2117" y="1513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10300701" y="4391858"/>
                <a:ext cx="94031" cy="118660"/>
              </a:xfrm>
              <a:custGeom>
                <a:avLst/>
                <a:gdLst>
                  <a:gd name="connsiteX0" fmla="*/ 44436 w 94031"/>
                  <a:gd name="connsiteY0" fmla="*/ 1083 h 118660"/>
                  <a:gd name="connsiteX1" fmla="*/ 59 w 94031"/>
                  <a:gd name="connsiteY1" fmla="*/ 50208 h 118660"/>
                  <a:gd name="connsiteX2" fmla="*/ 20577 w 94031"/>
                  <a:gd name="connsiteY2" fmla="*/ 70726 h 118660"/>
                  <a:gd name="connsiteX3" fmla="*/ 46781 w 94031"/>
                  <a:gd name="connsiteY3" fmla="*/ 58825 h 118660"/>
                  <a:gd name="connsiteX4" fmla="*/ 11784 w 94031"/>
                  <a:gd name="connsiteY4" fmla="*/ 44346 h 118660"/>
                  <a:gd name="connsiteX5" fmla="*/ 10963 w 94031"/>
                  <a:gd name="connsiteY5" fmla="*/ 42529 h 118660"/>
                  <a:gd name="connsiteX6" fmla="*/ 4338 w 94031"/>
                  <a:gd name="connsiteY6" fmla="*/ 51088 h 118660"/>
                  <a:gd name="connsiteX7" fmla="*/ 763 w 94031"/>
                  <a:gd name="connsiteY7" fmla="*/ 73247 h 118660"/>
                  <a:gd name="connsiteX8" fmla="*/ 15242 w 94031"/>
                  <a:gd name="connsiteY8" fmla="*/ 90775 h 118660"/>
                  <a:gd name="connsiteX9" fmla="*/ 28139 w 94031"/>
                  <a:gd name="connsiteY9" fmla="*/ 93706 h 118660"/>
                  <a:gd name="connsiteX10" fmla="*/ 33591 w 94031"/>
                  <a:gd name="connsiteY10" fmla="*/ 93002 h 118660"/>
                  <a:gd name="connsiteX11" fmla="*/ 27846 w 94031"/>
                  <a:gd name="connsiteY11" fmla="*/ 91419 h 118660"/>
                  <a:gd name="connsiteX12" fmla="*/ 17704 w 94031"/>
                  <a:gd name="connsiteY12" fmla="*/ 73716 h 118660"/>
                  <a:gd name="connsiteX13" fmla="*/ 29605 w 94031"/>
                  <a:gd name="connsiteY13" fmla="*/ 105782 h 118660"/>
                  <a:gd name="connsiteX14" fmla="*/ 24329 w 94031"/>
                  <a:gd name="connsiteY14" fmla="*/ 85792 h 118660"/>
                  <a:gd name="connsiteX15" fmla="*/ 32419 w 94031"/>
                  <a:gd name="connsiteY15" fmla="*/ 76588 h 118660"/>
                  <a:gd name="connsiteX16" fmla="*/ 26967 w 94031"/>
                  <a:gd name="connsiteY16" fmla="*/ 116920 h 118660"/>
                  <a:gd name="connsiteX17" fmla="*/ 83830 w 94031"/>
                  <a:gd name="connsiteY17" fmla="*/ 103144 h 118660"/>
                  <a:gd name="connsiteX18" fmla="*/ 63137 w 94031"/>
                  <a:gd name="connsiteY18" fmla="*/ 67736 h 118660"/>
                  <a:gd name="connsiteX19" fmla="*/ 37929 w 94031"/>
                  <a:gd name="connsiteY19" fmla="*/ 77409 h 118660"/>
                  <a:gd name="connsiteX20" fmla="*/ 32477 w 94031"/>
                  <a:gd name="connsiteY20" fmla="*/ 117741 h 118660"/>
                  <a:gd name="connsiteX21" fmla="*/ 58037 w 94031"/>
                  <a:gd name="connsiteY21" fmla="*/ 108009 h 118660"/>
                  <a:gd name="connsiteX22" fmla="*/ 64720 w 94031"/>
                  <a:gd name="connsiteY22" fmla="*/ 91361 h 118660"/>
                  <a:gd name="connsiteX23" fmla="*/ 58857 w 94031"/>
                  <a:gd name="connsiteY23" fmla="*/ 73774 h 118660"/>
                  <a:gd name="connsiteX24" fmla="*/ 27846 w 94031"/>
                  <a:gd name="connsiteY24" fmla="*/ 52318 h 118660"/>
                  <a:gd name="connsiteX25" fmla="*/ 40157 w 94031"/>
                  <a:gd name="connsiteY25" fmla="*/ 71664 h 118660"/>
                  <a:gd name="connsiteX26" fmla="*/ 47191 w 94031"/>
                  <a:gd name="connsiteY26" fmla="*/ 63515 h 118660"/>
                  <a:gd name="connsiteX27" fmla="*/ 53053 w 94031"/>
                  <a:gd name="connsiteY27" fmla="*/ 44463 h 118660"/>
                  <a:gd name="connsiteX28" fmla="*/ 18056 w 94031"/>
                  <a:gd name="connsiteY28" fmla="*/ 29925 h 118660"/>
                  <a:gd name="connsiteX29" fmla="*/ 20811 w 94031"/>
                  <a:gd name="connsiteY29" fmla="*/ 29808 h 118660"/>
                  <a:gd name="connsiteX30" fmla="*/ 41329 w 94031"/>
                  <a:gd name="connsiteY30" fmla="*/ 50326 h 118660"/>
                  <a:gd name="connsiteX31" fmla="*/ 41974 w 94031"/>
                  <a:gd name="connsiteY31" fmla="*/ 44287 h 118660"/>
                  <a:gd name="connsiteX32" fmla="*/ 42560 w 94031"/>
                  <a:gd name="connsiteY32" fmla="*/ 44815 h 118660"/>
                  <a:gd name="connsiteX33" fmla="*/ 55574 w 94031"/>
                  <a:gd name="connsiteY33" fmla="*/ 40770 h 118660"/>
                  <a:gd name="connsiteX34" fmla="*/ 44436 w 94031"/>
                  <a:gd name="connsiteY34" fmla="*/ 1083 h 118660"/>
                  <a:gd name="connsiteX35" fmla="*/ 44436 w 94031"/>
                  <a:gd name="connsiteY35" fmla="*/ 1083 h 11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4031" h="118660">
                    <a:moveTo>
                      <a:pt x="44436" y="1083"/>
                    </a:moveTo>
                    <a:cubicBezTo>
                      <a:pt x="17998" y="9583"/>
                      <a:pt x="1114" y="19842"/>
                      <a:pt x="59" y="50208"/>
                    </a:cubicBezTo>
                    <a:cubicBezTo>
                      <a:pt x="-293" y="60819"/>
                      <a:pt x="9673" y="71488"/>
                      <a:pt x="20577" y="70726"/>
                    </a:cubicBezTo>
                    <a:cubicBezTo>
                      <a:pt x="31129" y="69964"/>
                      <a:pt x="38750" y="65508"/>
                      <a:pt x="46781" y="58825"/>
                    </a:cubicBezTo>
                    <a:cubicBezTo>
                      <a:pt x="35115" y="53960"/>
                      <a:pt x="23449" y="49153"/>
                      <a:pt x="11784" y="44346"/>
                    </a:cubicBezTo>
                    <a:cubicBezTo>
                      <a:pt x="13718" y="40008"/>
                      <a:pt x="13425" y="39422"/>
                      <a:pt x="10963" y="42529"/>
                    </a:cubicBezTo>
                    <a:cubicBezTo>
                      <a:pt x="8442" y="45108"/>
                      <a:pt x="6332" y="48098"/>
                      <a:pt x="4338" y="51088"/>
                    </a:cubicBezTo>
                    <a:cubicBezTo>
                      <a:pt x="470" y="56891"/>
                      <a:pt x="-1055" y="66622"/>
                      <a:pt x="763" y="73247"/>
                    </a:cubicBezTo>
                    <a:cubicBezTo>
                      <a:pt x="2873" y="80867"/>
                      <a:pt x="8735" y="86730"/>
                      <a:pt x="15242" y="90775"/>
                    </a:cubicBezTo>
                    <a:cubicBezTo>
                      <a:pt x="19229" y="93237"/>
                      <a:pt x="23625" y="93471"/>
                      <a:pt x="28139" y="93706"/>
                    </a:cubicBezTo>
                    <a:cubicBezTo>
                      <a:pt x="29956" y="93471"/>
                      <a:pt x="31774" y="93237"/>
                      <a:pt x="33591" y="93002"/>
                    </a:cubicBezTo>
                    <a:cubicBezTo>
                      <a:pt x="38808" y="92064"/>
                      <a:pt x="36932" y="91537"/>
                      <a:pt x="27846" y="91419"/>
                    </a:cubicBezTo>
                    <a:cubicBezTo>
                      <a:pt x="24446" y="85499"/>
                      <a:pt x="21046" y="79637"/>
                      <a:pt x="17704" y="73716"/>
                    </a:cubicBezTo>
                    <a:cubicBezTo>
                      <a:pt x="17880" y="86671"/>
                      <a:pt x="21456" y="95816"/>
                      <a:pt x="29605" y="105782"/>
                    </a:cubicBezTo>
                    <a:cubicBezTo>
                      <a:pt x="27846" y="99099"/>
                      <a:pt x="26087" y="92475"/>
                      <a:pt x="24329" y="85792"/>
                    </a:cubicBezTo>
                    <a:cubicBezTo>
                      <a:pt x="25736" y="81160"/>
                      <a:pt x="32067" y="76588"/>
                      <a:pt x="32419" y="76588"/>
                    </a:cubicBezTo>
                    <a:cubicBezTo>
                      <a:pt x="9615" y="77174"/>
                      <a:pt x="4045" y="111058"/>
                      <a:pt x="26967" y="116920"/>
                    </a:cubicBezTo>
                    <a:cubicBezTo>
                      <a:pt x="49419" y="122606"/>
                      <a:pt x="64720" y="113403"/>
                      <a:pt x="83830" y="103144"/>
                    </a:cubicBezTo>
                    <a:cubicBezTo>
                      <a:pt x="107103" y="90599"/>
                      <a:pt x="86409" y="55132"/>
                      <a:pt x="63137" y="67736"/>
                    </a:cubicBezTo>
                    <a:cubicBezTo>
                      <a:pt x="55281" y="71957"/>
                      <a:pt x="47309" y="79754"/>
                      <a:pt x="37929" y="77409"/>
                    </a:cubicBezTo>
                    <a:cubicBezTo>
                      <a:pt x="36112" y="90833"/>
                      <a:pt x="34295" y="104258"/>
                      <a:pt x="32477" y="117741"/>
                    </a:cubicBezTo>
                    <a:cubicBezTo>
                      <a:pt x="42267" y="117506"/>
                      <a:pt x="50826" y="114751"/>
                      <a:pt x="58037" y="108009"/>
                    </a:cubicBezTo>
                    <a:cubicBezTo>
                      <a:pt x="62257" y="104082"/>
                      <a:pt x="64720" y="97047"/>
                      <a:pt x="64720" y="91361"/>
                    </a:cubicBezTo>
                    <a:cubicBezTo>
                      <a:pt x="64720" y="83564"/>
                      <a:pt x="58916" y="79754"/>
                      <a:pt x="58857" y="73774"/>
                    </a:cubicBezTo>
                    <a:cubicBezTo>
                      <a:pt x="58623" y="58181"/>
                      <a:pt x="41974" y="48977"/>
                      <a:pt x="27846" y="52318"/>
                    </a:cubicBezTo>
                    <a:cubicBezTo>
                      <a:pt x="17880" y="53901"/>
                      <a:pt x="21984" y="60350"/>
                      <a:pt x="40157" y="71664"/>
                    </a:cubicBezTo>
                    <a:cubicBezTo>
                      <a:pt x="42619" y="68909"/>
                      <a:pt x="45081" y="66622"/>
                      <a:pt x="47191" y="63515"/>
                    </a:cubicBezTo>
                    <a:cubicBezTo>
                      <a:pt x="51178" y="57477"/>
                      <a:pt x="52233" y="51556"/>
                      <a:pt x="53053" y="44463"/>
                    </a:cubicBezTo>
                    <a:cubicBezTo>
                      <a:pt x="55340" y="24708"/>
                      <a:pt x="30015" y="20018"/>
                      <a:pt x="18056" y="29925"/>
                    </a:cubicBezTo>
                    <a:cubicBezTo>
                      <a:pt x="17060" y="30746"/>
                      <a:pt x="17998" y="30687"/>
                      <a:pt x="20811" y="29808"/>
                    </a:cubicBezTo>
                    <a:cubicBezTo>
                      <a:pt x="27670" y="36666"/>
                      <a:pt x="34470" y="43466"/>
                      <a:pt x="41329" y="50326"/>
                    </a:cubicBezTo>
                    <a:cubicBezTo>
                      <a:pt x="41036" y="48215"/>
                      <a:pt x="41271" y="46222"/>
                      <a:pt x="41974" y="44287"/>
                    </a:cubicBezTo>
                    <a:cubicBezTo>
                      <a:pt x="41974" y="44287"/>
                      <a:pt x="37343" y="47746"/>
                      <a:pt x="42560" y="44815"/>
                    </a:cubicBezTo>
                    <a:cubicBezTo>
                      <a:pt x="46195" y="42822"/>
                      <a:pt x="51588" y="42060"/>
                      <a:pt x="55574" y="40770"/>
                    </a:cubicBezTo>
                    <a:cubicBezTo>
                      <a:pt x="80430" y="32622"/>
                      <a:pt x="69702" y="-7007"/>
                      <a:pt x="44436" y="1083"/>
                    </a:cubicBezTo>
                    <a:lnTo>
                      <a:pt x="44436" y="108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10312432" y="4385497"/>
                <a:ext cx="86930" cy="135767"/>
              </a:xfrm>
              <a:custGeom>
                <a:avLst/>
                <a:gdLst>
                  <a:gd name="connsiteX0" fmla="*/ 57091 w 86930"/>
                  <a:gd name="connsiteY0" fmla="*/ 3691 h 135767"/>
                  <a:gd name="connsiteX1" fmla="*/ 2807 w 86930"/>
                  <a:gd name="connsiteY1" fmla="*/ 63779 h 135767"/>
                  <a:gd name="connsiteX2" fmla="*/ 20511 w 86930"/>
                  <a:gd name="connsiteY2" fmla="*/ 94673 h 135767"/>
                  <a:gd name="connsiteX3" fmla="*/ 43549 w 86930"/>
                  <a:gd name="connsiteY3" fmla="*/ 88107 h 135767"/>
                  <a:gd name="connsiteX4" fmla="*/ 17580 w 86930"/>
                  <a:gd name="connsiteY4" fmla="*/ 68293 h 135767"/>
                  <a:gd name="connsiteX5" fmla="*/ 44370 w 86930"/>
                  <a:gd name="connsiteY5" fmla="*/ 111556 h 135767"/>
                  <a:gd name="connsiteX6" fmla="*/ 39446 w 86930"/>
                  <a:gd name="connsiteY6" fmla="*/ 74038 h 135767"/>
                  <a:gd name="connsiteX7" fmla="*/ 5973 w 86930"/>
                  <a:gd name="connsiteY7" fmla="*/ 94849 h 135767"/>
                  <a:gd name="connsiteX8" fmla="*/ 10135 w 86930"/>
                  <a:gd name="connsiteY8" fmla="*/ 127091 h 135767"/>
                  <a:gd name="connsiteX9" fmla="*/ 49822 w 86930"/>
                  <a:gd name="connsiteY9" fmla="*/ 135767 h 135767"/>
                  <a:gd name="connsiteX10" fmla="*/ 49822 w 86930"/>
                  <a:gd name="connsiteY10" fmla="*/ 94732 h 135767"/>
                  <a:gd name="connsiteX11" fmla="*/ 30887 w 86930"/>
                  <a:gd name="connsiteY11" fmla="*/ 91683 h 135767"/>
                  <a:gd name="connsiteX12" fmla="*/ 35049 w 86930"/>
                  <a:gd name="connsiteY12" fmla="*/ 123925 h 135767"/>
                  <a:gd name="connsiteX13" fmla="*/ 60198 w 86930"/>
                  <a:gd name="connsiteY13" fmla="*/ 109563 h 135767"/>
                  <a:gd name="connsiteX14" fmla="*/ 55274 w 86930"/>
                  <a:gd name="connsiteY14" fmla="*/ 72045 h 135767"/>
                  <a:gd name="connsiteX15" fmla="*/ 58615 w 86930"/>
                  <a:gd name="connsiteY15" fmla="*/ 68411 h 135767"/>
                  <a:gd name="connsiteX16" fmla="*/ 32646 w 86930"/>
                  <a:gd name="connsiteY16" fmla="*/ 48596 h 135767"/>
                  <a:gd name="connsiteX17" fmla="*/ 20511 w 86930"/>
                  <a:gd name="connsiteY17" fmla="*/ 53755 h 135767"/>
                  <a:gd name="connsiteX18" fmla="*/ 38215 w 86930"/>
                  <a:gd name="connsiteY18" fmla="*/ 84649 h 135767"/>
                  <a:gd name="connsiteX19" fmla="*/ 77726 w 86930"/>
                  <a:gd name="connsiteY19" fmla="*/ 39275 h 135767"/>
                  <a:gd name="connsiteX20" fmla="*/ 57091 w 86930"/>
                  <a:gd name="connsiteY20" fmla="*/ 3691 h 135767"/>
                  <a:gd name="connsiteX21" fmla="*/ 57091 w 86930"/>
                  <a:gd name="connsiteY21" fmla="*/ 3691 h 13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6930" h="135767">
                    <a:moveTo>
                      <a:pt x="57091" y="3691"/>
                    </a:moveTo>
                    <a:cubicBezTo>
                      <a:pt x="34287" y="19578"/>
                      <a:pt x="15939" y="39158"/>
                      <a:pt x="2807" y="63779"/>
                    </a:cubicBezTo>
                    <a:cubicBezTo>
                      <a:pt x="-3876" y="76383"/>
                      <a:pt x="4156" y="96080"/>
                      <a:pt x="20511" y="94673"/>
                    </a:cubicBezTo>
                    <a:cubicBezTo>
                      <a:pt x="28425" y="93970"/>
                      <a:pt x="38391" y="88987"/>
                      <a:pt x="43549" y="88107"/>
                    </a:cubicBezTo>
                    <a:cubicBezTo>
                      <a:pt x="34873" y="81542"/>
                      <a:pt x="26256" y="74917"/>
                      <a:pt x="17580" y="68293"/>
                    </a:cubicBezTo>
                    <a:cubicBezTo>
                      <a:pt x="19338" y="86114"/>
                      <a:pt x="26197" y="105166"/>
                      <a:pt x="44370" y="111556"/>
                    </a:cubicBezTo>
                    <a:cubicBezTo>
                      <a:pt x="42729" y="99070"/>
                      <a:pt x="41087" y="86583"/>
                      <a:pt x="39446" y="74038"/>
                    </a:cubicBezTo>
                    <a:cubicBezTo>
                      <a:pt x="27487" y="80018"/>
                      <a:pt x="16114" y="86055"/>
                      <a:pt x="5973" y="94849"/>
                    </a:cubicBezTo>
                    <a:cubicBezTo>
                      <a:pt x="-3407" y="102939"/>
                      <a:pt x="-1531" y="121756"/>
                      <a:pt x="10135" y="127091"/>
                    </a:cubicBezTo>
                    <a:cubicBezTo>
                      <a:pt x="23383" y="133129"/>
                      <a:pt x="35225" y="135709"/>
                      <a:pt x="49822" y="135767"/>
                    </a:cubicBezTo>
                    <a:cubicBezTo>
                      <a:pt x="76261" y="135884"/>
                      <a:pt x="76261" y="94849"/>
                      <a:pt x="49822" y="94732"/>
                    </a:cubicBezTo>
                    <a:cubicBezTo>
                      <a:pt x="42846" y="94673"/>
                      <a:pt x="37335" y="94614"/>
                      <a:pt x="30887" y="91683"/>
                    </a:cubicBezTo>
                    <a:cubicBezTo>
                      <a:pt x="32294" y="102411"/>
                      <a:pt x="33642" y="113198"/>
                      <a:pt x="35049" y="123925"/>
                    </a:cubicBezTo>
                    <a:cubicBezTo>
                      <a:pt x="42260" y="117712"/>
                      <a:pt x="51757" y="113784"/>
                      <a:pt x="60198" y="109563"/>
                    </a:cubicBezTo>
                    <a:cubicBezTo>
                      <a:pt x="77257" y="101004"/>
                      <a:pt x="70750" y="77497"/>
                      <a:pt x="55274" y="72045"/>
                    </a:cubicBezTo>
                    <a:cubicBezTo>
                      <a:pt x="65943" y="75797"/>
                      <a:pt x="59377" y="76207"/>
                      <a:pt x="58615" y="68411"/>
                    </a:cubicBezTo>
                    <a:cubicBezTo>
                      <a:pt x="57208" y="54282"/>
                      <a:pt x="46657" y="46192"/>
                      <a:pt x="32646" y="48596"/>
                    </a:cubicBezTo>
                    <a:cubicBezTo>
                      <a:pt x="28483" y="49300"/>
                      <a:pt x="24322" y="53403"/>
                      <a:pt x="20511" y="53755"/>
                    </a:cubicBezTo>
                    <a:cubicBezTo>
                      <a:pt x="26432" y="64014"/>
                      <a:pt x="32294" y="74331"/>
                      <a:pt x="38215" y="84649"/>
                    </a:cubicBezTo>
                    <a:cubicBezTo>
                      <a:pt x="47946" y="66359"/>
                      <a:pt x="60667" y="51117"/>
                      <a:pt x="77726" y="39275"/>
                    </a:cubicBezTo>
                    <a:cubicBezTo>
                      <a:pt x="99358" y="24092"/>
                      <a:pt x="78899" y="-11491"/>
                      <a:pt x="57091" y="3691"/>
                    </a:cubicBezTo>
                    <a:lnTo>
                      <a:pt x="57091" y="369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9462190" y="4480328"/>
                <a:ext cx="157865" cy="93649"/>
              </a:xfrm>
              <a:custGeom>
                <a:avLst/>
                <a:gdLst>
                  <a:gd name="connsiteX0" fmla="*/ 6254 w 157865"/>
                  <a:gd name="connsiteY0" fmla="*/ 34840 h 93649"/>
                  <a:gd name="connsiteX1" fmla="*/ 138036 w 157865"/>
                  <a:gd name="connsiteY1" fmla="*/ 93638 h 93649"/>
                  <a:gd name="connsiteX2" fmla="*/ 138036 w 157865"/>
                  <a:gd name="connsiteY2" fmla="*/ 52602 h 93649"/>
                  <a:gd name="connsiteX3" fmla="*/ 35330 w 157865"/>
                  <a:gd name="connsiteY3" fmla="*/ 5822 h 93649"/>
                  <a:gd name="connsiteX4" fmla="*/ 6254 w 157865"/>
                  <a:gd name="connsiteY4" fmla="*/ 34840 h 93649"/>
                  <a:gd name="connsiteX5" fmla="*/ 6254 w 157865"/>
                  <a:gd name="connsiteY5" fmla="*/ 34840 h 93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65" h="93649">
                    <a:moveTo>
                      <a:pt x="6254" y="34840"/>
                    </a:moveTo>
                    <a:cubicBezTo>
                      <a:pt x="41838" y="68899"/>
                      <a:pt x="88266" y="92055"/>
                      <a:pt x="138036" y="93638"/>
                    </a:cubicBezTo>
                    <a:cubicBezTo>
                      <a:pt x="164534" y="94459"/>
                      <a:pt x="164416" y="53423"/>
                      <a:pt x="138036" y="52602"/>
                    </a:cubicBezTo>
                    <a:cubicBezTo>
                      <a:pt x="99287" y="51371"/>
                      <a:pt x="62941" y="32319"/>
                      <a:pt x="35330" y="5822"/>
                    </a:cubicBezTo>
                    <a:cubicBezTo>
                      <a:pt x="16161" y="-12468"/>
                      <a:pt x="-12857" y="16550"/>
                      <a:pt x="6254" y="34840"/>
                    </a:cubicBezTo>
                    <a:lnTo>
                      <a:pt x="6254" y="348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9451863" y="4578820"/>
                <a:ext cx="174668" cy="71587"/>
              </a:xfrm>
              <a:custGeom>
                <a:avLst/>
                <a:gdLst>
                  <a:gd name="connsiteX0" fmla="*/ 9018 w 174668"/>
                  <a:gd name="connsiteY0" fmla="*/ 39229 h 71587"/>
                  <a:gd name="connsiteX1" fmla="*/ 164542 w 174668"/>
                  <a:gd name="connsiteY1" fmla="*/ 56816 h 71587"/>
                  <a:gd name="connsiteX2" fmla="*/ 143849 w 174668"/>
                  <a:gd name="connsiteY2" fmla="*/ 21349 h 71587"/>
                  <a:gd name="connsiteX3" fmla="*/ 29711 w 174668"/>
                  <a:gd name="connsiteY3" fmla="*/ 3762 h 71587"/>
                  <a:gd name="connsiteX4" fmla="*/ 9018 w 174668"/>
                  <a:gd name="connsiteY4" fmla="*/ 39229 h 71587"/>
                  <a:gd name="connsiteX5" fmla="*/ 9018 w 174668"/>
                  <a:gd name="connsiteY5" fmla="*/ 39229 h 7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668" h="71587">
                    <a:moveTo>
                      <a:pt x="9018" y="39229"/>
                    </a:moveTo>
                    <a:cubicBezTo>
                      <a:pt x="53453" y="70826"/>
                      <a:pt x="115241" y="84133"/>
                      <a:pt x="164542" y="56816"/>
                    </a:cubicBezTo>
                    <a:cubicBezTo>
                      <a:pt x="187698" y="43978"/>
                      <a:pt x="167004" y="8570"/>
                      <a:pt x="143849" y="21349"/>
                    </a:cubicBezTo>
                    <a:cubicBezTo>
                      <a:pt x="107268" y="41632"/>
                      <a:pt x="61719" y="26508"/>
                      <a:pt x="29711" y="3762"/>
                    </a:cubicBezTo>
                    <a:cubicBezTo>
                      <a:pt x="8139" y="-11596"/>
                      <a:pt x="-12320" y="24046"/>
                      <a:pt x="9018" y="39229"/>
                    </a:cubicBezTo>
                    <a:lnTo>
                      <a:pt x="9018" y="392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9455931" y="4503324"/>
                <a:ext cx="123146" cy="117651"/>
              </a:xfrm>
              <a:custGeom>
                <a:avLst/>
                <a:gdLst>
                  <a:gd name="connsiteX0" fmla="*/ 78462 w 123146"/>
                  <a:gd name="connsiteY0" fmla="*/ 38282 h 117651"/>
                  <a:gd name="connsiteX1" fmla="*/ 80749 w 123146"/>
                  <a:gd name="connsiteY1" fmla="*/ 37285 h 117651"/>
                  <a:gd name="connsiteX2" fmla="*/ 72248 w 123146"/>
                  <a:gd name="connsiteY2" fmla="*/ 21164 h 117651"/>
                  <a:gd name="connsiteX3" fmla="*/ 33382 w 123146"/>
                  <a:gd name="connsiteY3" fmla="*/ 12781 h 117651"/>
                  <a:gd name="connsiteX4" fmla="*/ 18316 w 123146"/>
                  <a:gd name="connsiteY4" fmla="*/ 32596 h 117651"/>
                  <a:gd name="connsiteX5" fmla="*/ 12454 w 123146"/>
                  <a:gd name="connsiteY5" fmla="*/ 67769 h 117651"/>
                  <a:gd name="connsiteX6" fmla="*/ 50675 w 123146"/>
                  <a:gd name="connsiteY6" fmla="*/ 78145 h 117651"/>
                  <a:gd name="connsiteX7" fmla="*/ 62986 w 123146"/>
                  <a:gd name="connsiteY7" fmla="*/ 51999 h 117651"/>
                  <a:gd name="connsiteX8" fmla="*/ 65214 w 123146"/>
                  <a:gd name="connsiteY8" fmla="*/ 20871 h 117651"/>
                  <a:gd name="connsiteX9" fmla="*/ 34320 w 123146"/>
                  <a:gd name="connsiteY9" fmla="*/ 3167 h 117651"/>
                  <a:gd name="connsiteX10" fmla="*/ 905 w 123146"/>
                  <a:gd name="connsiteY10" fmla="*/ 68355 h 117651"/>
                  <a:gd name="connsiteX11" fmla="*/ 67676 w 123146"/>
                  <a:gd name="connsiteY11" fmla="*/ 87583 h 117651"/>
                  <a:gd name="connsiteX12" fmla="*/ 42410 w 123146"/>
                  <a:gd name="connsiteY12" fmla="*/ 73279 h 117651"/>
                  <a:gd name="connsiteX13" fmla="*/ 47568 w 123146"/>
                  <a:gd name="connsiteY13" fmla="*/ 97139 h 117651"/>
                  <a:gd name="connsiteX14" fmla="*/ 82624 w 123146"/>
                  <a:gd name="connsiteY14" fmla="*/ 111618 h 117651"/>
                  <a:gd name="connsiteX15" fmla="*/ 109298 w 123146"/>
                  <a:gd name="connsiteY15" fmla="*/ 78145 h 117651"/>
                  <a:gd name="connsiteX16" fmla="*/ 71779 w 123146"/>
                  <a:gd name="connsiteY16" fmla="*/ 62317 h 117651"/>
                  <a:gd name="connsiteX17" fmla="*/ 75883 w 123146"/>
                  <a:gd name="connsiteY17" fmla="*/ 99483 h 117651"/>
                  <a:gd name="connsiteX18" fmla="*/ 103318 w 123146"/>
                  <a:gd name="connsiteY18" fmla="*/ 105873 h 117651"/>
                  <a:gd name="connsiteX19" fmla="*/ 103318 w 123146"/>
                  <a:gd name="connsiteY19" fmla="*/ 64838 h 117651"/>
                  <a:gd name="connsiteX20" fmla="*/ 96225 w 123146"/>
                  <a:gd name="connsiteY20" fmla="*/ 65306 h 117651"/>
                  <a:gd name="connsiteX21" fmla="*/ 109884 w 123146"/>
                  <a:gd name="connsiteY21" fmla="*/ 79728 h 117651"/>
                  <a:gd name="connsiteX22" fmla="*/ 111408 w 123146"/>
                  <a:gd name="connsiteY22" fmla="*/ 73221 h 117651"/>
                  <a:gd name="connsiteX23" fmla="*/ 73890 w 123146"/>
                  <a:gd name="connsiteY23" fmla="*/ 57393 h 117651"/>
                  <a:gd name="connsiteX24" fmla="*/ 53665 w 123146"/>
                  <a:gd name="connsiteY24" fmla="*/ 82541 h 117651"/>
                  <a:gd name="connsiteX25" fmla="*/ 88721 w 123146"/>
                  <a:gd name="connsiteY25" fmla="*/ 97021 h 117651"/>
                  <a:gd name="connsiteX26" fmla="*/ 82155 w 123146"/>
                  <a:gd name="connsiteY26" fmla="*/ 62258 h 117651"/>
                  <a:gd name="connsiteX27" fmla="*/ 56889 w 123146"/>
                  <a:gd name="connsiteY27" fmla="*/ 47955 h 117651"/>
                  <a:gd name="connsiteX28" fmla="*/ 36899 w 123146"/>
                  <a:gd name="connsiteY28" fmla="*/ 53582 h 117651"/>
                  <a:gd name="connsiteX29" fmla="*/ 40768 w 123146"/>
                  <a:gd name="connsiteY29" fmla="*/ 58741 h 117651"/>
                  <a:gd name="connsiteX30" fmla="*/ 55130 w 123146"/>
                  <a:gd name="connsiteY30" fmla="*/ 38575 h 117651"/>
                  <a:gd name="connsiteX31" fmla="*/ 24237 w 123146"/>
                  <a:gd name="connsiteY31" fmla="*/ 20871 h 117651"/>
                  <a:gd name="connsiteX32" fmla="*/ 15326 w 123146"/>
                  <a:gd name="connsiteY32" fmla="*/ 57393 h 117651"/>
                  <a:gd name="connsiteX33" fmla="*/ 53548 w 123146"/>
                  <a:gd name="connsiteY33" fmla="*/ 67769 h 117651"/>
                  <a:gd name="connsiteX34" fmla="*/ 59410 w 123146"/>
                  <a:gd name="connsiteY34" fmla="*/ 32596 h 117651"/>
                  <a:gd name="connsiteX35" fmla="*/ 44344 w 123146"/>
                  <a:gd name="connsiteY35" fmla="*/ 52410 h 117651"/>
                  <a:gd name="connsiteX36" fmla="*/ 40710 w 123146"/>
                  <a:gd name="connsiteY36" fmla="*/ 46313 h 117651"/>
                  <a:gd name="connsiteX37" fmla="*/ 42879 w 123146"/>
                  <a:gd name="connsiteY37" fmla="*/ 54051 h 117651"/>
                  <a:gd name="connsiteX38" fmla="*/ 57886 w 123146"/>
                  <a:gd name="connsiteY38" fmla="*/ 73748 h 117651"/>
                  <a:gd name="connsiteX39" fmla="*/ 78462 w 123146"/>
                  <a:gd name="connsiteY39" fmla="*/ 38282 h 117651"/>
                  <a:gd name="connsiteX40" fmla="*/ 78462 w 123146"/>
                  <a:gd name="connsiteY40" fmla="*/ 38282 h 11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3146" h="117651">
                    <a:moveTo>
                      <a:pt x="78462" y="38282"/>
                    </a:moveTo>
                    <a:cubicBezTo>
                      <a:pt x="83914" y="41741"/>
                      <a:pt x="82683" y="44613"/>
                      <a:pt x="80749" y="37285"/>
                    </a:cubicBezTo>
                    <a:cubicBezTo>
                      <a:pt x="79224" y="31599"/>
                      <a:pt x="76469" y="25385"/>
                      <a:pt x="72248" y="21164"/>
                    </a:cubicBezTo>
                    <a:cubicBezTo>
                      <a:pt x="61286" y="10319"/>
                      <a:pt x="47686" y="10495"/>
                      <a:pt x="33382" y="12781"/>
                    </a:cubicBezTo>
                    <a:cubicBezTo>
                      <a:pt x="24002" y="14306"/>
                      <a:pt x="18961" y="24154"/>
                      <a:pt x="18316" y="32596"/>
                    </a:cubicBezTo>
                    <a:cubicBezTo>
                      <a:pt x="17613" y="41565"/>
                      <a:pt x="12981" y="56279"/>
                      <a:pt x="12454" y="67769"/>
                    </a:cubicBezTo>
                    <a:cubicBezTo>
                      <a:pt x="11574" y="87817"/>
                      <a:pt x="41472" y="96259"/>
                      <a:pt x="50675" y="78145"/>
                    </a:cubicBezTo>
                    <a:cubicBezTo>
                      <a:pt x="55013" y="69586"/>
                      <a:pt x="59996" y="61203"/>
                      <a:pt x="62986" y="51999"/>
                    </a:cubicBezTo>
                    <a:cubicBezTo>
                      <a:pt x="66151" y="42385"/>
                      <a:pt x="65155" y="30837"/>
                      <a:pt x="65214" y="20871"/>
                    </a:cubicBezTo>
                    <a:cubicBezTo>
                      <a:pt x="65214" y="6333"/>
                      <a:pt x="47393" y="-6037"/>
                      <a:pt x="34320" y="3167"/>
                    </a:cubicBezTo>
                    <a:cubicBezTo>
                      <a:pt x="12981" y="18233"/>
                      <a:pt x="-4195" y="40978"/>
                      <a:pt x="905" y="68355"/>
                    </a:cubicBezTo>
                    <a:cubicBezTo>
                      <a:pt x="6826" y="99835"/>
                      <a:pt x="45927" y="96669"/>
                      <a:pt x="67676" y="87583"/>
                    </a:cubicBezTo>
                    <a:cubicBezTo>
                      <a:pt x="59234" y="82776"/>
                      <a:pt x="50851" y="78028"/>
                      <a:pt x="42410" y="73279"/>
                    </a:cubicBezTo>
                    <a:cubicBezTo>
                      <a:pt x="44344" y="80959"/>
                      <a:pt x="47099" y="89869"/>
                      <a:pt x="47568" y="97139"/>
                    </a:cubicBezTo>
                    <a:cubicBezTo>
                      <a:pt x="48682" y="114490"/>
                      <a:pt x="69317" y="124925"/>
                      <a:pt x="82624" y="111618"/>
                    </a:cubicBezTo>
                    <a:cubicBezTo>
                      <a:pt x="92825" y="101359"/>
                      <a:pt x="102439" y="91042"/>
                      <a:pt x="109298" y="78145"/>
                    </a:cubicBezTo>
                    <a:cubicBezTo>
                      <a:pt x="96811" y="72869"/>
                      <a:pt x="84324" y="67593"/>
                      <a:pt x="71779" y="62317"/>
                    </a:cubicBezTo>
                    <a:cubicBezTo>
                      <a:pt x="68907" y="74686"/>
                      <a:pt x="65741" y="89400"/>
                      <a:pt x="75883" y="99483"/>
                    </a:cubicBezTo>
                    <a:cubicBezTo>
                      <a:pt x="83738" y="107339"/>
                      <a:pt x="93293" y="106225"/>
                      <a:pt x="103318" y="105873"/>
                    </a:cubicBezTo>
                    <a:cubicBezTo>
                      <a:pt x="129698" y="104994"/>
                      <a:pt x="129815" y="63958"/>
                      <a:pt x="103318" y="64838"/>
                    </a:cubicBezTo>
                    <a:cubicBezTo>
                      <a:pt x="100914" y="64896"/>
                      <a:pt x="98570" y="65072"/>
                      <a:pt x="96225" y="65306"/>
                    </a:cubicBezTo>
                    <a:cubicBezTo>
                      <a:pt x="87490" y="65482"/>
                      <a:pt x="92063" y="70290"/>
                      <a:pt x="109884" y="79728"/>
                    </a:cubicBezTo>
                    <a:cubicBezTo>
                      <a:pt x="110411" y="77559"/>
                      <a:pt x="110880" y="75390"/>
                      <a:pt x="111408" y="73221"/>
                    </a:cubicBezTo>
                    <a:cubicBezTo>
                      <a:pt x="116567" y="51179"/>
                      <a:pt x="85145" y="36171"/>
                      <a:pt x="73890" y="57393"/>
                    </a:cubicBezTo>
                    <a:cubicBezTo>
                      <a:pt x="68614" y="67358"/>
                      <a:pt x="61579" y="74628"/>
                      <a:pt x="53665" y="82541"/>
                    </a:cubicBezTo>
                    <a:cubicBezTo>
                      <a:pt x="65331" y="87348"/>
                      <a:pt x="76997" y="92214"/>
                      <a:pt x="88721" y="97021"/>
                    </a:cubicBezTo>
                    <a:cubicBezTo>
                      <a:pt x="87959" y="85297"/>
                      <a:pt x="84969" y="73631"/>
                      <a:pt x="82155" y="62258"/>
                    </a:cubicBezTo>
                    <a:cubicBezTo>
                      <a:pt x="79693" y="52410"/>
                      <a:pt x="67090" y="43675"/>
                      <a:pt x="56889" y="47955"/>
                    </a:cubicBezTo>
                    <a:cubicBezTo>
                      <a:pt x="50499" y="50651"/>
                      <a:pt x="43934" y="53465"/>
                      <a:pt x="36899" y="53582"/>
                    </a:cubicBezTo>
                    <a:cubicBezTo>
                      <a:pt x="38951" y="53524"/>
                      <a:pt x="40651" y="57100"/>
                      <a:pt x="40768" y="58741"/>
                    </a:cubicBezTo>
                    <a:cubicBezTo>
                      <a:pt x="40299" y="52703"/>
                      <a:pt x="48448" y="43265"/>
                      <a:pt x="55130" y="38575"/>
                    </a:cubicBezTo>
                    <a:cubicBezTo>
                      <a:pt x="44813" y="32654"/>
                      <a:pt x="34554" y="26733"/>
                      <a:pt x="24237" y="20871"/>
                    </a:cubicBezTo>
                    <a:cubicBezTo>
                      <a:pt x="24237" y="39982"/>
                      <a:pt x="23650" y="40978"/>
                      <a:pt x="15326" y="57393"/>
                    </a:cubicBezTo>
                    <a:cubicBezTo>
                      <a:pt x="28047" y="60851"/>
                      <a:pt x="40827" y="64310"/>
                      <a:pt x="53548" y="67769"/>
                    </a:cubicBezTo>
                    <a:cubicBezTo>
                      <a:pt x="54075" y="55868"/>
                      <a:pt x="58472" y="44496"/>
                      <a:pt x="59410" y="32596"/>
                    </a:cubicBezTo>
                    <a:cubicBezTo>
                      <a:pt x="54369" y="39161"/>
                      <a:pt x="49386" y="45786"/>
                      <a:pt x="44344" y="52410"/>
                    </a:cubicBezTo>
                    <a:cubicBezTo>
                      <a:pt x="51262" y="51296"/>
                      <a:pt x="42527" y="51179"/>
                      <a:pt x="40710" y="46313"/>
                    </a:cubicBezTo>
                    <a:cubicBezTo>
                      <a:pt x="41647" y="48834"/>
                      <a:pt x="42117" y="51530"/>
                      <a:pt x="42879" y="54051"/>
                    </a:cubicBezTo>
                    <a:cubicBezTo>
                      <a:pt x="45399" y="62551"/>
                      <a:pt x="50441" y="69000"/>
                      <a:pt x="57886" y="73748"/>
                    </a:cubicBezTo>
                    <a:cubicBezTo>
                      <a:pt x="80104" y="87994"/>
                      <a:pt x="100680" y="52469"/>
                      <a:pt x="78462" y="38282"/>
                    </a:cubicBezTo>
                    <a:lnTo>
                      <a:pt x="78462" y="3828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9691764" y="4438010"/>
                <a:ext cx="425970" cy="153542"/>
              </a:xfrm>
              <a:custGeom>
                <a:avLst/>
                <a:gdLst>
                  <a:gd name="connsiteX0" fmla="*/ 19844 w 425970"/>
                  <a:gd name="connsiteY0" fmla="*/ 153542 h 153542"/>
                  <a:gd name="connsiteX1" fmla="*/ 417126 w 425970"/>
                  <a:gd name="connsiteY1" fmla="*/ 39347 h 153542"/>
                  <a:gd name="connsiteX2" fmla="*/ 396432 w 425970"/>
                  <a:gd name="connsiteY2" fmla="*/ 3939 h 153542"/>
                  <a:gd name="connsiteX3" fmla="*/ 19902 w 425970"/>
                  <a:gd name="connsiteY3" fmla="*/ 112507 h 153542"/>
                  <a:gd name="connsiteX4" fmla="*/ 19844 w 425970"/>
                  <a:gd name="connsiteY4" fmla="*/ 153542 h 153542"/>
                  <a:gd name="connsiteX5" fmla="*/ 19844 w 425970"/>
                  <a:gd name="connsiteY5" fmla="*/ 153542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5970" h="153542">
                    <a:moveTo>
                      <a:pt x="19844" y="153542"/>
                    </a:moveTo>
                    <a:cubicBezTo>
                      <a:pt x="163057" y="153015"/>
                      <a:pt x="299882" y="125697"/>
                      <a:pt x="417126" y="39347"/>
                    </a:cubicBezTo>
                    <a:cubicBezTo>
                      <a:pt x="438171" y="23812"/>
                      <a:pt x="417770" y="-11831"/>
                      <a:pt x="396432" y="3939"/>
                    </a:cubicBezTo>
                    <a:cubicBezTo>
                      <a:pt x="284640" y="86303"/>
                      <a:pt x="156550" y="112038"/>
                      <a:pt x="19902" y="112507"/>
                    </a:cubicBezTo>
                    <a:cubicBezTo>
                      <a:pt x="-6595" y="112566"/>
                      <a:pt x="-6654" y="153601"/>
                      <a:pt x="19844" y="153542"/>
                    </a:cubicBezTo>
                    <a:lnTo>
                      <a:pt x="19844" y="15354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9690109" y="4520907"/>
                <a:ext cx="469741" cy="164200"/>
              </a:xfrm>
              <a:custGeom>
                <a:avLst/>
                <a:gdLst>
                  <a:gd name="connsiteX0" fmla="*/ 6960 w 469741"/>
                  <a:gd name="connsiteY0" fmla="*/ 129092 h 164200"/>
                  <a:gd name="connsiteX1" fmla="*/ 240393 w 469741"/>
                  <a:gd name="connsiteY1" fmla="*/ 146503 h 164200"/>
                  <a:gd name="connsiteX2" fmla="*/ 463919 w 469741"/>
                  <a:gd name="connsiteY2" fmla="*/ 35296 h 164200"/>
                  <a:gd name="connsiteX3" fmla="*/ 434901 w 469741"/>
                  <a:gd name="connsiteY3" fmla="*/ 6279 h 164200"/>
                  <a:gd name="connsiteX4" fmla="*/ 243617 w 469741"/>
                  <a:gd name="connsiteY4" fmla="*/ 103122 h 164200"/>
                  <a:gd name="connsiteX5" fmla="*/ 35978 w 469741"/>
                  <a:gd name="connsiteY5" fmla="*/ 100074 h 164200"/>
                  <a:gd name="connsiteX6" fmla="*/ 6960 w 469741"/>
                  <a:gd name="connsiteY6" fmla="*/ 129092 h 164200"/>
                  <a:gd name="connsiteX7" fmla="*/ 6960 w 469741"/>
                  <a:gd name="connsiteY7" fmla="*/ 129092 h 16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9741" h="164200">
                    <a:moveTo>
                      <a:pt x="6960" y="129092"/>
                    </a:moveTo>
                    <a:cubicBezTo>
                      <a:pt x="70624" y="181148"/>
                      <a:pt x="167116" y="164851"/>
                      <a:pt x="240393" y="146503"/>
                    </a:cubicBezTo>
                    <a:cubicBezTo>
                      <a:pt x="317364" y="127216"/>
                      <a:pt x="407759" y="94094"/>
                      <a:pt x="463919" y="35296"/>
                    </a:cubicBezTo>
                    <a:cubicBezTo>
                      <a:pt x="482209" y="16186"/>
                      <a:pt x="453191" y="-12891"/>
                      <a:pt x="434901" y="6279"/>
                    </a:cubicBezTo>
                    <a:cubicBezTo>
                      <a:pt x="386303" y="57163"/>
                      <a:pt x="309567" y="84187"/>
                      <a:pt x="243617" y="103122"/>
                    </a:cubicBezTo>
                    <a:cubicBezTo>
                      <a:pt x="185406" y="119830"/>
                      <a:pt x="88738" y="143278"/>
                      <a:pt x="35978" y="100074"/>
                    </a:cubicBezTo>
                    <a:cubicBezTo>
                      <a:pt x="15695" y="83484"/>
                      <a:pt x="-13499" y="112326"/>
                      <a:pt x="6960" y="129092"/>
                    </a:cubicBezTo>
                    <a:lnTo>
                      <a:pt x="6960" y="12909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9716752" y="4491316"/>
                <a:ext cx="395528" cy="170847"/>
              </a:xfrm>
              <a:custGeom>
                <a:avLst/>
                <a:gdLst>
                  <a:gd name="connsiteX0" fmla="*/ 4353 w 395528"/>
                  <a:gd name="connsiteY0" fmla="*/ 85991 h 170847"/>
                  <a:gd name="connsiteX1" fmla="*/ 4353 w 395528"/>
                  <a:gd name="connsiteY1" fmla="*/ 149655 h 170847"/>
                  <a:gd name="connsiteX2" fmla="*/ 38647 w 395528"/>
                  <a:gd name="connsiteY2" fmla="*/ 158682 h 170847"/>
                  <a:gd name="connsiteX3" fmla="*/ 82906 w 395528"/>
                  <a:gd name="connsiteY3" fmla="*/ 113485 h 170847"/>
                  <a:gd name="connsiteX4" fmla="*/ 45388 w 395528"/>
                  <a:gd name="connsiteY4" fmla="*/ 97657 h 170847"/>
                  <a:gd name="connsiteX5" fmla="*/ 39526 w 395528"/>
                  <a:gd name="connsiteY5" fmla="*/ 126968 h 170847"/>
                  <a:gd name="connsiteX6" fmla="*/ 64792 w 395528"/>
                  <a:gd name="connsiteY6" fmla="*/ 152234 h 170847"/>
                  <a:gd name="connsiteX7" fmla="*/ 96682 w 395528"/>
                  <a:gd name="connsiteY7" fmla="*/ 114481 h 170847"/>
                  <a:gd name="connsiteX8" fmla="*/ 56350 w 395528"/>
                  <a:gd name="connsiteY8" fmla="*/ 109030 h 170847"/>
                  <a:gd name="connsiteX9" fmla="*/ 62916 w 395528"/>
                  <a:gd name="connsiteY9" fmla="*/ 155517 h 170847"/>
                  <a:gd name="connsiteX10" fmla="*/ 97210 w 395528"/>
                  <a:gd name="connsiteY10" fmla="*/ 164545 h 170847"/>
                  <a:gd name="connsiteX11" fmla="*/ 126521 w 395528"/>
                  <a:gd name="connsiteY11" fmla="*/ 129371 h 170847"/>
                  <a:gd name="connsiteX12" fmla="*/ 91524 w 395528"/>
                  <a:gd name="connsiteY12" fmla="*/ 114892 h 170847"/>
                  <a:gd name="connsiteX13" fmla="*/ 91524 w 395528"/>
                  <a:gd name="connsiteY13" fmla="*/ 150065 h 170847"/>
                  <a:gd name="connsiteX14" fmla="*/ 117493 w 395528"/>
                  <a:gd name="connsiteY14" fmla="*/ 169879 h 170847"/>
                  <a:gd name="connsiteX15" fmla="*/ 173419 w 395528"/>
                  <a:gd name="connsiteY15" fmla="*/ 135292 h 170847"/>
                  <a:gd name="connsiteX16" fmla="*/ 141177 w 395528"/>
                  <a:gd name="connsiteY16" fmla="*/ 110437 h 170847"/>
                  <a:gd name="connsiteX17" fmla="*/ 132500 w 395528"/>
                  <a:gd name="connsiteY17" fmla="*/ 138399 h 170847"/>
                  <a:gd name="connsiteX18" fmla="*/ 167498 w 395528"/>
                  <a:gd name="connsiteY18" fmla="*/ 152879 h 170847"/>
                  <a:gd name="connsiteX19" fmla="*/ 208709 w 395528"/>
                  <a:gd name="connsiteY19" fmla="*/ 94726 h 170847"/>
                  <a:gd name="connsiteX20" fmla="*/ 167674 w 395528"/>
                  <a:gd name="connsiteY20" fmla="*/ 94726 h 170847"/>
                  <a:gd name="connsiteX21" fmla="*/ 167674 w 395528"/>
                  <a:gd name="connsiteY21" fmla="*/ 114951 h 170847"/>
                  <a:gd name="connsiteX22" fmla="*/ 198568 w 395528"/>
                  <a:gd name="connsiteY22" fmla="*/ 132654 h 170847"/>
                  <a:gd name="connsiteX23" fmla="*/ 226003 w 395528"/>
                  <a:gd name="connsiteY23" fmla="*/ 122982 h 170847"/>
                  <a:gd name="connsiteX24" fmla="*/ 252852 w 395528"/>
                  <a:gd name="connsiteY24" fmla="*/ 90095 h 170847"/>
                  <a:gd name="connsiteX25" fmla="*/ 214630 w 395528"/>
                  <a:gd name="connsiteY25" fmla="*/ 79719 h 170847"/>
                  <a:gd name="connsiteX26" fmla="*/ 208768 w 395528"/>
                  <a:gd name="connsiteY26" fmla="*/ 126616 h 170847"/>
                  <a:gd name="connsiteX27" fmla="*/ 246990 w 395528"/>
                  <a:gd name="connsiteY27" fmla="*/ 136993 h 170847"/>
                  <a:gd name="connsiteX28" fmla="*/ 284214 w 395528"/>
                  <a:gd name="connsiteY28" fmla="*/ 85229 h 170847"/>
                  <a:gd name="connsiteX29" fmla="*/ 246697 w 395528"/>
                  <a:gd name="connsiteY29" fmla="*/ 90095 h 170847"/>
                  <a:gd name="connsiteX30" fmla="*/ 261645 w 395528"/>
                  <a:gd name="connsiteY30" fmla="*/ 117706 h 170847"/>
                  <a:gd name="connsiteX31" fmla="*/ 293887 w 395528"/>
                  <a:gd name="connsiteY31" fmla="*/ 113544 h 170847"/>
                  <a:gd name="connsiteX32" fmla="*/ 334923 w 395528"/>
                  <a:gd name="connsiteY32" fmla="*/ 54922 h 170847"/>
                  <a:gd name="connsiteX33" fmla="*/ 296701 w 395528"/>
                  <a:gd name="connsiteY33" fmla="*/ 44545 h 170847"/>
                  <a:gd name="connsiteX34" fmla="*/ 303267 w 395528"/>
                  <a:gd name="connsiteY34" fmla="*/ 79308 h 170847"/>
                  <a:gd name="connsiteX35" fmla="*/ 333398 w 395528"/>
                  <a:gd name="connsiteY35" fmla="*/ 91560 h 170847"/>
                  <a:gd name="connsiteX36" fmla="*/ 393545 w 395528"/>
                  <a:gd name="connsiteY36" fmla="*/ 31414 h 170847"/>
                  <a:gd name="connsiteX37" fmla="*/ 358137 w 395528"/>
                  <a:gd name="connsiteY37" fmla="*/ 10720 h 170847"/>
                  <a:gd name="connsiteX38" fmla="*/ 312763 w 395528"/>
                  <a:gd name="connsiteY38" fmla="*/ 56094 h 170847"/>
                  <a:gd name="connsiteX39" fmla="*/ 342895 w 395528"/>
                  <a:gd name="connsiteY39" fmla="*/ 68346 h 170847"/>
                  <a:gd name="connsiteX40" fmla="*/ 337736 w 395528"/>
                  <a:gd name="connsiteY40" fmla="*/ 44487 h 170847"/>
                  <a:gd name="connsiteX41" fmla="*/ 299515 w 395528"/>
                  <a:gd name="connsiteY41" fmla="*/ 34110 h 170847"/>
                  <a:gd name="connsiteX42" fmla="*/ 258480 w 395528"/>
                  <a:gd name="connsiteY42" fmla="*/ 92733 h 170847"/>
                  <a:gd name="connsiteX43" fmla="*/ 290722 w 395528"/>
                  <a:gd name="connsiteY43" fmla="*/ 88571 h 170847"/>
                  <a:gd name="connsiteX44" fmla="*/ 282222 w 395528"/>
                  <a:gd name="connsiteY44" fmla="*/ 69284 h 170847"/>
                  <a:gd name="connsiteX45" fmla="*/ 244703 w 395528"/>
                  <a:gd name="connsiteY45" fmla="*/ 74208 h 170847"/>
                  <a:gd name="connsiteX46" fmla="*/ 211582 w 395528"/>
                  <a:gd name="connsiteY46" fmla="*/ 116181 h 170847"/>
                  <a:gd name="connsiteX47" fmla="*/ 249803 w 395528"/>
                  <a:gd name="connsiteY47" fmla="*/ 126558 h 170847"/>
                  <a:gd name="connsiteX48" fmla="*/ 255666 w 395528"/>
                  <a:gd name="connsiteY48" fmla="*/ 79660 h 170847"/>
                  <a:gd name="connsiteX49" fmla="*/ 217444 w 395528"/>
                  <a:gd name="connsiteY49" fmla="*/ 69284 h 170847"/>
                  <a:gd name="connsiteX50" fmla="*/ 177874 w 395528"/>
                  <a:gd name="connsiteY50" fmla="*/ 97071 h 170847"/>
                  <a:gd name="connsiteX51" fmla="*/ 208768 w 395528"/>
                  <a:gd name="connsiteY51" fmla="*/ 114775 h 170847"/>
                  <a:gd name="connsiteX52" fmla="*/ 208768 w 395528"/>
                  <a:gd name="connsiteY52" fmla="*/ 94550 h 170847"/>
                  <a:gd name="connsiteX53" fmla="*/ 167732 w 395528"/>
                  <a:gd name="connsiteY53" fmla="*/ 94550 h 170847"/>
                  <a:gd name="connsiteX54" fmla="*/ 153722 w 395528"/>
                  <a:gd name="connsiteY54" fmla="*/ 108033 h 170847"/>
                  <a:gd name="connsiteX55" fmla="*/ 138597 w 395528"/>
                  <a:gd name="connsiteY55" fmla="*/ 123685 h 170847"/>
                  <a:gd name="connsiteX56" fmla="*/ 173595 w 395528"/>
                  <a:gd name="connsiteY56" fmla="*/ 138165 h 170847"/>
                  <a:gd name="connsiteX57" fmla="*/ 176643 w 395528"/>
                  <a:gd name="connsiteY57" fmla="*/ 130954 h 170847"/>
                  <a:gd name="connsiteX58" fmla="*/ 144401 w 395528"/>
                  <a:gd name="connsiteY58" fmla="*/ 106099 h 170847"/>
                  <a:gd name="connsiteX59" fmla="*/ 106531 w 395528"/>
                  <a:gd name="connsiteY59" fmla="*/ 130133 h 170847"/>
                  <a:gd name="connsiteX60" fmla="*/ 132500 w 395528"/>
                  <a:gd name="connsiteY60" fmla="*/ 149948 h 170847"/>
                  <a:gd name="connsiteX61" fmla="*/ 132500 w 395528"/>
                  <a:gd name="connsiteY61" fmla="*/ 114775 h 170847"/>
                  <a:gd name="connsiteX62" fmla="*/ 97503 w 395528"/>
                  <a:gd name="connsiteY62" fmla="*/ 100295 h 170847"/>
                  <a:gd name="connsiteX63" fmla="*/ 68192 w 395528"/>
                  <a:gd name="connsiteY63" fmla="*/ 135468 h 170847"/>
                  <a:gd name="connsiteX64" fmla="*/ 102486 w 395528"/>
                  <a:gd name="connsiteY64" fmla="*/ 144496 h 170847"/>
                  <a:gd name="connsiteX65" fmla="*/ 97327 w 395528"/>
                  <a:gd name="connsiteY65" fmla="*/ 108912 h 170847"/>
                  <a:gd name="connsiteX66" fmla="*/ 56995 w 395528"/>
                  <a:gd name="connsiteY66" fmla="*/ 103460 h 170847"/>
                  <a:gd name="connsiteX67" fmla="*/ 53712 w 395528"/>
                  <a:gd name="connsiteY67" fmla="*/ 112606 h 170847"/>
                  <a:gd name="connsiteX68" fmla="*/ 78978 w 395528"/>
                  <a:gd name="connsiteY68" fmla="*/ 137872 h 170847"/>
                  <a:gd name="connsiteX69" fmla="*/ 84841 w 395528"/>
                  <a:gd name="connsiteY69" fmla="*/ 108561 h 170847"/>
                  <a:gd name="connsiteX70" fmla="*/ 47323 w 395528"/>
                  <a:gd name="connsiteY70" fmla="*/ 92733 h 170847"/>
                  <a:gd name="connsiteX71" fmla="*/ 9511 w 395528"/>
                  <a:gd name="connsiteY71" fmla="*/ 129606 h 170847"/>
                  <a:gd name="connsiteX72" fmla="*/ 43805 w 395528"/>
                  <a:gd name="connsiteY72" fmla="*/ 138634 h 170847"/>
                  <a:gd name="connsiteX73" fmla="*/ 43805 w 395528"/>
                  <a:gd name="connsiteY73" fmla="*/ 96777 h 170847"/>
                  <a:gd name="connsiteX74" fmla="*/ 4353 w 395528"/>
                  <a:gd name="connsiteY74" fmla="*/ 85991 h 170847"/>
                  <a:gd name="connsiteX75" fmla="*/ 4353 w 395528"/>
                  <a:gd name="connsiteY75" fmla="*/ 85991 h 170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95528" h="170847">
                    <a:moveTo>
                      <a:pt x="4353" y="85991"/>
                    </a:moveTo>
                    <a:cubicBezTo>
                      <a:pt x="-1451" y="107857"/>
                      <a:pt x="-1451" y="127847"/>
                      <a:pt x="4353" y="149655"/>
                    </a:cubicBezTo>
                    <a:cubicBezTo>
                      <a:pt x="7987" y="163314"/>
                      <a:pt x="28798" y="171110"/>
                      <a:pt x="38647" y="158682"/>
                    </a:cubicBezTo>
                    <a:cubicBezTo>
                      <a:pt x="52305" y="141506"/>
                      <a:pt x="71182" y="133006"/>
                      <a:pt x="82906" y="113485"/>
                    </a:cubicBezTo>
                    <a:cubicBezTo>
                      <a:pt x="70420" y="108209"/>
                      <a:pt x="57875" y="102933"/>
                      <a:pt x="45388" y="97657"/>
                    </a:cubicBezTo>
                    <a:cubicBezTo>
                      <a:pt x="43453" y="107447"/>
                      <a:pt x="41461" y="117178"/>
                      <a:pt x="39526" y="126968"/>
                    </a:cubicBezTo>
                    <a:cubicBezTo>
                      <a:pt x="36536" y="141917"/>
                      <a:pt x="48847" y="156631"/>
                      <a:pt x="64792" y="152234"/>
                    </a:cubicBezTo>
                    <a:cubicBezTo>
                      <a:pt x="82730" y="147251"/>
                      <a:pt x="91934" y="131658"/>
                      <a:pt x="96682" y="114481"/>
                    </a:cubicBezTo>
                    <a:cubicBezTo>
                      <a:pt x="83258" y="112664"/>
                      <a:pt x="69833" y="110847"/>
                      <a:pt x="56350" y="109030"/>
                    </a:cubicBezTo>
                    <a:cubicBezTo>
                      <a:pt x="56409" y="125151"/>
                      <a:pt x="56878" y="140451"/>
                      <a:pt x="62916" y="155517"/>
                    </a:cubicBezTo>
                    <a:cubicBezTo>
                      <a:pt x="68251" y="168648"/>
                      <a:pt x="85896" y="177325"/>
                      <a:pt x="97210" y="164545"/>
                    </a:cubicBezTo>
                    <a:cubicBezTo>
                      <a:pt x="107352" y="153114"/>
                      <a:pt x="116086" y="140568"/>
                      <a:pt x="126521" y="129371"/>
                    </a:cubicBezTo>
                    <a:cubicBezTo>
                      <a:pt x="114856" y="124565"/>
                      <a:pt x="103189" y="119699"/>
                      <a:pt x="91524" y="114892"/>
                    </a:cubicBezTo>
                    <a:cubicBezTo>
                      <a:pt x="91524" y="126616"/>
                      <a:pt x="91524" y="138341"/>
                      <a:pt x="91524" y="150065"/>
                    </a:cubicBezTo>
                    <a:cubicBezTo>
                      <a:pt x="91524" y="162669"/>
                      <a:pt x="104772" y="174335"/>
                      <a:pt x="117493" y="169879"/>
                    </a:cubicBezTo>
                    <a:cubicBezTo>
                      <a:pt x="139418" y="162141"/>
                      <a:pt x="156594" y="151296"/>
                      <a:pt x="173419" y="135292"/>
                    </a:cubicBezTo>
                    <a:cubicBezTo>
                      <a:pt x="162691" y="127027"/>
                      <a:pt x="151963" y="118702"/>
                      <a:pt x="141177" y="110437"/>
                    </a:cubicBezTo>
                    <a:cubicBezTo>
                      <a:pt x="134845" y="119406"/>
                      <a:pt x="132911" y="127496"/>
                      <a:pt x="132500" y="138399"/>
                    </a:cubicBezTo>
                    <a:cubicBezTo>
                      <a:pt x="131856" y="156513"/>
                      <a:pt x="155246" y="165248"/>
                      <a:pt x="167498" y="152879"/>
                    </a:cubicBezTo>
                    <a:cubicBezTo>
                      <a:pt x="182036" y="138282"/>
                      <a:pt x="208709" y="117178"/>
                      <a:pt x="208709" y="94726"/>
                    </a:cubicBezTo>
                    <a:cubicBezTo>
                      <a:pt x="208709" y="68287"/>
                      <a:pt x="167674" y="68287"/>
                      <a:pt x="167674" y="94726"/>
                    </a:cubicBezTo>
                    <a:cubicBezTo>
                      <a:pt x="167674" y="101468"/>
                      <a:pt x="167674" y="108209"/>
                      <a:pt x="167674" y="114951"/>
                    </a:cubicBezTo>
                    <a:cubicBezTo>
                      <a:pt x="167674" y="131775"/>
                      <a:pt x="184792" y="138810"/>
                      <a:pt x="198568" y="132654"/>
                    </a:cubicBezTo>
                    <a:cubicBezTo>
                      <a:pt x="207478" y="128668"/>
                      <a:pt x="217034" y="126968"/>
                      <a:pt x="226003" y="122982"/>
                    </a:cubicBezTo>
                    <a:cubicBezTo>
                      <a:pt x="238724" y="117295"/>
                      <a:pt x="246697" y="101585"/>
                      <a:pt x="252852" y="90095"/>
                    </a:cubicBezTo>
                    <a:cubicBezTo>
                      <a:pt x="240131" y="86636"/>
                      <a:pt x="227351" y="83177"/>
                      <a:pt x="214630" y="79719"/>
                    </a:cubicBezTo>
                    <a:cubicBezTo>
                      <a:pt x="213399" y="95488"/>
                      <a:pt x="209706" y="110788"/>
                      <a:pt x="208768" y="126616"/>
                    </a:cubicBezTo>
                    <a:cubicBezTo>
                      <a:pt x="207537" y="148130"/>
                      <a:pt x="236555" y="153055"/>
                      <a:pt x="246990" y="136993"/>
                    </a:cubicBezTo>
                    <a:cubicBezTo>
                      <a:pt x="259417" y="117940"/>
                      <a:pt x="276301" y="108033"/>
                      <a:pt x="284214" y="85229"/>
                    </a:cubicBezTo>
                    <a:cubicBezTo>
                      <a:pt x="271728" y="86870"/>
                      <a:pt x="259241" y="88512"/>
                      <a:pt x="246697" y="90095"/>
                    </a:cubicBezTo>
                    <a:cubicBezTo>
                      <a:pt x="251269" y="100354"/>
                      <a:pt x="254728" y="108795"/>
                      <a:pt x="261645" y="117706"/>
                    </a:cubicBezTo>
                    <a:cubicBezTo>
                      <a:pt x="269266" y="127496"/>
                      <a:pt x="288905" y="124858"/>
                      <a:pt x="293887" y="113544"/>
                    </a:cubicBezTo>
                    <a:cubicBezTo>
                      <a:pt x="303384" y="91736"/>
                      <a:pt x="323198" y="75674"/>
                      <a:pt x="334923" y="54922"/>
                    </a:cubicBezTo>
                    <a:cubicBezTo>
                      <a:pt x="322202" y="51463"/>
                      <a:pt x="309422" y="48004"/>
                      <a:pt x="296701" y="44545"/>
                    </a:cubicBezTo>
                    <a:cubicBezTo>
                      <a:pt x="297932" y="56504"/>
                      <a:pt x="301332" y="67525"/>
                      <a:pt x="303267" y="79308"/>
                    </a:cubicBezTo>
                    <a:cubicBezTo>
                      <a:pt x="305612" y="93084"/>
                      <a:pt x="322671" y="97129"/>
                      <a:pt x="333398" y="91560"/>
                    </a:cubicBezTo>
                    <a:cubicBezTo>
                      <a:pt x="360717" y="77491"/>
                      <a:pt x="380824" y="59846"/>
                      <a:pt x="393545" y="31414"/>
                    </a:cubicBezTo>
                    <a:cubicBezTo>
                      <a:pt x="404214" y="7496"/>
                      <a:pt x="368865" y="-13432"/>
                      <a:pt x="358137" y="10720"/>
                    </a:cubicBezTo>
                    <a:cubicBezTo>
                      <a:pt x="348113" y="33290"/>
                      <a:pt x="334337" y="45014"/>
                      <a:pt x="312763" y="56094"/>
                    </a:cubicBezTo>
                    <a:cubicBezTo>
                      <a:pt x="322788" y="60197"/>
                      <a:pt x="332871" y="64301"/>
                      <a:pt x="342895" y="68346"/>
                    </a:cubicBezTo>
                    <a:cubicBezTo>
                      <a:pt x="341547" y="60315"/>
                      <a:pt x="338616" y="52694"/>
                      <a:pt x="337736" y="44487"/>
                    </a:cubicBezTo>
                    <a:cubicBezTo>
                      <a:pt x="335744" y="25434"/>
                      <a:pt x="310360" y="14941"/>
                      <a:pt x="299515" y="34110"/>
                    </a:cubicBezTo>
                    <a:cubicBezTo>
                      <a:pt x="287732" y="54922"/>
                      <a:pt x="268093" y="70691"/>
                      <a:pt x="258480" y="92733"/>
                    </a:cubicBezTo>
                    <a:cubicBezTo>
                      <a:pt x="269207" y="91326"/>
                      <a:pt x="279994" y="89977"/>
                      <a:pt x="290722" y="88571"/>
                    </a:cubicBezTo>
                    <a:cubicBezTo>
                      <a:pt x="287204" y="84057"/>
                      <a:pt x="284508" y="74442"/>
                      <a:pt x="282222" y="69284"/>
                    </a:cubicBezTo>
                    <a:cubicBezTo>
                      <a:pt x="274366" y="51639"/>
                      <a:pt x="249921" y="59201"/>
                      <a:pt x="244703" y="74208"/>
                    </a:cubicBezTo>
                    <a:cubicBezTo>
                      <a:pt x="238665" y="91619"/>
                      <a:pt x="221430" y="101174"/>
                      <a:pt x="211582" y="116181"/>
                    </a:cubicBezTo>
                    <a:cubicBezTo>
                      <a:pt x="224303" y="119640"/>
                      <a:pt x="237082" y="123099"/>
                      <a:pt x="249803" y="126558"/>
                    </a:cubicBezTo>
                    <a:cubicBezTo>
                      <a:pt x="250741" y="110730"/>
                      <a:pt x="254435" y="95429"/>
                      <a:pt x="255666" y="79660"/>
                    </a:cubicBezTo>
                    <a:cubicBezTo>
                      <a:pt x="257307" y="59142"/>
                      <a:pt x="226765" y="51814"/>
                      <a:pt x="217444" y="69284"/>
                    </a:cubicBezTo>
                    <a:cubicBezTo>
                      <a:pt x="206716" y="89391"/>
                      <a:pt x="197454" y="88395"/>
                      <a:pt x="177874" y="97071"/>
                    </a:cubicBezTo>
                    <a:cubicBezTo>
                      <a:pt x="188191" y="102991"/>
                      <a:pt x="198450" y="108912"/>
                      <a:pt x="208768" y="114775"/>
                    </a:cubicBezTo>
                    <a:cubicBezTo>
                      <a:pt x="208768" y="108033"/>
                      <a:pt x="208768" y="101291"/>
                      <a:pt x="208768" y="94550"/>
                    </a:cubicBezTo>
                    <a:cubicBezTo>
                      <a:pt x="208768" y="68112"/>
                      <a:pt x="167732" y="68112"/>
                      <a:pt x="167732" y="94550"/>
                    </a:cubicBezTo>
                    <a:cubicBezTo>
                      <a:pt x="167732" y="87574"/>
                      <a:pt x="157005" y="104399"/>
                      <a:pt x="153722" y="108033"/>
                    </a:cubicBezTo>
                    <a:cubicBezTo>
                      <a:pt x="148856" y="113426"/>
                      <a:pt x="143697" y="118585"/>
                      <a:pt x="138597" y="123685"/>
                    </a:cubicBezTo>
                    <a:cubicBezTo>
                      <a:pt x="150263" y="128492"/>
                      <a:pt x="161929" y="133358"/>
                      <a:pt x="173595" y="138165"/>
                    </a:cubicBezTo>
                    <a:cubicBezTo>
                      <a:pt x="174591" y="135761"/>
                      <a:pt x="175647" y="133358"/>
                      <a:pt x="176643" y="130954"/>
                    </a:cubicBezTo>
                    <a:cubicBezTo>
                      <a:pt x="190478" y="111257"/>
                      <a:pt x="160756" y="90564"/>
                      <a:pt x="144401" y="106099"/>
                    </a:cubicBezTo>
                    <a:cubicBezTo>
                      <a:pt x="132735" y="117178"/>
                      <a:pt x="121714" y="124799"/>
                      <a:pt x="106531" y="130133"/>
                    </a:cubicBezTo>
                    <a:cubicBezTo>
                      <a:pt x="115207" y="136699"/>
                      <a:pt x="123824" y="143323"/>
                      <a:pt x="132500" y="149948"/>
                    </a:cubicBezTo>
                    <a:cubicBezTo>
                      <a:pt x="132500" y="138223"/>
                      <a:pt x="132500" y="126499"/>
                      <a:pt x="132500" y="114775"/>
                    </a:cubicBezTo>
                    <a:cubicBezTo>
                      <a:pt x="132500" y="97364"/>
                      <a:pt x="109872" y="86988"/>
                      <a:pt x="97503" y="100295"/>
                    </a:cubicBezTo>
                    <a:cubicBezTo>
                      <a:pt x="87068" y="111492"/>
                      <a:pt x="78334" y="124037"/>
                      <a:pt x="68192" y="135468"/>
                    </a:cubicBezTo>
                    <a:cubicBezTo>
                      <a:pt x="79624" y="138458"/>
                      <a:pt x="91055" y="141506"/>
                      <a:pt x="102486" y="144496"/>
                    </a:cubicBezTo>
                    <a:cubicBezTo>
                      <a:pt x="97679" y="132596"/>
                      <a:pt x="97445" y="121634"/>
                      <a:pt x="97327" y="108912"/>
                    </a:cubicBezTo>
                    <a:cubicBezTo>
                      <a:pt x="97210" y="85698"/>
                      <a:pt x="63209" y="81008"/>
                      <a:pt x="56995" y="103460"/>
                    </a:cubicBezTo>
                    <a:cubicBezTo>
                      <a:pt x="56409" y="105512"/>
                      <a:pt x="54006" y="112488"/>
                      <a:pt x="53712" y="112606"/>
                    </a:cubicBezTo>
                    <a:cubicBezTo>
                      <a:pt x="62154" y="120988"/>
                      <a:pt x="70537" y="129430"/>
                      <a:pt x="78978" y="137872"/>
                    </a:cubicBezTo>
                    <a:cubicBezTo>
                      <a:pt x="80913" y="128082"/>
                      <a:pt x="82906" y="118350"/>
                      <a:pt x="84841" y="108561"/>
                    </a:cubicBezTo>
                    <a:cubicBezTo>
                      <a:pt x="89296" y="86226"/>
                      <a:pt x="59692" y="72039"/>
                      <a:pt x="47323" y="92733"/>
                    </a:cubicBezTo>
                    <a:cubicBezTo>
                      <a:pt x="37885" y="108502"/>
                      <a:pt x="20767" y="115419"/>
                      <a:pt x="9511" y="129606"/>
                    </a:cubicBezTo>
                    <a:cubicBezTo>
                      <a:pt x="20943" y="132596"/>
                      <a:pt x="32374" y="135644"/>
                      <a:pt x="43805" y="138634"/>
                    </a:cubicBezTo>
                    <a:cubicBezTo>
                      <a:pt x="39467" y="122454"/>
                      <a:pt x="39467" y="112957"/>
                      <a:pt x="43805" y="96777"/>
                    </a:cubicBezTo>
                    <a:cubicBezTo>
                      <a:pt x="50781" y="71277"/>
                      <a:pt x="11211" y="60432"/>
                      <a:pt x="4353" y="85991"/>
                    </a:cubicBezTo>
                    <a:lnTo>
                      <a:pt x="4353" y="8599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10089641" y="4674095"/>
                <a:ext cx="122722" cy="164021"/>
              </a:xfrm>
              <a:custGeom>
                <a:avLst/>
                <a:gdLst>
                  <a:gd name="connsiteX0" fmla="*/ 782 w 122722"/>
                  <a:gd name="connsiteY0" fmla="*/ 25498 h 164021"/>
                  <a:gd name="connsiteX1" fmla="*/ 92291 w 122722"/>
                  <a:gd name="connsiteY1" fmla="*/ 160857 h 164021"/>
                  <a:gd name="connsiteX2" fmla="*/ 112985 w 122722"/>
                  <a:gd name="connsiteY2" fmla="*/ 125390 h 164021"/>
                  <a:gd name="connsiteX3" fmla="*/ 40352 w 122722"/>
                  <a:gd name="connsiteY3" fmla="*/ 14536 h 164021"/>
                  <a:gd name="connsiteX4" fmla="*/ 782 w 122722"/>
                  <a:gd name="connsiteY4" fmla="*/ 25498 h 164021"/>
                  <a:gd name="connsiteX5" fmla="*/ 782 w 122722"/>
                  <a:gd name="connsiteY5" fmla="*/ 25498 h 16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722" h="164021">
                    <a:moveTo>
                      <a:pt x="782" y="25498"/>
                    </a:moveTo>
                    <a:cubicBezTo>
                      <a:pt x="15028" y="78961"/>
                      <a:pt x="44104" y="131311"/>
                      <a:pt x="92291" y="160857"/>
                    </a:cubicBezTo>
                    <a:cubicBezTo>
                      <a:pt x="114920" y="174750"/>
                      <a:pt x="135496" y="139225"/>
                      <a:pt x="112985" y="125390"/>
                    </a:cubicBezTo>
                    <a:cubicBezTo>
                      <a:pt x="73943" y="101472"/>
                      <a:pt x="51784" y="57565"/>
                      <a:pt x="40352" y="14536"/>
                    </a:cubicBezTo>
                    <a:cubicBezTo>
                      <a:pt x="33552" y="-10965"/>
                      <a:pt x="-6018" y="-120"/>
                      <a:pt x="782" y="25498"/>
                    </a:cubicBezTo>
                    <a:lnTo>
                      <a:pt x="782" y="2549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10024825" y="4702817"/>
                <a:ext cx="142034" cy="193311"/>
              </a:xfrm>
              <a:custGeom>
                <a:avLst/>
                <a:gdLst>
                  <a:gd name="connsiteX0" fmla="*/ 56512 w 142034"/>
                  <a:gd name="connsiteY0" fmla="*/ 821 h 193311"/>
                  <a:gd name="connsiteX1" fmla="*/ 411 w 142034"/>
                  <a:gd name="connsiteY1" fmla="*/ 55809 h 193311"/>
                  <a:gd name="connsiteX2" fmla="*/ 20929 w 142034"/>
                  <a:gd name="connsiteY2" fmla="*/ 76326 h 193311"/>
                  <a:gd name="connsiteX3" fmla="*/ 89927 w 142034"/>
                  <a:gd name="connsiteY3" fmla="*/ 61788 h 193311"/>
                  <a:gd name="connsiteX4" fmla="*/ 74099 w 142034"/>
                  <a:gd name="connsiteY4" fmla="*/ 24270 h 193311"/>
                  <a:gd name="connsiteX5" fmla="*/ 3225 w 142034"/>
                  <a:gd name="connsiteY5" fmla="*/ 86468 h 193311"/>
                  <a:gd name="connsiteX6" fmla="*/ 20929 w 142034"/>
                  <a:gd name="connsiteY6" fmla="*/ 117362 h 193311"/>
                  <a:gd name="connsiteX7" fmla="*/ 67416 w 142034"/>
                  <a:gd name="connsiteY7" fmla="*/ 110796 h 193311"/>
                  <a:gd name="connsiteX8" fmla="*/ 47426 w 142034"/>
                  <a:gd name="connsiteY8" fmla="*/ 76502 h 193311"/>
                  <a:gd name="connsiteX9" fmla="*/ 14891 w 142034"/>
                  <a:gd name="connsiteY9" fmla="*/ 133424 h 193311"/>
                  <a:gd name="connsiteX10" fmla="*/ 38046 w 142034"/>
                  <a:gd name="connsiteY10" fmla="*/ 163556 h 193311"/>
                  <a:gd name="connsiteX11" fmla="*/ 72868 w 142034"/>
                  <a:gd name="connsiteY11" fmla="*/ 150073 h 193311"/>
                  <a:gd name="connsiteX12" fmla="*/ 72868 w 142034"/>
                  <a:gd name="connsiteY12" fmla="*/ 114665 h 193311"/>
                  <a:gd name="connsiteX13" fmla="*/ 72282 w 142034"/>
                  <a:gd name="connsiteY13" fmla="*/ 114313 h 193311"/>
                  <a:gd name="connsiteX14" fmla="*/ 44202 w 142034"/>
                  <a:gd name="connsiteY14" fmla="*/ 121700 h 193311"/>
                  <a:gd name="connsiteX15" fmla="*/ 84944 w 142034"/>
                  <a:gd name="connsiteY15" fmla="*/ 157694 h 193311"/>
                  <a:gd name="connsiteX16" fmla="*/ 59678 w 142034"/>
                  <a:gd name="connsiteY16" fmla="*/ 143390 h 193311"/>
                  <a:gd name="connsiteX17" fmla="*/ 73454 w 142034"/>
                  <a:gd name="connsiteY17" fmla="*/ 183429 h 193311"/>
                  <a:gd name="connsiteX18" fmla="*/ 101534 w 142034"/>
                  <a:gd name="connsiteY18" fmla="*/ 190815 h 193311"/>
                  <a:gd name="connsiteX19" fmla="*/ 95672 w 142034"/>
                  <a:gd name="connsiteY19" fmla="*/ 73278 h 193311"/>
                  <a:gd name="connsiteX20" fmla="*/ 74979 w 142034"/>
                  <a:gd name="connsiteY20" fmla="*/ 108744 h 193311"/>
                  <a:gd name="connsiteX21" fmla="*/ 80841 w 142034"/>
                  <a:gd name="connsiteY21" fmla="*/ 155349 h 193311"/>
                  <a:gd name="connsiteX22" fmla="*/ 108921 w 142034"/>
                  <a:gd name="connsiteY22" fmla="*/ 162735 h 193311"/>
                  <a:gd name="connsiteX23" fmla="*/ 99248 w 142034"/>
                  <a:gd name="connsiteY23" fmla="*/ 132486 h 193311"/>
                  <a:gd name="connsiteX24" fmla="*/ 73982 w 142034"/>
                  <a:gd name="connsiteY24" fmla="*/ 118183 h 193311"/>
                  <a:gd name="connsiteX25" fmla="*/ 79551 w 142034"/>
                  <a:gd name="connsiteY25" fmla="*/ 142452 h 193311"/>
                  <a:gd name="connsiteX26" fmla="*/ 51471 w 142034"/>
                  <a:gd name="connsiteY26" fmla="*/ 149838 h 193311"/>
                  <a:gd name="connsiteX27" fmla="*/ 52057 w 142034"/>
                  <a:gd name="connsiteY27" fmla="*/ 150131 h 193311"/>
                  <a:gd name="connsiteX28" fmla="*/ 52057 w 142034"/>
                  <a:gd name="connsiteY28" fmla="*/ 114724 h 193311"/>
                  <a:gd name="connsiteX29" fmla="*/ 27025 w 142034"/>
                  <a:gd name="connsiteY29" fmla="*/ 124045 h 193311"/>
                  <a:gd name="connsiteX30" fmla="*/ 50181 w 142034"/>
                  <a:gd name="connsiteY30" fmla="*/ 154176 h 193311"/>
                  <a:gd name="connsiteX31" fmla="*/ 76268 w 142034"/>
                  <a:gd name="connsiteY31" fmla="*/ 105579 h 193311"/>
                  <a:gd name="connsiteX32" fmla="*/ 56278 w 142034"/>
                  <a:gd name="connsiteY32" fmla="*/ 71285 h 193311"/>
                  <a:gd name="connsiteX33" fmla="*/ 20694 w 142034"/>
                  <a:gd name="connsiteY33" fmla="*/ 76444 h 193311"/>
                  <a:gd name="connsiteX34" fmla="*/ 38398 w 142034"/>
                  <a:gd name="connsiteY34" fmla="*/ 107337 h 193311"/>
                  <a:gd name="connsiteX35" fmla="*/ 84768 w 142034"/>
                  <a:gd name="connsiteY35" fmla="*/ 64016 h 193311"/>
                  <a:gd name="connsiteX36" fmla="*/ 68940 w 142034"/>
                  <a:gd name="connsiteY36" fmla="*/ 26498 h 193311"/>
                  <a:gd name="connsiteX37" fmla="*/ 20694 w 142034"/>
                  <a:gd name="connsiteY37" fmla="*/ 35408 h 193311"/>
                  <a:gd name="connsiteX38" fmla="*/ 41212 w 142034"/>
                  <a:gd name="connsiteY38" fmla="*/ 55926 h 193311"/>
                  <a:gd name="connsiteX39" fmla="*/ 67182 w 142034"/>
                  <a:gd name="connsiteY39" fmla="*/ 40567 h 193311"/>
                  <a:gd name="connsiteX40" fmla="*/ 56512 w 142034"/>
                  <a:gd name="connsiteY40" fmla="*/ 821 h 193311"/>
                  <a:gd name="connsiteX41" fmla="*/ 56512 w 142034"/>
                  <a:gd name="connsiteY41" fmla="*/ 821 h 19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42034" h="193311">
                    <a:moveTo>
                      <a:pt x="56512" y="821"/>
                    </a:moveTo>
                    <a:cubicBezTo>
                      <a:pt x="23156" y="9966"/>
                      <a:pt x="2932" y="16708"/>
                      <a:pt x="411" y="55809"/>
                    </a:cubicBezTo>
                    <a:cubicBezTo>
                      <a:pt x="-292" y="66947"/>
                      <a:pt x="10318" y="76385"/>
                      <a:pt x="20929" y="76326"/>
                    </a:cubicBezTo>
                    <a:cubicBezTo>
                      <a:pt x="45843" y="76209"/>
                      <a:pt x="67123" y="71988"/>
                      <a:pt x="89927" y="61788"/>
                    </a:cubicBezTo>
                    <a:cubicBezTo>
                      <a:pt x="111090" y="52291"/>
                      <a:pt x="95848" y="16121"/>
                      <a:pt x="74099" y="24270"/>
                    </a:cubicBezTo>
                    <a:cubicBezTo>
                      <a:pt x="39981" y="37108"/>
                      <a:pt x="23919" y="57919"/>
                      <a:pt x="3225" y="86468"/>
                    </a:cubicBezTo>
                    <a:cubicBezTo>
                      <a:pt x="-6155" y="99365"/>
                      <a:pt x="6508" y="117420"/>
                      <a:pt x="20929" y="117362"/>
                    </a:cubicBezTo>
                    <a:cubicBezTo>
                      <a:pt x="37050" y="117244"/>
                      <a:pt x="51940" y="115251"/>
                      <a:pt x="67416" y="110796"/>
                    </a:cubicBezTo>
                    <a:cubicBezTo>
                      <a:pt x="60733" y="99365"/>
                      <a:pt x="54109" y="87933"/>
                      <a:pt x="47426" y="76502"/>
                    </a:cubicBezTo>
                    <a:cubicBezTo>
                      <a:pt x="30543" y="94440"/>
                      <a:pt x="24915" y="111734"/>
                      <a:pt x="14891" y="133424"/>
                    </a:cubicBezTo>
                    <a:cubicBezTo>
                      <a:pt x="8032" y="148373"/>
                      <a:pt x="19346" y="169829"/>
                      <a:pt x="38046" y="163556"/>
                    </a:cubicBezTo>
                    <a:cubicBezTo>
                      <a:pt x="49419" y="159745"/>
                      <a:pt x="62668" y="156580"/>
                      <a:pt x="72868" y="150073"/>
                    </a:cubicBezTo>
                    <a:cubicBezTo>
                      <a:pt x="85413" y="142100"/>
                      <a:pt x="86879" y="122286"/>
                      <a:pt x="72868" y="114665"/>
                    </a:cubicBezTo>
                    <a:cubicBezTo>
                      <a:pt x="72692" y="114548"/>
                      <a:pt x="72457" y="114431"/>
                      <a:pt x="72282" y="114313"/>
                    </a:cubicBezTo>
                    <a:cubicBezTo>
                      <a:pt x="62257" y="108861"/>
                      <a:pt x="50181" y="111969"/>
                      <a:pt x="44202" y="121700"/>
                    </a:cubicBezTo>
                    <a:cubicBezTo>
                      <a:pt x="24915" y="153004"/>
                      <a:pt x="59561" y="166487"/>
                      <a:pt x="84944" y="157694"/>
                    </a:cubicBezTo>
                    <a:cubicBezTo>
                      <a:pt x="76502" y="152887"/>
                      <a:pt x="68120" y="148138"/>
                      <a:pt x="59678" y="143390"/>
                    </a:cubicBezTo>
                    <a:cubicBezTo>
                      <a:pt x="63958" y="157049"/>
                      <a:pt x="67592" y="170415"/>
                      <a:pt x="73454" y="183429"/>
                    </a:cubicBezTo>
                    <a:cubicBezTo>
                      <a:pt x="78261" y="194098"/>
                      <a:pt x="92389" y="195388"/>
                      <a:pt x="101534" y="190815"/>
                    </a:cubicBezTo>
                    <a:cubicBezTo>
                      <a:pt x="160567" y="161387"/>
                      <a:pt x="152008" y="100068"/>
                      <a:pt x="95672" y="73278"/>
                    </a:cubicBezTo>
                    <a:cubicBezTo>
                      <a:pt x="71930" y="62022"/>
                      <a:pt x="51061" y="97371"/>
                      <a:pt x="74979" y="108744"/>
                    </a:cubicBezTo>
                    <a:cubicBezTo>
                      <a:pt x="103000" y="122051"/>
                      <a:pt x="113024" y="139345"/>
                      <a:pt x="80841" y="155349"/>
                    </a:cubicBezTo>
                    <a:cubicBezTo>
                      <a:pt x="90220" y="157811"/>
                      <a:pt x="99541" y="160273"/>
                      <a:pt x="108921" y="162735"/>
                    </a:cubicBezTo>
                    <a:cubicBezTo>
                      <a:pt x="104583" y="153121"/>
                      <a:pt x="102414" y="142452"/>
                      <a:pt x="99248" y="132486"/>
                    </a:cubicBezTo>
                    <a:cubicBezTo>
                      <a:pt x="96082" y="122345"/>
                      <a:pt x="84827" y="114372"/>
                      <a:pt x="73982" y="118183"/>
                    </a:cubicBezTo>
                    <a:cubicBezTo>
                      <a:pt x="52291" y="125686"/>
                      <a:pt x="85472" y="132838"/>
                      <a:pt x="79551" y="142452"/>
                    </a:cubicBezTo>
                    <a:cubicBezTo>
                      <a:pt x="70171" y="144914"/>
                      <a:pt x="60850" y="147376"/>
                      <a:pt x="51471" y="149838"/>
                    </a:cubicBezTo>
                    <a:cubicBezTo>
                      <a:pt x="51647" y="149956"/>
                      <a:pt x="51881" y="150073"/>
                      <a:pt x="52057" y="150131"/>
                    </a:cubicBezTo>
                    <a:cubicBezTo>
                      <a:pt x="52057" y="138349"/>
                      <a:pt x="52057" y="126507"/>
                      <a:pt x="52057" y="114724"/>
                    </a:cubicBezTo>
                    <a:cubicBezTo>
                      <a:pt x="44847" y="119355"/>
                      <a:pt x="35174" y="121348"/>
                      <a:pt x="27025" y="124045"/>
                    </a:cubicBezTo>
                    <a:cubicBezTo>
                      <a:pt x="34764" y="134069"/>
                      <a:pt x="42502" y="144152"/>
                      <a:pt x="50181" y="154176"/>
                    </a:cubicBezTo>
                    <a:cubicBezTo>
                      <a:pt x="58388" y="136355"/>
                      <a:pt x="62492" y="120234"/>
                      <a:pt x="76268" y="105579"/>
                    </a:cubicBezTo>
                    <a:cubicBezTo>
                      <a:pt x="90044" y="90923"/>
                      <a:pt x="76561" y="65423"/>
                      <a:pt x="56278" y="71285"/>
                    </a:cubicBezTo>
                    <a:cubicBezTo>
                      <a:pt x="44260" y="74743"/>
                      <a:pt x="33181" y="76326"/>
                      <a:pt x="20694" y="76444"/>
                    </a:cubicBezTo>
                    <a:cubicBezTo>
                      <a:pt x="26615" y="86761"/>
                      <a:pt x="32478" y="97020"/>
                      <a:pt x="38398" y="107337"/>
                    </a:cubicBezTo>
                    <a:cubicBezTo>
                      <a:pt x="52116" y="88461"/>
                      <a:pt x="61906" y="72574"/>
                      <a:pt x="84768" y="64016"/>
                    </a:cubicBezTo>
                    <a:cubicBezTo>
                      <a:pt x="79492" y="51529"/>
                      <a:pt x="74216" y="39043"/>
                      <a:pt x="68940" y="26498"/>
                    </a:cubicBezTo>
                    <a:cubicBezTo>
                      <a:pt x="52878" y="33649"/>
                      <a:pt x="37988" y="35350"/>
                      <a:pt x="20694" y="35408"/>
                    </a:cubicBezTo>
                    <a:cubicBezTo>
                      <a:pt x="27553" y="42267"/>
                      <a:pt x="34353" y="49067"/>
                      <a:pt x="41212" y="55926"/>
                    </a:cubicBezTo>
                    <a:cubicBezTo>
                      <a:pt x="42209" y="40743"/>
                      <a:pt x="54988" y="43850"/>
                      <a:pt x="67182" y="40567"/>
                    </a:cubicBezTo>
                    <a:cubicBezTo>
                      <a:pt x="92917" y="33415"/>
                      <a:pt x="82072" y="-6155"/>
                      <a:pt x="56512" y="821"/>
                    </a:cubicBezTo>
                    <a:lnTo>
                      <a:pt x="56512" y="82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9450187" y="4768165"/>
                <a:ext cx="183019" cy="127410"/>
              </a:xfrm>
              <a:custGeom>
                <a:avLst/>
                <a:gdLst>
                  <a:gd name="connsiteX0" fmla="*/ 147225 w 183019"/>
                  <a:gd name="connsiteY0" fmla="*/ 5233 h 127410"/>
                  <a:gd name="connsiteX1" fmla="*/ 10694 w 183019"/>
                  <a:gd name="connsiteY1" fmla="*/ 89941 h 127410"/>
                  <a:gd name="connsiteX2" fmla="*/ 31388 w 183019"/>
                  <a:gd name="connsiteY2" fmla="*/ 125408 h 127410"/>
                  <a:gd name="connsiteX3" fmla="*/ 176243 w 183019"/>
                  <a:gd name="connsiteY3" fmla="*/ 34250 h 127410"/>
                  <a:gd name="connsiteX4" fmla="*/ 147225 w 183019"/>
                  <a:gd name="connsiteY4" fmla="*/ 5233 h 127410"/>
                  <a:gd name="connsiteX5" fmla="*/ 147225 w 183019"/>
                  <a:gd name="connsiteY5" fmla="*/ 5233 h 127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019" h="127410">
                    <a:moveTo>
                      <a:pt x="147225" y="5233"/>
                    </a:moveTo>
                    <a:cubicBezTo>
                      <a:pt x="105838" y="40816"/>
                      <a:pt x="60347" y="67606"/>
                      <a:pt x="10694" y="89941"/>
                    </a:cubicBezTo>
                    <a:cubicBezTo>
                      <a:pt x="-13399" y="100787"/>
                      <a:pt x="7470" y="136136"/>
                      <a:pt x="31388" y="125408"/>
                    </a:cubicBezTo>
                    <a:cubicBezTo>
                      <a:pt x="84324" y="101549"/>
                      <a:pt x="132159" y="72179"/>
                      <a:pt x="176243" y="34250"/>
                    </a:cubicBezTo>
                    <a:cubicBezTo>
                      <a:pt x="196351" y="17015"/>
                      <a:pt x="167215" y="-11885"/>
                      <a:pt x="147225" y="5233"/>
                    </a:cubicBezTo>
                    <a:lnTo>
                      <a:pt x="147225" y="523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9503788" y="4831856"/>
                <a:ext cx="147111" cy="123868"/>
              </a:xfrm>
              <a:custGeom>
                <a:avLst/>
                <a:gdLst>
                  <a:gd name="connsiteX0" fmla="*/ 29023 w 147111"/>
                  <a:gd name="connsiteY0" fmla="*/ 20565 h 123868"/>
                  <a:gd name="connsiteX1" fmla="*/ 2525 w 147111"/>
                  <a:gd name="connsiteY1" fmla="*/ 92259 h 123868"/>
                  <a:gd name="connsiteX2" fmla="*/ 34768 w 147111"/>
                  <a:gd name="connsiteY2" fmla="*/ 117115 h 123868"/>
                  <a:gd name="connsiteX3" fmla="*/ 118539 w 147111"/>
                  <a:gd name="connsiteY3" fmla="*/ 38269 h 123868"/>
                  <a:gd name="connsiteX4" fmla="*/ 90459 w 147111"/>
                  <a:gd name="connsiteY4" fmla="*/ 10189 h 123868"/>
                  <a:gd name="connsiteX5" fmla="*/ 58510 w 147111"/>
                  <a:gd name="connsiteY5" fmla="*/ 88098 h 123868"/>
                  <a:gd name="connsiteX6" fmla="*/ 83366 w 147111"/>
                  <a:gd name="connsiteY6" fmla="*/ 120340 h 123868"/>
                  <a:gd name="connsiteX7" fmla="*/ 143512 w 147111"/>
                  <a:gd name="connsiteY7" fmla="*/ 66056 h 123868"/>
                  <a:gd name="connsiteX8" fmla="*/ 108104 w 147111"/>
                  <a:gd name="connsiteY8" fmla="*/ 45362 h 123868"/>
                  <a:gd name="connsiteX9" fmla="*/ 76155 w 147111"/>
                  <a:gd name="connsiteY9" fmla="*/ 70511 h 123868"/>
                  <a:gd name="connsiteX10" fmla="*/ 105173 w 147111"/>
                  <a:gd name="connsiteY10" fmla="*/ 99529 h 123868"/>
                  <a:gd name="connsiteX11" fmla="*/ 143570 w 147111"/>
                  <a:gd name="connsiteY11" fmla="*/ 66056 h 123868"/>
                  <a:gd name="connsiteX12" fmla="*/ 108163 w 147111"/>
                  <a:gd name="connsiteY12" fmla="*/ 45362 h 123868"/>
                  <a:gd name="connsiteX13" fmla="*/ 62789 w 147111"/>
                  <a:gd name="connsiteY13" fmla="*/ 84873 h 123868"/>
                  <a:gd name="connsiteX14" fmla="*/ 87645 w 147111"/>
                  <a:gd name="connsiteY14" fmla="*/ 117115 h 123868"/>
                  <a:gd name="connsiteX15" fmla="*/ 126042 w 147111"/>
                  <a:gd name="connsiteY15" fmla="*/ 30882 h 123868"/>
                  <a:gd name="connsiteX16" fmla="*/ 97962 w 147111"/>
                  <a:gd name="connsiteY16" fmla="*/ 2802 h 123868"/>
                  <a:gd name="connsiteX17" fmla="*/ 5867 w 147111"/>
                  <a:gd name="connsiteY17" fmla="*/ 88098 h 123868"/>
                  <a:gd name="connsiteX18" fmla="*/ 38109 w 147111"/>
                  <a:gd name="connsiteY18" fmla="*/ 112953 h 123868"/>
                  <a:gd name="connsiteX19" fmla="*/ 70234 w 147111"/>
                  <a:gd name="connsiteY19" fmla="*/ 20506 h 123868"/>
                  <a:gd name="connsiteX20" fmla="*/ 29023 w 147111"/>
                  <a:gd name="connsiteY20" fmla="*/ 20565 h 123868"/>
                  <a:gd name="connsiteX21" fmla="*/ 29023 w 147111"/>
                  <a:gd name="connsiteY21" fmla="*/ 20565 h 12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11" h="123868">
                    <a:moveTo>
                      <a:pt x="29023" y="20565"/>
                    </a:moveTo>
                    <a:cubicBezTo>
                      <a:pt x="27675" y="44834"/>
                      <a:pt x="13078" y="70863"/>
                      <a:pt x="2525" y="92259"/>
                    </a:cubicBezTo>
                    <a:cubicBezTo>
                      <a:pt x="-8026" y="113657"/>
                      <a:pt x="16771" y="132122"/>
                      <a:pt x="34768" y="117115"/>
                    </a:cubicBezTo>
                    <a:cubicBezTo>
                      <a:pt x="64196" y="92494"/>
                      <a:pt x="84245" y="56852"/>
                      <a:pt x="118539" y="38269"/>
                    </a:cubicBezTo>
                    <a:cubicBezTo>
                      <a:pt x="109159" y="28889"/>
                      <a:pt x="99838" y="19568"/>
                      <a:pt x="90459" y="10189"/>
                    </a:cubicBezTo>
                    <a:cubicBezTo>
                      <a:pt x="79203" y="34399"/>
                      <a:pt x="76448" y="67873"/>
                      <a:pt x="58510" y="88098"/>
                    </a:cubicBezTo>
                    <a:cubicBezTo>
                      <a:pt x="43737" y="104746"/>
                      <a:pt x="63141" y="133998"/>
                      <a:pt x="83366" y="120340"/>
                    </a:cubicBezTo>
                    <a:cubicBezTo>
                      <a:pt x="106052" y="104981"/>
                      <a:pt x="127332" y="88391"/>
                      <a:pt x="143512" y="66056"/>
                    </a:cubicBezTo>
                    <a:cubicBezTo>
                      <a:pt x="131729" y="59138"/>
                      <a:pt x="119887" y="52221"/>
                      <a:pt x="108104" y="45362"/>
                    </a:cubicBezTo>
                    <a:cubicBezTo>
                      <a:pt x="101245" y="55797"/>
                      <a:pt x="85534" y="62128"/>
                      <a:pt x="76155" y="70511"/>
                    </a:cubicBezTo>
                    <a:cubicBezTo>
                      <a:pt x="56399" y="88156"/>
                      <a:pt x="85534" y="117115"/>
                      <a:pt x="105173" y="99529"/>
                    </a:cubicBezTo>
                    <a:cubicBezTo>
                      <a:pt x="118304" y="87804"/>
                      <a:pt x="133605" y="81238"/>
                      <a:pt x="143570" y="66056"/>
                    </a:cubicBezTo>
                    <a:cubicBezTo>
                      <a:pt x="158284" y="43603"/>
                      <a:pt x="123346" y="24375"/>
                      <a:pt x="108163" y="45362"/>
                    </a:cubicBezTo>
                    <a:cubicBezTo>
                      <a:pt x="96379" y="61659"/>
                      <a:pt x="79203" y="73735"/>
                      <a:pt x="62789" y="84873"/>
                    </a:cubicBezTo>
                    <a:cubicBezTo>
                      <a:pt x="71055" y="95601"/>
                      <a:pt x="79379" y="106388"/>
                      <a:pt x="87645" y="117115"/>
                    </a:cubicBezTo>
                    <a:cubicBezTo>
                      <a:pt x="109569" y="92436"/>
                      <a:pt x="112559" y="59842"/>
                      <a:pt x="126042" y="30882"/>
                    </a:cubicBezTo>
                    <a:cubicBezTo>
                      <a:pt x="134542" y="12651"/>
                      <a:pt x="117073" y="-7515"/>
                      <a:pt x="97962" y="2802"/>
                    </a:cubicBezTo>
                    <a:cubicBezTo>
                      <a:pt x="60092" y="23320"/>
                      <a:pt x="38226" y="61014"/>
                      <a:pt x="5867" y="88098"/>
                    </a:cubicBezTo>
                    <a:cubicBezTo>
                      <a:pt x="16595" y="96363"/>
                      <a:pt x="27381" y="104687"/>
                      <a:pt x="38109" y="112953"/>
                    </a:cubicBezTo>
                    <a:cubicBezTo>
                      <a:pt x="52120" y="84521"/>
                      <a:pt x="68417" y="52690"/>
                      <a:pt x="70234" y="20506"/>
                    </a:cubicBezTo>
                    <a:cubicBezTo>
                      <a:pt x="71524" y="-5874"/>
                      <a:pt x="30488" y="-5756"/>
                      <a:pt x="29023" y="20565"/>
                    </a:cubicBezTo>
                    <a:lnTo>
                      <a:pt x="29023" y="2056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9796594" y="4996025"/>
                <a:ext cx="52775" cy="52779"/>
              </a:xfrm>
              <a:custGeom>
                <a:avLst/>
                <a:gdLst>
                  <a:gd name="connsiteX0" fmla="*/ 41051 w 52775"/>
                  <a:gd name="connsiteY0" fmla="*/ 32262 h 52779"/>
                  <a:gd name="connsiteX1" fmla="*/ 41168 w 52775"/>
                  <a:gd name="connsiteY1" fmla="*/ 30679 h 52779"/>
                  <a:gd name="connsiteX2" fmla="*/ 40465 w 52775"/>
                  <a:gd name="connsiteY2" fmla="*/ 36131 h 52779"/>
                  <a:gd name="connsiteX3" fmla="*/ 41168 w 52775"/>
                  <a:gd name="connsiteY3" fmla="*/ 33786 h 52779"/>
                  <a:gd name="connsiteX4" fmla="*/ 39116 w 52775"/>
                  <a:gd name="connsiteY4" fmla="*/ 38710 h 52779"/>
                  <a:gd name="connsiteX5" fmla="*/ 40817 w 52775"/>
                  <a:gd name="connsiteY5" fmla="*/ 35838 h 52779"/>
                  <a:gd name="connsiteX6" fmla="*/ 37593 w 52775"/>
                  <a:gd name="connsiteY6" fmla="*/ 40000 h 52779"/>
                  <a:gd name="connsiteX7" fmla="*/ 39996 w 52775"/>
                  <a:gd name="connsiteY7" fmla="*/ 37596 h 52779"/>
                  <a:gd name="connsiteX8" fmla="*/ 35834 w 52775"/>
                  <a:gd name="connsiteY8" fmla="*/ 40821 h 52779"/>
                  <a:gd name="connsiteX9" fmla="*/ 38706 w 52775"/>
                  <a:gd name="connsiteY9" fmla="*/ 39120 h 52779"/>
                  <a:gd name="connsiteX10" fmla="*/ 33782 w 52775"/>
                  <a:gd name="connsiteY10" fmla="*/ 41172 h 52779"/>
                  <a:gd name="connsiteX11" fmla="*/ 36127 w 52775"/>
                  <a:gd name="connsiteY11" fmla="*/ 40469 h 52779"/>
                  <a:gd name="connsiteX12" fmla="*/ 30675 w 52775"/>
                  <a:gd name="connsiteY12" fmla="*/ 41172 h 52779"/>
                  <a:gd name="connsiteX13" fmla="*/ 32258 w 52775"/>
                  <a:gd name="connsiteY13" fmla="*/ 41055 h 52779"/>
                  <a:gd name="connsiteX14" fmla="*/ 52775 w 52775"/>
                  <a:gd name="connsiteY14" fmla="*/ 20537 h 52779"/>
                  <a:gd name="connsiteX15" fmla="*/ 32258 w 52775"/>
                  <a:gd name="connsiteY15" fmla="*/ 20 h 52779"/>
                  <a:gd name="connsiteX16" fmla="*/ 16 w 52775"/>
                  <a:gd name="connsiteY16" fmla="*/ 32262 h 52779"/>
                  <a:gd name="connsiteX17" fmla="*/ 20533 w 52775"/>
                  <a:gd name="connsiteY17" fmla="*/ 52779 h 52779"/>
                  <a:gd name="connsiteX18" fmla="*/ 41051 w 52775"/>
                  <a:gd name="connsiteY18" fmla="*/ 32262 h 52779"/>
                  <a:gd name="connsiteX19" fmla="*/ 41051 w 52775"/>
                  <a:gd name="connsiteY19" fmla="*/ 32262 h 52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2775" h="52779">
                    <a:moveTo>
                      <a:pt x="41051" y="32262"/>
                    </a:moveTo>
                    <a:cubicBezTo>
                      <a:pt x="41051" y="31734"/>
                      <a:pt x="41110" y="31207"/>
                      <a:pt x="41168" y="30679"/>
                    </a:cubicBezTo>
                    <a:cubicBezTo>
                      <a:pt x="40934" y="32496"/>
                      <a:pt x="40699" y="34313"/>
                      <a:pt x="40465" y="36131"/>
                    </a:cubicBezTo>
                    <a:cubicBezTo>
                      <a:pt x="40641" y="35310"/>
                      <a:pt x="40875" y="34607"/>
                      <a:pt x="41168" y="33786"/>
                    </a:cubicBezTo>
                    <a:cubicBezTo>
                      <a:pt x="40465" y="35427"/>
                      <a:pt x="39762" y="37069"/>
                      <a:pt x="39116" y="38710"/>
                    </a:cubicBezTo>
                    <a:cubicBezTo>
                      <a:pt x="39585" y="37655"/>
                      <a:pt x="40172" y="36776"/>
                      <a:pt x="40817" y="35838"/>
                    </a:cubicBezTo>
                    <a:cubicBezTo>
                      <a:pt x="39762" y="37244"/>
                      <a:pt x="38648" y="38593"/>
                      <a:pt x="37593" y="40000"/>
                    </a:cubicBezTo>
                    <a:cubicBezTo>
                      <a:pt x="38296" y="39120"/>
                      <a:pt x="39116" y="38358"/>
                      <a:pt x="39996" y="37596"/>
                    </a:cubicBezTo>
                    <a:cubicBezTo>
                      <a:pt x="38589" y="38651"/>
                      <a:pt x="37240" y="39765"/>
                      <a:pt x="35834" y="40821"/>
                    </a:cubicBezTo>
                    <a:cubicBezTo>
                      <a:pt x="36772" y="40117"/>
                      <a:pt x="37651" y="39589"/>
                      <a:pt x="38706" y="39120"/>
                    </a:cubicBezTo>
                    <a:cubicBezTo>
                      <a:pt x="37065" y="39824"/>
                      <a:pt x="35423" y="40527"/>
                      <a:pt x="33782" y="41172"/>
                    </a:cubicBezTo>
                    <a:cubicBezTo>
                      <a:pt x="34544" y="40879"/>
                      <a:pt x="35306" y="40645"/>
                      <a:pt x="36127" y="40469"/>
                    </a:cubicBezTo>
                    <a:cubicBezTo>
                      <a:pt x="34309" y="40703"/>
                      <a:pt x="32492" y="40938"/>
                      <a:pt x="30675" y="41172"/>
                    </a:cubicBezTo>
                    <a:cubicBezTo>
                      <a:pt x="31203" y="41055"/>
                      <a:pt x="31730" y="41055"/>
                      <a:pt x="32258" y="41055"/>
                    </a:cubicBezTo>
                    <a:cubicBezTo>
                      <a:pt x="43455" y="40527"/>
                      <a:pt x="52775" y="32086"/>
                      <a:pt x="52775" y="20537"/>
                    </a:cubicBezTo>
                    <a:cubicBezTo>
                      <a:pt x="52775" y="9751"/>
                      <a:pt x="43455" y="-508"/>
                      <a:pt x="32258" y="20"/>
                    </a:cubicBezTo>
                    <a:cubicBezTo>
                      <a:pt x="14612" y="782"/>
                      <a:pt x="836" y="14616"/>
                      <a:pt x="16" y="32262"/>
                    </a:cubicBezTo>
                    <a:cubicBezTo>
                      <a:pt x="-454" y="43458"/>
                      <a:pt x="9747" y="52779"/>
                      <a:pt x="20533" y="52779"/>
                    </a:cubicBezTo>
                    <a:cubicBezTo>
                      <a:pt x="32082" y="52779"/>
                      <a:pt x="40524" y="43400"/>
                      <a:pt x="41051" y="32262"/>
                    </a:cubicBezTo>
                    <a:lnTo>
                      <a:pt x="41051" y="3226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9820352" y="5001907"/>
                <a:ext cx="64191" cy="41035"/>
              </a:xfrm>
              <a:custGeom>
                <a:avLst/>
                <a:gdLst>
                  <a:gd name="connsiteX0" fmla="*/ 26087 w 64191"/>
                  <a:gd name="connsiteY0" fmla="*/ 0 h 41035"/>
                  <a:gd name="connsiteX1" fmla="*/ 20518 w 64191"/>
                  <a:gd name="connsiteY1" fmla="*/ 0 h 41035"/>
                  <a:gd name="connsiteX2" fmla="*/ 0 w 64191"/>
                  <a:gd name="connsiteY2" fmla="*/ 20518 h 41035"/>
                  <a:gd name="connsiteX3" fmla="*/ 20518 w 64191"/>
                  <a:gd name="connsiteY3" fmla="*/ 41035 h 41035"/>
                  <a:gd name="connsiteX4" fmla="*/ 43674 w 64191"/>
                  <a:gd name="connsiteY4" fmla="*/ 41035 h 41035"/>
                  <a:gd name="connsiteX5" fmla="*/ 64191 w 64191"/>
                  <a:gd name="connsiteY5" fmla="*/ 20518 h 41035"/>
                  <a:gd name="connsiteX6" fmla="*/ 43674 w 64191"/>
                  <a:gd name="connsiteY6" fmla="*/ 0 h 41035"/>
                  <a:gd name="connsiteX7" fmla="*/ 20518 w 64191"/>
                  <a:gd name="connsiteY7" fmla="*/ 0 h 41035"/>
                  <a:gd name="connsiteX8" fmla="*/ 0 w 64191"/>
                  <a:gd name="connsiteY8" fmla="*/ 20518 h 41035"/>
                  <a:gd name="connsiteX9" fmla="*/ 20518 w 64191"/>
                  <a:gd name="connsiteY9" fmla="*/ 41035 h 41035"/>
                  <a:gd name="connsiteX10" fmla="*/ 26087 w 64191"/>
                  <a:gd name="connsiteY10" fmla="*/ 41035 h 41035"/>
                  <a:gd name="connsiteX11" fmla="*/ 46605 w 64191"/>
                  <a:gd name="connsiteY11" fmla="*/ 20518 h 41035"/>
                  <a:gd name="connsiteX12" fmla="*/ 26087 w 64191"/>
                  <a:gd name="connsiteY12" fmla="*/ 0 h 41035"/>
                  <a:gd name="connsiteX13" fmla="*/ 26087 w 64191"/>
                  <a:gd name="connsiteY13" fmla="*/ 0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191" h="41035">
                    <a:moveTo>
                      <a:pt x="26087" y="0"/>
                    </a:moveTo>
                    <a:cubicBezTo>
                      <a:pt x="24211" y="0"/>
                      <a:pt x="22394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cubicBezTo>
                      <a:pt x="0" y="31714"/>
                      <a:pt x="9321" y="41035"/>
                      <a:pt x="20518" y="41035"/>
                    </a:cubicBezTo>
                    <a:cubicBezTo>
                      <a:pt x="28256" y="41035"/>
                      <a:pt x="35935" y="41035"/>
                      <a:pt x="43674" y="41035"/>
                    </a:cubicBezTo>
                    <a:cubicBezTo>
                      <a:pt x="54871" y="41035"/>
                      <a:pt x="64191" y="31714"/>
                      <a:pt x="64191" y="20518"/>
                    </a:cubicBezTo>
                    <a:cubicBezTo>
                      <a:pt x="64191" y="9321"/>
                      <a:pt x="54871" y="0"/>
                      <a:pt x="43674" y="0"/>
                    </a:cubicBezTo>
                    <a:cubicBezTo>
                      <a:pt x="35935" y="0"/>
                      <a:pt x="28256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cubicBezTo>
                      <a:pt x="0" y="31714"/>
                      <a:pt x="9321" y="41035"/>
                      <a:pt x="20518" y="41035"/>
                    </a:cubicBezTo>
                    <a:cubicBezTo>
                      <a:pt x="22394" y="41035"/>
                      <a:pt x="24211" y="41035"/>
                      <a:pt x="26087" y="41035"/>
                    </a:cubicBezTo>
                    <a:cubicBezTo>
                      <a:pt x="37284" y="41035"/>
                      <a:pt x="46605" y="31714"/>
                      <a:pt x="46605" y="20518"/>
                    </a:cubicBezTo>
                    <a:cubicBezTo>
                      <a:pt x="46605" y="9321"/>
                      <a:pt x="37284" y="0"/>
                      <a:pt x="26087" y="0"/>
                    </a:cubicBezTo>
                    <a:lnTo>
                      <a:pt x="26087" y="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9697396" y="5499430"/>
                <a:ext cx="286072" cy="65623"/>
              </a:xfrm>
              <a:custGeom>
                <a:avLst/>
                <a:gdLst>
                  <a:gd name="connsiteX0" fmla="*/ 30451 w 286072"/>
                  <a:gd name="connsiteY0" fmla="*/ 62435 h 65623"/>
                  <a:gd name="connsiteX1" fmla="*/ 266287 w 286072"/>
                  <a:gd name="connsiteY1" fmla="*/ 47662 h 65623"/>
                  <a:gd name="connsiteX2" fmla="*/ 266287 w 286072"/>
                  <a:gd name="connsiteY2" fmla="*/ 6627 h 65623"/>
                  <a:gd name="connsiteX3" fmla="*/ 9698 w 286072"/>
                  <a:gd name="connsiteY3" fmla="*/ 27027 h 65623"/>
                  <a:gd name="connsiteX4" fmla="*/ 30451 w 286072"/>
                  <a:gd name="connsiteY4" fmla="*/ 62435 h 65623"/>
                  <a:gd name="connsiteX5" fmla="*/ 30451 w 286072"/>
                  <a:gd name="connsiteY5" fmla="*/ 62435 h 6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6072" h="65623">
                    <a:moveTo>
                      <a:pt x="30451" y="62435"/>
                    </a:moveTo>
                    <a:cubicBezTo>
                      <a:pt x="100562" y="19172"/>
                      <a:pt x="189316" y="51766"/>
                      <a:pt x="266287" y="47662"/>
                    </a:cubicBezTo>
                    <a:cubicBezTo>
                      <a:pt x="292608" y="46255"/>
                      <a:pt x="292726" y="5220"/>
                      <a:pt x="266287" y="6627"/>
                    </a:cubicBezTo>
                    <a:cubicBezTo>
                      <a:pt x="180171" y="11199"/>
                      <a:pt x="88545" y="-21629"/>
                      <a:pt x="9698" y="27027"/>
                    </a:cubicBezTo>
                    <a:cubicBezTo>
                      <a:pt x="-12754" y="40862"/>
                      <a:pt x="7822" y="76387"/>
                      <a:pt x="30451" y="62435"/>
                    </a:cubicBezTo>
                    <a:lnTo>
                      <a:pt x="30451" y="624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8018083" y="4492138"/>
                <a:ext cx="402098" cy="309588"/>
              </a:xfrm>
              <a:custGeom>
                <a:avLst/>
                <a:gdLst>
                  <a:gd name="connsiteX0" fmla="*/ 400908 w 402098"/>
                  <a:gd name="connsiteY0" fmla="*/ 289936 h 309588"/>
                  <a:gd name="connsiteX1" fmla="*/ 290347 w 402098"/>
                  <a:gd name="connsiteY1" fmla="*/ 90796 h 309588"/>
                  <a:gd name="connsiteX2" fmla="*/ 44837 w 402098"/>
                  <a:gd name="connsiteY2" fmla="*/ 2570 h 309588"/>
                  <a:gd name="connsiteX3" fmla="*/ 16757 w 402098"/>
                  <a:gd name="connsiteY3" fmla="*/ 9898 h 309588"/>
                  <a:gd name="connsiteX4" fmla="*/ 106097 w 402098"/>
                  <a:gd name="connsiteY4" fmla="*/ 240224 h 309588"/>
                  <a:gd name="connsiteX5" fmla="*/ 373121 w 402098"/>
                  <a:gd name="connsiteY5" fmla="*/ 278329 h 309588"/>
                  <a:gd name="connsiteX6" fmla="*/ 380507 w 402098"/>
                  <a:gd name="connsiteY6" fmla="*/ 250248 h 309588"/>
                  <a:gd name="connsiteX7" fmla="*/ 133767 w 402098"/>
                  <a:gd name="connsiteY7" fmla="*/ 88393 h 309588"/>
                  <a:gd name="connsiteX8" fmla="*/ 122863 w 402098"/>
                  <a:gd name="connsiteY8" fmla="*/ 127963 h 309588"/>
                  <a:gd name="connsiteX9" fmla="*/ 345099 w 402098"/>
                  <a:gd name="connsiteY9" fmla="*/ 270942 h 309588"/>
                  <a:gd name="connsiteX10" fmla="*/ 352486 w 402098"/>
                  <a:gd name="connsiteY10" fmla="*/ 242862 h 309588"/>
                  <a:gd name="connsiteX11" fmla="*/ 137402 w 402098"/>
                  <a:gd name="connsiteY11" fmla="*/ 212027 h 309588"/>
                  <a:gd name="connsiteX12" fmla="*/ 52282 w 402098"/>
                  <a:gd name="connsiteY12" fmla="*/ 30592 h 309588"/>
                  <a:gd name="connsiteX13" fmla="*/ 24202 w 402098"/>
                  <a:gd name="connsiteY13" fmla="*/ 37978 h 309588"/>
                  <a:gd name="connsiteX14" fmla="*/ 242159 w 402098"/>
                  <a:gd name="connsiteY14" fmla="*/ 114128 h 309588"/>
                  <a:gd name="connsiteX15" fmla="*/ 331675 w 402098"/>
                  <a:gd name="connsiteY15" fmla="*/ 171578 h 309588"/>
                  <a:gd name="connsiteX16" fmla="*/ 359872 w 402098"/>
                  <a:gd name="connsiteY16" fmla="*/ 289936 h 309588"/>
                  <a:gd name="connsiteX17" fmla="*/ 400908 w 402098"/>
                  <a:gd name="connsiteY17" fmla="*/ 289936 h 309588"/>
                  <a:gd name="connsiteX18" fmla="*/ 400908 w 402098"/>
                  <a:gd name="connsiteY18" fmla="*/ 289936 h 30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2098" h="309588">
                    <a:moveTo>
                      <a:pt x="400908" y="289936"/>
                    </a:moveTo>
                    <a:cubicBezTo>
                      <a:pt x="409642" y="200361"/>
                      <a:pt x="370072" y="131128"/>
                      <a:pt x="290347" y="90796"/>
                    </a:cubicBezTo>
                    <a:cubicBezTo>
                      <a:pt x="212321" y="51344"/>
                      <a:pt x="122687" y="42257"/>
                      <a:pt x="44837" y="2570"/>
                    </a:cubicBezTo>
                    <a:cubicBezTo>
                      <a:pt x="35047" y="-2413"/>
                      <a:pt x="22385" y="-244"/>
                      <a:pt x="16757" y="9898"/>
                    </a:cubicBezTo>
                    <a:cubicBezTo>
                      <a:pt x="-32427" y="99062"/>
                      <a:pt x="35516" y="188109"/>
                      <a:pt x="106097" y="240224"/>
                    </a:cubicBezTo>
                    <a:cubicBezTo>
                      <a:pt x="177030" y="292515"/>
                      <a:pt x="292691" y="332964"/>
                      <a:pt x="373121" y="278329"/>
                    </a:cubicBezTo>
                    <a:cubicBezTo>
                      <a:pt x="382032" y="272290"/>
                      <a:pt x="386838" y="260155"/>
                      <a:pt x="380507" y="250248"/>
                    </a:cubicBezTo>
                    <a:cubicBezTo>
                      <a:pt x="327103" y="167240"/>
                      <a:pt x="228090" y="111314"/>
                      <a:pt x="133767" y="88393"/>
                    </a:cubicBezTo>
                    <a:cubicBezTo>
                      <a:pt x="108032" y="82120"/>
                      <a:pt x="97128" y="121690"/>
                      <a:pt x="122863" y="127963"/>
                    </a:cubicBezTo>
                    <a:cubicBezTo>
                      <a:pt x="206517" y="148304"/>
                      <a:pt x="297498" y="197020"/>
                      <a:pt x="345099" y="270942"/>
                    </a:cubicBezTo>
                    <a:cubicBezTo>
                      <a:pt x="347562" y="261562"/>
                      <a:pt x="350024" y="252242"/>
                      <a:pt x="352486" y="242862"/>
                    </a:cubicBezTo>
                    <a:cubicBezTo>
                      <a:pt x="286888" y="287415"/>
                      <a:pt x="196551" y="250776"/>
                      <a:pt x="137402" y="212027"/>
                    </a:cubicBezTo>
                    <a:cubicBezTo>
                      <a:pt x="81652" y="175505"/>
                      <a:pt x="13416" y="101055"/>
                      <a:pt x="52282" y="30592"/>
                    </a:cubicBezTo>
                    <a:cubicBezTo>
                      <a:pt x="42903" y="33054"/>
                      <a:pt x="33582" y="35516"/>
                      <a:pt x="24202" y="37978"/>
                    </a:cubicBezTo>
                    <a:cubicBezTo>
                      <a:pt x="93142" y="73151"/>
                      <a:pt x="170288" y="86576"/>
                      <a:pt x="242159" y="114128"/>
                    </a:cubicBezTo>
                    <a:cubicBezTo>
                      <a:pt x="275632" y="126966"/>
                      <a:pt x="307581" y="144670"/>
                      <a:pt x="331675" y="171578"/>
                    </a:cubicBezTo>
                    <a:cubicBezTo>
                      <a:pt x="360517" y="203820"/>
                      <a:pt x="363917" y="248900"/>
                      <a:pt x="359872" y="289936"/>
                    </a:cubicBezTo>
                    <a:cubicBezTo>
                      <a:pt x="357293" y="316257"/>
                      <a:pt x="398387" y="316022"/>
                      <a:pt x="400908" y="289936"/>
                    </a:cubicBezTo>
                    <a:lnTo>
                      <a:pt x="400908" y="28993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8401283" y="4636377"/>
                <a:ext cx="439187" cy="202785"/>
              </a:xfrm>
              <a:custGeom>
                <a:avLst/>
                <a:gdLst>
                  <a:gd name="connsiteX0" fmla="*/ 50068 w 439187"/>
                  <a:gd name="connsiteY0" fmla="*/ 150152 h 202785"/>
                  <a:gd name="connsiteX1" fmla="*/ 419269 w 439187"/>
                  <a:gd name="connsiteY1" fmla="*/ 48911 h 202785"/>
                  <a:gd name="connsiteX2" fmla="*/ 408893 w 439187"/>
                  <a:gd name="connsiteY2" fmla="*/ 10690 h 202785"/>
                  <a:gd name="connsiteX3" fmla="*/ 229510 w 439187"/>
                  <a:gd name="connsiteY3" fmla="*/ 147397 h 202785"/>
                  <a:gd name="connsiteX4" fmla="*/ 130732 w 439187"/>
                  <a:gd name="connsiteY4" fmla="*/ 161056 h 202785"/>
                  <a:gd name="connsiteX5" fmla="*/ 38343 w 439187"/>
                  <a:gd name="connsiteY5" fmla="*/ 129458 h 202785"/>
                  <a:gd name="connsiteX6" fmla="*/ 26091 w 439187"/>
                  <a:gd name="connsiteY6" fmla="*/ 159590 h 202785"/>
                  <a:gd name="connsiteX7" fmla="*/ 225816 w 439187"/>
                  <a:gd name="connsiteY7" fmla="*/ 119258 h 202785"/>
                  <a:gd name="connsiteX8" fmla="*/ 225816 w 439187"/>
                  <a:gd name="connsiteY8" fmla="*/ 78223 h 202785"/>
                  <a:gd name="connsiteX9" fmla="*/ 15187 w 439187"/>
                  <a:gd name="connsiteY9" fmla="*/ 119961 h 202785"/>
                  <a:gd name="connsiteX10" fmla="*/ 2935 w 439187"/>
                  <a:gd name="connsiteY10" fmla="*/ 150093 h 202785"/>
                  <a:gd name="connsiteX11" fmla="*/ 207644 w 439187"/>
                  <a:gd name="connsiteY11" fmla="*/ 194646 h 202785"/>
                  <a:gd name="connsiteX12" fmla="*/ 322719 w 439187"/>
                  <a:gd name="connsiteY12" fmla="*/ 146400 h 202785"/>
                  <a:gd name="connsiteX13" fmla="*/ 429646 w 439187"/>
                  <a:gd name="connsiteY13" fmla="*/ 46098 h 202785"/>
                  <a:gd name="connsiteX14" fmla="*/ 419269 w 439187"/>
                  <a:gd name="connsiteY14" fmla="*/ 7876 h 202785"/>
                  <a:gd name="connsiteX15" fmla="*/ 14660 w 439187"/>
                  <a:gd name="connsiteY15" fmla="*/ 129399 h 202785"/>
                  <a:gd name="connsiteX16" fmla="*/ 50068 w 439187"/>
                  <a:gd name="connsiteY16" fmla="*/ 150152 h 202785"/>
                  <a:gd name="connsiteX17" fmla="*/ 50068 w 439187"/>
                  <a:gd name="connsiteY17" fmla="*/ 150152 h 202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9187" h="202785">
                    <a:moveTo>
                      <a:pt x="50068" y="150152"/>
                    </a:moveTo>
                    <a:cubicBezTo>
                      <a:pt x="109979" y="14090"/>
                      <a:pt x="298860" y="38008"/>
                      <a:pt x="419269" y="48911"/>
                    </a:cubicBezTo>
                    <a:cubicBezTo>
                      <a:pt x="415811" y="36191"/>
                      <a:pt x="412352" y="23411"/>
                      <a:pt x="408893" y="10690"/>
                    </a:cubicBezTo>
                    <a:cubicBezTo>
                      <a:pt x="348805" y="57119"/>
                      <a:pt x="306481" y="127465"/>
                      <a:pt x="229510" y="147397"/>
                    </a:cubicBezTo>
                    <a:cubicBezTo>
                      <a:pt x="196857" y="155838"/>
                      <a:pt x="164556" y="160997"/>
                      <a:pt x="130732" y="161056"/>
                    </a:cubicBezTo>
                    <a:cubicBezTo>
                      <a:pt x="100600" y="161114"/>
                      <a:pt x="56164" y="157831"/>
                      <a:pt x="38343" y="129458"/>
                    </a:cubicBezTo>
                    <a:cubicBezTo>
                      <a:pt x="34239" y="139483"/>
                      <a:pt x="30195" y="149566"/>
                      <a:pt x="26091" y="159590"/>
                    </a:cubicBezTo>
                    <a:cubicBezTo>
                      <a:pt x="90751" y="136493"/>
                      <a:pt x="156877" y="120196"/>
                      <a:pt x="225816" y="119258"/>
                    </a:cubicBezTo>
                    <a:cubicBezTo>
                      <a:pt x="252255" y="118906"/>
                      <a:pt x="252314" y="77871"/>
                      <a:pt x="225816" y="78223"/>
                    </a:cubicBezTo>
                    <a:cubicBezTo>
                      <a:pt x="153301" y="79161"/>
                      <a:pt x="83189" y="95692"/>
                      <a:pt x="15187" y="119961"/>
                    </a:cubicBezTo>
                    <a:cubicBezTo>
                      <a:pt x="3170" y="124241"/>
                      <a:pt x="-4510" y="138193"/>
                      <a:pt x="2935" y="150093"/>
                    </a:cubicBezTo>
                    <a:cubicBezTo>
                      <a:pt x="43150" y="214343"/>
                      <a:pt x="143628" y="206664"/>
                      <a:pt x="207644" y="194646"/>
                    </a:cubicBezTo>
                    <a:cubicBezTo>
                      <a:pt x="249441" y="186791"/>
                      <a:pt x="289128" y="173190"/>
                      <a:pt x="322719" y="146400"/>
                    </a:cubicBezTo>
                    <a:cubicBezTo>
                      <a:pt x="361058" y="115858"/>
                      <a:pt x="390779" y="76054"/>
                      <a:pt x="429646" y="46098"/>
                    </a:cubicBezTo>
                    <a:cubicBezTo>
                      <a:pt x="445884" y="33553"/>
                      <a:pt x="440725" y="9811"/>
                      <a:pt x="419269" y="7876"/>
                    </a:cubicBezTo>
                    <a:cubicBezTo>
                      <a:pt x="283559" y="-4434"/>
                      <a:pt x="81489" y="-22432"/>
                      <a:pt x="14660" y="129399"/>
                    </a:cubicBezTo>
                    <a:cubicBezTo>
                      <a:pt x="4108" y="153435"/>
                      <a:pt x="39457" y="174363"/>
                      <a:pt x="50068" y="150152"/>
                    </a:cubicBezTo>
                    <a:lnTo>
                      <a:pt x="50068" y="1501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8309209" y="4766885"/>
                <a:ext cx="136398" cy="973438"/>
              </a:xfrm>
              <a:custGeom>
                <a:avLst/>
                <a:gdLst>
                  <a:gd name="connsiteX0" fmla="*/ 65697 w 136398"/>
                  <a:gd name="connsiteY0" fmla="*/ 31369 h 973438"/>
                  <a:gd name="connsiteX1" fmla="*/ 92371 w 136398"/>
                  <a:gd name="connsiteY1" fmla="*/ 232032 h 973438"/>
                  <a:gd name="connsiteX2" fmla="*/ 70446 w 136398"/>
                  <a:gd name="connsiteY2" fmla="*/ 448407 h 973438"/>
                  <a:gd name="connsiteX3" fmla="*/ 4965 w 136398"/>
                  <a:gd name="connsiteY3" fmla="*/ 958536 h 973438"/>
                  <a:gd name="connsiteX4" fmla="*/ 44535 w 136398"/>
                  <a:gd name="connsiteY4" fmla="*/ 947632 h 973438"/>
                  <a:gd name="connsiteX5" fmla="*/ 68863 w 136398"/>
                  <a:gd name="connsiteY5" fmla="*/ 676564 h 973438"/>
                  <a:gd name="connsiteX6" fmla="*/ 114002 w 136398"/>
                  <a:gd name="connsiteY6" fmla="*/ 430644 h 973438"/>
                  <a:gd name="connsiteX7" fmla="*/ 101047 w 136398"/>
                  <a:gd name="connsiteY7" fmla="*/ 10617 h 973438"/>
                  <a:gd name="connsiteX8" fmla="*/ 65697 w 136398"/>
                  <a:gd name="connsiteY8" fmla="*/ 31369 h 973438"/>
                  <a:gd name="connsiteX9" fmla="*/ 65697 w 136398"/>
                  <a:gd name="connsiteY9" fmla="*/ 31369 h 973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6398" h="973438">
                    <a:moveTo>
                      <a:pt x="65697" y="31369"/>
                    </a:moveTo>
                    <a:cubicBezTo>
                      <a:pt x="93719" y="93157"/>
                      <a:pt x="94246" y="165497"/>
                      <a:pt x="92371" y="232032"/>
                    </a:cubicBezTo>
                    <a:cubicBezTo>
                      <a:pt x="90319" y="304548"/>
                      <a:pt x="80705" y="376712"/>
                      <a:pt x="70446" y="448407"/>
                    </a:cubicBezTo>
                    <a:cubicBezTo>
                      <a:pt x="46469" y="616593"/>
                      <a:pt x="-18308" y="787008"/>
                      <a:pt x="4965" y="958536"/>
                    </a:cubicBezTo>
                    <a:cubicBezTo>
                      <a:pt x="8541" y="984682"/>
                      <a:pt x="48052" y="973485"/>
                      <a:pt x="44535" y="947632"/>
                    </a:cubicBezTo>
                    <a:cubicBezTo>
                      <a:pt x="32166" y="856768"/>
                      <a:pt x="49928" y="765200"/>
                      <a:pt x="68863" y="676564"/>
                    </a:cubicBezTo>
                    <a:cubicBezTo>
                      <a:pt x="86332" y="594669"/>
                      <a:pt x="102453" y="513595"/>
                      <a:pt x="114002" y="430644"/>
                    </a:cubicBezTo>
                    <a:cubicBezTo>
                      <a:pt x="132644" y="297045"/>
                      <a:pt x="158848" y="138120"/>
                      <a:pt x="101047" y="10617"/>
                    </a:cubicBezTo>
                    <a:cubicBezTo>
                      <a:pt x="90202" y="-13360"/>
                      <a:pt x="54852" y="7510"/>
                      <a:pt x="65697" y="31369"/>
                    </a:cubicBezTo>
                    <a:lnTo>
                      <a:pt x="65697" y="313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7726074" y="5763980"/>
                <a:ext cx="176353" cy="133405"/>
              </a:xfrm>
              <a:custGeom>
                <a:avLst/>
                <a:gdLst>
                  <a:gd name="connsiteX0" fmla="*/ 156524 w 176353"/>
                  <a:gd name="connsiteY0" fmla="*/ 14 h 133405"/>
                  <a:gd name="connsiteX1" fmla="*/ 3990 w 176353"/>
                  <a:gd name="connsiteY1" fmla="*/ 103951 h 133405"/>
                  <a:gd name="connsiteX2" fmla="*/ 39397 w 176353"/>
                  <a:gd name="connsiteY2" fmla="*/ 124645 h 133405"/>
                  <a:gd name="connsiteX3" fmla="*/ 156524 w 176353"/>
                  <a:gd name="connsiteY3" fmla="*/ 40991 h 133405"/>
                  <a:gd name="connsiteX4" fmla="*/ 156524 w 176353"/>
                  <a:gd name="connsiteY4" fmla="*/ 14 h 133405"/>
                  <a:gd name="connsiteX5" fmla="*/ 156524 w 176353"/>
                  <a:gd name="connsiteY5" fmla="*/ 14 h 13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353" h="133405">
                    <a:moveTo>
                      <a:pt x="156524" y="14"/>
                    </a:moveTo>
                    <a:cubicBezTo>
                      <a:pt x="85533" y="2242"/>
                      <a:pt x="43735" y="51015"/>
                      <a:pt x="3990" y="103951"/>
                    </a:cubicBezTo>
                    <a:cubicBezTo>
                      <a:pt x="-11897" y="125113"/>
                      <a:pt x="23745" y="145573"/>
                      <a:pt x="39397" y="124645"/>
                    </a:cubicBezTo>
                    <a:cubicBezTo>
                      <a:pt x="69705" y="84313"/>
                      <a:pt x="101888" y="42749"/>
                      <a:pt x="156524" y="40991"/>
                    </a:cubicBezTo>
                    <a:cubicBezTo>
                      <a:pt x="182904" y="40170"/>
                      <a:pt x="183021" y="-866"/>
                      <a:pt x="156524" y="14"/>
                    </a:cubicBezTo>
                    <a:lnTo>
                      <a:pt x="156524" y="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7850162" y="5792599"/>
                <a:ext cx="87303" cy="82813"/>
              </a:xfrm>
              <a:custGeom>
                <a:avLst/>
                <a:gdLst>
                  <a:gd name="connsiteX0" fmla="*/ 57234 w 87303"/>
                  <a:gd name="connsiteY0" fmla="*/ 3520 h 82813"/>
                  <a:gd name="connsiteX1" fmla="*/ 2950 w 87303"/>
                  <a:gd name="connsiteY1" fmla="*/ 51942 h 82813"/>
                  <a:gd name="connsiteX2" fmla="*/ 10336 w 87303"/>
                  <a:gd name="connsiteY2" fmla="*/ 80022 h 82813"/>
                  <a:gd name="connsiteX3" fmla="*/ 38416 w 87303"/>
                  <a:gd name="connsiteY3" fmla="*/ 72636 h 82813"/>
                  <a:gd name="connsiteX4" fmla="*/ 77927 w 87303"/>
                  <a:gd name="connsiteY4" fmla="*/ 38986 h 82813"/>
                  <a:gd name="connsiteX5" fmla="*/ 57234 w 87303"/>
                  <a:gd name="connsiteY5" fmla="*/ 3520 h 82813"/>
                  <a:gd name="connsiteX6" fmla="*/ 57234 w 87303"/>
                  <a:gd name="connsiteY6" fmla="*/ 3520 h 82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303" h="82813">
                    <a:moveTo>
                      <a:pt x="57234" y="3520"/>
                    </a:moveTo>
                    <a:cubicBezTo>
                      <a:pt x="36657" y="17238"/>
                      <a:pt x="17253" y="31365"/>
                      <a:pt x="2950" y="51942"/>
                    </a:cubicBezTo>
                    <a:cubicBezTo>
                      <a:pt x="-3440" y="61146"/>
                      <a:pt x="1249" y="74687"/>
                      <a:pt x="10336" y="80022"/>
                    </a:cubicBezTo>
                    <a:cubicBezTo>
                      <a:pt x="20536" y="86001"/>
                      <a:pt x="32026" y="81839"/>
                      <a:pt x="38416" y="72636"/>
                    </a:cubicBezTo>
                    <a:cubicBezTo>
                      <a:pt x="48440" y="58214"/>
                      <a:pt x="63623" y="48542"/>
                      <a:pt x="77927" y="38986"/>
                    </a:cubicBezTo>
                    <a:cubicBezTo>
                      <a:pt x="99852" y="24331"/>
                      <a:pt x="79334" y="-11253"/>
                      <a:pt x="57234" y="3520"/>
                    </a:cubicBezTo>
                    <a:lnTo>
                      <a:pt x="57234" y="352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7926586" y="5799401"/>
                <a:ext cx="70195" cy="58323"/>
              </a:xfrm>
              <a:custGeom>
                <a:avLst/>
                <a:gdLst>
                  <a:gd name="connsiteX0" fmla="*/ 39432 w 70195"/>
                  <a:gd name="connsiteY0" fmla="*/ 2580 h 58323"/>
                  <a:gd name="connsiteX1" fmla="*/ 5959 w 70195"/>
                  <a:gd name="connsiteY1" fmla="*/ 23391 h 58323"/>
                  <a:gd name="connsiteX2" fmla="*/ 5959 w 70195"/>
                  <a:gd name="connsiteY2" fmla="*/ 52409 h 58323"/>
                  <a:gd name="connsiteX3" fmla="*/ 34976 w 70195"/>
                  <a:gd name="connsiteY3" fmla="*/ 52409 h 58323"/>
                  <a:gd name="connsiteX4" fmla="*/ 37263 w 70195"/>
                  <a:gd name="connsiteY4" fmla="*/ 50357 h 58323"/>
                  <a:gd name="connsiteX5" fmla="*/ 37380 w 70195"/>
                  <a:gd name="connsiteY5" fmla="*/ 50475 h 58323"/>
                  <a:gd name="connsiteX6" fmla="*/ 44180 w 70195"/>
                  <a:gd name="connsiteY6" fmla="*/ 46312 h 58323"/>
                  <a:gd name="connsiteX7" fmla="*/ 60125 w 70195"/>
                  <a:gd name="connsiteY7" fmla="*/ 38047 h 58323"/>
                  <a:gd name="connsiteX8" fmla="*/ 67512 w 70195"/>
                  <a:gd name="connsiteY8" fmla="*/ 9967 h 58323"/>
                  <a:gd name="connsiteX9" fmla="*/ 39432 w 70195"/>
                  <a:gd name="connsiteY9" fmla="*/ 2580 h 58323"/>
                  <a:gd name="connsiteX10" fmla="*/ 39432 w 70195"/>
                  <a:gd name="connsiteY10" fmla="*/ 2580 h 5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195" h="58323">
                    <a:moveTo>
                      <a:pt x="39432" y="2580"/>
                    </a:moveTo>
                    <a:cubicBezTo>
                      <a:pt x="27707" y="8442"/>
                      <a:pt x="15631" y="14246"/>
                      <a:pt x="5959" y="23391"/>
                    </a:cubicBezTo>
                    <a:cubicBezTo>
                      <a:pt x="-2190" y="31070"/>
                      <a:pt x="-1780" y="44671"/>
                      <a:pt x="5959" y="52409"/>
                    </a:cubicBezTo>
                    <a:cubicBezTo>
                      <a:pt x="14048" y="60499"/>
                      <a:pt x="26828" y="60089"/>
                      <a:pt x="34976" y="52409"/>
                    </a:cubicBezTo>
                    <a:cubicBezTo>
                      <a:pt x="35680" y="51706"/>
                      <a:pt x="36501" y="51002"/>
                      <a:pt x="37263" y="50357"/>
                    </a:cubicBezTo>
                    <a:cubicBezTo>
                      <a:pt x="35328" y="51823"/>
                      <a:pt x="35387" y="51882"/>
                      <a:pt x="37380" y="50475"/>
                    </a:cubicBezTo>
                    <a:cubicBezTo>
                      <a:pt x="39549" y="48951"/>
                      <a:pt x="41894" y="47661"/>
                      <a:pt x="44180" y="46312"/>
                    </a:cubicBezTo>
                    <a:cubicBezTo>
                      <a:pt x="49397" y="43323"/>
                      <a:pt x="54791" y="40685"/>
                      <a:pt x="60125" y="38047"/>
                    </a:cubicBezTo>
                    <a:cubicBezTo>
                      <a:pt x="70150" y="33064"/>
                      <a:pt x="72846" y="19170"/>
                      <a:pt x="67512" y="9967"/>
                    </a:cubicBezTo>
                    <a:cubicBezTo>
                      <a:pt x="61591" y="-175"/>
                      <a:pt x="49456" y="-2461"/>
                      <a:pt x="39432" y="2580"/>
                    </a:cubicBezTo>
                    <a:lnTo>
                      <a:pt x="39432" y="258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8061440" y="5787509"/>
                <a:ext cx="76062" cy="70156"/>
              </a:xfrm>
              <a:custGeom>
                <a:avLst/>
                <a:gdLst>
                  <a:gd name="connsiteX0" fmla="*/ 41109 w 76062"/>
                  <a:gd name="connsiteY0" fmla="*/ 5914 h 70156"/>
                  <a:gd name="connsiteX1" fmla="*/ 5936 w 76062"/>
                  <a:gd name="connsiteY1" fmla="*/ 35225 h 70156"/>
                  <a:gd name="connsiteX2" fmla="*/ 5936 w 76062"/>
                  <a:gd name="connsiteY2" fmla="*/ 64243 h 70156"/>
                  <a:gd name="connsiteX3" fmla="*/ 34954 w 76062"/>
                  <a:gd name="connsiteY3" fmla="*/ 64243 h 70156"/>
                  <a:gd name="connsiteX4" fmla="*/ 70127 w 76062"/>
                  <a:gd name="connsiteY4" fmla="*/ 34931 h 70156"/>
                  <a:gd name="connsiteX5" fmla="*/ 70127 w 76062"/>
                  <a:gd name="connsiteY5" fmla="*/ 5914 h 70156"/>
                  <a:gd name="connsiteX6" fmla="*/ 41109 w 76062"/>
                  <a:gd name="connsiteY6" fmla="*/ 5914 h 70156"/>
                  <a:gd name="connsiteX7" fmla="*/ 41109 w 76062"/>
                  <a:gd name="connsiteY7" fmla="*/ 5914 h 7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062" h="70156">
                    <a:moveTo>
                      <a:pt x="41109" y="5914"/>
                    </a:moveTo>
                    <a:cubicBezTo>
                      <a:pt x="30205" y="16524"/>
                      <a:pt x="17250" y="24204"/>
                      <a:pt x="5936" y="35225"/>
                    </a:cubicBezTo>
                    <a:cubicBezTo>
                      <a:pt x="-2095" y="43021"/>
                      <a:pt x="-1861" y="56387"/>
                      <a:pt x="5936" y="64243"/>
                    </a:cubicBezTo>
                    <a:cubicBezTo>
                      <a:pt x="13908" y="72215"/>
                      <a:pt x="26923" y="72039"/>
                      <a:pt x="34954" y="64243"/>
                    </a:cubicBezTo>
                    <a:cubicBezTo>
                      <a:pt x="45858" y="53632"/>
                      <a:pt x="58813" y="45952"/>
                      <a:pt x="70127" y="34931"/>
                    </a:cubicBezTo>
                    <a:cubicBezTo>
                      <a:pt x="78158" y="27135"/>
                      <a:pt x="77924" y="13710"/>
                      <a:pt x="70127" y="5914"/>
                    </a:cubicBezTo>
                    <a:cubicBezTo>
                      <a:pt x="62154" y="-2059"/>
                      <a:pt x="49140" y="-1883"/>
                      <a:pt x="41109" y="5914"/>
                    </a:cubicBezTo>
                    <a:lnTo>
                      <a:pt x="41109" y="59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8114098" y="5758074"/>
                <a:ext cx="88020" cy="87989"/>
              </a:xfrm>
              <a:custGeom>
                <a:avLst/>
                <a:gdLst>
                  <a:gd name="connsiteX0" fmla="*/ 52935 w 88020"/>
                  <a:gd name="connsiteY0" fmla="*/ 6037 h 87989"/>
                  <a:gd name="connsiteX1" fmla="*/ 6037 w 88020"/>
                  <a:gd name="connsiteY1" fmla="*/ 52935 h 87989"/>
                  <a:gd name="connsiteX2" fmla="*/ 35055 w 88020"/>
                  <a:gd name="connsiteY2" fmla="*/ 81953 h 87989"/>
                  <a:gd name="connsiteX3" fmla="*/ 81953 w 88020"/>
                  <a:gd name="connsiteY3" fmla="*/ 35055 h 87989"/>
                  <a:gd name="connsiteX4" fmla="*/ 52935 w 88020"/>
                  <a:gd name="connsiteY4" fmla="*/ 6037 h 87989"/>
                  <a:gd name="connsiteX5" fmla="*/ 52935 w 88020"/>
                  <a:gd name="connsiteY5" fmla="*/ 6037 h 87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020" h="87989">
                    <a:moveTo>
                      <a:pt x="52935" y="6037"/>
                    </a:moveTo>
                    <a:cubicBezTo>
                      <a:pt x="37283" y="21689"/>
                      <a:pt x="21689" y="37283"/>
                      <a:pt x="6037" y="52935"/>
                    </a:cubicBezTo>
                    <a:cubicBezTo>
                      <a:pt x="-12663" y="71635"/>
                      <a:pt x="16355" y="100653"/>
                      <a:pt x="35055" y="81953"/>
                    </a:cubicBezTo>
                    <a:cubicBezTo>
                      <a:pt x="50707" y="66301"/>
                      <a:pt x="66301" y="50707"/>
                      <a:pt x="81953" y="35055"/>
                    </a:cubicBezTo>
                    <a:cubicBezTo>
                      <a:pt x="100712" y="16354"/>
                      <a:pt x="71694" y="-12663"/>
                      <a:pt x="52935" y="6037"/>
                    </a:cubicBezTo>
                    <a:lnTo>
                      <a:pt x="52935" y="603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8199950" y="5746963"/>
                <a:ext cx="55427" cy="98508"/>
              </a:xfrm>
              <a:custGeom>
                <a:avLst/>
                <a:gdLst>
                  <a:gd name="connsiteX0" fmla="*/ 16678 w 55427"/>
                  <a:gd name="connsiteY0" fmla="*/ 9586 h 98508"/>
                  <a:gd name="connsiteX1" fmla="*/ 2901 w 55427"/>
                  <a:gd name="connsiteY1" fmla="*/ 84037 h 98508"/>
                  <a:gd name="connsiteX2" fmla="*/ 42471 w 55427"/>
                  <a:gd name="connsiteY2" fmla="*/ 73133 h 98508"/>
                  <a:gd name="connsiteX3" fmla="*/ 52144 w 55427"/>
                  <a:gd name="connsiteY3" fmla="*/ 30339 h 98508"/>
                  <a:gd name="connsiteX4" fmla="*/ 16678 w 55427"/>
                  <a:gd name="connsiteY4" fmla="*/ 9586 h 98508"/>
                  <a:gd name="connsiteX5" fmla="*/ 16678 w 55427"/>
                  <a:gd name="connsiteY5" fmla="*/ 9586 h 9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7" h="98508">
                    <a:moveTo>
                      <a:pt x="16678" y="9586"/>
                    </a:moveTo>
                    <a:cubicBezTo>
                      <a:pt x="2843" y="31394"/>
                      <a:pt x="-4426" y="58653"/>
                      <a:pt x="2901" y="84037"/>
                    </a:cubicBezTo>
                    <a:cubicBezTo>
                      <a:pt x="10229" y="109420"/>
                      <a:pt x="49858" y="98633"/>
                      <a:pt x="42471" y="73133"/>
                    </a:cubicBezTo>
                    <a:cubicBezTo>
                      <a:pt x="38133" y="58126"/>
                      <a:pt x="44054" y="43060"/>
                      <a:pt x="52144" y="30339"/>
                    </a:cubicBezTo>
                    <a:cubicBezTo>
                      <a:pt x="66330" y="7886"/>
                      <a:pt x="30805" y="-12690"/>
                      <a:pt x="16678" y="9586"/>
                    </a:cubicBezTo>
                    <a:lnTo>
                      <a:pt x="16678" y="958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8254849" y="5799167"/>
                <a:ext cx="41035" cy="46897"/>
              </a:xfrm>
              <a:custGeom>
                <a:avLst/>
                <a:gdLst>
                  <a:gd name="connsiteX0" fmla="*/ 0 w 41035"/>
                  <a:gd name="connsiteY0" fmla="*/ 20518 h 46897"/>
                  <a:gd name="connsiteX1" fmla="*/ 0 w 41035"/>
                  <a:gd name="connsiteY1" fmla="*/ 26380 h 46897"/>
                  <a:gd name="connsiteX2" fmla="*/ 20518 w 41035"/>
                  <a:gd name="connsiteY2" fmla="*/ 46898 h 46897"/>
                  <a:gd name="connsiteX3" fmla="*/ 41035 w 41035"/>
                  <a:gd name="connsiteY3" fmla="*/ 26380 h 46897"/>
                  <a:gd name="connsiteX4" fmla="*/ 41035 w 41035"/>
                  <a:gd name="connsiteY4" fmla="*/ 20518 h 46897"/>
                  <a:gd name="connsiteX5" fmla="*/ 20518 w 41035"/>
                  <a:gd name="connsiteY5" fmla="*/ 0 h 46897"/>
                  <a:gd name="connsiteX6" fmla="*/ 0 w 41035"/>
                  <a:gd name="connsiteY6" fmla="*/ 20518 h 46897"/>
                  <a:gd name="connsiteX7" fmla="*/ 0 w 41035"/>
                  <a:gd name="connsiteY7" fmla="*/ 20518 h 4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035" h="46897">
                    <a:moveTo>
                      <a:pt x="0" y="20518"/>
                    </a:moveTo>
                    <a:cubicBezTo>
                      <a:pt x="0" y="22452"/>
                      <a:pt x="0" y="24445"/>
                      <a:pt x="0" y="26380"/>
                    </a:cubicBezTo>
                    <a:cubicBezTo>
                      <a:pt x="0" y="37577"/>
                      <a:pt x="9321" y="46898"/>
                      <a:pt x="20518" y="46898"/>
                    </a:cubicBezTo>
                    <a:cubicBezTo>
                      <a:pt x="31715" y="46898"/>
                      <a:pt x="41035" y="37577"/>
                      <a:pt x="41035" y="26380"/>
                    </a:cubicBezTo>
                    <a:cubicBezTo>
                      <a:pt x="41035" y="24445"/>
                      <a:pt x="41035" y="22452"/>
                      <a:pt x="41035" y="20518"/>
                    </a:cubicBezTo>
                    <a:cubicBezTo>
                      <a:pt x="41035" y="9321"/>
                      <a:pt x="31715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lnTo>
                      <a:pt x="0" y="2051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8360285" y="5728490"/>
                <a:ext cx="176325" cy="99493"/>
              </a:xfrm>
              <a:custGeom>
                <a:avLst/>
                <a:gdLst>
                  <a:gd name="connsiteX0" fmla="*/ 46219 w 176325"/>
                  <a:gd name="connsiteY0" fmla="*/ 15397 h 99493"/>
                  <a:gd name="connsiteX1" fmla="*/ 45867 w 176325"/>
                  <a:gd name="connsiteY1" fmla="*/ 14576 h 99493"/>
                  <a:gd name="connsiteX2" fmla="*/ 6297 w 176325"/>
                  <a:gd name="connsiteY2" fmla="*/ 14576 h 99493"/>
                  <a:gd name="connsiteX3" fmla="*/ 24 w 176325"/>
                  <a:gd name="connsiteY3" fmla="*/ 50160 h 99493"/>
                  <a:gd name="connsiteX4" fmla="*/ 25994 w 176325"/>
                  <a:gd name="connsiteY4" fmla="*/ 69974 h 99493"/>
                  <a:gd name="connsiteX5" fmla="*/ 70195 w 176325"/>
                  <a:gd name="connsiteY5" fmla="*/ 47111 h 99493"/>
                  <a:gd name="connsiteX6" fmla="*/ 35139 w 176325"/>
                  <a:gd name="connsiteY6" fmla="*/ 32632 h 99493"/>
                  <a:gd name="connsiteX7" fmla="*/ 49678 w 176325"/>
                  <a:gd name="connsiteY7" fmla="*/ 78181 h 99493"/>
                  <a:gd name="connsiteX8" fmla="*/ 77757 w 176325"/>
                  <a:gd name="connsiteY8" fmla="*/ 85567 h 99493"/>
                  <a:gd name="connsiteX9" fmla="*/ 137611 w 176325"/>
                  <a:gd name="connsiteY9" fmla="*/ 89905 h 99493"/>
                  <a:gd name="connsiteX10" fmla="*/ 173018 w 176325"/>
                  <a:gd name="connsiteY10" fmla="*/ 69212 h 99493"/>
                  <a:gd name="connsiteX11" fmla="*/ 57005 w 176325"/>
                  <a:gd name="connsiteY11" fmla="*/ 50101 h 99493"/>
                  <a:gd name="connsiteX12" fmla="*/ 85085 w 176325"/>
                  <a:gd name="connsiteY12" fmla="*/ 57487 h 99493"/>
                  <a:gd name="connsiteX13" fmla="*/ 76175 w 176325"/>
                  <a:gd name="connsiteY13" fmla="*/ 32690 h 99493"/>
                  <a:gd name="connsiteX14" fmla="*/ 41119 w 176325"/>
                  <a:gd name="connsiteY14" fmla="*/ 18210 h 99493"/>
                  <a:gd name="connsiteX15" fmla="*/ 14973 w 176325"/>
                  <a:gd name="connsiteY15" fmla="*/ 30521 h 99493"/>
                  <a:gd name="connsiteX16" fmla="*/ 40943 w 176325"/>
                  <a:gd name="connsiteY16" fmla="*/ 50335 h 99493"/>
                  <a:gd name="connsiteX17" fmla="*/ 45750 w 176325"/>
                  <a:gd name="connsiteY17" fmla="*/ 25656 h 99493"/>
                  <a:gd name="connsiteX18" fmla="*/ 6180 w 176325"/>
                  <a:gd name="connsiteY18" fmla="*/ 25656 h 99493"/>
                  <a:gd name="connsiteX19" fmla="*/ 6531 w 176325"/>
                  <a:gd name="connsiteY19" fmla="*/ 26476 h 99493"/>
                  <a:gd name="connsiteX20" fmla="*/ 46219 w 176325"/>
                  <a:gd name="connsiteY20" fmla="*/ 15397 h 99493"/>
                  <a:gd name="connsiteX21" fmla="*/ 46219 w 176325"/>
                  <a:gd name="connsiteY21" fmla="*/ 15397 h 99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6325" h="99493">
                    <a:moveTo>
                      <a:pt x="46219" y="15397"/>
                    </a:moveTo>
                    <a:cubicBezTo>
                      <a:pt x="46101" y="15104"/>
                      <a:pt x="45984" y="14869"/>
                      <a:pt x="45867" y="14576"/>
                    </a:cubicBezTo>
                    <a:cubicBezTo>
                      <a:pt x="38188" y="-5180"/>
                      <a:pt x="14153" y="-4535"/>
                      <a:pt x="6297" y="14576"/>
                    </a:cubicBezTo>
                    <a:cubicBezTo>
                      <a:pt x="1783" y="25480"/>
                      <a:pt x="669" y="38553"/>
                      <a:pt x="24" y="50160"/>
                    </a:cubicBezTo>
                    <a:cubicBezTo>
                      <a:pt x="-679" y="62353"/>
                      <a:pt x="13918" y="75015"/>
                      <a:pt x="25994" y="69974"/>
                    </a:cubicBezTo>
                    <a:cubicBezTo>
                      <a:pt x="42291" y="63115"/>
                      <a:pt x="56360" y="58484"/>
                      <a:pt x="70195" y="47111"/>
                    </a:cubicBezTo>
                    <a:cubicBezTo>
                      <a:pt x="58530" y="42304"/>
                      <a:pt x="46863" y="37439"/>
                      <a:pt x="35139" y="32632"/>
                    </a:cubicBezTo>
                    <a:cubicBezTo>
                      <a:pt x="36312" y="48635"/>
                      <a:pt x="39770" y="65108"/>
                      <a:pt x="49678" y="78181"/>
                    </a:cubicBezTo>
                    <a:cubicBezTo>
                      <a:pt x="55774" y="86271"/>
                      <a:pt x="68026" y="92836"/>
                      <a:pt x="77757" y="85567"/>
                    </a:cubicBezTo>
                    <a:cubicBezTo>
                      <a:pt x="100268" y="68626"/>
                      <a:pt x="120610" y="63057"/>
                      <a:pt x="137611" y="89905"/>
                    </a:cubicBezTo>
                    <a:cubicBezTo>
                      <a:pt x="151738" y="112182"/>
                      <a:pt x="187263" y="91605"/>
                      <a:pt x="173018" y="69212"/>
                    </a:cubicBezTo>
                    <a:cubicBezTo>
                      <a:pt x="144704" y="24542"/>
                      <a:pt x="98627" y="18797"/>
                      <a:pt x="57005" y="50101"/>
                    </a:cubicBezTo>
                    <a:cubicBezTo>
                      <a:pt x="66385" y="52563"/>
                      <a:pt x="75706" y="55025"/>
                      <a:pt x="85085" y="57487"/>
                    </a:cubicBezTo>
                    <a:cubicBezTo>
                      <a:pt x="79516" y="50101"/>
                      <a:pt x="76820" y="41894"/>
                      <a:pt x="76175" y="32690"/>
                    </a:cubicBezTo>
                    <a:cubicBezTo>
                      <a:pt x="74826" y="13990"/>
                      <a:pt x="55247" y="6603"/>
                      <a:pt x="41119" y="18210"/>
                    </a:cubicBezTo>
                    <a:cubicBezTo>
                      <a:pt x="33439" y="24483"/>
                      <a:pt x="23884" y="26769"/>
                      <a:pt x="14973" y="30521"/>
                    </a:cubicBezTo>
                    <a:cubicBezTo>
                      <a:pt x="23649" y="37087"/>
                      <a:pt x="32267" y="43711"/>
                      <a:pt x="40943" y="50335"/>
                    </a:cubicBezTo>
                    <a:cubicBezTo>
                      <a:pt x="41412" y="42070"/>
                      <a:pt x="42584" y="33335"/>
                      <a:pt x="45750" y="25656"/>
                    </a:cubicBezTo>
                    <a:cubicBezTo>
                      <a:pt x="32560" y="25656"/>
                      <a:pt x="19370" y="25656"/>
                      <a:pt x="6180" y="25656"/>
                    </a:cubicBezTo>
                    <a:cubicBezTo>
                      <a:pt x="6297" y="25949"/>
                      <a:pt x="6414" y="26242"/>
                      <a:pt x="6531" y="26476"/>
                    </a:cubicBezTo>
                    <a:cubicBezTo>
                      <a:pt x="16146" y="50687"/>
                      <a:pt x="55833" y="40076"/>
                      <a:pt x="46219" y="15397"/>
                    </a:cubicBezTo>
                    <a:lnTo>
                      <a:pt x="46219" y="1539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8554547" y="5728007"/>
                <a:ext cx="268190" cy="124618"/>
              </a:xfrm>
              <a:custGeom>
                <a:avLst/>
                <a:gdLst>
                  <a:gd name="connsiteX0" fmla="*/ 19792 w 268190"/>
                  <a:gd name="connsiteY0" fmla="*/ 41849 h 124618"/>
                  <a:gd name="connsiteX1" fmla="*/ 233880 w 268190"/>
                  <a:gd name="connsiteY1" fmla="*/ 117882 h 124618"/>
                  <a:gd name="connsiteX2" fmla="*/ 262898 w 268190"/>
                  <a:gd name="connsiteY2" fmla="*/ 88865 h 124618"/>
                  <a:gd name="connsiteX3" fmla="*/ 19734 w 268190"/>
                  <a:gd name="connsiteY3" fmla="*/ 755 h 124618"/>
                  <a:gd name="connsiteX4" fmla="*/ 19792 w 268190"/>
                  <a:gd name="connsiteY4" fmla="*/ 41849 h 124618"/>
                  <a:gd name="connsiteX5" fmla="*/ 19792 w 268190"/>
                  <a:gd name="connsiteY5" fmla="*/ 41849 h 12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8190" h="124618">
                    <a:moveTo>
                      <a:pt x="19792" y="41849"/>
                    </a:moveTo>
                    <a:cubicBezTo>
                      <a:pt x="101746" y="37160"/>
                      <a:pt x="178248" y="53691"/>
                      <a:pt x="233880" y="117882"/>
                    </a:cubicBezTo>
                    <a:cubicBezTo>
                      <a:pt x="251232" y="137931"/>
                      <a:pt x="280133" y="108737"/>
                      <a:pt x="262898" y="88865"/>
                    </a:cubicBezTo>
                    <a:cubicBezTo>
                      <a:pt x="200641" y="17111"/>
                      <a:pt x="111712" y="-4521"/>
                      <a:pt x="19734" y="755"/>
                    </a:cubicBezTo>
                    <a:cubicBezTo>
                      <a:pt x="-6529" y="2338"/>
                      <a:pt x="-6646" y="43374"/>
                      <a:pt x="19792" y="41849"/>
                    </a:cubicBezTo>
                    <a:lnTo>
                      <a:pt x="19792" y="4184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8671747" y="5728672"/>
                <a:ext cx="368406" cy="217185"/>
              </a:xfrm>
              <a:custGeom>
                <a:avLst/>
                <a:gdLst>
                  <a:gd name="connsiteX0" fmla="*/ 19836 w 368406"/>
                  <a:gd name="connsiteY0" fmla="*/ 41184 h 217185"/>
                  <a:gd name="connsiteX1" fmla="*/ 189782 w 368406"/>
                  <a:gd name="connsiteY1" fmla="*/ 87085 h 217185"/>
                  <a:gd name="connsiteX2" fmla="*/ 330416 w 368406"/>
                  <a:gd name="connsiteY2" fmla="*/ 206909 h 217185"/>
                  <a:gd name="connsiteX3" fmla="*/ 365824 w 368406"/>
                  <a:gd name="connsiteY3" fmla="*/ 186215 h 217185"/>
                  <a:gd name="connsiteX4" fmla="*/ 217686 w 368406"/>
                  <a:gd name="connsiteY4" fmla="*/ 55429 h 217185"/>
                  <a:gd name="connsiteX5" fmla="*/ 19778 w 368406"/>
                  <a:gd name="connsiteY5" fmla="*/ 207 h 217185"/>
                  <a:gd name="connsiteX6" fmla="*/ 19836 w 368406"/>
                  <a:gd name="connsiteY6" fmla="*/ 41184 h 217185"/>
                  <a:gd name="connsiteX7" fmla="*/ 19836 w 368406"/>
                  <a:gd name="connsiteY7" fmla="*/ 41184 h 217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406" h="217185">
                    <a:moveTo>
                      <a:pt x="19836" y="41184"/>
                    </a:moveTo>
                    <a:cubicBezTo>
                      <a:pt x="78810" y="38780"/>
                      <a:pt x="137843" y="61174"/>
                      <a:pt x="189782" y="87085"/>
                    </a:cubicBezTo>
                    <a:cubicBezTo>
                      <a:pt x="243890" y="114051"/>
                      <a:pt x="301457" y="152038"/>
                      <a:pt x="330416" y="206909"/>
                    </a:cubicBezTo>
                    <a:cubicBezTo>
                      <a:pt x="342786" y="230299"/>
                      <a:pt x="378193" y="209605"/>
                      <a:pt x="365824" y="186215"/>
                    </a:cubicBezTo>
                    <a:cubicBezTo>
                      <a:pt x="334696" y="127182"/>
                      <a:pt x="275077" y="86206"/>
                      <a:pt x="217686" y="55429"/>
                    </a:cubicBezTo>
                    <a:cubicBezTo>
                      <a:pt x="158478" y="23656"/>
                      <a:pt x="87955" y="-2607"/>
                      <a:pt x="19778" y="207"/>
                    </a:cubicBezTo>
                    <a:cubicBezTo>
                      <a:pt x="-6544" y="1203"/>
                      <a:pt x="-6661" y="42239"/>
                      <a:pt x="19836" y="41184"/>
                    </a:cubicBezTo>
                    <a:lnTo>
                      <a:pt x="19836" y="4118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7979692" y="5746099"/>
                <a:ext cx="122339" cy="94411"/>
              </a:xfrm>
              <a:custGeom>
                <a:avLst/>
                <a:gdLst>
                  <a:gd name="connsiteX0" fmla="*/ 91846 w 122339"/>
                  <a:gd name="connsiteY0" fmla="*/ 3122 h 94411"/>
                  <a:gd name="connsiteX1" fmla="*/ 9775 w 122339"/>
                  <a:gd name="connsiteY1" fmla="*/ 55882 h 94411"/>
                  <a:gd name="connsiteX2" fmla="*/ 30468 w 122339"/>
                  <a:gd name="connsiteY2" fmla="*/ 91290 h 94411"/>
                  <a:gd name="connsiteX3" fmla="*/ 112539 w 122339"/>
                  <a:gd name="connsiteY3" fmla="*/ 38530 h 94411"/>
                  <a:gd name="connsiteX4" fmla="*/ 91846 w 122339"/>
                  <a:gd name="connsiteY4" fmla="*/ 3122 h 94411"/>
                  <a:gd name="connsiteX5" fmla="*/ 91846 w 122339"/>
                  <a:gd name="connsiteY5" fmla="*/ 3122 h 94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339" h="94411">
                    <a:moveTo>
                      <a:pt x="91846" y="3122"/>
                    </a:moveTo>
                    <a:cubicBezTo>
                      <a:pt x="64059" y="20005"/>
                      <a:pt x="37561" y="38999"/>
                      <a:pt x="9775" y="55882"/>
                    </a:cubicBezTo>
                    <a:cubicBezTo>
                      <a:pt x="-12795" y="69600"/>
                      <a:pt x="7781" y="105066"/>
                      <a:pt x="30468" y="91290"/>
                    </a:cubicBezTo>
                    <a:cubicBezTo>
                      <a:pt x="58255" y="74407"/>
                      <a:pt x="84752" y="55413"/>
                      <a:pt x="112539" y="38530"/>
                    </a:cubicBezTo>
                    <a:cubicBezTo>
                      <a:pt x="135167" y="24812"/>
                      <a:pt x="114532" y="-10654"/>
                      <a:pt x="91846" y="3122"/>
                    </a:cubicBezTo>
                    <a:lnTo>
                      <a:pt x="91846" y="312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7961810" y="5758120"/>
                <a:ext cx="76078" cy="52571"/>
              </a:xfrm>
              <a:custGeom>
                <a:avLst/>
                <a:gdLst>
                  <a:gd name="connsiteX0" fmla="*/ 55620 w 76078"/>
                  <a:gd name="connsiteY0" fmla="*/ 12 h 52571"/>
                  <a:gd name="connsiteX1" fmla="*/ 10070 w 76078"/>
                  <a:gd name="connsiteY1" fmla="*/ 14550 h 52571"/>
                  <a:gd name="connsiteX2" fmla="*/ 2684 w 76078"/>
                  <a:gd name="connsiteY2" fmla="*/ 42631 h 52571"/>
                  <a:gd name="connsiteX3" fmla="*/ 30764 w 76078"/>
                  <a:gd name="connsiteY3" fmla="*/ 50017 h 52571"/>
                  <a:gd name="connsiteX4" fmla="*/ 55561 w 76078"/>
                  <a:gd name="connsiteY4" fmla="*/ 41106 h 52571"/>
                  <a:gd name="connsiteX5" fmla="*/ 76079 w 76078"/>
                  <a:gd name="connsiteY5" fmla="*/ 20589 h 52571"/>
                  <a:gd name="connsiteX6" fmla="*/ 55620 w 76078"/>
                  <a:gd name="connsiteY6" fmla="*/ 12 h 52571"/>
                  <a:gd name="connsiteX7" fmla="*/ 55620 w 76078"/>
                  <a:gd name="connsiteY7" fmla="*/ 12 h 5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078" h="52571">
                    <a:moveTo>
                      <a:pt x="55620" y="12"/>
                    </a:moveTo>
                    <a:cubicBezTo>
                      <a:pt x="39088" y="598"/>
                      <a:pt x="24667" y="7281"/>
                      <a:pt x="10070" y="14550"/>
                    </a:cubicBezTo>
                    <a:cubicBezTo>
                      <a:pt x="46" y="19533"/>
                      <a:pt x="-2651" y="33486"/>
                      <a:pt x="2684" y="42631"/>
                    </a:cubicBezTo>
                    <a:cubicBezTo>
                      <a:pt x="8605" y="52772"/>
                      <a:pt x="20740" y="55000"/>
                      <a:pt x="30764" y="50017"/>
                    </a:cubicBezTo>
                    <a:cubicBezTo>
                      <a:pt x="38678" y="46089"/>
                      <a:pt x="47940" y="41341"/>
                      <a:pt x="55561" y="41106"/>
                    </a:cubicBezTo>
                    <a:cubicBezTo>
                      <a:pt x="66758" y="40696"/>
                      <a:pt x="76079" y="32078"/>
                      <a:pt x="76079" y="20589"/>
                    </a:cubicBezTo>
                    <a:cubicBezTo>
                      <a:pt x="76137" y="9626"/>
                      <a:pt x="66816" y="-398"/>
                      <a:pt x="55620" y="12"/>
                    </a:cubicBezTo>
                    <a:lnTo>
                      <a:pt x="5562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9556062" y="3634485"/>
                <a:ext cx="99775" cy="65358"/>
              </a:xfrm>
              <a:custGeom>
                <a:avLst/>
                <a:gdLst>
                  <a:gd name="connsiteX0" fmla="*/ 84789 w 99775"/>
                  <a:gd name="connsiteY0" fmla="*/ 2230 h 65358"/>
                  <a:gd name="connsiteX1" fmla="*/ 901 w 99775"/>
                  <a:gd name="connsiteY1" fmla="*/ 39983 h 65358"/>
                  <a:gd name="connsiteX2" fmla="*/ 40471 w 99775"/>
                  <a:gd name="connsiteY2" fmla="*/ 50887 h 65358"/>
                  <a:gd name="connsiteX3" fmla="*/ 73827 w 99775"/>
                  <a:gd name="connsiteY3" fmla="*/ 41741 h 65358"/>
                  <a:gd name="connsiteX4" fmla="*/ 99093 w 99775"/>
                  <a:gd name="connsiteY4" fmla="*/ 27438 h 65358"/>
                  <a:gd name="connsiteX5" fmla="*/ 84789 w 99775"/>
                  <a:gd name="connsiteY5" fmla="*/ 2230 h 65358"/>
                  <a:gd name="connsiteX6" fmla="*/ 84789 w 99775"/>
                  <a:gd name="connsiteY6" fmla="*/ 2230 h 65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775" h="65358">
                    <a:moveTo>
                      <a:pt x="84789" y="2230"/>
                    </a:moveTo>
                    <a:cubicBezTo>
                      <a:pt x="50378" y="-4160"/>
                      <a:pt x="11980" y="1644"/>
                      <a:pt x="901" y="39983"/>
                    </a:cubicBezTo>
                    <a:cubicBezTo>
                      <a:pt x="-6427" y="65484"/>
                      <a:pt x="33143" y="76270"/>
                      <a:pt x="40471" y="50887"/>
                    </a:cubicBezTo>
                    <a:cubicBezTo>
                      <a:pt x="44223" y="37872"/>
                      <a:pt x="61164" y="39397"/>
                      <a:pt x="73827" y="41741"/>
                    </a:cubicBezTo>
                    <a:cubicBezTo>
                      <a:pt x="84789" y="43793"/>
                      <a:pt x="95927" y="38869"/>
                      <a:pt x="99093" y="27438"/>
                    </a:cubicBezTo>
                    <a:cubicBezTo>
                      <a:pt x="101907" y="17413"/>
                      <a:pt x="95810" y="4282"/>
                      <a:pt x="84789" y="2230"/>
                    </a:cubicBezTo>
                    <a:lnTo>
                      <a:pt x="84789" y="22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10025925" y="3512895"/>
                <a:ext cx="81664" cy="70421"/>
              </a:xfrm>
              <a:custGeom>
                <a:avLst/>
                <a:gdLst>
                  <a:gd name="connsiteX0" fmla="*/ 19829 w 81664"/>
                  <a:gd name="connsiteY0" fmla="*/ 41046 h 70421"/>
                  <a:gd name="connsiteX1" fmla="*/ 33429 w 81664"/>
                  <a:gd name="connsiteY1" fmla="*/ 45677 h 70421"/>
                  <a:gd name="connsiteX2" fmla="*/ 41109 w 81664"/>
                  <a:gd name="connsiteY2" fmla="*/ 55350 h 70421"/>
                  <a:gd name="connsiteX3" fmla="*/ 66375 w 81664"/>
                  <a:gd name="connsiteY3" fmla="*/ 69654 h 70421"/>
                  <a:gd name="connsiteX4" fmla="*/ 80679 w 81664"/>
                  <a:gd name="connsiteY4" fmla="*/ 44387 h 70421"/>
                  <a:gd name="connsiteX5" fmla="*/ 19829 w 81664"/>
                  <a:gd name="connsiteY5" fmla="*/ 10 h 70421"/>
                  <a:gd name="connsiteX6" fmla="*/ 19829 w 81664"/>
                  <a:gd name="connsiteY6" fmla="*/ 41046 h 70421"/>
                  <a:gd name="connsiteX7" fmla="*/ 19829 w 81664"/>
                  <a:gd name="connsiteY7" fmla="*/ 41046 h 7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664" h="70421">
                    <a:moveTo>
                      <a:pt x="19829" y="41046"/>
                    </a:moveTo>
                    <a:cubicBezTo>
                      <a:pt x="24108" y="41163"/>
                      <a:pt x="28095" y="42336"/>
                      <a:pt x="33429" y="45677"/>
                    </a:cubicBezTo>
                    <a:cubicBezTo>
                      <a:pt x="35891" y="47201"/>
                      <a:pt x="39995" y="52419"/>
                      <a:pt x="41109" y="55350"/>
                    </a:cubicBezTo>
                    <a:cubicBezTo>
                      <a:pt x="44978" y="65843"/>
                      <a:pt x="54885" y="72819"/>
                      <a:pt x="66375" y="69654"/>
                    </a:cubicBezTo>
                    <a:cubicBezTo>
                      <a:pt x="76458" y="66898"/>
                      <a:pt x="84548" y="54939"/>
                      <a:pt x="80679" y="44387"/>
                    </a:cubicBezTo>
                    <a:cubicBezTo>
                      <a:pt x="71065" y="18183"/>
                      <a:pt x="48026" y="831"/>
                      <a:pt x="19829" y="10"/>
                    </a:cubicBezTo>
                    <a:cubicBezTo>
                      <a:pt x="-6668" y="-752"/>
                      <a:pt x="-6551" y="40284"/>
                      <a:pt x="19829" y="41046"/>
                    </a:cubicBezTo>
                    <a:lnTo>
                      <a:pt x="19829" y="4104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10166193" y="3272555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10318610" y="3225658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10295161" y="3296004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9263413" y="3372213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9380657" y="3319453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9386255" y="3390063"/>
                <a:ext cx="17586" cy="22877"/>
              </a:xfrm>
              <a:custGeom>
                <a:avLst/>
                <a:gdLst>
                  <a:gd name="connsiteX0" fmla="*/ 0 w 17586"/>
                  <a:gd name="connsiteY0" fmla="*/ 8530 h 22877"/>
                  <a:gd name="connsiteX1" fmla="*/ 0 w 17586"/>
                  <a:gd name="connsiteY1" fmla="*/ 14392 h 22877"/>
                  <a:gd name="connsiteX2" fmla="*/ 17587 w 17586"/>
                  <a:gd name="connsiteY2" fmla="*/ 14392 h 22877"/>
                  <a:gd name="connsiteX3" fmla="*/ 17587 w 17586"/>
                  <a:gd name="connsiteY3" fmla="*/ 8530 h 22877"/>
                  <a:gd name="connsiteX4" fmla="*/ 0 w 17586"/>
                  <a:gd name="connsiteY4" fmla="*/ 8530 h 22877"/>
                  <a:gd name="connsiteX5" fmla="*/ 0 w 17586"/>
                  <a:gd name="connsiteY5" fmla="*/ 8530 h 2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586" h="22877">
                    <a:moveTo>
                      <a:pt x="0" y="8530"/>
                    </a:moveTo>
                    <a:cubicBezTo>
                      <a:pt x="0" y="10464"/>
                      <a:pt x="0" y="12457"/>
                      <a:pt x="0" y="14392"/>
                    </a:cubicBezTo>
                    <a:cubicBezTo>
                      <a:pt x="0" y="25706"/>
                      <a:pt x="17587" y="25706"/>
                      <a:pt x="17587" y="14392"/>
                    </a:cubicBezTo>
                    <a:cubicBezTo>
                      <a:pt x="17587" y="12457"/>
                      <a:pt x="17587" y="10464"/>
                      <a:pt x="17587" y="8530"/>
                    </a:cubicBezTo>
                    <a:cubicBezTo>
                      <a:pt x="17587" y="-2843"/>
                      <a:pt x="0" y="-2843"/>
                      <a:pt x="0" y="8530"/>
                    </a:cubicBezTo>
                    <a:lnTo>
                      <a:pt x="0" y="85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9480314" y="3360488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9749953" y="5090118"/>
                <a:ext cx="46716" cy="128802"/>
              </a:xfrm>
              <a:custGeom>
                <a:avLst/>
                <a:gdLst>
                  <a:gd name="connsiteX0" fmla="*/ 29071 w 46716"/>
                  <a:gd name="connsiteY0" fmla="*/ 8515 h 128802"/>
                  <a:gd name="connsiteX1" fmla="*/ 991 w 46716"/>
                  <a:gd name="connsiteY1" fmla="*/ 115442 h 128802"/>
                  <a:gd name="connsiteX2" fmla="*/ 16174 w 46716"/>
                  <a:gd name="connsiteY2" fmla="*/ 124294 h 128802"/>
                  <a:gd name="connsiteX3" fmla="*/ 46716 w 46716"/>
                  <a:gd name="connsiteY3" fmla="*/ 8456 h 128802"/>
                  <a:gd name="connsiteX4" fmla="*/ 29071 w 46716"/>
                  <a:gd name="connsiteY4" fmla="*/ 8515 h 128802"/>
                  <a:gd name="connsiteX5" fmla="*/ 29071 w 46716"/>
                  <a:gd name="connsiteY5" fmla="*/ 8515 h 128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716" h="128802">
                    <a:moveTo>
                      <a:pt x="29071" y="8515"/>
                    </a:moveTo>
                    <a:cubicBezTo>
                      <a:pt x="28367" y="46678"/>
                      <a:pt x="17639" y="81323"/>
                      <a:pt x="991" y="115442"/>
                    </a:cubicBezTo>
                    <a:cubicBezTo>
                      <a:pt x="-3992" y="125583"/>
                      <a:pt x="11191" y="134494"/>
                      <a:pt x="16174" y="124294"/>
                    </a:cubicBezTo>
                    <a:cubicBezTo>
                      <a:pt x="34171" y="87479"/>
                      <a:pt x="45954" y="49726"/>
                      <a:pt x="46716" y="8456"/>
                    </a:cubicBezTo>
                    <a:cubicBezTo>
                      <a:pt x="46833" y="-2858"/>
                      <a:pt x="29247" y="-2799"/>
                      <a:pt x="29071" y="8515"/>
                    </a:cubicBezTo>
                    <a:lnTo>
                      <a:pt x="29071" y="85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9738662" y="4814195"/>
                <a:ext cx="215836" cy="56500"/>
              </a:xfrm>
              <a:custGeom>
                <a:avLst/>
                <a:gdLst>
                  <a:gd name="connsiteX0" fmla="*/ 13981 w 215836"/>
                  <a:gd name="connsiteY0" fmla="*/ 29432 h 56500"/>
                  <a:gd name="connsiteX1" fmla="*/ 208959 w 215836"/>
                  <a:gd name="connsiteY1" fmla="*/ 39163 h 56500"/>
                  <a:gd name="connsiteX2" fmla="*/ 194186 w 215836"/>
                  <a:gd name="connsiteY2" fmla="*/ 13838 h 56500"/>
                  <a:gd name="connsiteX3" fmla="*/ 13981 w 215836"/>
                  <a:gd name="connsiteY3" fmla="*/ 121 h 56500"/>
                  <a:gd name="connsiteX4" fmla="*/ 13981 w 215836"/>
                  <a:gd name="connsiteY4" fmla="*/ 29432 h 56500"/>
                  <a:gd name="connsiteX5" fmla="*/ 13981 w 215836"/>
                  <a:gd name="connsiteY5" fmla="*/ 29432 h 5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836" h="56500">
                    <a:moveTo>
                      <a:pt x="13981" y="29432"/>
                    </a:moveTo>
                    <a:cubicBezTo>
                      <a:pt x="81104" y="37463"/>
                      <a:pt x="144298" y="79730"/>
                      <a:pt x="208959" y="39163"/>
                    </a:cubicBezTo>
                    <a:cubicBezTo>
                      <a:pt x="224904" y="29139"/>
                      <a:pt x="210248" y="3755"/>
                      <a:pt x="194186" y="13838"/>
                    </a:cubicBezTo>
                    <a:cubicBezTo>
                      <a:pt x="138319" y="48894"/>
                      <a:pt x="72721" y="7155"/>
                      <a:pt x="13981" y="121"/>
                    </a:cubicBezTo>
                    <a:cubicBezTo>
                      <a:pt x="-4778" y="-2107"/>
                      <a:pt x="-4543" y="27204"/>
                      <a:pt x="13981" y="29432"/>
                    </a:cubicBezTo>
                    <a:lnTo>
                      <a:pt x="13981" y="2943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10136094" y="4967310"/>
                <a:ext cx="164042" cy="86961"/>
              </a:xfrm>
              <a:custGeom>
                <a:avLst/>
                <a:gdLst>
                  <a:gd name="connsiteX0" fmla="*/ 2517 w 164042"/>
                  <a:gd name="connsiteY0" fmla="*/ 21465 h 86961"/>
                  <a:gd name="connsiteX1" fmla="*/ 153879 w 164042"/>
                  <a:gd name="connsiteY1" fmla="*/ 80966 h 86961"/>
                  <a:gd name="connsiteX2" fmla="*/ 146083 w 164042"/>
                  <a:gd name="connsiteY2" fmla="*/ 52711 h 86961"/>
                  <a:gd name="connsiteX3" fmla="*/ 27783 w 164042"/>
                  <a:gd name="connsiteY3" fmla="*/ 6692 h 86961"/>
                  <a:gd name="connsiteX4" fmla="*/ 2517 w 164042"/>
                  <a:gd name="connsiteY4" fmla="*/ 21465 h 86961"/>
                  <a:gd name="connsiteX5" fmla="*/ 2517 w 164042"/>
                  <a:gd name="connsiteY5" fmla="*/ 21465 h 86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042" h="86961">
                    <a:moveTo>
                      <a:pt x="2517" y="21465"/>
                    </a:moveTo>
                    <a:cubicBezTo>
                      <a:pt x="35580" y="70825"/>
                      <a:pt x="95257" y="100312"/>
                      <a:pt x="153879" y="80966"/>
                    </a:cubicBezTo>
                    <a:cubicBezTo>
                      <a:pt x="171759" y="75046"/>
                      <a:pt x="164080" y="46790"/>
                      <a:pt x="146083" y="52711"/>
                    </a:cubicBezTo>
                    <a:cubicBezTo>
                      <a:pt x="100240" y="67835"/>
                      <a:pt x="53870" y="45559"/>
                      <a:pt x="27783" y="6692"/>
                    </a:cubicBezTo>
                    <a:cubicBezTo>
                      <a:pt x="17348" y="-8960"/>
                      <a:pt x="-8035" y="5696"/>
                      <a:pt x="2517" y="21465"/>
                    </a:cubicBezTo>
                    <a:lnTo>
                      <a:pt x="2517" y="2146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9773822" y="5084691"/>
                <a:ext cx="76110" cy="64143"/>
              </a:xfrm>
              <a:custGeom>
                <a:avLst/>
                <a:gdLst>
                  <a:gd name="connsiteX0" fmla="*/ 17864 w 76110"/>
                  <a:gd name="connsiteY0" fmla="*/ 63243 h 64143"/>
                  <a:gd name="connsiteX1" fmla="*/ 73496 w 76110"/>
                  <a:gd name="connsiteY1" fmla="*/ 21328 h 64143"/>
                  <a:gd name="connsiteX2" fmla="*/ 48171 w 76110"/>
                  <a:gd name="connsiteY2" fmla="*/ 6555 h 64143"/>
                  <a:gd name="connsiteX3" fmla="*/ 10008 w 76110"/>
                  <a:gd name="connsiteY3" fmla="*/ 34987 h 64143"/>
                  <a:gd name="connsiteX4" fmla="*/ 17864 w 76110"/>
                  <a:gd name="connsiteY4" fmla="*/ 63243 h 64143"/>
                  <a:gd name="connsiteX5" fmla="*/ 17864 w 76110"/>
                  <a:gd name="connsiteY5" fmla="*/ 63243 h 6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110" h="64143">
                    <a:moveTo>
                      <a:pt x="17864" y="63243"/>
                    </a:moveTo>
                    <a:cubicBezTo>
                      <a:pt x="40785" y="55212"/>
                      <a:pt x="59603" y="41318"/>
                      <a:pt x="73496" y="21328"/>
                    </a:cubicBezTo>
                    <a:cubicBezTo>
                      <a:pt x="84282" y="5735"/>
                      <a:pt x="58899" y="-8862"/>
                      <a:pt x="48171" y="6555"/>
                    </a:cubicBezTo>
                    <a:cubicBezTo>
                      <a:pt x="38909" y="19921"/>
                      <a:pt x="25308" y="29653"/>
                      <a:pt x="10008" y="34987"/>
                    </a:cubicBezTo>
                    <a:cubicBezTo>
                      <a:pt x="-7637" y="41201"/>
                      <a:pt x="-16" y="69516"/>
                      <a:pt x="17864" y="63243"/>
                    </a:cubicBezTo>
                    <a:lnTo>
                      <a:pt x="17864" y="6324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8401253" y="4961355"/>
                <a:ext cx="334023" cy="221766"/>
              </a:xfrm>
              <a:custGeom>
                <a:avLst/>
                <a:gdLst>
                  <a:gd name="connsiteX0" fmla="*/ 28935 w 334023"/>
                  <a:gd name="connsiteY0" fmla="*/ 211494 h 221766"/>
                  <a:gd name="connsiteX1" fmla="*/ 164703 w 334023"/>
                  <a:gd name="connsiteY1" fmla="*/ 92373 h 221766"/>
                  <a:gd name="connsiteX2" fmla="*/ 327028 w 334023"/>
                  <a:gd name="connsiteY2" fmla="*/ 26834 h 221766"/>
                  <a:gd name="connsiteX3" fmla="*/ 306979 w 334023"/>
                  <a:gd name="connsiteY3" fmla="*/ 6785 h 221766"/>
                  <a:gd name="connsiteX4" fmla="*/ 165876 w 334023"/>
                  <a:gd name="connsiteY4" fmla="*/ 121040 h 221766"/>
                  <a:gd name="connsiteX5" fmla="*/ 168162 w 334023"/>
                  <a:gd name="connsiteY5" fmla="*/ 138802 h 221766"/>
                  <a:gd name="connsiteX6" fmla="*/ 218049 w 334023"/>
                  <a:gd name="connsiteY6" fmla="*/ 116233 h 221766"/>
                  <a:gd name="connsiteX7" fmla="*/ 210253 w 334023"/>
                  <a:gd name="connsiteY7" fmla="*/ 87977 h 221766"/>
                  <a:gd name="connsiteX8" fmla="*/ 142896 w 334023"/>
                  <a:gd name="connsiteY8" fmla="*/ 124029 h 221766"/>
                  <a:gd name="connsiteX9" fmla="*/ 145182 w 334023"/>
                  <a:gd name="connsiteY9" fmla="*/ 141792 h 221766"/>
                  <a:gd name="connsiteX10" fmla="*/ 332363 w 334023"/>
                  <a:gd name="connsiteY10" fmla="*/ 21558 h 221766"/>
                  <a:gd name="connsiteX11" fmla="*/ 312314 w 334023"/>
                  <a:gd name="connsiteY11" fmla="*/ 1509 h 221766"/>
                  <a:gd name="connsiteX12" fmla="*/ 130351 w 334023"/>
                  <a:gd name="connsiteY12" fmla="*/ 76780 h 221766"/>
                  <a:gd name="connsiteX13" fmla="*/ 737 w 334023"/>
                  <a:gd name="connsiteY13" fmla="*/ 203697 h 221766"/>
                  <a:gd name="connsiteX14" fmla="*/ 28935 w 334023"/>
                  <a:gd name="connsiteY14" fmla="*/ 211494 h 221766"/>
                  <a:gd name="connsiteX15" fmla="*/ 28935 w 334023"/>
                  <a:gd name="connsiteY15" fmla="*/ 211494 h 221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4023" h="221766">
                    <a:moveTo>
                      <a:pt x="28935" y="211494"/>
                    </a:moveTo>
                    <a:cubicBezTo>
                      <a:pt x="47401" y="151523"/>
                      <a:pt x="112061" y="117698"/>
                      <a:pt x="164703" y="92373"/>
                    </a:cubicBezTo>
                    <a:cubicBezTo>
                      <a:pt x="217405" y="67049"/>
                      <a:pt x="273272" y="49521"/>
                      <a:pt x="327028" y="26834"/>
                    </a:cubicBezTo>
                    <a:cubicBezTo>
                      <a:pt x="320345" y="20151"/>
                      <a:pt x="313662" y="13468"/>
                      <a:pt x="306979" y="6785"/>
                    </a:cubicBezTo>
                    <a:cubicBezTo>
                      <a:pt x="286930" y="51455"/>
                      <a:pt x="227371" y="183121"/>
                      <a:pt x="165876" y="121040"/>
                    </a:cubicBezTo>
                    <a:cubicBezTo>
                      <a:pt x="166638" y="126961"/>
                      <a:pt x="167400" y="132881"/>
                      <a:pt x="168162" y="138802"/>
                    </a:cubicBezTo>
                    <a:cubicBezTo>
                      <a:pt x="179183" y="120981"/>
                      <a:pt x="199584" y="120454"/>
                      <a:pt x="218049" y="116233"/>
                    </a:cubicBezTo>
                    <a:cubicBezTo>
                      <a:pt x="236457" y="112012"/>
                      <a:pt x="228660" y="83756"/>
                      <a:pt x="210253" y="87977"/>
                    </a:cubicBezTo>
                    <a:cubicBezTo>
                      <a:pt x="182466" y="94308"/>
                      <a:pt x="158783" y="98353"/>
                      <a:pt x="142896" y="124029"/>
                    </a:cubicBezTo>
                    <a:cubicBezTo>
                      <a:pt x="139437" y="129657"/>
                      <a:pt x="140610" y="137219"/>
                      <a:pt x="145182" y="141792"/>
                    </a:cubicBezTo>
                    <a:cubicBezTo>
                      <a:pt x="227898" y="225211"/>
                      <a:pt x="303345" y="86277"/>
                      <a:pt x="332363" y="21558"/>
                    </a:cubicBezTo>
                    <a:cubicBezTo>
                      <a:pt x="338635" y="7547"/>
                      <a:pt x="326090" y="-4294"/>
                      <a:pt x="312314" y="1509"/>
                    </a:cubicBezTo>
                    <a:cubicBezTo>
                      <a:pt x="251699" y="27127"/>
                      <a:pt x="189149" y="46883"/>
                      <a:pt x="130351" y="76780"/>
                    </a:cubicBezTo>
                    <a:cubicBezTo>
                      <a:pt x="76419" y="104215"/>
                      <a:pt x="19379" y="143082"/>
                      <a:pt x="737" y="203697"/>
                    </a:cubicBezTo>
                    <a:cubicBezTo>
                      <a:pt x="-4890" y="221811"/>
                      <a:pt x="23366" y="229549"/>
                      <a:pt x="28935" y="211494"/>
                    </a:cubicBezTo>
                    <a:lnTo>
                      <a:pt x="28935" y="2114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8553821" y="5030879"/>
                <a:ext cx="40746" cy="76048"/>
              </a:xfrm>
              <a:custGeom>
                <a:avLst/>
                <a:gdLst>
                  <a:gd name="connsiteX0" fmla="*/ 29311 w 40746"/>
                  <a:gd name="connsiteY0" fmla="*/ 61892 h 76048"/>
                  <a:gd name="connsiteX1" fmla="*/ 36756 w 40746"/>
                  <a:gd name="connsiteY1" fmla="*/ 25370 h 76048"/>
                  <a:gd name="connsiteX2" fmla="*/ 16004 w 40746"/>
                  <a:gd name="connsiteY2" fmla="*/ 4618 h 76048"/>
                  <a:gd name="connsiteX3" fmla="*/ 0 w 40746"/>
                  <a:gd name="connsiteY3" fmla="*/ 61892 h 76048"/>
                  <a:gd name="connsiteX4" fmla="*/ 29311 w 40746"/>
                  <a:gd name="connsiteY4" fmla="*/ 61892 h 76048"/>
                  <a:gd name="connsiteX5" fmla="*/ 29311 w 40746"/>
                  <a:gd name="connsiteY5" fmla="*/ 61892 h 7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746" h="76048">
                    <a:moveTo>
                      <a:pt x="29311" y="61892"/>
                    </a:moveTo>
                    <a:cubicBezTo>
                      <a:pt x="29311" y="49874"/>
                      <a:pt x="28022" y="34867"/>
                      <a:pt x="36756" y="25370"/>
                    </a:cubicBezTo>
                    <a:cubicBezTo>
                      <a:pt x="49477" y="11477"/>
                      <a:pt x="28842" y="-9334"/>
                      <a:pt x="16004" y="4618"/>
                    </a:cubicBezTo>
                    <a:cubicBezTo>
                      <a:pt x="1290" y="20680"/>
                      <a:pt x="0" y="41081"/>
                      <a:pt x="0" y="61892"/>
                    </a:cubicBezTo>
                    <a:cubicBezTo>
                      <a:pt x="0" y="80768"/>
                      <a:pt x="29311" y="80768"/>
                      <a:pt x="29311" y="61892"/>
                    </a:cubicBezTo>
                    <a:lnTo>
                      <a:pt x="29311" y="6189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8049651" y="4970612"/>
                <a:ext cx="358015" cy="306232"/>
              </a:xfrm>
              <a:custGeom>
                <a:avLst/>
                <a:gdLst>
                  <a:gd name="connsiteX0" fmla="*/ 357615 w 358015"/>
                  <a:gd name="connsiteY0" fmla="*/ 292163 h 306232"/>
                  <a:gd name="connsiteX1" fmla="*/ 228119 w 358015"/>
                  <a:gd name="connsiteY1" fmla="*/ 79599 h 306232"/>
                  <a:gd name="connsiteX2" fmla="*/ 7290 w 358015"/>
                  <a:gd name="connsiteY2" fmla="*/ 15701 h 306232"/>
                  <a:gd name="connsiteX3" fmla="*/ 548 w 358015"/>
                  <a:gd name="connsiteY3" fmla="*/ 32233 h 306232"/>
                  <a:gd name="connsiteX4" fmla="*/ 208129 w 358015"/>
                  <a:gd name="connsiteY4" fmla="*/ 148539 h 306232"/>
                  <a:gd name="connsiteX5" fmla="*/ 208129 w 358015"/>
                  <a:gd name="connsiteY5" fmla="*/ 119228 h 306232"/>
                  <a:gd name="connsiteX6" fmla="*/ 28804 w 358015"/>
                  <a:gd name="connsiteY6" fmla="*/ 24436 h 306232"/>
                  <a:gd name="connsiteX7" fmla="*/ 22063 w 358015"/>
                  <a:gd name="connsiteY7" fmla="*/ 40968 h 306232"/>
                  <a:gd name="connsiteX8" fmla="*/ 217391 w 358015"/>
                  <a:gd name="connsiteY8" fmla="*/ 109087 h 306232"/>
                  <a:gd name="connsiteX9" fmla="*/ 328246 w 358015"/>
                  <a:gd name="connsiteY9" fmla="*/ 292163 h 306232"/>
                  <a:gd name="connsiteX10" fmla="*/ 357615 w 358015"/>
                  <a:gd name="connsiteY10" fmla="*/ 292163 h 306232"/>
                  <a:gd name="connsiteX11" fmla="*/ 357615 w 358015"/>
                  <a:gd name="connsiteY11" fmla="*/ 292163 h 30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8015" h="306232">
                    <a:moveTo>
                      <a:pt x="357615" y="292163"/>
                    </a:moveTo>
                    <a:cubicBezTo>
                      <a:pt x="364357" y="210327"/>
                      <a:pt x="284396" y="128197"/>
                      <a:pt x="228119" y="79599"/>
                    </a:cubicBezTo>
                    <a:cubicBezTo>
                      <a:pt x="173659" y="32584"/>
                      <a:pt x="79688" y="-29496"/>
                      <a:pt x="7290" y="15701"/>
                    </a:cubicBezTo>
                    <a:cubicBezTo>
                      <a:pt x="1779" y="19101"/>
                      <a:pt x="-1328" y="25843"/>
                      <a:pt x="548" y="32233"/>
                    </a:cubicBezTo>
                    <a:cubicBezTo>
                      <a:pt x="28042" y="125032"/>
                      <a:pt x="119610" y="153815"/>
                      <a:pt x="208129" y="148539"/>
                    </a:cubicBezTo>
                    <a:cubicBezTo>
                      <a:pt x="226888" y="147425"/>
                      <a:pt x="227006" y="118114"/>
                      <a:pt x="208129" y="119228"/>
                    </a:cubicBezTo>
                    <a:cubicBezTo>
                      <a:pt x="133503" y="123683"/>
                      <a:pt x="52546" y="104573"/>
                      <a:pt x="28804" y="24436"/>
                    </a:cubicBezTo>
                    <a:cubicBezTo>
                      <a:pt x="26576" y="29947"/>
                      <a:pt x="24290" y="35457"/>
                      <a:pt x="22063" y="40968"/>
                    </a:cubicBezTo>
                    <a:cubicBezTo>
                      <a:pt x="85433" y="1398"/>
                      <a:pt x="172135" y="68930"/>
                      <a:pt x="217391" y="109087"/>
                    </a:cubicBezTo>
                    <a:cubicBezTo>
                      <a:pt x="264582" y="150942"/>
                      <a:pt x="333991" y="222931"/>
                      <a:pt x="328246" y="292163"/>
                    </a:cubicBezTo>
                    <a:cubicBezTo>
                      <a:pt x="326721" y="310981"/>
                      <a:pt x="356091" y="310864"/>
                      <a:pt x="357615" y="292163"/>
                    </a:cubicBezTo>
                    <a:lnTo>
                      <a:pt x="357615" y="29216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8120560" y="5024953"/>
                <a:ext cx="170046" cy="87748"/>
              </a:xfrm>
              <a:custGeom>
                <a:avLst/>
                <a:gdLst>
                  <a:gd name="connsiteX0" fmla="*/ 14113 w 170046"/>
                  <a:gd name="connsiteY0" fmla="*/ 29714 h 87748"/>
                  <a:gd name="connsiteX1" fmla="*/ 144430 w 170046"/>
                  <a:gd name="connsiteY1" fmla="*/ 84057 h 87748"/>
                  <a:gd name="connsiteX2" fmla="*/ 165183 w 170046"/>
                  <a:gd name="connsiteY2" fmla="*/ 63304 h 87748"/>
                  <a:gd name="connsiteX3" fmla="*/ 14113 w 170046"/>
                  <a:gd name="connsiteY3" fmla="*/ 403 h 87748"/>
                  <a:gd name="connsiteX4" fmla="*/ 14113 w 170046"/>
                  <a:gd name="connsiteY4" fmla="*/ 29714 h 87748"/>
                  <a:gd name="connsiteX5" fmla="*/ 14113 w 170046"/>
                  <a:gd name="connsiteY5" fmla="*/ 29714 h 87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046" h="87748">
                    <a:moveTo>
                      <a:pt x="14113" y="29714"/>
                    </a:moveTo>
                    <a:cubicBezTo>
                      <a:pt x="66697" y="26021"/>
                      <a:pt x="105857" y="51287"/>
                      <a:pt x="144430" y="84057"/>
                    </a:cubicBezTo>
                    <a:cubicBezTo>
                      <a:pt x="158734" y="96191"/>
                      <a:pt x="179603" y="75556"/>
                      <a:pt x="165183" y="63304"/>
                    </a:cubicBezTo>
                    <a:cubicBezTo>
                      <a:pt x="120864" y="25669"/>
                      <a:pt x="74435" y="-3818"/>
                      <a:pt x="14113" y="403"/>
                    </a:cubicBezTo>
                    <a:cubicBezTo>
                      <a:pt x="-4646" y="1692"/>
                      <a:pt x="-4763" y="31003"/>
                      <a:pt x="14113" y="29714"/>
                    </a:cubicBezTo>
                    <a:lnTo>
                      <a:pt x="14113" y="297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10253821" y="5857786"/>
                <a:ext cx="52800" cy="41072"/>
              </a:xfrm>
              <a:custGeom>
                <a:avLst/>
                <a:gdLst>
                  <a:gd name="connsiteX0" fmla="*/ 38145 w 52800"/>
                  <a:gd name="connsiteY0" fmla="*/ 3 h 41072"/>
                  <a:gd name="connsiteX1" fmla="*/ 4320 w 52800"/>
                  <a:gd name="connsiteY1" fmla="*/ 16007 h 41072"/>
                  <a:gd name="connsiteX2" fmla="*/ 25073 w 52800"/>
                  <a:gd name="connsiteY2" fmla="*/ 36759 h 41072"/>
                  <a:gd name="connsiteX3" fmla="*/ 28473 w 52800"/>
                  <a:gd name="connsiteY3" fmla="*/ 33418 h 41072"/>
                  <a:gd name="connsiteX4" fmla="*/ 30232 w 52800"/>
                  <a:gd name="connsiteY4" fmla="*/ 31835 h 41072"/>
                  <a:gd name="connsiteX5" fmla="*/ 31111 w 52800"/>
                  <a:gd name="connsiteY5" fmla="*/ 31249 h 41072"/>
                  <a:gd name="connsiteX6" fmla="*/ 33221 w 52800"/>
                  <a:gd name="connsiteY6" fmla="*/ 30018 h 41072"/>
                  <a:gd name="connsiteX7" fmla="*/ 33280 w 52800"/>
                  <a:gd name="connsiteY7" fmla="*/ 30018 h 41072"/>
                  <a:gd name="connsiteX8" fmla="*/ 35918 w 52800"/>
                  <a:gd name="connsiteY8" fmla="*/ 29314 h 41072"/>
                  <a:gd name="connsiteX9" fmla="*/ 38145 w 52800"/>
                  <a:gd name="connsiteY9" fmla="*/ 29256 h 41072"/>
                  <a:gd name="connsiteX10" fmla="*/ 52801 w 52800"/>
                  <a:gd name="connsiteY10" fmla="*/ 14600 h 41072"/>
                  <a:gd name="connsiteX11" fmla="*/ 38145 w 52800"/>
                  <a:gd name="connsiteY11" fmla="*/ 3 h 41072"/>
                  <a:gd name="connsiteX12" fmla="*/ 38145 w 52800"/>
                  <a:gd name="connsiteY12" fmla="*/ 3 h 4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800" h="41072">
                    <a:moveTo>
                      <a:pt x="38145" y="3"/>
                    </a:moveTo>
                    <a:cubicBezTo>
                      <a:pt x="24252" y="355"/>
                      <a:pt x="13934" y="6452"/>
                      <a:pt x="4320" y="16007"/>
                    </a:cubicBezTo>
                    <a:cubicBezTo>
                      <a:pt x="-9045" y="29373"/>
                      <a:pt x="11648" y="50125"/>
                      <a:pt x="25073" y="36759"/>
                    </a:cubicBezTo>
                    <a:cubicBezTo>
                      <a:pt x="26187" y="35646"/>
                      <a:pt x="27300" y="34532"/>
                      <a:pt x="28473" y="33418"/>
                    </a:cubicBezTo>
                    <a:cubicBezTo>
                      <a:pt x="29059" y="32890"/>
                      <a:pt x="29645" y="32363"/>
                      <a:pt x="30232" y="31835"/>
                    </a:cubicBezTo>
                    <a:cubicBezTo>
                      <a:pt x="33163" y="29256"/>
                      <a:pt x="27769" y="33477"/>
                      <a:pt x="31111" y="31249"/>
                    </a:cubicBezTo>
                    <a:cubicBezTo>
                      <a:pt x="31814" y="30839"/>
                      <a:pt x="32518" y="30428"/>
                      <a:pt x="33221" y="30018"/>
                    </a:cubicBezTo>
                    <a:cubicBezTo>
                      <a:pt x="31638" y="30604"/>
                      <a:pt x="31638" y="30604"/>
                      <a:pt x="33280" y="30018"/>
                    </a:cubicBezTo>
                    <a:cubicBezTo>
                      <a:pt x="34159" y="29725"/>
                      <a:pt x="35039" y="29490"/>
                      <a:pt x="35918" y="29314"/>
                    </a:cubicBezTo>
                    <a:cubicBezTo>
                      <a:pt x="33045" y="30018"/>
                      <a:pt x="37852" y="29256"/>
                      <a:pt x="38145" y="29256"/>
                    </a:cubicBezTo>
                    <a:cubicBezTo>
                      <a:pt x="46118" y="29080"/>
                      <a:pt x="52801" y="22749"/>
                      <a:pt x="52801" y="14600"/>
                    </a:cubicBezTo>
                    <a:cubicBezTo>
                      <a:pt x="52801" y="6803"/>
                      <a:pt x="46118" y="-173"/>
                      <a:pt x="38145" y="3"/>
                    </a:cubicBezTo>
                    <a:lnTo>
                      <a:pt x="38145" y="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10277184" y="5875373"/>
                <a:ext cx="69997" cy="46842"/>
              </a:xfrm>
              <a:custGeom>
                <a:avLst/>
                <a:gdLst>
                  <a:gd name="connsiteX0" fmla="*/ 55818 w 69997"/>
                  <a:gd name="connsiteY0" fmla="*/ 3 h 46842"/>
                  <a:gd name="connsiteX1" fmla="*/ 4406 w 69997"/>
                  <a:gd name="connsiteY1" fmla="*/ 21869 h 46842"/>
                  <a:gd name="connsiteX2" fmla="*/ 25159 w 69997"/>
                  <a:gd name="connsiteY2" fmla="*/ 42622 h 46842"/>
                  <a:gd name="connsiteX3" fmla="*/ 55818 w 69997"/>
                  <a:gd name="connsiteY3" fmla="*/ 29314 h 46842"/>
                  <a:gd name="connsiteX4" fmla="*/ 55818 w 69997"/>
                  <a:gd name="connsiteY4" fmla="*/ 3 h 46842"/>
                  <a:gd name="connsiteX5" fmla="*/ 55818 w 69997"/>
                  <a:gd name="connsiteY5" fmla="*/ 3 h 46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997" h="46842">
                    <a:moveTo>
                      <a:pt x="55818" y="3"/>
                    </a:moveTo>
                    <a:cubicBezTo>
                      <a:pt x="35535" y="355"/>
                      <a:pt x="18886" y="7800"/>
                      <a:pt x="4406" y="21869"/>
                    </a:cubicBezTo>
                    <a:cubicBezTo>
                      <a:pt x="-9135" y="35059"/>
                      <a:pt x="11617" y="55811"/>
                      <a:pt x="25159" y="42622"/>
                    </a:cubicBezTo>
                    <a:cubicBezTo>
                      <a:pt x="34069" y="33945"/>
                      <a:pt x="43273" y="29549"/>
                      <a:pt x="55818" y="29314"/>
                    </a:cubicBezTo>
                    <a:cubicBezTo>
                      <a:pt x="74695" y="28962"/>
                      <a:pt x="74753" y="-349"/>
                      <a:pt x="55818" y="3"/>
                    </a:cubicBezTo>
                    <a:lnTo>
                      <a:pt x="55818" y="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9556259" y="5822616"/>
                <a:ext cx="29311" cy="46897"/>
              </a:xfrm>
              <a:custGeom>
                <a:avLst/>
                <a:gdLst>
                  <a:gd name="connsiteX0" fmla="*/ 0 w 29311"/>
                  <a:gd name="connsiteY0" fmla="*/ 14656 h 46897"/>
                  <a:gd name="connsiteX1" fmla="*/ 0 w 29311"/>
                  <a:gd name="connsiteY1" fmla="*/ 32242 h 46897"/>
                  <a:gd name="connsiteX2" fmla="*/ 14656 w 29311"/>
                  <a:gd name="connsiteY2" fmla="*/ 46898 h 46897"/>
                  <a:gd name="connsiteX3" fmla="*/ 29311 w 29311"/>
                  <a:gd name="connsiteY3" fmla="*/ 32242 h 46897"/>
                  <a:gd name="connsiteX4" fmla="*/ 29311 w 29311"/>
                  <a:gd name="connsiteY4" fmla="*/ 14656 h 46897"/>
                  <a:gd name="connsiteX5" fmla="*/ 14656 w 29311"/>
                  <a:gd name="connsiteY5" fmla="*/ 0 h 46897"/>
                  <a:gd name="connsiteX6" fmla="*/ 0 w 29311"/>
                  <a:gd name="connsiteY6" fmla="*/ 14656 h 46897"/>
                  <a:gd name="connsiteX7" fmla="*/ 0 w 29311"/>
                  <a:gd name="connsiteY7" fmla="*/ 14656 h 4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311" h="46897">
                    <a:moveTo>
                      <a:pt x="0" y="14656"/>
                    </a:moveTo>
                    <a:cubicBezTo>
                      <a:pt x="0" y="20518"/>
                      <a:pt x="0" y="26380"/>
                      <a:pt x="0" y="32242"/>
                    </a:cubicBezTo>
                    <a:cubicBezTo>
                      <a:pt x="0" y="40215"/>
                      <a:pt x="6683" y="46898"/>
                      <a:pt x="14656" y="46898"/>
                    </a:cubicBezTo>
                    <a:cubicBezTo>
                      <a:pt x="22628" y="46898"/>
                      <a:pt x="29311" y="40215"/>
                      <a:pt x="29311" y="32242"/>
                    </a:cubicBezTo>
                    <a:cubicBezTo>
                      <a:pt x="29311" y="26380"/>
                      <a:pt x="29311" y="20518"/>
                      <a:pt x="29311" y="14656"/>
                    </a:cubicBezTo>
                    <a:cubicBezTo>
                      <a:pt x="29311" y="6683"/>
                      <a:pt x="22628" y="0"/>
                      <a:pt x="14656" y="0"/>
                    </a:cubicBezTo>
                    <a:cubicBezTo>
                      <a:pt x="6683" y="0"/>
                      <a:pt x="0" y="6624"/>
                      <a:pt x="0" y="14656"/>
                    </a:cubicBezTo>
                    <a:lnTo>
                      <a:pt x="0" y="1465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8900234" y="5798574"/>
                <a:ext cx="233618" cy="88833"/>
              </a:xfrm>
              <a:custGeom>
                <a:avLst/>
                <a:gdLst>
                  <a:gd name="connsiteX0" fmla="*/ 14113 w 233618"/>
                  <a:gd name="connsiteY0" fmla="*/ 29904 h 88833"/>
                  <a:gd name="connsiteX1" fmla="*/ 211904 w 233618"/>
                  <a:gd name="connsiteY1" fmla="*/ 86533 h 88833"/>
                  <a:gd name="connsiteX2" fmla="*/ 226677 w 233618"/>
                  <a:gd name="connsiteY2" fmla="*/ 61208 h 88833"/>
                  <a:gd name="connsiteX3" fmla="*/ 14113 w 233618"/>
                  <a:gd name="connsiteY3" fmla="*/ 593 h 88833"/>
                  <a:gd name="connsiteX4" fmla="*/ 14113 w 233618"/>
                  <a:gd name="connsiteY4" fmla="*/ 29904 h 88833"/>
                  <a:gd name="connsiteX5" fmla="*/ 14113 w 233618"/>
                  <a:gd name="connsiteY5" fmla="*/ 29904 h 8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3618" h="88833">
                    <a:moveTo>
                      <a:pt x="14113" y="29904"/>
                    </a:moveTo>
                    <a:cubicBezTo>
                      <a:pt x="85925" y="25332"/>
                      <a:pt x="151523" y="49074"/>
                      <a:pt x="211904" y="86533"/>
                    </a:cubicBezTo>
                    <a:cubicBezTo>
                      <a:pt x="228025" y="96558"/>
                      <a:pt x="242739" y="71174"/>
                      <a:pt x="226677" y="61208"/>
                    </a:cubicBezTo>
                    <a:cubicBezTo>
                      <a:pt x="162310" y="21228"/>
                      <a:pt x="90674" y="-4273"/>
                      <a:pt x="14113" y="593"/>
                    </a:cubicBezTo>
                    <a:cubicBezTo>
                      <a:pt x="-4646" y="1766"/>
                      <a:pt x="-4763" y="31077"/>
                      <a:pt x="14113" y="29904"/>
                    </a:cubicBezTo>
                    <a:lnTo>
                      <a:pt x="14113" y="2990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9187438" y="5840203"/>
                <a:ext cx="180731" cy="29311"/>
              </a:xfrm>
              <a:custGeom>
                <a:avLst/>
                <a:gdLst>
                  <a:gd name="connsiteX0" fmla="*/ 14157 w 180731"/>
                  <a:gd name="connsiteY0" fmla="*/ 29311 h 29311"/>
                  <a:gd name="connsiteX1" fmla="*/ 166575 w 180731"/>
                  <a:gd name="connsiteY1" fmla="*/ 29311 h 29311"/>
                  <a:gd name="connsiteX2" fmla="*/ 166575 w 180731"/>
                  <a:gd name="connsiteY2" fmla="*/ 0 h 29311"/>
                  <a:gd name="connsiteX3" fmla="*/ 14157 w 180731"/>
                  <a:gd name="connsiteY3" fmla="*/ 0 h 29311"/>
                  <a:gd name="connsiteX4" fmla="*/ 14157 w 180731"/>
                  <a:gd name="connsiteY4" fmla="*/ 29311 h 29311"/>
                  <a:gd name="connsiteX5" fmla="*/ 14157 w 180731"/>
                  <a:gd name="connsiteY5" fmla="*/ 29311 h 2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731" h="29311">
                    <a:moveTo>
                      <a:pt x="14157" y="29311"/>
                    </a:moveTo>
                    <a:cubicBezTo>
                      <a:pt x="64982" y="29311"/>
                      <a:pt x="115749" y="29311"/>
                      <a:pt x="166575" y="29311"/>
                    </a:cubicBezTo>
                    <a:cubicBezTo>
                      <a:pt x="185451" y="29311"/>
                      <a:pt x="185451" y="0"/>
                      <a:pt x="166575" y="0"/>
                    </a:cubicBezTo>
                    <a:cubicBezTo>
                      <a:pt x="115749" y="0"/>
                      <a:pt x="64982" y="0"/>
                      <a:pt x="14157" y="0"/>
                    </a:cubicBezTo>
                    <a:cubicBezTo>
                      <a:pt x="-4719" y="0"/>
                      <a:pt x="-4719" y="29311"/>
                      <a:pt x="14157" y="29311"/>
                    </a:cubicBezTo>
                    <a:lnTo>
                      <a:pt x="14157" y="2931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7551860" y="5850965"/>
                <a:ext cx="186469" cy="42324"/>
              </a:xfrm>
              <a:custGeom>
                <a:avLst/>
                <a:gdLst>
                  <a:gd name="connsiteX0" fmla="*/ 176328 w 186469"/>
                  <a:gd name="connsiteY0" fmla="*/ 13214 h 42324"/>
                  <a:gd name="connsiteX1" fmla="*/ 14179 w 186469"/>
                  <a:gd name="connsiteY1" fmla="*/ 962 h 42324"/>
                  <a:gd name="connsiteX2" fmla="*/ 14179 w 186469"/>
                  <a:gd name="connsiteY2" fmla="*/ 30273 h 42324"/>
                  <a:gd name="connsiteX3" fmla="*/ 168590 w 186469"/>
                  <a:gd name="connsiteY3" fmla="*/ 41470 h 42324"/>
                  <a:gd name="connsiteX4" fmla="*/ 176328 w 186469"/>
                  <a:gd name="connsiteY4" fmla="*/ 13214 h 42324"/>
                  <a:gd name="connsiteX5" fmla="*/ 176328 w 186469"/>
                  <a:gd name="connsiteY5" fmla="*/ 13214 h 4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469" h="42324">
                    <a:moveTo>
                      <a:pt x="176328" y="13214"/>
                    </a:moveTo>
                    <a:cubicBezTo>
                      <a:pt x="124037" y="-4549"/>
                      <a:pt x="68405" y="610"/>
                      <a:pt x="14179" y="962"/>
                    </a:cubicBezTo>
                    <a:cubicBezTo>
                      <a:pt x="-4697" y="1079"/>
                      <a:pt x="-4756" y="30390"/>
                      <a:pt x="14179" y="30273"/>
                    </a:cubicBezTo>
                    <a:cubicBezTo>
                      <a:pt x="65825" y="29980"/>
                      <a:pt x="118820" y="24586"/>
                      <a:pt x="168590" y="41470"/>
                    </a:cubicBezTo>
                    <a:cubicBezTo>
                      <a:pt x="186528" y="47567"/>
                      <a:pt x="194149" y="19252"/>
                      <a:pt x="176328" y="13214"/>
                    </a:cubicBezTo>
                    <a:lnTo>
                      <a:pt x="176328" y="132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9727328" y="3805345"/>
                <a:ext cx="186411" cy="49112"/>
              </a:xfrm>
              <a:custGeom>
                <a:avLst/>
                <a:gdLst>
                  <a:gd name="connsiteX0" fmla="*/ 9663 w 186411"/>
                  <a:gd name="connsiteY0" fmla="*/ 29454 h 49112"/>
                  <a:gd name="connsiteX1" fmla="*/ 179257 w 186411"/>
                  <a:gd name="connsiteY1" fmla="*/ 27989 h 49112"/>
                  <a:gd name="connsiteX2" fmla="*/ 164484 w 186411"/>
                  <a:gd name="connsiteY2" fmla="*/ 2664 h 49112"/>
                  <a:gd name="connsiteX3" fmla="*/ 17518 w 186411"/>
                  <a:gd name="connsiteY3" fmla="*/ 1199 h 49112"/>
                  <a:gd name="connsiteX4" fmla="*/ 9663 w 186411"/>
                  <a:gd name="connsiteY4" fmla="*/ 29454 h 49112"/>
                  <a:gd name="connsiteX5" fmla="*/ 9663 w 186411"/>
                  <a:gd name="connsiteY5" fmla="*/ 29454 h 4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411" h="49112">
                    <a:moveTo>
                      <a:pt x="9663" y="29454"/>
                    </a:moveTo>
                    <a:cubicBezTo>
                      <a:pt x="65237" y="52903"/>
                      <a:pt x="125383" y="58824"/>
                      <a:pt x="179257" y="27989"/>
                    </a:cubicBezTo>
                    <a:cubicBezTo>
                      <a:pt x="195671" y="18609"/>
                      <a:pt x="180898" y="-6715"/>
                      <a:pt x="164484" y="2664"/>
                    </a:cubicBezTo>
                    <a:cubicBezTo>
                      <a:pt x="117235" y="29748"/>
                      <a:pt x="65588" y="21482"/>
                      <a:pt x="17518" y="1199"/>
                    </a:cubicBezTo>
                    <a:cubicBezTo>
                      <a:pt x="49" y="-6129"/>
                      <a:pt x="-7454" y="22244"/>
                      <a:pt x="9663" y="29454"/>
                    </a:cubicBezTo>
                    <a:lnTo>
                      <a:pt x="9663" y="2945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7077463" y="1731084"/>
                <a:ext cx="810447" cy="352364"/>
              </a:xfrm>
              <a:custGeom>
                <a:avLst/>
                <a:gdLst>
                  <a:gd name="connsiteX0" fmla="*/ 469253 w 810446"/>
                  <a:gd name="connsiteY0" fmla="*/ 48412 h 352363"/>
                  <a:gd name="connsiteX1" fmla="*/ 287290 w 810446"/>
                  <a:gd name="connsiteY1" fmla="*/ 9838 h 352363"/>
                  <a:gd name="connsiteX2" fmla="*/ 269762 w 810446"/>
                  <a:gd name="connsiteY2" fmla="*/ 165245 h 352363"/>
                  <a:gd name="connsiteX3" fmla="*/ 280138 w 810446"/>
                  <a:gd name="connsiteY3" fmla="*/ 140214 h 352363"/>
                  <a:gd name="connsiteX4" fmla="*/ 1273 w 810446"/>
                  <a:gd name="connsiteY4" fmla="*/ 224747 h 352363"/>
                  <a:gd name="connsiteX5" fmla="*/ 166587 w 810446"/>
                  <a:gd name="connsiteY5" fmla="*/ 351429 h 352363"/>
                  <a:gd name="connsiteX6" fmla="*/ 357285 w 810446"/>
                  <a:gd name="connsiteY6" fmla="*/ 226799 h 352363"/>
                  <a:gd name="connsiteX7" fmla="*/ 329967 w 810446"/>
                  <a:gd name="connsiteY7" fmla="*/ 219412 h 352363"/>
                  <a:gd name="connsiteX8" fmla="*/ 483205 w 810446"/>
                  <a:gd name="connsiteY8" fmla="*/ 332787 h 352363"/>
                  <a:gd name="connsiteX9" fmla="*/ 568324 w 810446"/>
                  <a:gd name="connsiteY9" fmla="*/ 194439 h 352363"/>
                  <a:gd name="connsiteX10" fmla="*/ 541534 w 810446"/>
                  <a:gd name="connsiteY10" fmla="*/ 205753 h 352363"/>
                  <a:gd name="connsiteX11" fmla="*/ 687796 w 810446"/>
                  <a:gd name="connsiteY11" fmla="*/ 274165 h 352363"/>
                  <a:gd name="connsiteX12" fmla="*/ 809730 w 810446"/>
                  <a:gd name="connsiteY12" fmla="*/ 172808 h 352363"/>
                  <a:gd name="connsiteX13" fmla="*/ 711480 w 810446"/>
                  <a:gd name="connsiteY13" fmla="*/ 70629 h 352363"/>
                  <a:gd name="connsiteX14" fmla="*/ 551148 w 810446"/>
                  <a:gd name="connsiteY14" fmla="*/ 115241 h 352363"/>
                  <a:gd name="connsiteX15" fmla="*/ 575652 w 810446"/>
                  <a:gd name="connsiteY15" fmla="*/ 129486 h 352363"/>
                  <a:gd name="connsiteX16" fmla="*/ 552086 w 810446"/>
                  <a:gd name="connsiteY16" fmla="*/ 44777 h 352363"/>
                  <a:gd name="connsiteX17" fmla="*/ 469136 w 810446"/>
                  <a:gd name="connsiteY17" fmla="*/ 62481 h 352363"/>
                  <a:gd name="connsiteX18" fmla="*/ 489888 w 810446"/>
                  <a:gd name="connsiteY18" fmla="*/ 83233 h 352363"/>
                  <a:gd name="connsiteX19" fmla="*/ 537372 w 810446"/>
                  <a:gd name="connsiteY19" fmla="*/ 70160 h 352363"/>
                  <a:gd name="connsiteX20" fmla="*/ 547514 w 810446"/>
                  <a:gd name="connsiteY20" fmla="*/ 121748 h 352363"/>
                  <a:gd name="connsiteX21" fmla="*/ 572018 w 810446"/>
                  <a:gd name="connsiteY21" fmla="*/ 135993 h 352363"/>
                  <a:gd name="connsiteX22" fmla="*/ 781005 w 810446"/>
                  <a:gd name="connsiteY22" fmla="*/ 162314 h 352363"/>
                  <a:gd name="connsiteX23" fmla="*/ 687972 w 810446"/>
                  <a:gd name="connsiteY23" fmla="*/ 244854 h 352363"/>
                  <a:gd name="connsiteX24" fmla="*/ 569966 w 810446"/>
                  <a:gd name="connsiteY24" fmla="*/ 197957 h 352363"/>
                  <a:gd name="connsiteX25" fmla="*/ 543175 w 810446"/>
                  <a:gd name="connsiteY25" fmla="*/ 209271 h 352363"/>
                  <a:gd name="connsiteX26" fmla="*/ 359454 w 810446"/>
                  <a:gd name="connsiteY26" fmla="*/ 219471 h 352363"/>
                  <a:gd name="connsiteX27" fmla="*/ 332136 w 810446"/>
                  <a:gd name="connsiteY27" fmla="*/ 212085 h 352363"/>
                  <a:gd name="connsiteX28" fmla="*/ 168873 w 810446"/>
                  <a:gd name="connsiteY28" fmla="*/ 321884 h 352363"/>
                  <a:gd name="connsiteX29" fmla="*/ 28942 w 810446"/>
                  <a:gd name="connsiteY29" fmla="*/ 206926 h 352363"/>
                  <a:gd name="connsiteX30" fmla="*/ 280314 w 810446"/>
                  <a:gd name="connsiteY30" fmla="*/ 169642 h 352363"/>
                  <a:gd name="connsiteX31" fmla="*/ 290690 w 810446"/>
                  <a:gd name="connsiteY31" fmla="*/ 144611 h 352363"/>
                  <a:gd name="connsiteX32" fmla="*/ 268062 w 810446"/>
                  <a:gd name="connsiteY32" fmla="*/ 77547 h 352363"/>
                  <a:gd name="connsiteX33" fmla="*/ 320529 w 810446"/>
                  <a:gd name="connsiteY33" fmla="*/ 28421 h 352363"/>
                  <a:gd name="connsiteX34" fmla="*/ 454656 w 810446"/>
                  <a:gd name="connsiteY34" fmla="*/ 73854 h 352363"/>
                  <a:gd name="connsiteX35" fmla="*/ 469253 w 810446"/>
                  <a:gd name="connsiteY35" fmla="*/ 48412 h 352363"/>
                  <a:gd name="connsiteX36" fmla="*/ 469253 w 810446"/>
                  <a:gd name="connsiteY36" fmla="*/ 48412 h 35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810446" h="352363">
                    <a:moveTo>
                      <a:pt x="469253" y="48412"/>
                    </a:moveTo>
                    <a:cubicBezTo>
                      <a:pt x="416786" y="22383"/>
                      <a:pt x="345209" y="-19062"/>
                      <a:pt x="287290" y="9838"/>
                    </a:cubicBezTo>
                    <a:cubicBezTo>
                      <a:pt x="225502" y="40615"/>
                      <a:pt x="223861" y="121044"/>
                      <a:pt x="269762" y="165245"/>
                    </a:cubicBezTo>
                    <a:cubicBezTo>
                      <a:pt x="273221" y="156921"/>
                      <a:pt x="276679" y="148538"/>
                      <a:pt x="280138" y="140214"/>
                    </a:cubicBezTo>
                    <a:cubicBezTo>
                      <a:pt x="202229" y="133238"/>
                      <a:pt x="-18717" y="82061"/>
                      <a:pt x="1273" y="224747"/>
                    </a:cubicBezTo>
                    <a:cubicBezTo>
                      <a:pt x="12880" y="307639"/>
                      <a:pt x="85747" y="360105"/>
                      <a:pt x="166587" y="351429"/>
                    </a:cubicBezTo>
                    <a:cubicBezTo>
                      <a:pt x="242151" y="343281"/>
                      <a:pt x="320353" y="293511"/>
                      <a:pt x="357285" y="226799"/>
                    </a:cubicBezTo>
                    <a:cubicBezTo>
                      <a:pt x="348198" y="224337"/>
                      <a:pt x="339053" y="221874"/>
                      <a:pt x="329967" y="219412"/>
                    </a:cubicBezTo>
                    <a:cubicBezTo>
                      <a:pt x="337998" y="297145"/>
                      <a:pt x="409107" y="339119"/>
                      <a:pt x="483205" y="332787"/>
                    </a:cubicBezTo>
                    <a:cubicBezTo>
                      <a:pt x="559238" y="326280"/>
                      <a:pt x="601973" y="265372"/>
                      <a:pt x="568324" y="194439"/>
                    </a:cubicBezTo>
                    <a:cubicBezTo>
                      <a:pt x="561172" y="179373"/>
                      <a:pt x="536375" y="190043"/>
                      <a:pt x="541534" y="205753"/>
                    </a:cubicBezTo>
                    <a:cubicBezTo>
                      <a:pt x="561114" y="265079"/>
                      <a:pt x="632926" y="278914"/>
                      <a:pt x="687796" y="274165"/>
                    </a:cubicBezTo>
                    <a:cubicBezTo>
                      <a:pt x="749584" y="268831"/>
                      <a:pt x="801464" y="237292"/>
                      <a:pt x="809730" y="172808"/>
                    </a:cubicBezTo>
                    <a:cubicBezTo>
                      <a:pt x="817351" y="113482"/>
                      <a:pt x="762774" y="78719"/>
                      <a:pt x="711480" y="70629"/>
                    </a:cubicBezTo>
                    <a:cubicBezTo>
                      <a:pt x="656902" y="62012"/>
                      <a:pt x="590777" y="74264"/>
                      <a:pt x="551148" y="115241"/>
                    </a:cubicBezTo>
                    <a:cubicBezTo>
                      <a:pt x="559296" y="119989"/>
                      <a:pt x="567504" y="124738"/>
                      <a:pt x="575652" y="129486"/>
                    </a:cubicBezTo>
                    <a:cubicBezTo>
                      <a:pt x="588549" y="97244"/>
                      <a:pt x="582511" y="63946"/>
                      <a:pt x="552086" y="44777"/>
                    </a:cubicBezTo>
                    <a:cubicBezTo>
                      <a:pt x="524358" y="27308"/>
                      <a:pt x="488716" y="39091"/>
                      <a:pt x="469136" y="62481"/>
                    </a:cubicBezTo>
                    <a:cubicBezTo>
                      <a:pt x="457060" y="76843"/>
                      <a:pt x="477695" y="97713"/>
                      <a:pt x="489888" y="83233"/>
                    </a:cubicBezTo>
                    <a:cubicBezTo>
                      <a:pt x="502316" y="68402"/>
                      <a:pt x="518906" y="61191"/>
                      <a:pt x="537372" y="70160"/>
                    </a:cubicBezTo>
                    <a:cubicBezTo>
                      <a:pt x="558007" y="80185"/>
                      <a:pt x="554490" y="104278"/>
                      <a:pt x="547514" y="121748"/>
                    </a:cubicBezTo>
                    <a:cubicBezTo>
                      <a:pt x="541886" y="135817"/>
                      <a:pt x="562403" y="145959"/>
                      <a:pt x="572018" y="135993"/>
                    </a:cubicBezTo>
                    <a:cubicBezTo>
                      <a:pt x="616981" y="89447"/>
                      <a:pt x="775964" y="69281"/>
                      <a:pt x="781005" y="162314"/>
                    </a:cubicBezTo>
                    <a:cubicBezTo>
                      <a:pt x="783878" y="216012"/>
                      <a:pt x="733697" y="239520"/>
                      <a:pt x="687972" y="244854"/>
                    </a:cubicBezTo>
                    <a:cubicBezTo>
                      <a:pt x="648402" y="249485"/>
                      <a:pt x="584680" y="242627"/>
                      <a:pt x="569966" y="197957"/>
                    </a:cubicBezTo>
                    <a:cubicBezTo>
                      <a:pt x="561055" y="201708"/>
                      <a:pt x="552086" y="205460"/>
                      <a:pt x="543175" y="209271"/>
                    </a:cubicBezTo>
                    <a:cubicBezTo>
                      <a:pt x="597460" y="323642"/>
                      <a:pt x="371940" y="339939"/>
                      <a:pt x="359454" y="219471"/>
                    </a:cubicBezTo>
                    <a:cubicBezTo>
                      <a:pt x="358047" y="205929"/>
                      <a:pt x="339815" y="198250"/>
                      <a:pt x="332136" y="212085"/>
                    </a:cubicBezTo>
                    <a:cubicBezTo>
                      <a:pt x="299601" y="270883"/>
                      <a:pt x="234061" y="310628"/>
                      <a:pt x="168873" y="321884"/>
                    </a:cubicBezTo>
                    <a:cubicBezTo>
                      <a:pt x="96768" y="334312"/>
                      <a:pt x="31580" y="280731"/>
                      <a:pt x="28942" y="206926"/>
                    </a:cubicBezTo>
                    <a:cubicBezTo>
                      <a:pt x="25777" y="117234"/>
                      <a:pt x="231892" y="165304"/>
                      <a:pt x="280314" y="169642"/>
                    </a:cubicBezTo>
                    <a:cubicBezTo>
                      <a:pt x="293328" y="170815"/>
                      <a:pt x="299366" y="152993"/>
                      <a:pt x="290690" y="144611"/>
                    </a:cubicBezTo>
                    <a:cubicBezTo>
                      <a:pt x="271521" y="126145"/>
                      <a:pt x="262083" y="104044"/>
                      <a:pt x="268062" y="77547"/>
                    </a:cubicBezTo>
                    <a:cubicBezTo>
                      <a:pt x="273162" y="54860"/>
                      <a:pt x="296845" y="31001"/>
                      <a:pt x="320529" y="28421"/>
                    </a:cubicBezTo>
                    <a:cubicBezTo>
                      <a:pt x="363909" y="23673"/>
                      <a:pt x="417255" y="55329"/>
                      <a:pt x="454656" y="73854"/>
                    </a:cubicBezTo>
                    <a:cubicBezTo>
                      <a:pt x="471363" y="82061"/>
                      <a:pt x="486195" y="56795"/>
                      <a:pt x="469253" y="48412"/>
                    </a:cubicBezTo>
                    <a:lnTo>
                      <a:pt x="469253" y="4841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10957385" y="1815704"/>
                <a:ext cx="801420" cy="423522"/>
              </a:xfrm>
              <a:custGeom>
                <a:avLst/>
                <a:gdLst>
                  <a:gd name="connsiteX0" fmla="*/ 319210 w 801420"/>
                  <a:gd name="connsiteY0" fmla="*/ 134006 h 423522"/>
                  <a:gd name="connsiteX1" fmla="*/ 72763 w 801420"/>
                  <a:gd name="connsiteY1" fmla="*/ 7265 h 423522"/>
                  <a:gd name="connsiteX2" fmla="*/ 306 w 801420"/>
                  <a:gd name="connsiteY2" fmla="*/ 77025 h 423522"/>
                  <a:gd name="connsiteX3" fmla="*/ 98381 w 801420"/>
                  <a:gd name="connsiteY3" fmla="*/ 191573 h 423522"/>
                  <a:gd name="connsiteX4" fmla="*/ 101898 w 801420"/>
                  <a:gd name="connsiteY4" fmla="*/ 164783 h 423522"/>
                  <a:gd name="connsiteX5" fmla="*/ 49900 w 801420"/>
                  <a:gd name="connsiteY5" fmla="*/ 373770 h 423522"/>
                  <a:gd name="connsiteX6" fmla="*/ 200442 w 801420"/>
                  <a:gd name="connsiteY6" fmla="*/ 417092 h 423522"/>
                  <a:gd name="connsiteX7" fmla="*/ 306020 w 801420"/>
                  <a:gd name="connsiteY7" fmla="*/ 297679 h 423522"/>
                  <a:gd name="connsiteX8" fmla="*/ 279230 w 801420"/>
                  <a:gd name="connsiteY8" fmla="*/ 294162 h 423522"/>
                  <a:gd name="connsiteX9" fmla="*/ 484348 w 801420"/>
                  <a:gd name="connsiteY9" fmla="*/ 392530 h 423522"/>
                  <a:gd name="connsiteX10" fmla="*/ 549947 w 801420"/>
                  <a:gd name="connsiteY10" fmla="*/ 256409 h 423522"/>
                  <a:gd name="connsiteX11" fmla="*/ 529194 w 801420"/>
                  <a:gd name="connsiteY11" fmla="*/ 277161 h 423522"/>
                  <a:gd name="connsiteX12" fmla="*/ 799794 w 801420"/>
                  <a:gd name="connsiteY12" fmla="*/ 188583 h 423522"/>
                  <a:gd name="connsiteX13" fmla="*/ 501935 w 801420"/>
                  <a:gd name="connsiteY13" fmla="*/ 157338 h 423522"/>
                  <a:gd name="connsiteX14" fmla="*/ 530191 w 801420"/>
                  <a:gd name="connsiteY14" fmla="*/ 165134 h 423522"/>
                  <a:gd name="connsiteX15" fmla="*/ 449351 w 801420"/>
                  <a:gd name="connsiteY15" fmla="*/ 47773 h 423522"/>
                  <a:gd name="connsiteX16" fmla="*/ 337266 w 801420"/>
                  <a:gd name="connsiteY16" fmla="*/ 161207 h 423522"/>
                  <a:gd name="connsiteX17" fmla="*/ 366577 w 801420"/>
                  <a:gd name="connsiteY17" fmla="*/ 161207 h 423522"/>
                  <a:gd name="connsiteX18" fmla="*/ 445013 w 801420"/>
                  <a:gd name="connsiteY18" fmla="*/ 76850 h 423522"/>
                  <a:gd name="connsiteX19" fmla="*/ 501935 w 801420"/>
                  <a:gd name="connsiteY19" fmla="*/ 157279 h 423522"/>
                  <a:gd name="connsiteX20" fmla="*/ 530191 w 801420"/>
                  <a:gd name="connsiteY20" fmla="*/ 165076 h 423522"/>
                  <a:gd name="connsiteX21" fmla="*/ 662091 w 801420"/>
                  <a:gd name="connsiteY21" fmla="*/ 102643 h 423522"/>
                  <a:gd name="connsiteX22" fmla="*/ 771596 w 801420"/>
                  <a:gd name="connsiteY22" fmla="*/ 198315 h 423522"/>
                  <a:gd name="connsiteX23" fmla="*/ 549888 w 801420"/>
                  <a:gd name="connsiteY23" fmla="*/ 256292 h 423522"/>
                  <a:gd name="connsiteX24" fmla="*/ 529136 w 801420"/>
                  <a:gd name="connsiteY24" fmla="*/ 277044 h 423522"/>
                  <a:gd name="connsiteX25" fmla="*/ 467172 w 801420"/>
                  <a:gd name="connsiteY25" fmla="*/ 366501 h 423522"/>
                  <a:gd name="connsiteX26" fmla="*/ 307427 w 801420"/>
                  <a:gd name="connsiteY26" fmla="*/ 286248 h 423522"/>
                  <a:gd name="connsiteX27" fmla="*/ 280636 w 801420"/>
                  <a:gd name="connsiteY27" fmla="*/ 282730 h 423522"/>
                  <a:gd name="connsiteX28" fmla="*/ 206655 w 801420"/>
                  <a:gd name="connsiteY28" fmla="*/ 381274 h 423522"/>
                  <a:gd name="connsiteX29" fmla="*/ 74287 w 801420"/>
                  <a:gd name="connsiteY29" fmla="*/ 356946 h 423522"/>
                  <a:gd name="connsiteX30" fmla="*/ 109578 w 801420"/>
                  <a:gd name="connsiteY30" fmla="*/ 192863 h 423522"/>
                  <a:gd name="connsiteX31" fmla="*/ 113095 w 801420"/>
                  <a:gd name="connsiteY31" fmla="*/ 166072 h 423522"/>
                  <a:gd name="connsiteX32" fmla="*/ 29558 w 801420"/>
                  <a:gd name="connsiteY32" fmla="*/ 76791 h 423522"/>
                  <a:gd name="connsiteX33" fmla="*/ 91991 w 801420"/>
                  <a:gd name="connsiteY33" fmla="*/ 32531 h 423522"/>
                  <a:gd name="connsiteX34" fmla="*/ 290895 w 801420"/>
                  <a:gd name="connsiteY34" fmla="*/ 141568 h 423522"/>
                  <a:gd name="connsiteX35" fmla="*/ 319210 w 801420"/>
                  <a:gd name="connsiteY35" fmla="*/ 134006 h 423522"/>
                  <a:gd name="connsiteX36" fmla="*/ 319210 w 801420"/>
                  <a:gd name="connsiteY36" fmla="*/ 134006 h 42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801420" h="423522">
                    <a:moveTo>
                      <a:pt x="319210" y="134006"/>
                    </a:moveTo>
                    <a:cubicBezTo>
                      <a:pt x="289137" y="29424"/>
                      <a:pt x="174121" y="-19642"/>
                      <a:pt x="72763" y="7265"/>
                    </a:cubicBezTo>
                    <a:cubicBezTo>
                      <a:pt x="38176" y="16469"/>
                      <a:pt x="4175" y="38863"/>
                      <a:pt x="306" y="77025"/>
                    </a:cubicBezTo>
                    <a:cubicBezTo>
                      <a:pt x="-5029" y="129727"/>
                      <a:pt x="60687" y="169883"/>
                      <a:pt x="98381" y="191573"/>
                    </a:cubicBezTo>
                    <a:cubicBezTo>
                      <a:pt x="99553" y="182663"/>
                      <a:pt x="100726" y="173693"/>
                      <a:pt x="101898" y="164783"/>
                    </a:cubicBezTo>
                    <a:cubicBezTo>
                      <a:pt x="775" y="184656"/>
                      <a:pt x="-8605" y="304538"/>
                      <a:pt x="49900" y="373770"/>
                    </a:cubicBezTo>
                    <a:cubicBezTo>
                      <a:pt x="84311" y="414513"/>
                      <a:pt x="150144" y="434796"/>
                      <a:pt x="200442" y="417092"/>
                    </a:cubicBezTo>
                    <a:cubicBezTo>
                      <a:pt x="252264" y="398861"/>
                      <a:pt x="283802" y="344342"/>
                      <a:pt x="306020" y="297679"/>
                    </a:cubicBezTo>
                    <a:cubicBezTo>
                      <a:pt x="297110" y="296507"/>
                      <a:pt x="288140" y="295334"/>
                      <a:pt x="279230" y="294162"/>
                    </a:cubicBezTo>
                    <a:cubicBezTo>
                      <a:pt x="314344" y="377464"/>
                      <a:pt x="397412" y="415861"/>
                      <a:pt x="484348" y="392530"/>
                    </a:cubicBezTo>
                    <a:cubicBezTo>
                      <a:pt x="546077" y="375998"/>
                      <a:pt x="602238" y="315148"/>
                      <a:pt x="549947" y="256409"/>
                    </a:cubicBezTo>
                    <a:cubicBezTo>
                      <a:pt x="543029" y="263326"/>
                      <a:pt x="536112" y="270244"/>
                      <a:pt x="529194" y="277161"/>
                    </a:cubicBezTo>
                    <a:cubicBezTo>
                      <a:pt x="609507" y="353780"/>
                      <a:pt x="822071" y="333087"/>
                      <a:pt x="799794" y="188583"/>
                    </a:cubicBezTo>
                    <a:cubicBezTo>
                      <a:pt x="778749" y="52111"/>
                      <a:pt x="550123" y="26142"/>
                      <a:pt x="501935" y="157338"/>
                    </a:cubicBezTo>
                    <a:cubicBezTo>
                      <a:pt x="511374" y="159917"/>
                      <a:pt x="520753" y="162555"/>
                      <a:pt x="530191" y="165134"/>
                    </a:cubicBezTo>
                    <a:cubicBezTo>
                      <a:pt x="545843" y="104754"/>
                      <a:pt x="511842" y="53752"/>
                      <a:pt x="449351" y="47773"/>
                    </a:cubicBezTo>
                    <a:cubicBezTo>
                      <a:pt x="382346" y="41383"/>
                      <a:pt x="338672" y="99712"/>
                      <a:pt x="337266" y="161207"/>
                    </a:cubicBezTo>
                    <a:cubicBezTo>
                      <a:pt x="336856" y="180142"/>
                      <a:pt x="366167" y="180083"/>
                      <a:pt x="366577" y="161207"/>
                    </a:cubicBezTo>
                    <a:cubicBezTo>
                      <a:pt x="367632" y="114368"/>
                      <a:pt x="395888" y="76732"/>
                      <a:pt x="445013" y="76850"/>
                    </a:cubicBezTo>
                    <a:cubicBezTo>
                      <a:pt x="490739" y="76967"/>
                      <a:pt x="512604" y="116009"/>
                      <a:pt x="501935" y="157279"/>
                    </a:cubicBezTo>
                    <a:cubicBezTo>
                      <a:pt x="497128" y="175862"/>
                      <a:pt x="523801" y="182545"/>
                      <a:pt x="530191" y="165076"/>
                    </a:cubicBezTo>
                    <a:cubicBezTo>
                      <a:pt x="549712" y="111906"/>
                      <a:pt x="611559" y="98423"/>
                      <a:pt x="662091" y="102643"/>
                    </a:cubicBezTo>
                    <a:cubicBezTo>
                      <a:pt x="717723" y="107333"/>
                      <a:pt x="765559" y="140513"/>
                      <a:pt x="771596" y="198315"/>
                    </a:cubicBezTo>
                    <a:cubicBezTo>
                      <a:pt x="783204" y="310048"/>
                      <a:pt x="607983" y="311748"/>
                      <a:pt x="549888" y="256292"/>
                    </a:cubicBezTo>
                    <a:cubicBezTo>
                      <a:pt x="536112" y="243160"/>
                      <a:pt x="516649" y="262975"/>
                      <a:pt x="529136" y="277044"/>
                    </a:cubicBezTo>
                    <a:cubicBezTo>
                      <a:pt x="569292" y="322066"/>
                      <a:pt x="505980" y="357298"/>
                      <a:pt x="467172" y="366501"/>
                    </a:cubicBezTo>
                    <a:cubicBezTo>
                      <a:pt x="400108" y="382447"/>
                      <a:pt x="334158" y="349677"/>
                      <a:pt x="307427" y="286248"/>
                    </a:cubicBezTo>
                    <a:cubicBezTo>
                      <a:pt x="303089" y="275989"/>
                      <a:pt x="286792" y="269834"/>
                      <a:pt x="280636" y="282730"/>
                    </a:cubicBezTo>
                    <a:cubicBezTo>
                      <a:pt x="262933" y="319897"/>
                      <a:pt x="241770" y="358001"/>
                      <a:pt x="206655" y="381274"/>
                    </a:cubicBezTo>
                    <a:cubicBezTo>
                      <a:pt x="164858" y="408944"/>
                      <a:pt x="107643" y="389130"/>
                      <a:pt x="74287" y="356946"/>
                    </a:cubicBezTo>
                    <a:cubicBezTo>
                      <a:pt x="21644" y="306179"/>
                      <a:pt x="32079" y="208105"/>
                      <a:pt x="109578" y="192863"/>
                    </a:cubicBezTo>
                    <a:cubicBezTo>
                      <a:pt x="122357" y="190342"/>
                      <a:pt x="123530" y="172110"/>
                      <a:pt x="113095" y="166072"/>
                    </a:cubicBezTo>
                    <a:cubicBezTo>
                      <a:pt x="82963" y="148720"/>
                      <a:pt x="28034" y="118530"/>
                      <a:pt x="29558" y="76791"/>
                    </a:cubicBezTo>
                    <a:cubicBezTo>
                      <a:pt x="30555" y="49063"/>
                      <a:pt x="70887" y="37104"/>
                      <a:pt x="91991" y="32531"/>
                    </a:cubicBezTo>
                    <a:cubicBezTo>
                      <a:pt x="175000" y="14593"/>
                      <a:pt x="266802" y="57680"/>
                      <a:pt x="290895" y="141568"/>
                    </a:cubicBezTo>
                    <a:cubicBezTo>
                      <a:pt x="296171" y="159976"/>
                      <a:pt x="324428" y="152238"/>
                      <a:pt x="319210" y="134006"/>
                    </a:cubicBezTo>
                    <a:lnTo>
                      <a:pt x="319210" y="13400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8044508" y="3220977"/>
                <a:ext cx="583900" cy="346334"/>
              </a:xfrm>
              <a:custGeom>
                <a:avLst/>
                <a:gdLst>
                  <a:gd name="connsiteX0" fmla="*/ 330023 w 583900"/>
                  <a:gd name="connsiteY0" fmla="*/ 80125 h 346334"/>
                  <a:gd name="connsiteX1" fmla="*/ 150170 w 583900"/>
                  <a:gd name="connsiteY1" fmla="*/ 12885 h 346334"/>
                  <a:gd name="connsiteX2" fmla="*/ 131176 w 583900"/>
                  <a:gd name="connsiteY2" fmla="*/ 191683 h 346334"/>
                  <a:gd name="connsiteX3" fmla="*/ 143839 w 583900"/>
                  <a:gd name="connsiteY3" fmla="*/ 169641 h 346334"/>
                  <a:gd name="connsiteX4" fmla="*/ 18036 w 583900"/>
                  <a:gd name="connsiteY4" fmla="*/ 199655 h 346334"/>
                  <a:gd name="connsiteX5" fmla="*/ 8070 w 583900"/>
                  <a:gd name="connsiteY5" fmla="*/ 283954 h 346334"/>
                  <a:gd name="connsiteX6" fmla="*/ 85686 w 583900"/>
                  <a:gd name="connsiteY6" fmla="*/ 340348 h 346334"/>
                  <a:gd name="connsiteX7" fmla="*/ 212779 w 583900"/>
                  <a:gd name="connsiteY7" fmla="*/ 294271 h 346334"/>
                  <a:gd name="connsiteX8" fmla="*/ 192026 w 583900"/>
                  <a:gd name="connsiteY8" fmla="*/ 294271 h 346334"/>
                  <a:gd name="connsiteX9" fmla="*/ 374868 w 583900"/>
                  <a:gd name="connsiteY9" fmla="*/ 342165 h 346334"/>
                  <a:gd name="connsiteX10" fmla="*/ 431967 w 583900"/>
                  <a:gd name="connsiteY10" fmla="*/ 217887 h 346334"/>
                  <a:gd name="connsiteX11" fmla="*/ 411918 w 583900"/>
                  <a:gd name="connsiteY11" fmla="*/ 237935 h 346334"/>
                  <a:gd name="connsiteX12" fmla="*/ 556832 w 583900"/>
                  <a:gd name="connsiteY12" fmla="*/ 262381 h 346334"/>
                  <a:gd name="connsiteX13" fmla="*/ 578287 w 583900"/>
                  <a:gd name="connsiteY13" fmla="*/ 170872 h 346334"/>
                  <a:gd name="connsiteX14" fmla="*/ 500672 w 583900"/>
                  <a:gd name="connsiteY14" fmla="*/ 83701 h 346334"/>
                  <a:gd name="connsiteX15" fmla="*/ 367892 w 583900"/>
                  <a:gd name="connsiteY15" fmla="*/ 115239 h 346334"/>
                  <a:gd name="connsiteX16" fmla="*/ 388645 w 583900"/>
                  <a:gd name="connsiteY16" fmla="*/ 135992 h 346334"/>
                  <a:gd name="connsiteX17" fmla="*/ 489709 w 583900"/>
                  <a:gd name="connsiteY17" fmla="*/ 110667 h 346334"/>
                  <a:gd name="connsiteX18" fmla="*/ 549035 w 583900"/>
                  <a:gd name="connsiteY18" fmla="*/ 175620 h 346334"/>
                  <a:gd name="connsiteX19" fmla="*/ 542117 w 583900"/>
                  <a:gd name="connsiteY19" fmla="*/ 237056 h 346334"/>
                  <a:gd name="connsiteX20" fmla="*/ 426749 w 583900"/>
                  <a:gd name="connsiteY20" fmla="*/ 212611 h 346334"/>
                  <a:gd name="connsiteX21" fmla="*/ 406700 w 583900"/>
                  <a:gd name="connsiteY21" fmla="*/ 232659 h 346334"/>
                  <a:gd name="connsiteX22" fmla="*/ 410980 w 583900"/>
                  <a:gd name="connsiteY22" fmla="*/ 293275 h 346334"/>
                  <a:gd name="connsiteX23" fmla="*/ 350951 w 583900"/>
                  <a:gd name="connsiteY23" fmla="*/ 316196 h 346334"/>
                  <a:gd name="connsiteX24" fmla="*/ 212837 w 583900"/>
                  <a:gd name="connsiteY24" fmla="*/ 273519 h 346334"/>
                  <a:gd name="connsiteX25" fmla="*/ 192085 w 583900"/>
                  <a:gd name="connsiteY25" fmla="*/ 273519 h 346334"/>
                  <a:gd name="connsiteX26" fmla="*/ 34860 w 583900"/>
                  <a:gd name="connsiteY26" fmla="*/ 272112 h 346334"/>
                  <a:gd name="connsiteX27" fmla="*/ 41133 w 583900"/>
                  <a:gd name="connsiteY27" fmla="*/ 217769 h 346334"/>
                  <a:gd name="connsiteX28" fmla="*/ 143839 w 583900"/>
                  <a:gd name="connsiteY28" fmla="*/ 198893 h 346334"/>
                  <a:gd name="connsiteX29" fmla="*/ 156501 w 583900"/>
                  <a:gd name="connsiteY29" fmla="*/ 176851 h 346334"/>
                  <a:gd name="connsiteX30" fmla="*/ 163595 w 583900"/>
                  <a:gd name="connsiteY30" fmla="*/ 39441 h 346334"/>
                  <a:gd name="connsiteX31" fmla="*/ 309329 w 583900"/>
                  <a:gd name="connsiteY31" fmla="*/ 100818 h 346334"/>
                  <a:gd name="connsiteX32" fmla="*/ 330023 w 583900"/>
                  <a:gd name="connsiteY32" fmla="*/ 80125 h 346334"/>
                  <a:gd name="connsiteX33" fmla="*/ 330023 w 583900"/>
                  <a:gd name="connsiteY33" fmla="*/ 80125 h 34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83900" h="346334">
                    <a:moveTo>
                      <a:pt x="330023" y="80125"/>
                    </a:moveTo>
                    <a:cubicBezTo>
                      <a:pt x="283477" y="42489"/>
                      <a:pt x="213599" y="-29323"/>
                      <a:pt x="150170" y="12885"/>
                    </a:cubicBezTo>
                    <a:cubicBezTo>
                      <a:pt x="95124" y="49524"/>
                      <a:pt x="104796" y="141209"/>
                      <a:pt x="131176" y="191683"/>
                    </a:cubicBezTo>
                    <a:cubicBezTo>
                      <a:pt x="135397" y="184355"/>
                      <a:pt x="139618" y="176968"/>
                      <a:pt x="143839" y="169641"/>
                    </a:cubicBezTo>
                    <a:cubicBezTo>
                      <a:pt x="101104" y="164834"/>
                      <a:pt x="49692" y="165947"/>
                      <a:pt x="18036" y="199655"/>
                    </a:cubicBezTo>
                    <a:cubicBezTo>
                      <a:pt x="-3947" y="223045"/>
                      <a:pt x="-4006" y="256050"/>
                      <a:pt x="8070" y="283954"/>
                    </a:cubicBezTo>
                    <a:cubicBezTo>
                      <a:pt x="21377" y="314672"/>
                      <a:pt x="53561" y="335189"/>
                      <a:pt x="85686" y="340348"/>
                    </a:cubicBezTo>
                    <a:cubicBezTo>
                      <a:pt x="133287" y="348028"/>
                      <a:pt x="177488" y="323875"/>
                      <a:pt x="212779" y="294271"/>
                    </a:cubicBezTo>
                    <a:cubicBezTo>
                      <a:pt x="205861" y="294271"/>
                      <a:pt x="198944" y="294271"/>
                      <a:pt x="192026" y="294271"/>
                    </a:cubicBezTo>
                    <a:cubicBezTo>
                      <a:pt x="235348" y="342752"/>
                      <a:pt x="314019" y="353597"/>
                      <a:pt x="374868" y="342165"/>
                    </a:cubicBezTo>
                    <a:cubicBezTo>
                      <a:pt x="440701" y="329738"/>
                      <a:pt x="465909" y="275453"/>
                      <a:pt x="431967" y="217887"/>
                    </a:cubicBezTo>
                    <a:cubicBezTo>
                      <a:pt x="425284" y="224570"/>
                      <a:pt x="418601" y="231253"/>
                      <a:pt x="411918" y="237935"/>
                    </a:cubicBezTo>
                    <a:cubicBezTo>
                      <a:pt x="451781" y="259684"/>
                      <a:pt x="512513" y="290109"/>
                      <a:pt x="556832" y="262381"/>
                    </a:cubicBezTo>
                    <a:cubicBezTo>
                      <a:pt x="587667" y="243094"/>
                      <a:pt x="587960" y="201765"/>
                      <a:pt x="578287" y="170872"/>
                    </a:cubicBezTo>
                    <a:cubicBezTo>
                      <a:pt x="566504" y="133061"/>
                      <a:pt x="537603" y="98708"/>
                      <a:pt x="500672" y="83701"/>
                    </a:cubicBezTo>
                    <a:cubicBezTo>
                      <a:pt x="452894" y="64238"/>
                      <a:pt x="405235" y="83759"/>
                      <a:pt x="367892" y="115239"/>
                    </a:cubicBezTo>
                    <a:cubicBezTo>
                      <a:pt x="353413" y="127433"/>
                      <a:pt x="374282" y="148068"/>
                      <a:pt x="388645" y="135992"/>
                    </a:cubicBezTo>
                    <a:cubicBezTo>
                      <a:pt x="417604" y="111605"/>
                      <a:pt x="452601" y="97125"/>
                      <a:pt x="489709" y="110667"/>
                    </a:cubicBezTo>
                    <a:cubicBezTo>
                      <a:pt x="517613" y="120867"/>
                      <a:pt x="539010" y="148595"/>
                      <a:pt x="549035" y="175620"/>
                    </a:cubicBezTo>
                    <a:cubicBezTo>
                      <a:pt x="555835" y="193910"/>
                      <a:pt x="560877" y="223749"/>
                      <a:pt x="542117" y="237056"/>
                    </a:cubicBezTo>
                    <a:cubicBezTo>
                      <a:pt x="510286" y="259743"/>
                      <a:pt x="454302" y="227618"/>
                      <a:pt x="426749" y="212611"/>
                    </a:cubicBezTo>
                    <a:cubicBezTo>
                      <a:pt x="414028" y="205693"/>
                      <a:pt x="399021" y="219704"/>
                      <a:pt x="406700" y="232659"/>
                    </a:cubicBezTo>
                    <a:cubicBezTo>
                      <a:pt x="417780" y="251418"/>
                      <a:pt x="427453" y="274750"/>
                      <a:pt x="410980" y="293275"/>
                    </a:cubicBezTo>
                    <a:cubicBezTo>
                      <a:pt x="396735" y="309337"/>
                      <a:pt x="371175" y="314144"/>
                      <a:pt x="350951" y="316196"/>
                    </a:cubicBezTo>
                    <a:cubicBezTo>
                      <a:pt x="304053" y="320944"/>
                      <a:pt x="245489" y="310040"/>
                      <a:pt x="212837" y="273519"/>
                    </a:cubicBezTo>
                    <a:cubicBezTo>
                      <a:pt x="207209" y="267188"/>
                      <a:pt x="197947" y="268595"/>
                      <a:pt x="192085" y="273519"/>
                    </a:cubicBezTo>
                    <a:cubicBezTo>
                      <a:pt x="147415" y="310920"/>
                      <a:pt x="69389" y="336303"/>
                      <a:pt x="34860" y="272112"/>
                    </a:cubicBezTo>
                    <a:cubicBezTo>
                      <a:pt x="25247" y="254232"/>
                      <a:pt x="27181" y="232601"/>
                      <a:pt x="41133" y="217769"/>
                    </a:cubicBezTo>
                    <a:cubicBezTo>
                      <a:pt x="65637" y="191741"/>
                      <a:pt x="112007" y="195259"/>
                      <a:pt x="143839" y="198893"/>
                    </a:cubicBezTo>
                    <a:cubicBezTo>
                      <a:pt x="155622" y="200241"/>
                      <a:pt x="161133" y="185644"/>
                      <a:pt x="156501" y="176851"/>
                    </a:cubicBezTo>
                    <a:cubicBezTo>
                      <a:pt x="135808" y="137340"/>
                      <a:pt x="128773" y="73266"/>
                      <a:pt x="163595" y="39441"/>
                    </a:cubicBezTo>
                    <a:cubicBezTo>
                      <a:pt x="204747" y="-539"/>
                      <a:pt x="279139" y="76432"/>
                      <a:pt x="309329" y="100818"/>
                    </a:cubicBezTo>
                    <a:cubicBezTo>
                      <a:pt x="323809" y="112601"/>
                      <a:pt x="344678" y="92025"/>
                      <a:pt x="330023" y="80125"/>
                    </a:cubicBezTo>
                    <a:lnTo>
                      <a:pt x="330023" y="8012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81" name="组合 180"/>
          <p:cNvGrpSpPr/>
          <p:nvPr userDrawn="1"/>
        </p:nvGrpSpPr>
        <p:grpSpPr>
          <a:xfrm>
            <a:off x="319662" y="196162"/>
            <a:ext cx="5605559" cy="813481"/>
            <a:chOff x="1866243" y="1568275"/>
            <a:chExt cx="5605559" cy="813481"/>
          </a:xfrm>
        </p:grpSpPr>
        <p:sp>
          <p:nvSpPr>
            <p:cNvPr id="182" name="任意多边形: 形状 181"/>
            <p:cNvSpPr/>
            <p:nvPr/>
          </p:nvSpPr>
          <p:spPr>
            <a:xfrm>
              <a:off x="1866243" y="2240118"/>
              <a:ext cx="5605559" cy="141638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gradFill flip="none" rotWithShape="1">
              <a:gsLst>
                <a:gs pos="100000">
                  <a:srgbClr val="81C233"/>
                </a:gs>
                <a:gs pos="0">
                  <a:srgbClr val="00B0F0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3" name="组合 182"/>
            <p:cNvGrpSpPr/>
            <p:nvPr/>
          </p:nvGrpSpPr>
          <p:grpSpPr>
            <a:xfrm>
              <a:off x="2396307" y="1568275"/>
              <a:ext cx="728662" cy="742662"/>
              <a:chOff x="5367337" y="3428998"/>
              <a:chExt cx="728662" cy="742662"/>
            </a:xfrm>
          </p:grpSpPr>
          <p:sp>
            <p:nvSpPr>
              <p:cNvPr id="184" name="任意多边形: 形状 183"/>
              <p:cNvSpPr/>
              <p:nvPr/>
            </p:nvSpPr>
            <p:spPr>
              <a:xfrm>
                <a:off x="5367337" y="3428998"/>
                <a:ext cx="347662" cy="274190"/>
              </a:xfrm>
              <a:custGeom>
                <a:avLst/>
                <a:gdLst>
                  <a:gd name="connsiteX0" fmla="*/ 347663 w 347662"/>
                  <a:gd name="connsiteY0" fmla="*/ 258890 h 274190"/>
                  <a:gd name="connsiteX1" fmla="*/ 161925 w 347662"/>
                  <a:gd name="connsiteY1" fmla="*/ 16002 h 274190"/>
                  <a:gd name="connsiteX2" fmla="*/ 0 w 347662"/>
                  <a:gd name="connsiteY2" fmla="*/ 73152 h 274190"/>
                  <a:gd name="connsiteX3" fmla="*/ 347663 w 347662"/>
                  <a:gd name="connsiteY3" fmla="*/ 258890 h 27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2" h="274190">
                    <a:moveTo>
                      <a:pt x="347663" y="258890"/>
                    </a:moveTo>
                    <a:cubicBezTo>
                      <a:pt x="347663" y="258890"/>
                      <a:pt x="295275" y="73152"/>
                      <a:pt x="161925" y="16002"/>
                    </a:cubicBezTo>
                    <a:cubicBezTo>
                      <a:pt x="28575" y="-41148"/>
                      <a:pt x="0" y="73152"/>
                      <a:pt x="0" y="73152"/>
                    </a:cubicBezTo>
                    <a:cubicBezTo>
                      <a:pt x="0" y="73152"/>
                      <a:pt x="119063" y="339852"/>
                      <a:pt x="347663" y="258890"/>
                    </a:cubicBezTo>
                    <a:close/>
                  </a:path>
                </a:pathLst>
              </a:custGeom>
              <a:solidFill>
                <a:srgbClr val="A6D38F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5734049" y="3560395"/>
                <a:ext cx="361950" cy="165584"/>
              </a:xfrm>
              <a:custGeom>
                <a:avLst/>
                <a:gdLst>
                  <a:gd name="connsiteX0" fmla="*/ 0 w 361950"/>
                  <a:gd name="connsiteY0" fmla="*/ 151306 h 165584"/>
                  <a:gd name="connsiteX1" fmla="*/ 361950 w 361950"/>
                  <a:gd name="connsiteY1" fmla="*/ 27481 h 165584"/>
                  <a:gd name="connsiteX2" fmla="*/ 23813 w 361950"/>
                  <a:gd name="connsiteY2" fmla="*/ 156068 h 16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50" h="165584">
                    <a:moveTo>
                      <a:pt x="0" y="151306"/>
                    </a:moveTo>
                    <a:cubicBezTo>
                      <a:pt x="0" y="151306"/>
                      <a:pt x="128588" y="-77295"/>
                      <a:pt x="361950" y="27481"/>
                    </a:cubicBezTo>
                    <a:cubicBezTo>
                      <a:pt x="361950" y="27481"/>
                      <a:pt x="133350" y="208456"/>
                      <a:pt x="23813" y="156068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/>
              <p:cNvSpPr/>
              <p:nvPr/>
            </p:nvSpPr>
            <p:spPr>
              <a:xfrm>
                <a:off x="5395912" y="3828089"/>
                <a:ext cx="219075" cy="139511"/>
              </a:xfrm>
              <a:custGeom>
                <a:avLst/>
                <a:gdLst>
                  <a:gd name="connsiteX0" fmla="*/ 219075 w 219075"/>
                  <a:gd name="connsiteY0" fmla="*/ 131261 h 139511"/>
                  <a:gd name="connsiteX1" fmla="*/ 128588 w 219075"/>
                  <a:gd name="connsiteY1" fmla="*/ 2674 h 139511"/>
                  <a:gd name="connsiteX2" fmla="*/ 0 w 219075"/>
                  <a:gd name="connsiteY2" fmla="*/ 36011 h 139511"/>
                  <a:gd name="connsiteX3" fmla="*/ 219075 w 219075"/>
                  <a:gd name="connsiteY3" fmla="*/ 131261 h 139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39511">
                    <a:moveTo>
                      <a:pt x="219075" y="131261"/>
                    </a:moveTo>
                    <a:cubicBezTo>
                      <a:pt x="219075" y="131261"/>
                      <a:pt x="214313" y="16961"/>
                      <a:pt x="128588" y="2674"/>
                    </a:cubicBezTo>
                    <a:cubicBezTo>
                      <a:pt x="42863" y="-11614"/>
                      <a:pt x="0" y="36011"/>
                      <a:pt x="0" y="36011"/>
                    </a:cubicBezTo>
                    <a:cubicBezTo>
                      <a:pt x="0" y="36011"/>
                      <a:pt x="52388" y="174124"/>
                      <a:pt x="219075" y="131261"/>
                    </a:cubicBezTo>
                    <a:close/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/>
              <p:cNvSpPr/>
              <p:nvPr/>
            </p:nvSpPr>
            <p:spPr>
              <a:xfrm>
                <a:off x="5810249" y="3815583"/>
                <a:ext cx="214312" cy="148530"/>
              </a:xfrm>
              <a:custGeom>
                <a:avLst/>
                <a:gdLst>
                  <a:gd name="connsiteX0" fmla="*/ 0 w 214312"/>
                  <a:gd name="connsiteY0" fmla="*/ 148530 h 148530"/>
                  <a:gd name="connsiteX1" fmla="*/ 214313 w 214312"/>
                  <a:gd name="connsiteY1" fmla="*/ 893 h 148530"/>
                  <a:gd name="connsiteX2" fmla="*/ 19050 w 214312"/>
                  <a:gd name="connsiteY2" fmla="*/ 139005 h 14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4312" h="148530">
                    <a:moveTo>
                      <a:pt x="0" y="148530"/>
                    </a:moveTo>
                    <a:cubicBezTo>
                      <a:pt x="0" y="148530"/>
                      <a:pt x="28575" y="-13395"/>
                      <a:pt x="214313" y="893"/>
                    </a:cubicBezTo>
                    <a:cubicBezTo>
                      <a:pt x="214313" y="893"/>
                      <a:pt x="171450" y="172343"/>
                      <a:pt x="19050" y="139005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/>
              <p:cNvSpPr/>
              <p:nvPr/>
            </p:nvSpPr>
            <p:spPr>
              <a:xfrm>
                <a:off x="5388777" y="3447008"/>
                <a:ext cx="326561" cy="251500"/>
              </a:xfrm>
              <a:custGeom>
                <a:avLst/>
                <a:gdLst>
                  <a:gd name="connsiteX0" fmla="*/ 325604 w 326561"/>
                  <a:gd name="connsiteY0" fmla="*/ 235546 h 251500"/>
                  <a:gd name="connsiteX1" fmla="*/ 233687 w 326561"/>
                  <a:gd name="connsiteY1" fmla="*/ 72763 h 251500"/>
                  <a:gd name="connsiteX2" fmla="*/ 36377 w 326561"/>
                  <a:gd name="connsiteY2" fmla="*/ 2088 h 251500"/>
                  <a:gd name="connsiteX3" fmla="*/ 13564 w 326561"/>
                  <a:gd name="connsiteY3" fmla="*/ 8041 h 251500"/>
                  <a:gd name="connsiteX4" fmla="*/ 86145 w 326561"/>
                  <a:gd name="connsiteY4" fmla="*/ 195112 h 251500"/>
                  <a:gd name="connsiteX5" fmla="*/ 303077 w 326561"/>
                  <a:gd name="connsiteY5" fmla="*/ 226068 h 251500"/>
                  <a:gd name="connsiteX6" fmla="*/ 309078 w 326561"/>
                  <a:gd name="connsiteY6" fmla="*/ 203256 h 251500"/>
                  <a:gd name="connsiteX7" fmla="*/ 108624 w 326561"/>
                  <a:gd name="connsiteY7" fmla="*/ 71763 h 251500"/>
                  <a:gd name="connsiteX8" fmla="*/ 99766 w 326561"/>
                  <a:gd name="connsiteY8" fmla="*/ 103910 h 251500"/>
                  <a:gd name="connsiteX9" fmla="*/ 280312 w 326561"/>
                  <a:gd name="connsiteY9" fmla="*/ 220068 h 251500"/>
                  <a:gd name="connsiteX10" fmla="*/ 286313 w 326561"/>
                  <a:gd name="connsiteY10" fmla="*/ 197255 h 251500"/>
                  <a:gd name="connsiteX11" fmla="*/ 111577 w 326561"/>
                  <a:gd name="connsiteY11" fmla="*/ 172205 h 251500"/>
                  <a:gd name="connsiteX12" fmla="*/ 42330 w 326561"/>
                  <a:gd name="connsiteY12" fmla="*/ 24900 h 251500"/>
                  <a:gd name="connsiteX13" fmla="*/ 19517 w 326561"/>
                  <a:gd name="connsiteY13" fmla="*/ 30901 h 251500"/>
                  <a:gd name="connsiteX14" fmla="*/ 198873 w 326561"/>
                  <a:gd name="connsiteY14" fmla="*/ 93671 h 251500"/>
                  <a:gd name="connsiteX15" fmla="*/ 270739 w 326561"/>
                  <a:gd name="connsiteY15" fmla="*/ 141105 h 251500"/>
                  <a:gd name="connsiteX16" fmla="*/ 292266 w 326561"/>
                  <a:gd name="connsiteY16" fmla="*/ 235593 h 251500"/>
                  <a:gd name="connsiteX17" fmla="*/ 325604 w 326561"/>
                  <a:gd name="connsiteY17" fmla="*/ 235546 h 251500"/>
                  <a:gd name="connsiteX18" fmla="*/ 325604 w 326561"/>
                  <a:gd name="connsiteY18" fmla="*/ 235546 h 25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561" h="251500">
                    <a:moveTo>
                      <a:pt x="325604" y="235546"/>
                    </a:moveTo>
                    <a:cubicBezTo>
                      <a:pt x="332747" y="162156"/>
                      <a:pt x="299743" y="104767"/>
                      <a:pt x="233687" y="72763"/>
                    </a:cubicBezTo>
                    <a:cubicBezTo>
                      <a:pt x="170536" y="42141"/>
                      <a:pt x="98908" y="33949"/>
                      <a:pt x="36377" y="2088"/>
                    </a:cubicBezTo>
                    <a:cubicBezTo>
                      <a:pt x="28471" y="-1960"/>
                      <a:pt x="18089" y="-198"/>
                      <a:pt x="13564" y="8041"/>
                    </a:cubicBezTo>
                    <a:cubicBezTo>
                      <a:pt x="-26155" y="80050"/>
                      <a:pt x="28423" y="153393"/>
                      <a:pt x="86145" y="195112"/>
                    </a:cubicBezTo>
                    <a:cubicBezTo>
                      <a:pt x="144295" y="237165"/>
                      <a:pt x="237307" y="270693"/>
                      <a:pt x="303077" y="226068"/>
                    </a:cubicBezTo>
                    <a:cubicBezTo>
                      <a:pt x="310268" y="221163"/>
                      <a:pt x="314221" y="211257"/>
                      <a:pt x="309078" y="203256"/>
                    </a:cubicBezTo>
                    <a:cubicBezTo>
                      <a:pt x="265691" y="135819"/>
                      <a:pt x="185253" y="90385"/>
                      <a:pt x="108624" y="71763"/>
                    </a:cubicBezTo>
                    <a:cubicBezTo>
                      <a:pt x="87764" y="66715"/>
                      <a:pt x="78906" y="98862"/>
                      <a:pt x="99766" y="103910"/>
                    </a:cubicBezTo>
                    <a:cubicBezTo>
                      <a:pt x="167727" y="120436"/>
                      <a:pt x="241641" y="160013"/>
                      <a:pt x="280312" y="220068"/>
                    </a:cubicBezTo>
                    <a:cubicBezTo>
                      <a:pt x="282312" y="212448"/>
                      <a:pt x="284313" y="204875"/>
                      <a:pt x="286313" y="197255"/>
                    </a:cubicBezTo>
                    <a:cubicBezTo>
                      <a:pt x="233354" y="233212"/>
                      <a:pt x="159202" y="204066"/>
                      <a:pt x="111577" y="172205"/>
                    </a:cubicBezTo>
                    <a:cubicBezTo>
                      <a:pt x="66476" y="142201"/>
                      <a:pt x="10564" y="82431"/>
                      <a:pt x="42330" y="24900"/>
                    </a:cubicBezTo>
                    <a:cubicBezTo>
                      <a:pt x="34710" y="26901"/>
                      <a:pt x="27137" y="28901"/>
                      <a:pt x="19517" y="30901"/>
                    </a:cubicBezTo>
                    <a:cubicBezTo>
                      <a:pt x="76334" y="59857"/>
                      <a:pt x="139961" y="70096"/>
                      <a:pt x="198873" y="93671"/>
                    </a:cubicBezTo>
                    <a:cubicBezTo>
                      <a:pt x="225353" y="104291"/>
                      <a:pt x="252499" y="118483"/>
                      <a:pt x="270739" y="141105"/>
                    </a:cubicBezTo>
                    <a:cubicBezTo>
                      <a:pt x="292504" y="168109"/>
                      <a:pt x="295504" y="202256"/>
                      <a:pt x="292266" y="235593"/>
                    </a:cubicBezTo>
                    <a:cubicBezTo>
                      <a:pt x="290170" y="256882"/>
                      <a:pt x="323556" y="256739"/>
                      <a:pt x="325604" y="235546"/>
                    </a:cubicBezTo>
                    <a:lnTo>
                      <a:pt x="325604" y="235546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>
                <a:off x="5699973" y="3564189"/>
                <a:ext cx="356785" cy="165021"/>
              </a:xfrm>
              <a:custGeom>
                <a:avLst/>
                <a:gdLst>
                  <a:gd name="connsiteX0" fmla="*/ 40696 w 356785"/>
                  <a:gd name="connsiteY0" fmla="*/ 122032 h 165021"/>
                  <a:gd name="connsiteX1" fmla="*/ 340638 w 356785"/>
                  <a:gd name="connsiteY1" fmla="*/ 39784 h 165021"/>
                  <a:gd name="connsiteX2" fmla="*/ 332209 w 356785"/>
                  <a:gd name="connsiteY2" fmla="*/ 8732 h 165021"/>
                  <a:gd name="connsiteX3" fmla="*/ 182761 w 356785"/>
                  <a:gd name="connsiteY3" fmla="*/ 120556 h 165021"/>
                  <a:gd name="connsiteX4" fmla="*/ 103227 w 356785"/>
                  <a:gd name="connsiteY4" fmla="*/ 130795 h 165021"/>
                  <a:gd name="connsiteX5" fmla="*/ 31171 w 356785"/>
                  <a:gd name="connsiteY5" fmla="*/ 105173 h 165021"/>
                  <a:gd name="connsiteX6" fmla="*/ 21217 w 356785"/>
                  <a:gd name="connsiteY6" fmla="*/ 129652 h 165021"/>
                  <a:gd name="connsiteX7" fmla="*/ 183476 w 356785"/>
                  <a:gd name="connsiteY7" fmla="*/ 96934 h 165021"/>
                  <a:gd name="connsiteX8" fmla="*/ 183476 w 356785"/>
                  <a:gd name="connsiteY8" fmla="*/ 63596 h 165021"/>
                  <a:gd name="connsiteX9" fmla="*/ 12359 w 356785"/>
                  <a:gd name="connsiteY9" fmla="*/ 97505 h 165021"/>
                  <a:gd name="connsiteX10" fmla="*/ 2405 w 356785"/>
                  <a:gd name="connsiteY10" fmla="*/ 121985 h 165021"/>
                  <a:gd name="connsiteX11" fmla="*/ 171284 w 356785"/>
                  <a:gd name="connsiteY11" fmla="*/ 157608 h 165021"/>
                  <a:gd name="connsiteX12" fmla="*/ 264629 w 356785"/>
                  <a:gd name="connsiteY12" fmla="*/ 117032 h 165021"/>
                  <a:gd name="connsiteX13" fmla="*/ 349068 w 356785"/>
                  <a:gd name="connsiteY13" fmla="*/ 37450 h 165021"/>
                  <a:gd name="connsiteX14" fmla="*/ 340638 w 356785"/>
                  <a:gd name="connsiteY14" fmla="*/ 6399 h 165021"/>
                  <a:gd name="connsiteX15" fmla="*/ 11930 w 356785"/>
                  <a:gd name="connsiteY15" fmla="*/ 105125 h 165021"/>
                  <a:gd name="connsiteX16" fmla="*/ 40696 w 356785"/>
                  <a:gd name="connsiteY16" fmla="*/ 122032 h 165021"/>
                  <a:gd name="connsiteX17" fmla="*/ 40696 w 356785"/>
                  <a:gd name="connsiteY17" fmla="*/ 122032 h 16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6785" h="165021">
                    <a:moveTo>
                      <a:pt x="40696" y="122032"/>
                    </a:moveTo>
                    <a:cubicBezTo>
                      <a:pt x="89369" y="11494"/>
                      <a:pt x="242864" y="30925"/>
                      <a:pt x="340638" y="39784"/>
                    </a:cubicBezTo>
                    <a:cubicBezTo>
                      <a:pt x="337828" y="29449"/>
                      <a:pt x="335019" y="19067"/>
                      <a:pt x="332209" y="8732"/>
                    </a:cubicBezTo>
                    <a:cubicBezTo>
                      <a:pt x="281774" y="47689"/>
                      <a:pt x="247674" y="104506"/>
                      <a:pt x="182761" y="120556"/>
                    </a:cubicBezTo>
                    <a:cubicBezTo>
                      <a:pt x="156377" y="127080"/>
                      <a:pt x="130517" y="131462"/>
                      <a:pt x="103227" y="130795"/>
                    </a:cubicBezTo>
                    <a:cubicBezTo>
                      <a:pt x="79558" y="130271"/>
                      <a:pt x="45220" y="127557"/>
                      <a:pt x="31171" y="105173"/>
                    </a:cubicBezTo>
                    <a:cubicBezTo>
                      <a:pt x="27837" y="113317"/>
                      <a:pt x="24551" y="121508"/>
                      <a:pt x="21217" y="129652"/>
                    </a:cubicBezTo>
                    <a:cubicBezTo>
                      <a:pt x="73748" y="110888"/>
                      <a:pt x="127469" y="97648"/>
                      <a:pt x="183476" y="96934"/>
                    </a:cubicBezTo>
                    <a:cubicBezTo>
                      <a:pt x="204907" y="96648"/>
                      <a:pt x="204955" y="63310"/>
                      <a:pt x="183476" y="63596"/>
                    </a:cubicBezTo>
                    <a:cubicBezTo>
                      <a:pt x="124563" y="64358"/>
                      <a:pt x="67604" y="77789"/>
                      <a:pt x="12359" y="97505"/>
                    </a:cubicBezTo>
                    <a:cubicBezTo>
                      <a:pt x="2596" y="100982"/>
                      <a:pt x="-3691" y="112269"/>
                      <a:pt x="2405" y="121985"/>
                    </a:cubicBezTo>
                    <a:cubicBezTo>
                      <a:pt x="35219" y="174420"/>
                      <a:pt x="119087" y="168657"/>
                      <a:pt x="171284" y="157608"/>
                    </a:cubicBezTo>
                    <a:cubicBezTo>
                      <a:pt x="205764" y="150321"/>
                      <a:pt x="236911" y="139368"/>
                      <a:pt x="264629" y="117032"/>
                    </a:cubicBezTo>
                    <a:cubicBezTo>
                      <a:pt x="294823" y="92695"/>
                      <a:pt x="318302" y="61215"/>
                      <a:pt x="349068" y="37450"/>
                    </a:cubicBezTo>
                    <a:cubicBezTo>
                      <a:pt x="362212" y="27306"/>
                      <a:pt x="358021" y="7970"/>
                      <a:pt x="340638" y="6399"/>
                    </a:cubicBezTo>
                    <a:cubicBezTo>
                      <a:pt x="230386" y="-3603"/>
                      <a:pt x="66223" y="-18224"/>
                      <a:pt x="11930" y="105125"/>
                    </a:cubicBezTo>
                    <a:cubicBezTo>
                      <a:pt x="3358" y="124652"/>
                      <a:pt x="32076" y="141606"/>
                      <a:pt x="40696" y="122032"/>
                    </a:cubicBezTo>
                    <a:lnTo>
                      <a:pt x="40696" y="122032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5652888" y="3677179"/>
                <a:ext cx="110715" cy="494481"/>
              </a:xfrm>
              <a:custGeom>
                <a:avLst/>
                <a:gdLst>
                  <a:gd name="connsiteX0" fmla="*/ 53290 w 110715"/>
                  <a:gd name="connsiteY0" fmla="*/ 25479 h 790781"/>
                  <a:gd name="connsiteX1" fmla="*/ 74673 w 110715"/>
                  <a:gd name="connsiteY1" fmla="*/ 195643 h 790781"/>
                  <a:gd name="connsiteX2" fmla="*/ 56766 w 110715"/>
                  <a:gd name="connsiteY2" fmla="*/ 367045 h 790781"/>
                  <a:gd name="connsiteX3" fmla="*/ 3998 w 110715"/>
                  <a:gd name="connsiteY3" fmla="*/ 778716 h 790781"/>
                  <a:gd name="connsiteX4" fmla="*/ 36145 w 110715"/>
                  <a:gd name="connsiteY4" fmla="*/ 769858 h 790781"/>
                  <a:gd name="connsiteX5" fmla="*/ 55909 w 110715"/>
                  <a:gd name="connsiteY5" fmla="*/ 549640 h 790781"/>
                  <a:gd name="connsiteX6" fmla="*/ 93009 w 110715"/>
                  <a:gd name="connsiteY6" fmla="*/ 346805 h 790781"/>
                  <a:gd name="connsiteX7" fmla="*/ 82055 w 110715"/>
                  <a:gd name="connsiteY7" fmla="*/ 8667 h 790781"/>
                  <a:gd name="connsiteX8" fmla="*/ 53290 w 110715"/>
                  <a:gd name="connsiteY8" fmla="*/ 25479 h 790781"/>
                  <a:gd name="connsiteX9" fmla="*/ 53290 w 110715"/>
                  <a:gd name="connsiteY9" fmla="*/ 25479 h 79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715" h="790781">
                    <a:moveTo>
                      <a:pt x="53290" y="25479"/>
                    </a:moveTo>
                    <a:cubicBezTo>
                      <a:pt x="76959" y="77676"/>
                      <a:pt x="76959" y="139541"/>
                      <a:pt x="74673" y="195643"/>
                    </a:cubicBezTo>
                    <a:cubicBezTo>
                      <a:pt x="72340" y="253174"/>
                      <a:pt x="64434" y="310038"/>
                      <a:pt x="56766" y="367045"/>
                    </a:cubicBezTo>
                    <a:cubicBezTo>
                      <a:pt x="38383" y="503396"/>
                      <a:pt x="-14909" y="639699"/>
                      <a:pt x="3998" y="778716"/>
                    </a:cubicBezTo>
                    <a:cubicBezTo>
                      <a:pt x="6855" y="799862"/>
                      <a:pt x="39002" y="790860"/>
                      <a:pt x="36145" y="769858"/>
                    </a:cubicBezTo>
                    <a:cubicBezTo>
                      <a:pt x="26096" y="696087"/>
                      <a:pt x="40479" y="621601"/>
                      <a:pt x="55909" y="549640"/>
                    </a:cubicBezTo>
                    <a:cubicBezTo>
                      <a:pt x="70387" y="482107"/>
                      <a:pt x="83579" y="415242"/>
                      <a:pt x="93009" y="346805"/>
                    </a:cubicBezTo>
                    <a:cubicBezTo>
                      <a:pt x="107820" y="239077"/>
                      <a:pt x="128680" y="111394"/>
                      <a:pt x="82055" y="8667"/>
                    </a:cubicBezTo>
                    <a:cubicBezTo>
                      <a:pt x="73197" y="-10859"/>
                      <a:pt x="44479" y="6048"/>
                      <a:pt x="53290" y="25479"/>
                    </a:cubicBezTo>
                    <a:lnTo>
                      <a:pt x="53290" y="25479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5699966" y="3828238"/>
                <a:ext cx="271254" cy="180191"/>
              </a:xfrm>
              <a:custGeom>
                <a:avLst/>
                <a:gdLst>
                  <a:gd name="connsiteX0" fmla="*/ 23511 w 271254"/>
                  <a:gd name="connsiteY0" fmla="*/ 171785 h 180191"/>
                  <a:gd name="connsiteX1" fmla="*/ 33464 w 271254"/>
                  <a:gd name="connsiteY1" fmla="*/ 149734 h 180191"/>
                  <a:gd name="connsiteX2" fmla="*/ 49657 w 271254"/>
                  <a:gd name="connsiteY2" fmla="*/ 129780 h 180191"/>
                  <a:gd name="connsiteX3" fmla="*/ 95758 w 271254"/>
                  <a:gd name="connsiteY3" fmla="*/ 95061 h 180191"/>
                  <a:gd name="connsiteX4" fmla="*/ 210201 w 271254"/>
                  <a:gd name="connsiteY4" fmla="*/ 43340 h 180191"/>
                  <a:gd name="connsiteX5" fmla="*/ 265636 w 271254"/>
                  <a:gd name="connsiteY5" fmla="*/ 21718 h 180191"/>
                  <a:gd name="connsiteX6" fmla="*/ 249349 w 271254"/>
                  <a:gd name="connsiteY6" fmla="*/ 5431 h 180191"/>
                  <a:gd name="connsiteX7" fmla="*/ 214154 w 271254"/>
                  <a:gd name="connsiteY7" fmla="*/ 70296 h 180191"/>
                  <a:gd name="connsiteX8" fmla="*/ 189293 w 271254"/>
                  <a:gd name="connsiteY8" fmla="*/ 99442 h 180191"/>
                  <a:gd name="connsiteX9" fmla="*/ 184150 w 271254"/>
                  <a:gd name="connsiteY9" fmla="*/ 103681 h 180191"/>
                  <a:gd name="connsiteX10" fmla="*/ 176387 w 271254"/>
                  <a:gd name="connsiteY10" fmla="*/ 108586 h 180191"/>
                  <a:gd name="connsiteX11" fmla="*/ 172910 w 271254"/>
                  <a:gd name="connsiteY11" fmla="*/ 110301 h 180191"/>
                  <a:gd name="connsiteX12" fmla="*/ 172768 w 271254"/>
                  <a:gd name="connsiteY12" fmla="*/ 110348 h 180191"/>
                  <a:gd name="connsiteX13" fmla="*/ 171244 w 271254"/>
                  <a:gd name="connsiteY13" fmla="*/ 110920 h 180191"/>
                  <a:gd name="connsiteX14" fmla="*/ 167195 w 271254"/>
                  <a:gd name="connsiteY14" fmla="*/ 112111 h 180191"/>
                  <a:gd name="connsiteX15" fmla="*/ 165243 w 271254"/>
                  <a:gd name="connsiteY15" fmla="*/ 112587 h 180191"/>
                  <a:gd name="connsiteX16" fmla="*/ 161099 w 271254"/>
                  <a:gd name="connsiteY16" fmla="*/ 112825 h 180191"/>
                  <a:gd name="connsiteX17" fmla="*/ 157480 w 271254"/>
                  <a:gd name="connsiteY17" fmla="*/ 112635 h 180191"/>
                  <a:gd name="connsiteX18" fmla="*/ 156956 w 271254"/>
                  <a:gd name="connsiteY18" fmla="*/ 112492 h 180191"/>
                  <a:gd name="connsiteX19" fmla="*/ 154337 w 271254"/>
                  <a:gd name="connsiteY19" fmla="*/ 111872 h 180191"/>
                  <a:gd name="connsiteX20" fmla="*/ 151384 w 271254"/>
                  <a:gd name="connsiteY20" fmla="*/ 110968 h 180191"/>
                  <a:gd name="connsiteX21" fmla="*/ 134668 w 271254"/>
                  <a:gd name="connsiteY21" fmla="*/ 98347 h 180191"/>
                  <a:gd name="connsiteX22" fmla="*/ 136525 w 271254"/>
                  <a:gd name="connsiteY22" fmla="*/ 112777 h 180191"/>
                  <a:gd name="connsiteX23" fmla="*/ 177054 w 271254"/>
                  <a:gd name="connsiteY23" fmla="*/ 94442 h 180191"/>
                  <a:gd name="connsiteX24" fmla="*/ 170720 w 271254"/>
                  <a:gd name="connsiteY24" fmla="*/ 71486 h 180191"/>
                  <a:gd name="connsiteX25" fmla="*/ 115999 w 271254"/>
                  <a:gd name="connsiteY25" fmla="*/ 100776 h 180191"/>
                  <a:gd name="connsiteX26" fmla="*/ 117856 w 271254"/>
                  <a:gd name="connsiteY26" fmla="*/ 115206 h 180191"/>
                  <a:gd name="connsiteX27" fmla="*/ 157956 w 271254"/>
                  <a:gd name="connsiteY27" fmla="*/ 136542 h 180191"/>
                  <a:gd name="connsiteX28" fmla="*/ 194675 w 271254"/>
                  <a:gd name="connsiteY28" fmla="*/ 125350 h 180191"/>
                  <a:gd name="connsiteX29" fmla="*/ 251206 w 271254"/>
                  <a:gd name="connsiteY29" fmla="*/ 55389 h 180191"/>
                  <a:gd name="connsiteX30" fmla="*/ 269923 w 271254"/>
                  <a:gd name="connsiteY30" fmla="*/ 17527 h 180191"/>
                  <a:gd name="connsiteX31" fmla="*/ 253635 w 271254"/>
                  <a:gd name="connsiteY31" fmla="*/ 1240 h 180191"/>
                  <a:gd name="connsiteX32" fmla="*/ 252873 w 271254"/>
                  <a:gd name="connsiteY32" fmla="*/ 1573 h 180191"/>
                  <a:gd name="connsiteX33" fmla="*/ 250063 w 271254"/>
                  <a:gd name="connsiteY33" fmla="*/ 2716 h 180191"/>
                  <a:gd name="connsiteX34" fmla="*/ 245158 w 271254"/>
                  <a:gd name="connsiteY34" fmla="*/ 4716 h 180191"/>
                  <a:gd name="connsiteX35" fmla="*/ 232489 w 271254"/>
                  <a:gd name="connsiteY35" fmla="*/ 9669 h 180191"/>
                  <a:gd name="connsiteX36" fmla="*/ 206439 w 271254"/>
                  <a:gd name="connsiteY36" fmla="*/ 19528 h 180191"/>
                  <a:gd name="connsiteX37" fmla="*/ 145764 w 271254"/>
                  <a:gd name="connsiteY37" fmla="*/ 43721 h 180191"/>
                  <a:gd name="connsiteX38" fmla="*/ 34655 w 271254"/>
                  <a:gd name="connsiteY38" fmla="*/ 111206 h 180191"/>
                  <a:gd name="connsiteX39" fmla="*/ 508 w 271254"/>
                  <a:gd name="connsiteY39" fmla="*/ 165546 h 180191"/>
                  <a:gd name="connsiteX40" fmla="*/ 23511 w 271254"/>
                  <a:gd name="connsiteY40" fmla="*/ 171785 h 180191"/>
                  <a:gd name="connsiteX41" fmla="*/ 23511 w 271254"/>
                  <a:gd name="connsiteY41" fmla="*/ 171785 h 180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71254" h="180191">
                    <a:moveTo>
                      <a:pt x="23511" y="171785"/>
                    </a:moveTo>
                    <a:cubicBezTo>
                      <a:pt x="26035" y="162974"/>
                      <a:pt x="28321" y="157974"/>
                      <a:pt x="33464" y="149734"/>
                    </a:cubicBezTo>
                    <a:cubicBezTo>
                      <a:pt x="38275" y="142114"/>
                      <a:pt x="42799" y="136685"/>
                      <a:pt x="49657" y="129780"/>
                    </a:cubicBezTo>
                    <a:cubicBezTo>
                      <a:pt x="63516" y="115778"/>
                      <a:pt x="78661" y="105253"/>
                      <a:pt x="95758" y="95061"/>
                    </a:cubicBezTo>
                    <a:cubicBezTo>
                      <a:pt x="132048" y="73487"/>
                      <a:pt x="170910" y="58199"/>
                      <a:pt x="210201" y="43340"/>
                    </a:cubicBezTo>
                    <a:cubicBezTo>
                      <a:pt x="228727" y="36339"/>
                      <a:pt x="247396" y="29529"/>
                      <a:pt x="265636" y="21718"/>
                    </a:cubicBezTo>
                    <a:cubicBezTo>
                      <a:pt x="260207" y="16289"/>
                      <a:pt x="254778" y="10860"/>
                      <a:pt x="249349" y="5431"/>
                    </a:cubicBezTo>
                    <a:cubicBezTo>
                      <a:pt x="239347" y="27910"/>
                      <a:pt x="228060" y="49960"/>
                      <a:pt x="214154" y="70296"/>
                    </a:cubicBezTo>
                    <a:cubicBezTo>
                      <a:pt x="206915" y="80869"/>
                      <a:pt x="199247" y="90536"/>
                      <a:pt x="189293" y="99442"/>
                    </a:cubicBezTo>
                    <a:cubicBezTo>
                      <a:pt x="187198" y="101300"/>
                      <a:pt x="185102" y="103014"/>
                      <a:pt x="184150" y="103681"/>
                    </a:cubicBezTo>
                    <a:cubicBezTo>
                      <a:pt x="181626" y="105443"/>
                      <a:pt x="179054" y="107110"/>
                      <a:pt x="176387" y="108586"/>
                    </a:cubicBezTo>
                    <a:cubicBezTo>
                      <a:pt x="175244" y="109206"/>
                      <a:pt x="174101" y="109777"/>
                      <a:pt x="172910" y="110301"/>
                    </a:cubicBezTo>
                    <a:cubicBezTo>
                      <a:pt x="171196" y="111063"/>
                      <a:pt x="174530" y="109729"/>
                      <a:pt x="172768" y="110348"/>
                    </a:cubicBezTo>
                    <a:cubicBezTo>
                      <a:pt x="172244" y="110539"/>
                      <a:pt x="171768" y="110730"/>
                      <a:pt x="171244" y="110920"/>
                    </a:cubicBezTo>
                    <a:cubicBezTo>
                      <a:pt x="169910" y="111349"/>
                      <a:pt x="168577" y="111777"/>
                      <a:pt x="167195" y="112111"/>
                    </a:cubicBezTo>
                    <a:cubicBezTo>
                      <a:pt x="166386" y="112301"/>
                      <a:pt x="162719" y="112873"/>
                      <a:pt x="165243" y="112587"/>
                    </a:cubicBezTo>
                    <a:cubicBezTo>
                      <a:pt x="163862" y="112730"/>
                      <a:pt x="162481" y="112825"/>
                      <a:pt x="161099" y="112825"/>
                    </a:cubicBezTo>
                    <a:cubicBezTo>
                      <a:pt x="160242" y="112825"/>
                      <a:pt x="156623" y="112492"/>
                      <a:pt x="157480" y="112635"/>
                    </a:cubicBezTo>
                    <a:cubicBezTo>
                      <a:pt x="158909" y="112873"/>
                      <a:pt x="157147" y="112539"/>
                      <a:pt x="156956" y="112492"/>
                    </a:cubicBezTo>
                    <a:cubicBezTo>
                      <a:pt x="156099" y="112301"/>
                      <a:pt x="155194" y="112111"/>
                      <a:pt x="154337" y="111872"/>
                    </a:cubicBezTo>
                    <a:cubicBezTo>
                      <a:pt x="153718" y="111682"/>
                      <a:pt x="149717" y="110253"/>
                      <a:pt x="151384" y="110968"/>
                    </a:cubicBezTo>
                    <a:cubicBezTo>
                      <a:pt x="144288" y="107872"/>
                      <a:pt x="139906" y="103871"/>
                      <a:pt x="134668" y="98347"/>
                    </a:cubicBezTo>
                    <a:cubicBezTo>
                      <a:pt x="135287" y="103157"/>
                      <a:pt x="135906" y="107967"/>
                      <a:pt x="136525" y="112777"/>
                    </a:cubicBezTo>
                    <a:cubicBezTo>
                      <a:pt x="144335" y="98014"/>
                      <a:pt x="162528" y="97966"/>
                      <a:pt x="177054" y="94442"/>
                    </a:cubicBezTo>
                    <a:cubicBezTo>
                      <a:pt x="191961" y="90822"/>
                      <a:pt x="185626" y="67867"/>
                      <a:pt x="170720" y="71486"/>
                    </a:cubicBezTo>
                    <a:cubicBezTo>
                      <a:pt x="149336" y="76678"/>
                      <a:pt x="127381" y="79249"/>
                      <a:pt x="115999" y="100776"/>
                    </a:cubicBezTo>
                    <a:cubicBezTo>
                      <a:pt x="113427" y="105586"/>
                      <a:pt x="114094" y="111206"/>
                      <a:pt x="117856" y="115206"/>
                    </a:cubicBezTo>
                    <a:cubicBezTo>
                      <a:pt x="128572" y="126636"/>
                      <a:pt x="142049" y="135304"/>
                      <a:pt x="157956" y="136542"/>
                    </a:cubicBezTo>
                    <a:cubicBezTo>
                      <a:pt x="170958" y="137542"/>
                      <a:pt x="184055" y="132637"/>
                      <a:pt x="194675" y="125350"/>
                    </a:cubicBezTo>
                    <a:cubicBezTo>
                      <a:pt x="219488" y="108301"/>
                      <a:pt x="236871" y="81345"/>
                      <a:pt x="251206" y="55389"/>
                    </a:cubicBezTo>
                    <a:cubicBezTo>
                      <a:pt x="258016" y="43054"/>
                      <a:pt x="264208" y="30386"/>
                      <a:pt x="269923" y="17527"/>
                    </a:cubicBezTo>
                    <a:cubicBezTo>
                      <a:pt x="274971" y="6193"/>
                      <a:pt x="264827" y="-3523"/>
                      <a:pt x="253635" y="1240"/>
                    </a:cubicBezTo>
                    <a:cubicBezTo>
                      <a:pt x="250635" y="2525"/>
                      <a:pt x="255921" y="287"/>
                      <a:pt x="252873" y="1573"/>
                    </a:cubicBezTo>
                    <a:cubicBezTo>
                      <a:pt x="251920" y="1954"/>
                      <a:pt x="250968" y="2335"/>
                      <a:pt x="250063" y="2716"/>
                    </a:cubicBezTo>
                    <a:cubicBezTo>
                      <a:pt x="248444" y="3383"/>
                      <a:pt x="246777" y="4049"/>
                      <a:pt x="245158" y="4716"/>
                    </a:cubicBezTo>
                    <a:cubicBezTo>
                      <a:pt x="240967" y="6383"/>
                      <a:pt x="236728" y="8050"/>
                      <a:pt x="232489" y="9669"/>
                    </a:cubicBezTo>
                    <a:cubicBezTo>
                      <a:pt x="223822" y="13003"/>
                      <a:pt x="215154" y="16241"/>
                      <a:pt x="206439" y="19528"/>
                    </a:cubicBezTo>
                    <a:cubicBezTo>
                      <a:pt x="186055" y="27195"/>
                      <a:pt x="165767" y="35101"/>
                      <a:pt x="145764" y="43721"/>
                    </a:cubicBezTo>
                    <a:cubicBezTo>
                      <a:pt x="106235" y="60723"/>
                      <a:pt x="65754" y="80773"/>
                      <a:pt x="34655" y="111206"/>
                    </a:cubicBezTo>
                    <a:cubicBezTo>
                      <a:pt x="19177" y="126351"/>
                      <a:pt x="6509" y="144591"/>
                      <a:pt x="508" y="165546"/>
                    </a:cubicBezTo>
                    <a:cubicBezTo>
                      <a:pt x="-3683" y="180214"/>
                      <a:pt x="19320" y="186549"/>
                      <a:pt x="23511" y="171785"/>
                    </a:cubicBezTo>
                    <a:lnTo>
                      <a:pt x="23511" y="171785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5823918" y="3885024"/>
                <a:ext cx="33291" cy="61858"/>
              </a:xfrm>
              <a:custGeom>
                <a:avLst/>
                <a:gdLst>
                  <a:gd name="connsiteX0" fmla="*/ 23813 w 33291"/>
                  <a:gd name="connsiteY0" fmla="*/ 49943 h 61858"/>
                  <a:gd name="connsiteX1" fmla="*/ 24622 w 33291"/>
                  <a:gd name="connsiteY1" fmla="*/ 31464 h 61858"/>
                  <a:gd name="connsiteX2" fmla="*/ 24193 w 33291"/>
                  <a:gd name="connsiteY2" fmla="*/ 34607 h 61858"/>
                  <a:gd name="connsiteX3" fmla="*/ 26956 w 33291"/>
                  <a:gd name="connsiteY3" fmla="*/ 23987 h 61858"/>
                  <a:gd name="connsiteX4" fmla="*/ 25765 w 33291"/>
                  <a:gd name="connsiteY4" fmla="*/ 26845 h 61858"/>
                  <a:gd name="connsiteX5" fmla="*/ 29432 w 33291"/>
                  <a:gd name="connsiteY5" fmla="*/ 20463 h 61858"/>
                  <a:gd name="connsiteX6" fmla="*/ 27575 w 33291"/>
                  <a:gd name="connsiteY6" fmla="*/ 22892 h 61858"/>
                  <a:gd name="connsiteX7" fmla="*/ 29861 w 33291"/>
                  <a:gd name="connsiteY7" fmla="*/ 20272 h 61858"/>
                  <a:gd name="connsiteX8" fmla="*/ 29861 w 33291"/>
                  <a:gd name="connsiteY8" fmla="*/ 3413 h 61858"/>
                  <a:gd name="connsiteX9" fmla="*/ 13002 w 33291"/>
                  <a:gd name="connsiteY9" fmla="*/ 3413 h 61858"/>
                  <a:gd name="connsiteX10" fmla="*/ 1667 w 33291"/>
                  <a:gd name="connsiteY10" fmla="*/ 25654 h 61858"/>
                  <a:gd name="connsiteX11" fmla="*/ 0 w 33291"/>
                  <a:gd name="connsiteY11" fmla="*/ 49943 h 61858"/>
                  <a:gd name="connsiteX12" fmla="*/ 11906 w 33291"/>
                  <a:gd name="connsiteY12" fmla="*/ 61849 h 61858"/>
                  <a:gd name="connsiteX13" fmla="*/ 23813 w 33291"/>
                  <a:gd name="connsiteY13" fmla="*/ 49943 h 61858"/>
                  <a:gd name="connsiteX14" fmla="*/ 23813 w 33291"/>
                  <a:gd name="connsiteY14" fmla="*/ 49943 h 6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291" h="61858">
                    <a:moveTo>
                      <a:pt x="23813" y="49943"/>
                    </a:moveTo>
                    <a:cubicBezTo>
                      <a:pt x="23813" y="43751"/>
                      <a:pt x="23813" y="37560"/>
                      <a:pt x="24622" y="31464"/>
                    </a:cubicBezTo>
                    <a:cubicBezTo>
                      <a:pt x="24479" y="32512"/>
                      <a:pt x="24336" y="33560"/>
                      <a:pt x="24193" y="34607"/>
                    </a:cubicBezTo>
                    <a:cubicBezTo>
                      <a:pt x="24717" y="30988"/>
                      <a:pt x="25527" y="27416"/>
                      <a:pt x="26956" y="23987"/>
                    </a:cubicBezTo>
                    <a:cubicBezTo>
                      <a:pt x="26575" y="24940"/>
                      <a:pt x="26146" y="25892"/>
                      <a:pt x="25765" y="26845"/>
                    </a:cubicBezTo>
                    <a:cubicBezTo>
                      <a:pt x="26718" y="24559"/>
                      <a:pt x="27956" y="22463"/>
                      <a:pt x="29432" y="20463"/>
                    </a:cubicBezTo>
                    <a:cubicBezTo>
                      <a:pt x="28813" y="21272"/>
                      <a:pt x="28194" y="22082"/>
                      <a:pt x="27575" y="22892"/>
                    </a:cubicBezTo>
                    <a:cubicBezTo>
                      <a:pt x="28289" y="21987"/>
                      <a:pt x="29051" y="21082"/>
                      <a:pt x="29861" y="20272"/>
                    </a:cubicBezTo>
                    <a:cubicBezTo>
                      <a:pt x="34242" y="15796"/>
                      <a:pt x="34623" y="7795"/>
                      <a:pt x="29861" y="3413"/>
                    </a:cubicBezTo>
                    <a:cubicBezTo>
                      <a:pt x="25146" y="-921"/>
                      <a:pt x="17669" y="-1349"/>
                      <a:pt x="13002" y="3413"/>
                    </a:cubicBezTo>
                    <a:cubicBezTo>
                      <a:pt x="7048" y="9461"/>
                      <a:pt x="3239" y="17320"/>
                      <a:pt x="1667" y="25654"/>
                    </a:cubicBezTo>
                    <a:cubicBezTo>
                      <a:pt x="143" y="33703"/>
                      <a:pt x="0" y="41799"/>
                      <a:pt x="0" y="49943"/>
                    </a:cubicBezTo>
                    <a:cubicBezTo>
                      <a:pt x="0" y="56182"/>
                      <a:pt x="5477" y="62135"/>
                      <a:pt x="11906" y="61849"/>
                    </a:cubicBezTo>
                    <a:cubicBezTo>
                      <a:pt x="18336" y="61563"/>
                      <a:pt x="23813" y="56610"/>
                      <a:pt x="23813" y="49943"/>
                    </a:cubicBezTo>
                    <a:lnTo>
                      <a:pt x="23813" y="4994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5414366" y="3836296"/>
                <a:ext cx="290867" cy="248737"/>
              </a:xfrm>
              <a:custGeom>
                <a:avLst/>
                <a:gdLst>
                  <a:gd name="connsiteX0" fmla="*/ 290489 w 290867"/>
                  <a:gd name="connsiteY0" fmla="*/ 236783 h 248737"/>
                  <a:gd name="connsiteX1" fmla="*/ 274154 w 290867"/>
                  <a:gd name="connsiteY1" fmla="*/ 172299 h 248737"/>
                  <a:gd name="connsiteX2" fmla="*/ 225005 w 290867"/>
                  <a:gd name="connsiteY2" fmla="*/ 102814 h 248737"/>
                  <a:gd name="connsiteX3" fmla="*/ 155996 w 290867"/>
                  <a:gd name="connsiteY3" fmla="*/ 41330 h 248737"/>
                  <a:gd name="connsiteX4" fmla="*/ 82129 w 290867"/>
                  <a:gd name="connsiteY4" fmla="*/ 4516 h 248737"/>
                  <a:gd name="connsiteX5" fmla="*/ 5882 w 290867"/>
                  <a:gd name="connsiteY5" fmla="*/ 12231 h 248737"/>
                  <a:gd name="connsiteX6" fmla="*/ 405 w 290867"/>
                  <a:gd name="connsiteY6" fmla="*/ 25661 h 248737"/>
                  <a:gd name="connsiteX7" fmla="*/ 47601 w 290867"/>
                  <a:gd name="connsiteY7" fmla="*/ 93384 h 248737"/>
                  <a:gd name="connsiteX8" fmla="*/ 122896 w 290867"/>
                  <a:gd name="connsiteY8" fmla="*/ 119292 h 248737"/>
                  <a:gd name="connsiteX9" fmla="*/ 169045 w 290867"/>
                  <a:gd name="connsiteY9" fmla="*/ 120150 h 248737"/>
                  <a:gd name="connsiteX10" fmla="*/ 180951 w 290867"/>
                  <a:gd name="connsiteY10" fmla="*/ 108243 h 248737"/>
                  <a:gd name="connsiteX11" fmla="*/ 169045 w 290867"/>
                  <a:gd name="connsiteY11" fmla="*/ 96337 h 248737"/>
                  <a:gd name="connsiteX12" fmla="*/ 79272 w 290867"/>
                  <a:gd name="connsiteY12" fmla="*/ 84002 h 248737"/>
                  <a:gd name="connsiteX13" fmla="*/ 23360 w 290867"/>
                  <a:gd name="connsiteY13" fmla="*/ 19375 h 248737"/>
                  <a:gd name="connsiteX14" fmla="*/ 17883 w 290867"/>
                  <a:gd name="connsiteY14" fmla="*/ 32805 h 248737"/>
                  <a:gd name="connsiteX15" fmla="*/ 24170 w 290867"/>
                  <a:gd name="connsiteY15" fmla="*/ 29138 h 248737"/>
                  <a:gd name="connsiteX16" fmla="*/ 27027 w 290867"/>
                  <a:gd name="connsiteY16" fmla="*/ 27805 h 248737"/>
                  <a:gd name="connsiteX17" fmla="*/ 26694 w 290867"/>
                  <a:gd name="connsiteY17" fmla="*/ 27947 h 248737"/>
                  <a:gd name="connsiteX18" fmla="*/ 28789 w 290867"/>
                  <a:gd name="connsiteY18" fmla="*/ 27185 h 248737"/>
                  <a:gd name="connsiteX19" fmla="*/ 35743 w 290867"/>
                  <a:gd name="connsiteY19" fmla="*/ 25185 h 248737"/>
                  <a:gd name="connsiteX20" fmla="*/ 38886 w 290867"/>
                  <a:gd name="connsiteY20" fmla="*/ 24518 h 248737"/>
                  <a:gd name="connsiteX21" fmla="*/ 40696 w 290867"/>
                  <a:gd name="connsiteY21" fmla="*/ 24233 h 248737"/>
                  <a:gd name="connsiteX22" fmla="*/ 40743 w 290867"/>
                  <a:gd name="connsiteY22" fmla="*/ 24233 h 248737"/>
                  <a:gd name="connsiteX23" fmla="*/ 56031 w 290867"/>
                  <a:gd name="connsiteY23" fmla="*/ 23947 h 248737"/>
                  <a:gd name="connsiteX24" fmla="*/ 59984 w 290867"/>
                  <a:gd name="connsiteY24" fmla="*/ 24280 h 248737"/>
                  <a:gd name="connsiteX25" fmla="*/ 61984 w 290867"/>
                  <a:gd name="connsiteY25" fmla="*/ 24518 h 248737"/>
                  <a:gd name="connsiteX26" fmla="*/ 61841 w 290867"/>
                  <a:gd name="connsiteY26" fmla="*/ 24518 h 248737"/>
                  <a:gd name="connsiteX27" fmla="*/ 69985 w 290867"/>
                  <a:gd name="connsiteY27" fmla="*/ 26090 h 248737"/>
                  <a:gd name="connsiteX28" fmla="*/ 136851 w 290867"/>
                  <a:gd name="connsiteY28" fmla="*/ 57142 h 248737"/>
                  <a:gd name="connsiteX29" fmla="*/ 248674 w 290867"/>
                  <a:gd name="connsiteY29" fmla="*/ 175347 h 248737"/>
                  <a:gd name="connsiteX30" fmla="*/ 257723 w 290867"/>
                  <a:gd name="connsiteY30" fmla="*/ 193254 h 248737"/>
                  <a:gd name="connsiteX31" fmla="*/ 258580 w 290867"/>
                  <a:gd name="connsiteY31" fmla="*/ 195207 h 248737"/>
                  <a:gd name="connsiteX32" fmla="*/ 258580 w 290867"/>
                  <a:gd name="connsiteY32" fmla="*/ 195254 h 248737"/>
                  <a:gd name="connsiteX33" fmla="*/ 260438 w 290867"/>
                  <a:gd name="connsiteY33" fmla="*/ 200064 h 248737"/>
                  <a:gd name="connsiteX34" fmla="*/ 263247 w 290867"/>
                  <a:gd name="connsiteY34" fmla="*/ 208494 h 248737"/>
                  <a:gd name="connsiteX35" fmla="*/ 265248 w 290867"/>
                  <a:gd name="connsiteY35" fmla="*/ 216209 h 248737"/>
                  <a:gd name="connsiteX36" fmla="*/ 266057 w 290867"/>
                  <a:gd name="connsiteY36" fmla="*/ 220210 h 248737"/>
                  <a:gd name="connsiteX37" fmla="*/ 266343 w 290867"/>
                  <a:gd name="connsiteY37" fmla="*/ 221972 h 248737"/>
                  <a:gd name="connsiteX38" fmla="*/ 266343 w 290867"/>
                  <a:gd name="connsiteY38" fmla="*/ 221829 h 248737"/>
                  <a:gd name="connsiteX39" fmla="*/ 266534 w 290867"/>
                  <a:gd name="connsiteY39" fmla="*/ 236831 h 248737"/>
                  <a:gd name="connsiteX40" fmla="*/ 278440 w 290867"/>
                  <a:gd name="connsiteY40" fmla="*/ 248737 h 248737"/>
                  <a:gd name="connsiteX41" fmla="*/ 290489 w 290867"/>
                  <a:gd name="connsiteY41" fmla="*/ 236783 h 248737"/>
                  <a:gd name="connsiteX42" fmla="*/ 290489 w 290867"/>
                  <a:gd name="connsiteY42" fmla="*/ 236783 h 24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90867" h="248737">
                    <a:moveTo>
                      <a:pt x="290489" y="236783"/>
                    </a:moveTo>
                    <a:cubicBezTo>
                      <a:pt x="292823" y="214542"/>
                      <a:pt x="284012" y="191778"/>
                      <a:pt x="274154" y="172299"/>
                    </a:cubicBezTo>
                    <a:cubicBezTo>
                      <a:pt x="261342" y="146962"/>
                      <a:pt x="243912" y="123912"/>
                      <a:pt x="225005" y="102814"/>
                    </a:cubicBezTo>
                    <a:cubicBezTo>
                      <a:pt x="204383" y="79859"/>
                      <a:pt x="181190" y="59094"/>
                      <a:pt x="155996" y="41330"/>
                    </a:cubicBezTo>
                    <a:cubicBezTo>
                      <a:pt x="133564" y="25519"/>
                      <a:pt x="108752" y="11707"/>
                      <a:pt x="82129" y="4516"/>
                    </a:cubicBezTo>
                    <a:cubicBezTo>
                      <a:pt x="56841" y="-2342"/>
                      <a:pt x="28504" y="-2580"/>
                      <a:pt x="5882" y="12231"/>
                    </a:cubicBezTo>
                    <a:cubicBezTo>
                      <a:pt x="1453" y="15136"/>
                      <a:pt x="-1024" y="20423"/>
                      <a:pt x="405" y="25661"/>
                    </a:cubicBezTo>
                    <a:cubicBezTo>
                      <a:pt x="7977" y="53332"/>
                      <a:pt x="24027" y="76906"/>
                      <a:pt x="47601" y="93384"/>
                    </a:cubicBezTo>
                    <a:cubicBezTo>
                      <a:pt x="69699" y="108862"/>
                      <a:pt x="96417" y="116149"/>
                      <a:pt x="122896" y="119292"/>
                    </a:cubicBezTo>
                    <a:cubicBezTo>
                      <a:pt x="138232" y="121102"/>
                      <a:pt x="153662" y="121197"/>
                      <a:pt x="169045" y="120150"/>
                    </a:cubicBezTo>
                    <a:cubicBezTo>
                      <a:pt x="175475" y="119721"/>
                      <a:pt x="180951" y="115006"/>
                      <a:pt x="180951" y="108243"/>
                    </a:cubicBezTo>
                    <a:cubicBezTo>
                      <a:pt x="180951" y="102147"/>
                      <a:pt x="175475" y="95908"/>
                      <a:pt x="169045" y="96337"/>
                    </a:cubicBezTo>
                    <a:cubicBezTo>
                      <a:pt x="138851" y="98433"/>
                      <a:pt x="106894" y="96289"/>
                      <a:pt x="79272" y="84002"/>
                    </a:cubicBezTo>
                    <a:cubicBezTo>
                      <a:pt x="51221" y="71477"/>
                      <a:pt x="31552" y="49284"/>
                      <a:pt x="23360" y="19375"/>
                    </a:cubicBezTo>
                    <a:cubicBezTo>
                      <a:pt x="21550" y="23852"/>
                      <a:pt x="19693" y="28328"/>
                      <a:pt x="17883" y="32805"/>
                    </a:cubicBezTo>
                    <a:cubicBezTo>
                      <a:pt x="19931" y="31472"/>
                      <a:pt x="22027" y="30233"/>
                      <a:pt x="24170" y="29138"/>
                    </a:cubicBezTo>
                    <a:cubicBezTo>
                      <a:pt x="25122" y="28662"/>
                      <a:pt x="26075" y="28233"/>
                      <a:pt x="27027" y="27805"/>
                    </a:cubicBezTo>
                    <a:cubicBezTo>
                      <a:pt x="28599" y="27090"/>
                      <a:pt x="25075" y="28567"/>
                      <a:pt x="26694" y="27947"/>
                    </a:cubicBezTo>
                    <a:cubicBezTo>
                      <a:pt x="27408" y="27709"/>
                      <a:pt x="28123" y="27424"/>
                      <a:pt x="28789" y="27185"/>
                    </a:cubicBezTo>
                    <a:cubicBezTo>
                      <a:pt x="31075" y="26376"/>
                      <a:pt x="33409" y="25709"/>
                      <a:pt x="35743" y="25185"/>
                    </a:cubicBezTo>
                    <a:cubicBezTo>
                      <a:pt x="36790" y="24947"/>
                      <a:pt x="37838" y="24757"/>
                      <a:pt x="38886" y="24518"/>
                    </a:cubicBezTo>
                    <a:cubicBezTo>
                      <a:pt x="39505" y="24376"/>
                      <a:pt x="40077" y="24328"/>
                      <a:pt x="40696" y="24233"/>
                    </a:cubicBezTo>
                    <a:cubicBezTo>
                      <a:pt x="42172" y="23995"/>
                      <a:pt x="38410" y="24423"/>
                      <a:pt x="40743" y="24233"/>
                    </a:cubicBezTo>
                    <a:cubicBezTo>
                      <a:pt x="45839" y="23756"/>
                      <a:pt x="50935" y="23614"/>
                      <a:pt x="56031" y="23947"/>
                    </a:cubicBezTo>
                    <a:cubicBezTo>
                      <a:pt x="57364" y="24042"/>
                      <a:pt x="58650" y="24185"/>
                      <a:pt x="59984" y="24280"/>
                    </a:cubicBezTo>
                    <a:cubicBezTo>
                      <a:pt x="60651" y="24328"/>
                      <a:pt x="61317" y="24423"/>
                      <a:pt x="61984" y="24518"/>
                    </a:cubicBezTo>
                    <a:cubicBezTo>
                      <a:pt x="61555" y="24471"/>
                      <a:pt x="59555" y="24137"/>
                      <a:pt x="61841" y="24518"/>
                    </a:cubicBezTo>
                    <a:cubicBezTo>
                      <a:pt x="64556" y="24947"/>
                      <a:pt x="67318" y="25471"/>
                      <a:pt x="69985" y="26090"/>
                    </a:cubicBezTo>
                    <a:cubicBezTo>
                      <a:pt x="94655" y="31662"/>
                      <a:pt x="115181" y="42664"/>
                      <a:pt x="136851" y="57142"/>
                    </a:cubicBezTo>
                    <a:cubicBezTo>
                      <a:pt x="181332" y="86812"/>
                      <a:pt x="222290" y="128579"/>
                      <a:pt x="248674" y="175347"/>
                    </a:cubicBezTo>
                    <a:cubicBezTo>
                      <a:pt x="251960" y="181205"/>
                      <a:pt x="255008" y="187158"/>
                      <a:pt x="257723" y="193254"/>
                    </a:cubicBezTo>
                    <a:cubicBezTo>
                      <a:pt x="258009" y="193921"/>
                      <a:pt x="258294" y="194540"/>
                      <a:pt x="258580" y="195207"/>
                    </a:cubicBezTo>
                    <a:cubicBezTo>
                      <a:pt x="258104" y="194159"/>
                      <a:pt x="258199" y="194302"/>
                      <a:pt x="258580" y="195254"/>
                    </a:cubicBezTo>
                    <a:cubicBezTo>
                      <a:pt x="259247" y="196826"/>
                      <a:pt x="259866" y="198445"/>
                      <a:pt x="260438" y="200064"/>
                    </a:cubicBezTo>
                    <a:cubicBezTo>
                      <a:pt x="261485" y="202874"/>
                      <a:pt x="262438" y="205684"/>
                      <a:pt x="263247" y="208494"/>
                    </a:cubicBezTo>
                    <a:cubicBezTo>
                      <a:pt x="264009" y="211066"/>
                      <a:pt x="264676" y="213637"/>
                      <a:pt x="265248" y="216209"/>
                    </a:cubicBezTo>
                    <a:cubicBezTo>
                      <a:pt x="265533" y="217543"/>
                      <a:pt x="265819" y="218876"/>
                      <a:pt x="266057" y="220210"/>
                    </a:cubicBezTo>
                    <a:cubicBezTo>
                      <a:pt x="266153" y="220781"/>
                      <a:pt x="266248" y="221353"/>
                      <a:pt x="266343" y="221972"/>
                    </a:cubicBezTo>
                    <a:cubicBezTo>
                      <a:pt x="266772" y="224258"/>
                      <a:pt x="266153" y="220305"/>
                      <a:pt x="266343" y="221829"/>
                    </a:cubicBezTo>
                    <a:cubicBezTo>
                      <a:pt x="266867" y="226830"/>
                      <a:pt x="267057" y="231830"/>
                      <a:pt x="266534" y="236831"/>
                    </a:cubicBezTo>
                    <a:cubicBezTo>
                      <a:pt x="265867" y="243213"/>
                      <a:pt x="272487" y="248737"/>
                      <a:pt x="278440" y="248737"/>
                    </a:cubicBezTo>
                    <a:cubicBezTo>
                      <a:pt x="285584" y="248689"/>
                      <a:pt x="289822" y="243213"/>
                      <a:pt x="290489" y="236783"/>
                    </a:cubicBezTo>
                    <a:lnTo>
                      <a:pt x="290489" y="23678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5471492" y="3879664"/>
                <a:ext cx="138086" cy="71874"/>
              </a:xfrm>
              <a:custGeom>
                <a:avLst/>
                <a:gdLst>
                  <a:gd name="connsiteX0" fmla="*/ 11906 w 138086"/>
                  <a:gd name="connsiteY0" fmla="*/ 24347 h 71874"/>
                  <a:gd name="connsiteX1" fmla="*/ 69152 w 138086"/>
                  <a:gd name="connsiteY1" fmla="*/ 34395 h 71874"/>
                  <a:gd name="connsiteX2" fmla="*/ 117777 w 138086"/>
                  <a:gd name="connsiteY2" fmla="*/ 68495 h 71874"/>
                  <a:gd name="connsiteX3" fmla="*/ 134636 w 138086"/>
                  <a:gd name="connsiteY3" fmla="*/ 68495 h 71874"/>
                  <a:gd name="connsiteX4" fmla="*/ 134636 w 138086"/>
                  <a:gd name="connsiteY4" fmla="*/ 51636 h 71874"/>
                  <a:gd name="connsiteX5" fmla="*/ 79677 w 138086"/>
                  <a:gd name="connsiteY5" fmla="*/ 13107 h 71874"/>
                  <a:gd name="connsiteX6" fmla="*/ 11906 w 138086"/>
                  <a:gd name="connsiteY6" fmla="*/ 534 h 71874"/>
                  <a:gd name="connsiteX7" fmla="*/ 0 w 138086"/>
                  <a:gd name="connsiteY7" fmla="*/ 12440 h 71874"/>
                  <a:gd name="connsiteX8" fmla="*/ 11906 w 138086"/>
                  <a:gd name="connsiteY8" fmla="*/ 24347 h 71874"/>
                  <a:gd name="connsiteX9" fmla="*/ 11906 w 138086"/>
                  <a:gd name="connsiteY9" fmla="*/ 24347 h 7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086" h="71874">
                    <a:moveTo>
                      <a:pt x="11906" y="24347"/>
                    </a:moveTo>
                    <a:cubicBezTo>
                      <a:pt x="31766" y="22537"/>
                      <a:pt x="51197" y="25585"/>
                      <a:pt x="69152" y="34395"/>
                    </a:cubicBezTo>
                    <a:cubicBezTo>
                      <a:pt x="87059" y="43206"/>
                      <a:pt x="102680" y="55589"/>
                      <a:pt x="117777" y="68495"/>
                    </a:cubicBezTo>
                    <a:cubicBezTo>
                      <a:pt x="122682" y="72686"/>
                      <a:pt x="129826" y="73305"/>
                      <a:pt x="134636" y="68495"/>
                    </a:cubicBezTo>
                    <a:cubicBezTo>
                      <a:pt x="138922" y="64209"/>
                      <a:pt x="139541" y="55874"/>
                      <a:pt x="134636" y="51636"/>
                    </a:cubicBezTo>
                    <a:cubicBezTo>
                      <a:pt x="117681" y="37110"/>
                      <a:pt x="99965" y="22727"/>
                      <a:pt x="79677" y="13107"/>
                    </a:cubicBezTo>
                    <a:cubicBezTo>
                      <a:pt x="58436" y="2963"/>
                      <a:pt x="35433" y="-1657"/>
                      <a:pt x="11906" y="534"/>
                    </a:cubicBezTo>
                    <a:cubicBezTo>
                      <a:pt x="5525" y="1106"/>
                      <a:pt x="0" y="5582"/>
                      <a:pt x="0" y="12440"/>
                    </a:cubicBezTo>
                    <a:cubicBezTo>
                      <a:pt x="0" y="18441"/>
                      <a:pt x="5477" y="24918"/>
                      <a:pt x="11906" y="24347"/>
                    </a:cubicBezTo>
                    <a:lnTo>
                      <a:pt x="11906" y="24347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svg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3.png"/><Relationship Id="rId3" Type="http://schemas.openxmlformats.org/officeDocument/2006/relationships/image" Target="../media/image1.sv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8" Type="http://schemas.openxmlformats.org/officeDocument/2006/relationships/notesSlide" Target="../notesSlides/notesSlide13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28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image" Target="../media/image17.png"/><Relationship Id="rId10" Type="http://schemas.openxmlformats.org/officeDocument/2006/relationships/tags" Target="../tags/tag23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7" Type="http://schemas.openxmlformats.org/officeDocument/2006/relationships/notesSlide" Target="../notesSlides/notesSlide16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svg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3.png"/><Relationship Id="rId3" Type="http://schemas.openxmlformats.org/officeDocument/2006/relationships/image" Target="../media/image1.sv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svg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3.png"/><Relationship Id="rId3" Type="http://schemas.openxmlformats.org/officeDocument/2006/relationships/image" Target="../media/image1.sv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../media/image15.png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14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7" name="图片 24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248" name="矩形 24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6" name="图形 3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3829" y="5663943"/>
            <a:ext cx="8403772" cy="1247912"/>
          </a:xfrm>
          <a:prstGeom prst="rect">
            <a:avLst/>
          </a:prstGeom>
        </p:spPr>
      </p:pic>
      <p:grpSp>
        <p:nvGrpSpPr>
          <p:cNvPr id="245" name="组合 244"/>
          <p:cNvGrpSpPr/>
          <p:nvPr/>
        </p:nvGrpSpPr>
        <p:grpSpPr>
          <a:xfrm>
            <a:off x="2164406" y="4130899"/>
            <a:ext cx="4606001" cy="391063"/>
            <a:chOff x="1819104" y="4130899"/>
            <a:chExt cx="4606001" cy="391063"/>
          </a:xfrm>
        </p:grpSpPr>
        <p:grpSp>
          <p:nvGrpSpPr>
            <p:cNvPr id="11" name="组合 10"/>
            <p:cNvGrpSpPr/>
            <p:nvPr/>
          </p:nvGrpSpPr>
          <p:grpSpPr>
            <a:xfrm>
              <a:off x="1819104" y="4130899"/>
              <a:ext cx="2430412" cy="391063"/>
              <a:chOff x="4399090" y="4326432"/>
              <a:chExt cx="1468602" cy="391063"/>
            </a:xfrm>
          </p:grpSpPr>
          <p:sp>
            <p:nvSpPr>
              <p:cNvPr id="2" name="矩形: 圆角 1"/>
              <p:cNvSpPr/>
              <p:nvPr/>
            </p:nvSpPr>
            <p:spPr>
              <a:xfrm>
                <a:off x="4399090" y="4326432"/>
                <a:ext cx="1468602" cy="39106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772321" y="4346546"/>
                <a:ext cx="722134" cy="337185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汇报：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XXX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415082" y="4130899"/>
              <a:ext cx="2010023" cy="391063"/>
              <a:chOff x="6324308" y="4326432"/>
              <a:chExt cx="1468602" cy="391063"/>
            </a:xfrm>
          </p:grpSpPr>
          <p:sp>
            <p:nvSpPr>
              <p:cNvPr id="25" name="矩形: 圆角 24"/>
              <p:cNvSpPr/>
              <p:nvPr/>
            </p:nvSpPr>
            <p:spPr>
              <a:xfrm>
                <a:off x="6324308" y="4326432"/>
                <a:ext cx="1468602" cy="391063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405063" y="4346546"/>
                <a:ext cx="1303562" cy="338554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时间：</a:t>
                </a:r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03.12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-1430903" y="6179967"/>
            <a:ext cx="12368161" cy="2277949"/>
            <a:chOff x="991453" y="6000675"/>
            <a:chExt cx="9344708" cy="2277949"/>
          </a:xfrm>
          <a:gradFill>
            <a:gsLst>
              <a:gs pos="100000">
                <a:srgbClr val="00B0F0">
                  <a:alpha val="27000"/>
                </a:srgbClr>
              </a:gs>
              <a:gs pos="0">
                <a:srgbClr val="3EB996"/>
              </a:gs>
            </a:gsLst>
            <a:lin ang="5400000" scaled="1"/>
          </a:gradFill>
        </p:grpSpPr>
        <p:sp>
          <p:nvSpPr>
            <p:cNvPr id="44" name="任意多边形: 形状 43"/>
            <p:cNvSpPr/>
            <p:nvPr/>
          </p:nvSpPr>
          <p:spPr>
            <a:xfrm>
              <a:off x="1834196" y="600067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991453" y="645626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</p:grpSp>
      <p:grpSp>
        <p:nvGrpSpPr>
          <p:cNvPr id="94" name="图形 9"/>
          <p:cNvGrpSpPr/>
          <p:nvPr/>
        </p:nvGrpSpPr>
        <p:grpSpPr>
          <a:xfrm>
            <a:off x="6464104" y="2130362"/>
            <a:ext cx="6082057" cy="4372976"/>
            <a:chOff x="6464104" y="2130362"/>
            <a:chExt cx="6082057" cy="4372976"/>
          </a:xfrm>
        </p:grpSpPr>
        <p:sp>
          <p:nvSpPr>
            <p:cNvPr id="95" name="任意多边形: 形状 94"/>
            <p:cNvSpPr/>
            <p:nvPr/>
          </p:nvSpPr>
          <p:spPr>
            <a:xfrm>
              <a:off x="8865691" y="2130362"/>
              <a:ext cx="1794170" cy="942380"/>
            </a:xfrm>
            <a:custGeom>
              <a:avLst/>
              <a:gdLst>
                <a:gd name="connsiteX0" fmla="*/ 1790671 w 1794170"/>
                <a:gd name="connsiteY0" fmla="*/ 743387 h 942380"/>
                <a:gd name="connsiteX1" fmla="*/ 1156907 w 1794170"/>
                <a:gd name="connsiteY1" fmla="*/ 85530 h 942380"/>
                <a:gd name="connsiteX2" fmla="*/ 719176 w 1794170"/>
                <a:gd name="connsiteY2" fmla="*/ 0 h 942380"/>
                <a:gd name="connsiteX3" fmla="*/ 310405 w 1794170"/>
                <a:gd name="connsiteY3" fmla="*/ 112027 h 942380"/>
                <a:gd name="connsiteX4" fmla="*/ 247737 w 1794170"/>
                <a:gd name="connsiteY4" fmla="*/ 158632 h 942380"/>
                <a:gd name="connsiteX5" fmla="*/ 230385 w 1794170"/>
                <a:gd name="connsiteY5" fmla="*/ 157284 h 942380"/>
                <a:gd name="connsiteX6" fmla="*/ 59326 w 1794170"/>
                <a:gd name="connsiteY6" fmla="*/ 246331 h 942380"/>
                <a:gd name="connsiteX7" fmla="*/ 235 w 1794170"/>
                <a:gd name="connsiteY7" fmla="*/ 428235 h 942380"/>
                <a:gd name="connsiteX8" fmla="*/ 72575 w 1794170"/>
                <a:gd name="connsiteY8" fmla="*/ 643495 h 942380"/>
                <a:gd name="connsiteX9" fmla="*/ 188119 w 1794170"/>
                <a:gd name="connsiteY9" fmla="*/ 915209 h 942380"/>
                <a:gd name="connsiteX10" fmla="*/ 289887 w 1794170"/>
                <a:gd name="connsiteY10" fmla="*/ 901901 h 942380"/>
                <a:gd name="connsiteX11" fmla="*/ 328343 w 1794170"/>
                <a:gd name="connsiteY11" fmla="*/ 727090 h 942380"/>
                <a:gd name="connsiteX12" fmla="*/ 414224 w 1794170"/>
                <a:gd name="connsiteY12" fmla="*/ 615767 h 942380"/>
                <a:gd name="connsiteX13" fmla="*/ 848086 w 1794170"/>
                <a:gd name="connsiteY13" fmla="*/ 493247 h 942380"/>
                <a:gd name="connsiteX14" fmla="*/ 1102623 w 1794170"/>
                <a:gd name="connsiteY14" fmla="*/ 503271 h 942380"/>
                <a:gd name="connsiteX15" fmla="*/ 1349422 w 1794170"/>
                <a:gd name="connsiteY15" fmla="*/ 561248 h 942380"/>
                <a:gd name="connsiteX16" fmla="*/ 1554834 w 1794170"/>
                <a:gd name="connsiteY16" fmla="*/ 637340 h 942380"/>
                <a:gd name="connsiteX17" fmla="*/ 1697520 w 1794170"/>
                <a:gd name="connsiteY17" fmla="*/ 797554 h 942380"/>
                <a:gd name="connsiteX18" fmla="*/ 1790671 w 1794170"/>
                <a:gd name="connsiteY18" fmla="*/ 743387 h 942380"/>
                <a:gd name="connsiteX19" fmla="*/ 210571 w 1794170"/>
                <a:gd name="connsiteY19" fmla="*/ 686172 h 942380"/>
                <a:gd name="connsiteX20" fmla="*/ 225285 w 1794170"/>
                <a:gd name="connsiteY20" fmla="*/ 685469 h 942380"/>
                <a:gd name="connsiteX21" fmla="*/ 218250 w 1794170"/>
                <a:gd name="connsiteY21" fmla="*/ 704286 h 942380"/>
                <a:gd name="connsiteX22" fmla="*/ 210571 w 1794170"/>
                <a:gd name="connsiteY22" fmla="*/ 686172 h 942380"/>
                <a:gd name="connsiteX23" fmla="*/ 1466080 w 1794170"/>
                <a:gd name="connsiteY23" fmla="*/ 446349 h 942380"/>
                <a:gd name="connsiteX24" fmla="*/ 1455411 w 1794170"/>
                <a:gd name="connsiteY24" fmla="*/ 441014 h 942380"/>
                <a:gd name="connsiteX25" fmla="*/ 1457756 w 1794170"/>
                <a:gd name="connsiteY25" fmla="*/ 433921 h 942380"/>
                <a:gd name="connsiteX26" fmla="*/ 1513506 w 1794170"/>
                <a:gd name="connsiteY26" fmla="*/ 494302 h 942380"/>
                <a:gd name="connsiteX27" fmla="*/ 1492929 w 1794170"/>
                <a:gd name="connsiteY27" fmla="*/ 487150 h 942380"/>
                <a:gd name="connsiteX28" fmla="*/ 1466080 w 1794170"/>
                <a:gd name="connsiteY28" fmla="*/ 446349 h 94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94170" h="942380">
                  <a:moveTo>
                    <a:pt x="1790671" y="743387"/>
                  </a:moveTo>
                  <a:cubicBezTo>
                    <a:pt x="1683510" y="455201"/>
                    <a:pt x="1434894" y="211392"/>
                    <a:pt x="1156907" y="85530"/>
                  </a:cubicBezTo>
                  <a:cubicBezTo>
                    <a:pt x="1018618" y="22922"/>
                    <a:pt x="870362" y="-117"/>
                    <a:pt x="719176" y="0"/>
                  </a:cubicBezTo>
                  <a:cubicBezTo>
                    <a:pt x="572152" y="118"/>
                    <a:pt x="435387" y="34001"/>
                    <a:pt x="310405" y="112027"/>
                  </a:cubicBezTo>
                  <a:cubicBezTo>
                    <a:pt x="288773" y="125510"/>
                    <a:pt x="267141" y="140987"/>
                    <a:pt x="247737" y="158632"/>
                  </a:cubicBezTo>
                  <a:cubicBezTo>
                    <a:pt x="242344" y="157049"/>
                    <a:pt x="236599" y="156404"/>
                    <a:pt x="230385" y="157284"/>
                  </a:cubicBezTo>
                  <a:cubicBezTo>
                    <a:pt x="163498" y="166194"/>
                    <a:pt x="102355" y="192457"/>
                    <a:pt x="59326" y="246331"/>
                  </a:cubicBezTo>
                  <a:cubicBezTo>
                    <a:pt x="18114" y="297859"/>
                    <a:pt x="-2462" y="362226"/>
                    <a:pt x="235" y="428235"/>
                  </a:cubicBezTo>
                  <a:cubicBezTo>
                    <a:pt x="3342" y="503916"/>
                    <a:pt x="43967" y="575083"/>
                    <a:pt x="72575" y="643495"/>
                  </a:cubicBezTo>
                  <a:cubicBezTo>
                    <a:pt x="110562" y="734301"/>
                    <a:pt x="149311" y="824755"/>
                    <a:pt x="188119" y="915209"/>
                  </a:cubicBezTo>
                  <a:cubicBezTo>
                    <a:pt x="206292" y="957651"/>
                    <a:pt x="283673" y="948213"/>
                    <a:pt x="289887" y="901901"/>
                  </a:cubicBezTo>
                  <a:cubicBezTo>
                    <a:pt x="297859" y="842693"/>
                    <a:pt x="307063" y="783192"/>
                    <a:pt x="328343" y="727090"/>
                  </a:cubicBezTo>
                  <a:cubicBezTo>
                    <a:pt x="344171" y="685351"/>
                    <a:pt x="376178" y="647657"/>
                    <a:pt x="414224" y="615767"/>
                  </a:cubicBezTo>
                  <a:cubicBezTo>
                    <a:pt x="536803" y="513061"/>
                    <a:pt x="694965" y="498816"/>
                    <a:pt x="848086" y="493247"/>
                  </a:cubicBezTo>
                  <a:cubicBezTo>
                    <a:pt x="933557" y="490140"/>
                    <a:pt x="1017856" y="490433"/>
                    <a:pt x="1102623" y="503271"/>
                  </a:cubicBezTo>
                  <a:cubicBezTo>
                    <a:pt x="1186453" y="515992"/>
                    <a:pt x="1267879" y="538503"/>
                    <a:pt x="1349422" y="561248"/>
                  </a:cubicBezTo>
                  <a:cubicBezTo>
                    <a:pt x="1419828" y="580887"/>
                    <a:pt x="1491815" y="599060"/>
                    <a:pt x="1554834" y="637340"/>
                  </a:cubicBezTo>
                  <a:cubicBezTo>
                    <a:pt x="1615156" y="674037"/>
                    <a:pt x="1646226" y="750246"/>
                    <a:pt x="1697520" y="797554"/>
                  </a:cubicBezTo>
                  <a:cubicBezTo>
                    <a:pt x="1735566" y="832610"/>
                    <a:pt x="1811306" y="798902"/>
                    <a:pt x="1790671" y="743387"/>
                  </a:cubicBezTo>
                  <a:close/>
                  <a:moveTo>
                    <a:pt x="210571" y="686172"/>
                  </a:moveTo>
                  <a:cubicBezTo>
                    <a:pt x="215612" y="686231"/>
                    <a:pt x="220478" y="685938"/>
                    <a:pt x="225285" y="685469"/>
                  </a:cubicBezTo>
                  <a:cubicBezTo>
                    <a:pt x="222764" y="691683"/>
                    <a:pt x="220419" y="697955"/>
                    <a:pt x="218250" y="704286"/>
                  </a:cubicBezTo>
                  <a:cubicBezTo>
                    <a:pt x="215671" y="698248"/>
                    <a:pt x="213092" y="692210"/>
                    <a:pt x="210571" y="686172"/>
                  </a:cubicBezTo>
                  <a:close/>
                  <a:moveTo>
                    <a:pt x="1466080" y="446349"/>
                  </a:moveTo>
                  <a:cubicBezTo>
                    <a:pt x="1462563" y="444473"/>
                    <a:pt x="1458987" y="442773"/>
                    <a:pt x="1455411" y="441014"/>
                  </a:cubicBezTo>
                  <a:cubicBezTo>
                    <a:pt x="1456290" y="438670"/>
                    <a:pt x="1457111" y="436325"/>
                    <a:pt x="1457756" y="433921"/>
                  </a:cubicBezTo>
                  <a:cubicBezTo>
                    <a:pt x="1476925" y="453384"/>
                    <a:pt x="1495567" y="473491"/>
                    <a:pt x="1513506" y="494302"/>
                  </a:cubicBezTo>
                  <a:cubicBezTo>
                    <a:pt x="1506706" y="491840"/>
                    <a:pt x="1499847" y="489436"/>
                    <a:pt x="1492929" y="487150"/>
                  </a:cubicBezTo>
                  <a:cubicBezTo>
                    <a:pt x="1490819" y="470384"/>
                    <a:pt x="1481615" y="454615"/>
                    <a:pt x="1466080" y="446349"/>
                  </a:cubicBezTo>
                  <a:close/>
                </a:path>
              </a:pathLst>
            </a:custGeom>
            <a:solidFill>
              <a:srgbClr val="00AEEF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10216547" y="2290098"/>
              <a:ext cx="536356" cy="757688"/>
            </a:xfrm>
            <a:custGeom>
              <a:avLst/>
              <a:gdLst>
                <a:gd name="connsiteX0" fmla="*/ 519482 w 536356"/>
                <a:gd name="connsiteY0" fmla="*/ 496714 h 757688"/>
                <a:gd name="connsiteX1" fmla="*/ 428852 w 536356"/>
                <a:gd name="connsiteY1" fmla="*/ 286906 h 757688"/>
                <a:gd name="connsiteX2" fmla="*/ 265238 w 536356"/>
                <a:gd name="connsiteY2" fmla="*/ 119833 h 757688"/>
                <a:gd name="connsiteX3" fmla="*/ 105903 w 536356"/>
                <a:gd name="connsiteY3" fmla="*/ 25158 h 757688"/>
                <a:gd name="connsiteX4" fmla="*/ 9704 w 536356"/>
                <a:gd name="connsiteY4" fmla="*/ 81377 h 757688"/>
                <a:gd name="connsiteX5" fmla="*/ 163763 w 536356"/>
                <a:gd name="connsiteY5" fmla="*/ 193404 h 757688"/>
                <a:gd name="connsiteX6" fmla="*/ 242785 w 536356"/>
                <a:gd name="connsiteY6" fmla="*/ 241708 h 757688"/>
                <a:gd name="connsiteX7" fmla="*/ 315535 w 536356"/>
                <a:gd name="connsiteY7" fmla="*/ 319500 h 757688"/>
                <a:gd name="connsiteX8" fmla="*/ 403937 w 536356"/>
                <a:gd name="connsiteY8" fmla="*/ 498532 h 757688"/>
                <a:gd name="connsiteX9" fmla="*/ 414490 w 536356"/>
                <a:gd name="connsiteY9" fmla="*/ 689171 h 757688"/>
                <a:gd name="connsiteX10" fmla="*/ 521885 w 536356"/>
                <a:gd name="connsiteY10" fmla="*/ 718775 h 757688"/>
                <a:gd name="connsiteX11" fmla="*/ 519482 w 536356"/>
                <a:gd name="connsiteY11" fmla="*/ 496714 h 75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6356" h="757688">
                  <a:moveTo>
                    <a:pt x="519482" y="496714"/>
                  </a:moveTo>
                  <a:cubicBezTo>
                    <a:pt x="501250" y="425606"/>
                    <a:pt x="470181" y="347873"/>
                    <a:pt x="428852" y="286906"/>
                  </a:cubicBezTo>
                  <a:cubicBezTo>
                    <a:pt x="386585" y="224591"/>
                    <a:pt x="331129" y="158055"/>
                    <a:pt x="265238" y="119833"/>
                  </a:cubicBezTo>
                  <a:cubicBezTo>
                    <a:pt x="214823" y="90581"/>
                    <a:pt x="140255" y="75749"/>
                    <a:pt x="105903" y="25158"/>
                  </a:cubicBezTo>
                  <a:cubicBezTo>
                    <a:pt x="65805" y="-33874"/>
                    <a:pt x="-30745" y="21758"/>
                    <a:pt x="9704" y="81377"/>
                  </a:cubicBezTo>
                  <a:cubicBezTo>
                    <a:pt x="47808" y="137478"/>
                    <a:pt x="103851" y="165793"/>
                    <a:pt x="163763" y="193404"/>
                  </a:cubicBezTo>
                  <a:cubicBezTo>
                    <a:pt x="192839" y="206828"/>
                    <a:pt x="218750" y="220429"/>
                    <a:pt x="242785" y="241708"/>
                  </a:cubicBezTo>
                  <a:cubicBezTo>
                    <a:pt x="269224" y="265099"/>
                    <a:pt x="294021" y="291537"/>
                    <a:pt x="315535" y="319500"/>
                  </a:cubicBezTo>
                  <a:cubicBezTo>
                    <a:pt x="355926" y="371967"/>
                    <a:pt x="383478" y="435923"/>
                    <a:pt x="403937" y="498532"/>
                  </a:cubicBezTo>
                  <a:cubicBezTo>
                    <a:pt x="424162" y="560378"/>
                    <a:pt x="434186" y="626035"/>
                    <a:pt x="414490" y="689171"/>
                  </a:cubicBezTo>
                  <a:cubicBezTo>
                    <a:pt x="393034" y="757934"/>
                    <a:pt x="500605" y="787128"/>
                    <a:pt x="521885" y="718775"/>
                  </a:cubicBezTo>
                  <a:cubicBezTo>
                    <a:pt x="544572" y="646084"/>
                    <a:pt x="538123" y="569523"/>
                    <a:pt x="519482" y="496714"/>
                  </a:cubicBezTo>
                  <a:close/>
                </a:path>
              </a:pathLst>
            </a:custGeom>
            <a:solidFill>
              <a:srgbClr val="3A8CA5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9104243" y="2562893"/>
              <a:ext cx="1495555" cy="633586"/>
            </a:xfrm>
            <a:custGeom>
              <a:avLst/>
              <a:gdLst>
                <a:gd name="connsiteX0" fmla="*/ 1309305 w 1495555"/>
                <a:gd name="connsiteY0" fmla="*/ 132821 h 633586"/>
                <a:gd name="connsiteX1" fmla="*/ 993215 w 1495555"/>
                <a:gd name="connsiteY1" fmla="*/ 14521 h 633586"/>
                <a:gd name="connsiteX2" fmla="*/ 819576 w 1495555"/>
                <a:gd name="connsiteY2" fmla="*/ 1214 h 633586"/>
                <a:gd name="connsiteX3" fmla="*/ 608127 w 1495555"/>
                <a:gd name="connsiteY3" fmla="*/ 5728 h 633586"/>
                <a:gd name="connsiteX4" fmla="*/ 217762 w 1495555"/>
                <a:gd name="connsiteY4" fmla="*/ 150466 h 633586"/>
                <a:gd name="connsiteX5" fmla="*/ 73317 w 1495555"/>
                <a:gd name="connsiteY5" fmla="*/ 273748 h 633586"/>
                <a:gd name="connsiteX6" fmla="*/ 8481 w 1495555"/>
                <a:gd name="connsiteY6" fmla="*/ 539834 h 633586"/>
                <a:gd name="connsiteX7" fmla="*/ 25599 w 1495555"/>
                <a:gd name="connsiteY7" fmla="*/ 565569 h 633586"/>
                <a:gd name="connsiteX8" fmla="*/ 24075 w 1495555"/>
                <a:gd name="connsiteY8" fmla="*/ 577821 h 633586"/>
                <a:gd name="connsiteX9" fmla="*/ 64934 w 1495555"/>
                <a:gd name="connsiteY9" fmla="*/ 631519 h 633586"/>
                <a:gd name="connsiteX10" fmla="*/ 133464 w 1495555"/>
                <a:gd name="connsiteY10" fmla="*/ 592594 h 633586"/>
                <a:gd name="connsiteX11" fmla="*/ 208324 w 1495555"/>
                <a:gd name="connsiteY11" fmla="*/ 453659 h 633586"/>
                <a:gd name="connsiteX12" fmla="*/ 211665 w 1495555"/>
                <a:gd name="connsiteY12" fmla="*/ 448559 h 633586"/>
                <a:gd name="connsiteX13" fmla="*/ 211665 w 1495555"/>
                <a:gd name="connsiteY13" fmla="*/ 448794 h 633586"/>
                <a:gd name="connsiteX14" fmla="*/ 315426 w 1495555"/>
                <a:gd name="connsiteY14" fmla="*/ 476874 h 633586"/>
                <a:gd name="connsiteX15" fmla="*/ 356755 w 1495555"/>
                <a:gd name="connsiteY15" fmla="*/ 399551 h 633586"/>
                <a:gd name="connsiteX16" fmla="*/ 389290 w 1495555"/>
                <a:gd name="connsiteY16" fmla="*/ 459287 h 633586"/>
                <a:gd name="connsiteX17" fmla="*/ 485489 w 1495555"/>
                <a:gd name="connsiteY17" fmla="*/ 459287 h 633586"/>
                <a:gd name="connsiteX18" fmla="*/ 522128 w 1495555"/>
                <a:gd name="connsiteY18" fmla="*/ 375282 h 633586"/>
                <a:gd name="connsiteX19" fmla="*/ 571019 w 1495555"/>
                <a:gd name="connsiteY19" fmla="*/ 459287 h 633586"/>
                <a:gd name="connsiteX20" fmla="*/ 672787 w 1495555"/>
                <a:gd name="connsiteY20" fmla="*/ 445980 h 633586"/>
                <a:gd name="connsiteX21" fmla="*/ 678063 w 1495555"/>
                <a:gd name="connsiteY21" fmla="*/ 402834 h 633586"/>
                <a:gd name="connsiteX22" fmla="*/ 726308 w 1495555"/>
                <a:gd name="connsiteY22" fmla="*/ 452956 h 633586"/>
                <a:gd name="connsiteX23" fmla="*/ 819400 w 1495555"/>
                <a:gd name="connsiteY23" fmla="*/ 428393 h 633586"/>
                <a:gd name="connsiteX24" fmla="*/ 820925 w 1495555"/>
                <a:gd name="connsiteY24" fmla="*/ 420655 h 633586"/>
                <a:gd name="connsiteX25" fmla="*/ 855277 w 1495555"/>
                <a:gd name="connsiteY25" fmla="*/ 458818 h 633586"/>
                <a:gd name="connsiteX26" fmla="*/ 928731 w 1495555"/>
                <a:gd name="connsiteY26" fmla="*/ 464270 h 633586"/>
                <a:gd name="connsiteX27" fmla="*/ 1003064 w 1495555"/>
                <a:gd name="connsiteY27" fmla="*/ 477812 h 633586"/>
                <a:gd name="connsiteX28" fmla="*/ 1057641 w 1495555"/>
                <a:gd name="connsiteY28" fmla="*/ 403538 h 633586"/>
                <a:gd name="connsiteX29" fmla="*/ 1084783 w 1495555"/>
                <a:gd name="connsiteY29" fmla="*/ 433728 h 633586"/>
                <a:gd name="connsiteX30" fmla="*/ 1161695 w 1495555"/>
                <a:gd name="connsiteY30" fmla="*/ 453894 h 633586"/>
                <a:gd name="connsiteX31" fmla="*/ 1180630 w 1495555"/>
                <a:gd name="connsiteY31" fmla="*/ 443635 h 633586"/>
                <a:gd name="connsiteX32" fmla="*/ 1183561 w 1495555"/>
                <a:gd name="connsiteY32" fmla="*/ 447094 h 633586"/>
                <a:gd name="connsiteX33" fmla="*/ 1217503 w 1495555"/>
                <a:gd name="connsiteY33" fmla="*/ 463918 h 633586"/>
                <a:gd name="connsiteX34" fmla="*/ 1224596 w 1495555"/>
                <a:gd name="connsiteY34" fmla="*/ 470543 h 633586"/>
                <a:gd name="connsiteX35" fmla="*/ 1303150 w 1495555"/>
                <a:gd name="connsiteY35" fmla="*/ 470015 h 633586"/>
                <a:gd name="connsiteX36" fmla="*/ 1378304 w 1495555"/>
                <a:gd name="connsiteY36" fmla="*/ 419424 h 633586"/>
                <a:gd name="connsiteX37" fmla="*/ 1378304 w 1495555"/>
                <a:gd name="connsiteY37" fmla="*/ 394861 h 633586"/>
                <a:gd name="connsiteX38" fmla="*/ 1386159 w 1495555"/>
                <a:gd name="connsiteY38" fmla="*/ 410807 h 633586"/>
                <a:gd name="connsiteX39" fmla="*/ 1439857 w 1495555"/>
                <a:gd name="connsiteY39" fmla="*/ 451666 h 633586"/>
                <a:gd name="connsiteX40" fmla="*/ 1495548 w 1495555"/>
                <a:gd name="connsiteY40" fmla="*/ 395975 h 633586"/>
                <a:gd name="connsiteX41" fmla="*/ 1309305 w 1495555"/>
                <a:gd name="connsiteY41" fmla="*/ 132821 h 633586"/>
                <a:gd name="connsiteX42" fmla="*/ 1269032 w 1495555"/>
                <a:gd name="connsiteY42" fmla="*/ 251120 h 633586"/>
                <a:gd name="connsiteX43" fmla="*/ 1264284 w 1495555"/>
                <a:gd name="connsiteY43" fmla="*/ 242503 h 633586"/>
                <a:gd name="connsiteX44" fmla="*/ 1261587 w 1495555"/>
                <a:gd name="connsiteY44" fmla="*/ 234061 h 633586"/>
                <a:gd name="connsiteX45" fmla="*/ 1272960 w 1495555"/>
                <a:gd name="connsiteY45" fmla="*/ 241565 h 633586"/>
                <a:gd name="connsiteX46" fmla="*/ 1269032 w 1495555"/>
                <a:gd name="connsiteY46" fmla="*/ 251120 h 633586"/>
                <a:gd name="connsiteX47" fmla="*/ 741843 w 1495555"/>
                <a:gd name="connsiteY47" fmla="*/ 304642 h 633586"/>
                <a:gd name="connsiteX48" fmla="*/ 754858 w 1495555"/>
                <a:gd name="connsiteY48" fmla="*/ 303821 h 633586"/>
                <a:gd name="connsiteX49" fmla="*/ 755092 w 1495555"/>
                <a:gd name="connsiteY49" fmla="*/ 303939 h 633586"/>
                <a:gd name="connsiteX50" fmla="*/ 747999 w 1495555"/>
                <a:gd name="connsiteY50" fmla="*/ 312790 h 633586"/>
                <a:gd name="connsiteX51" fmla="*/ 741843 w 1495555"/>
                <a:gd name="connsiteY51" fmla="*/ 304642 h 63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5555" h="633586">
                  <a:moveTo>
                    <a:pt x="1309305" y="132821"/>
                  </a:moveTo>
                  <a:cubicBezTo>
                    <a:pt x="1214455" y="74023"/>
                    <a:pt x="1102897" y="34160"/>
                    <a:pt x="993215" y="14521"/>
                  </a:cubicBezTo>
                  <a:cubicBezTo>
                    <a:pt x="935941" y="4262"/>
                    <a:pt x="877554" y="3090"/>
                    <a:pt x="819576" y="1214"/>
                  </a:cubicBezTo>
                  <a:cubicBezTo>
                    <a:pt x="749054" y="-1072"/>
                    <a:pt x="678414" y="-427"/>
                    <a:pt x="608127" y="5728"/>
                  </a:cubicBezTo>
                  <a:cubicBezTo>
                    <a:pt x="467433" y="17980"/>
                    <a:pt x="325275" y="54267"/>
                    <a:pt x="217762" y="150466"/>
                  </a:cubicBezTo>
                  <a:cubicBezTo>
                    <a:pt x="158085" y="168932"/>
                    <a:pt x="106732" y="223743"/>
                    <a:pt x="73317" y="273748"/>
                  </a:cubicBezTo>
                  <a:cubicBezTo>
                    <a:pt x="26126" y="344388"/>
                    <a:pt x="-19306" y="454011"/>
                    <a:pt x="8481" y="539834"/>
                  </a:cubicBezTo>
                  <a:cubicBezTo>
                    <a:pt x="11881" y="550269"/>
                    <a:pt x="17978" y="558886"/>
                    <a:pt x="25599" y="565569"/>
                  </a:cubicBezTo>
                  <a:cubicBezTo>
                    <a:pt x="25130" y="569673"/>
                    <a:pt x="24602" y="573717"/>
                    <a:pt x="24075" y="577821"/>
                  </a:cubicBezTo>
                  <a:cubicBezTo>
                    <a:pt x="20850" y="601915"/>
                    <a:pt x="43420" y="625598"/>
                    <a:pt x="64934" y="631519"/>
                  </a:cubicBezTo>
                  <a:cubicBezTo>
                    <a:pt x="96063" y="640078"/>
                    <a:pt x="122970" y="621084"/>
                    <a:pt x="133464" y="592594"/>
                  </a:cubicBezTo>
                  <a:cubicBezTo>
                    <a:pt x="149174" y="549800"/>
                    <a:pt x="179657" y="497333"/>
                    <a:pt x="208324" y="453659"/>
                  </a:cubicBezTo>
                  <a:cubicBezTo>
                    <a:pt x="209438" y="451959"/>
                    <a:pt x="210551" y="450259"/>
                    <a:pt x="211665" y="448559"/>
                  </a:cubicBezTo>
                  <a:cubicBezTo>
                    <a:pt x="211665" y="448618"/>
                    <a:pt x="211665" y="448735"/>
                    <a:pt x="211665" y="448794"/>
                  </a:cubicBezTo>
                  <a:cubicBezTo>
                    <a:pt x="210376" y="504954"/>
                    <a:pt x="287757" y="523830"/>
                    <a:pt x="315426" y="476874"/>
                  </a:cubicBezTo>
                  <a:cubicBezTo>
                    <a:pt x="330082" y="452018"/>
                    <a:pt x="343038" y="425579"/>
                    <a:pt x="356755" y="399551"/>
                  </a:cubicBezTo>
                  <a:cubicBezTo>
                    <a:pt x="365490" y="420421"/>
                    <a:pt x="375924" y="440528"/>
                    <a:pt x="389290" y="459287"/>
                  </a:cubicBezTo>
                  <a:cubicBezTo>
                    <a:pt x="411449" y="490357"/>
                    <a:pt x="465616" y="500205"/>
                    <a:pt x="485489" y="459287"/>
                  </a:cubicBezTo>
                  <a:cubicBezTo>
                    <a:pt x="498444" y="432673"/>
                    <a:pt x="508410" y="402600"/>
                    <a:pt x="522128" y="375282"/>
                  </a:cubicBezTo>
                  <a:cubicBezTo>
                    <a:pt x="539656" y="402482"/>
                    <a:pt x="554253" y="432028"/>
                    <a:pt x="571019" y="459287"/>
                  </a:cubicBezTo>
                  <a:cubicBezTo>
                    <a:pt x="594937" y="498212"/>
                    <a:pt x="662411" y="494988"/>
                    <a:pt x="672787" y="445980"/>
                  </a:cubicBezTo>
                  <a:cubicBezTo>
                    <a:pt x="675835" y="431618"/>
                    <a:pt x="677301" y="417255"/>
                    <a:pt x="678063" y="402834"/>
                  </a:cubicBezTo>
                  <a:cubicBezTo>
                    <a:pt x="692425" y="421007"/>
                    <a:pt x="707784" y="438359"/>
                    <a:pt x="726308" y="452956"/>
                  </a:cubicBezTo>
                  <a:cubicBezTo>
                    <a:pt x="756382" y="476698"/>
                    <a:pt x="809904" y="473591"/>
                    <a:pt x="819400" y="428393"/>
                  </a:cubicBezTo>
                  <a:cubicBezTo>
                    <a:pt x="819869" y="426048"/>
                    <a:pt x="820397" y="423469"/>
                    <a:pt x="820925" y="420655"/>
                  </a:cubicBezTo>
                  <a:cubicBezTo>
                    <a:pt x="831360" y="434255"/>
                    <a:pt x="842204" y="447563"/>
                    <a:pt x="855277" y="458818"/>
                  </a:cubicBezTo>
                  <a:cubicBezTo>
                    <a:pt x="875795" y="476522"/>
                    <a:pt x="907744" y="478925"/>
                    <a:pt x="928731" y="464270"/>
                  </a:cubicBezTo>
                  <a:cubicBezTo>
                    <a:pt x="947842" y="478457"/>
                    <a:pt x="971877" y="484846"/>
                    <a:pt x="1003064" y="477812"/>
                  </a:cubicBezTo>
                  <a:cubicBezTo>
                    <a:pt x="1038119" y="469898"/>
                    <a:pt x="1054886" y="436366"/>
                    <a:pt x="1057641" y="403538"/>
                  </a:cubicBezTo>
                  <a:cubicBezTo>
                    <a:pt x="1066141" y="414148"/>
                    <a:pt x="1074524" y="424817"/>
                    <a:pt x="1084783" y="433728"/>
                  </a:cubicBezTo>
                  <a:cubicBezTo>
                    <a:pt x="1105242" y="451373"/>
                    <a:pt x="1134553" y="464797"/>
                    <a:pt x="1161695" y="453894"/>
                  </a:cubicBezTo>
                  <a:cubicBezTo>
                    <a:pt x="1168788" y="451080"/>
                    <a:pt x="1175002" y="447563"/>
                    <a:pt x="1180630" y="443635"/>
                  </a:cubicBezTo>
                  <a:cubicBezTo>
                    <a:pt x="1181627" y="444808"/>
                    <a:pt x="1182623" y="445863"/>
                    <a:pt x="1183561" y="447094"/>
                  </a:cubicBezTo>
                  <a:cubicBezTo>
                    <a:pt x="1192354" y="458466"/>
                    <a:pt x="1204665" y="463508"/>
                    <a:pt x="1217503" y="463918"/>
                  </a:cubicBezTo>
                  <a:cubicBezTo>
                    <a:pt x="1219790" y="466205"/>
                    <a:pt x="1222134" y="468432"/>
                    <a:pt x="1224596" y="470543"/>
                  </a:cubicBezTo>
                  <a:cubicBezTo>
                    <a:pt x="1249218" y="491647"/>
                    <a:pt x="1281343" y="491236"/>
                    <a:pt x="1303150" y="470015"/>
                  </a:cubicBezTo>
                  <a:cubicBezTo>
                    <a:pt x="1335685" y="480977"/>
                    <a:pt x="1378304" y="464211"/>
                    <a:pt x="1378304" y="419424"/>
                  </a:cubicBezTo>
                  <a:lnTo>
                    <a:pt x="1378304" y="394861"/>
                  </a:lnTo>
                  <a:cubicBezTo>
                    <a:pt x="1381352" y="400196"/>
                    <a:pt x="1384048" y="405531"/>
                    <a:pt x="1386159" y="410807"/>
                  </a:cubicBezTo>
                  <a:cubicBezTo>
                    <a:pt x="1395656" y="434197"/>
                    <a:pt x="1412891" y="451666"/>
                    <a:pt x="1439857" y="451666"/>
                  </a:cubicBezTo>
                  <a:cubicBezTo>
                    <a:pt x="1469813" y="451666"/>
                    <a:pt x="1496075" y="426341"/>
                    <a:pt x="1495548" y="395975"/>
                  </a:cubicBezTo>
                  <a:cubicBezTo>
                    <a:pt x="1493437" y="277441"/>
                    <a:pt x="1403745" y="191384"/>
                    <a:pt x="1309305" y="132821"/>
                  </a:cubicBezTo>
                  <a:close/>
                  <a:moveTo>
                    <a:pt x="1269032" y="251120"/>
                  </a:moveTo>
                  <a:cubicBezTo>
                    <a:pt x="1267566" y="248189"/>
                    <a:pt x="1265983" y="245317"/>
                    <a:pt x="1264284" y="242503"/>
                  </a:cubicBezTo>
                  <a:cubicBezTo>
                    <a:pt x="1263521" y="239630"/>
                    <a:pt x="1262642" y="236816"/>
                    <a:pt x="1261587" y="234061"/>
                  </a:cubicBezTo>
                  <a:cubicBezTo>
                    <a:pt x="1265456" y="236523"/>
                    <a:pt x="1269208" y="239044"/>
                    <a:pt x="1272960" y="241565"/>
                  </a:cubicBezTo>
                  <a:cubicBezTo>
                    <a:pt x="1271318" y="244554"/>
                    <a:pt x="1269970" y="247720"/>
                    <a:pt x="1269032" y="251120"/>
                  </a:cubicBezTo>
                  <a:close/>
                  <a:moveTo>
                    <a:pt x="741843" y="304642"/>
                  </a:moveTo>
                  <a:cubicBezTo>
                    <a:pt x="746181" y="304466"/>
                    <a:pt x="750519" y="304232"/>
                    <a:pt x="754858" y="303821"/>
                  </a:cubicBezTo>
                  <a:cubicBezTo>
                    <a:pt x="754916" y="303880"/>
                    <a:pt x="755033" y="303880"/>
                    <a:pt x="755092" y="303939"/>
                  </a:cubicBezTo>
                  <a:cubicBezTo>
                    <a:pt x="752630" y="306811"/>
                    <a:pt x="750226" y="309742"/>
                    <a:pt x="747999" y="312790"/>
                  </a:cubicBezTo>
                  <a:cubicBezTo>
                    <a:pt x="745947" y="310094"/>
                    <a:pt x="743895" y="307339"/>
                    <a:pt x="741843" y="304642"/>
                  </a:cubicBezTo>
                  <a:close/>
                </a:path>
              </a:pathLst>
            </a:custGeom>
            <a:solidFill>
              <a:srgbClr val="71481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9141007" y="2552299"/>
              <a:ext cx="1459231" cy="614553"/>
            </a:xfrm>
            <a:custGeom>
              <a:avLst/>
              <a:gdLst>
                <a:gd name="connsiteX0" fmla="*/ 1451105 w 1459231"/>
                <a:gd name="connsiteY0" fmla="*/ 302281 h 614553"/>
                <a:gd name="connsiteX1" fmla="*/ 757781 w 1459231"/>
                <a:gd name="connsiteY1" fmla="*/ 3074 h 614553"/>
                <a:gd name="connsiteX2" fmla="*/ 477685 w 1459231"/>
                <a:gd name="connsiteY2" fmla="*/ 6532 h 614553"/>
                <a:gd name="connsiteX3" fmla="*/ 191609 w 1459231"/>
                <a:gd name="connsiteY3" fmla="*/ 95228 h 614553"/>
                <a:gd name="connsiteX4" fmla="*/ 131287 w 1459231"/>
                <a:gd name="connsiteY4" fmla="*/ 195647 h 614553"/>
                <a:gd name="connsiteX5" fmla="*/ 94531 w 1459231"/>
                <a:gd name="connsiteY5" fmla="*/ 220269 h 614553"/>
                <a:gd name="connsiteX6" fmla="*/ 970 w 1459231"/>
                <a:gd name="connsiteY6" fmla="*/ 544273 h 614553"/>
                <a:gd name="connsiteX7" fmla="*/ 39895 w 1459231"/>
                <a:gd name="connsiteY7" fmla="*/ 612802 h 614553"/>
                <a:gd name="connsiteX8" fmla="*/ 108425 w 1459231"/>
                <a:gd name="connsiteY8" fmla="*/ 573877 h 614553"/>
                <a:gd name="connsiteX9" fmla="*/ 156671 w 1459231"/>
                <a:gd name="connsiteY9" fmla="*/ 342437 h 614553"/>
                <a:gd name="connsiteX10" fmla="*/ 160188 w 1459231"/>
                <a:gd name="connsiteY10" fmla="*/ 375324 h 614553"/>
                <a:gd name="connsiteX11" fmla="*/ 180764 w 1459231"/>
                <a:gd name="connsiteY11" fmla="*/ 465250 h 614553"/>
                <a:gd name="connsiteX12" fmla="*/ 236455 w 1459231"/>
                <a:gd name="connsiteY12" fmla="*/ 520941 h 614553"/>
                <a:gd name="connsiteX13" fmla="*/ 292146 w 1459231"/>
                <a:gd name="connsiteY13" fmla="*/ 465250 h 614553"/>
                <a:gd name="connsiteX14" fmla="*/ 289508 w 1459231"/>
                <a:gd name="connsiteY14" fmla="*/ 448426 h 614553"/>
                <a:gd name="connsiteX15" fmla="*/ 293905 w 1459231"/>
                <a:gd name="connsiteY15" fmla="*/ 458216 h 614553"/>
                <a:gd name="connsiteX16" fmla="*/ 397666 w 1459231"/>
                <a:gd name="connsiteY16" fmla="*/ 430136 h 614553"/>
                <a:gd name="connsiteX17" fmla="*/ 400890 w 1459231"/>
                <a:gd name="connsiteY17" fmla="*/ 389921 h 614553"/>
                <a:gd name="connsiteX18" fmla="*/ 427680 w 1459231"/>
                <a:gd name="connsiteY18" fmla="*/ 375793 h 614553"/>
                <a:gd name="connsiteX19" fmla="*/ 437470 w 1459231"/>
                <a:gd name="connsiteY19" fmla="*/ 387459 h 614553"/>
                <a:gd name="connsiteX20" fmla="*/ 639365 w 1459231"/>
                <a:gd name="connsiteY20" fmla="*/ 410908 h 614553"/>
                <a:gd name="connsiteX21" fmla="*/ 646224 w 1459231"/>
                <a:gd name="connsiteY21" fmla="*/ 402349 h 614553"/>
                <a:gd name="connsiteX22" fmla="*/ 652731 w 1459231"/>
                <a:gd name="connsiteY22" fmla="*/ 401880 h 614553"/>
                <a:gd name="connsiteX23" fmla="*/ 678993 w 1459231"/>
                <a:gd name="connsiteY23" fmla="*/ 419408 h 614553"/>
                <a:gd name="connsiteX24" fmla="*/ 1110042 w 1459231"/>
                <a:gd name="connsiteY24" fmla="*/ 474161 h 614553"/>
                <a:gd name="connsiteX25" fmla="*/ 1157408 w 1459231"/>
                <a:gd name="connsiteY25" fmla="*/ 446257 h 614553"/>
                <a:gd name="connsiteX26" fmla="*/ 1165557 w 1459231"/>
                <a:gd name="connsiteY26" fmla="*/ 448719 h 614553"/>
                <a:gd name="connsiteX27" fmla="*/ 1251907 w 1459231"/>
                <a:gd name="connsiteY27" fmla="*/ 484127 h 614553"/>
                <a:gd name="connsiteX28" fmla="*/ 1334564 w 1459231"/>
                <a:gd name="connsiteY28" fmla="*/ 439105 h 614553"/>
                <a:gd name="connsiteX29" fmla="*/ 1385800 w 1459231"/>
                <a:gd name="connsiteY29" fmla="*/ 391445 h 614553"/>
                <a:gd name="connsiteX30" fmla="*/ 1399166 w 1459231"/>
                <a:gd name="connsiteY30" fmla="*/ 385935 h 614553"/>
                <a:gd name="connsiteX31" fmla="*/ 1431232 w 1459231"/>
                <a:gd name="connsiteY31" fmla="*/ 378607 h 614553"/>
                <a:gd name="connsiteX32" fmla="*/ 1451105 w 1459231"/>
                <a:gd name="connsiteY32" fmla="*/ 302281 h 6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59231" h="614553">
                  <a:moveTo>
                    <a:pt x="1451105" y="302281"/>
                  </a:moveTo>
                  <a:cubicBezTo>
                    <a:pt x="1295053" y="83914"/>
                    <a:pt x="1011439" y="14505"/>
                    <a:pt x="757781" y="3074"/>
                  </a:cubicBezTo>
                  <a:cubicBezTo>
                    <a:pt x="664455" y="-1147"/>
                    <a:pt x="570777" y="-1909"/>
                    <a:pt x="477685" y="6532"/>
                  </a:cubicBezTo>
                  <a:cubicBezTo>
                    <a:pt x="379669" y="15384"/>
                    <a:pt x="270573" y="31506"/>
                    <a:pt x="191609" y="95228"/>
                  </a:cubicBezTo>
                  <a:cubicBezTo>
                    <a:pt x="159191" y="121373"/>
                    <a:pt x="139260" y="156136"/>
                    <a:pt x="131287" y="195647"/>
                  </a:cubicBezTo>
                  <a:cubicBezTo>
                    <a:pt x="117511" y="197992"/>
                    <a:pt x="104321" y="205613"/>
                    <a:pt x="94531" y="220269"/>
                  </a:cubicBezTo>
                  <a:cubicBezTo>
                    <a:pt x="29578" y="317757"/>
                    <a:pt x="18498" y="431543"/>
                    <a:pt x="970" y="544273"/>
                  </a:cubicBezTo>
                  <a:cubicBezTo>
                    <a:pt x="-3661" y="574229"/>
                    <a:pt x="8122" y="604067"/>
                    <a:pt x="39895" y="612802"/>
                  </a:cubicBezTo>
                  <a:cubicBezTo>
                    <a:pt x="66568" y="620130"/>
                    <a:pt x="103735" y="603950"/>
                    <a:pt x="108425" y="573877"/>
                  </a:cubicBezTo>
                  <a:cubicBezTo>
                    <a:pt x="120559" y="495734"/>
                    <a:pt x="127770" y="415480"/>
                    <a:pt x="156671" y="342437"/>
                  </a:cubicBezTo>
                  <a:cubicBezTo>
                    <a:pt x="157257" y="353223"/>
                    <a:pt x="158429" y="364186"/>
                    <a:pt x="160188" y="375324"/>
                  </a:cubicBezTo>
                  <a:cubicBezTo>
                    <a:pt x="164877" y="405749"/>
                    <a:pt x="177306" y="434650"/>
                    <a:pt x="180764" y="465250"/>
                  </a:cubicBezTo>
                  <a:cubicBezTo>
                    <a:pt x="184223" y="495382"/>
                    <a:pt x="203510" y="520941"/>
                    <a:pt x="236455" y="520941"/>
                  </a:cubicBezTo>
                  <a:cubicBezTo>
                    <a:pt x="264183" y="520941"/>
                    <a:pt x="295605" y="495499"/>
                    <a:pt x="292146" y="465250"/>
                  </a:cubicBezTo>
                  <a:cubicBezTo>
                    <a:pt x="291501" y="459681"/>
                    <a:pt x="290563" y="454054"/>
                    <a:pt x="289508" y="448426"/>
                  </a:cubicBezTo>
                  <a:cubicBezTo>
                    <a:pt x="290857" y="451709"/>
                    <a:pt x="292322" y="454991"/>
                    <a:pt x="293905" y="458216"/>
                  </a:cubicBezTo>
                  <a:cubicBezTo>
                    <a:pt x="319405" y="509979"/>
                    <a:pt x="396728" y="482602"/>
                    <a:pt x="397666" y="430136"/>
                  </a:cubicBezTo>
                  <a:cubicBezTo>
                    <a:pt x="397900" y="416594"/>
                    <a:pt x="399190" y="403228"/>
                    <a:pt x="400890" y="389921"/>
                  </a:cubicBezTo>
                  <a:cubicBezTo>
                    <a:pt x="410094" y="385876"/>
                    <a:pt x="419063" y="381128"/>
                    <a:pt x="427680" y="375793"/>
                  </a:cubicBezTo>
                  <a:cubicBezTo>
                    <a:pt x="430201" y="380131"/>
                    <a:pt x="433367" y="384117"/>
                    <a:pt x="437470" y="387459"/>
                  </a:cubicBezTo>
                  <a:cubicBezTo>
                    <a:pt x="495506" y="435060"/>
                    <a:pt x="576522" y="476330"/>
                    <a:pt x="639365" y="410908"/>
                  </a:cubicBezTo>
                  <a:cubicBezTo>
                    <a:pt x="642061" y="408094"/>
                    <a:pt x="644289" y="405280"/>
                    <a:pt x="646224" y="402349"/>
                  </a:cubicBezTo>
                  <a:cubicBezTo>
                    <a:pt x="648393" y="402232"/>
                    <a:pt x="650562" y="402056"/>
                    <a:pt x="652731" y="401880"/>
                  </a:cubicBezTo>
                  <a:cubicBezTo>
                    <a:pt x="658945" y="409442"/>
                    <a:pt x="667562" y="415656"/>
                    <a:pt x="678993" y="419408"/>
                  </a:cubicBezTo>
                  <a:cubicBezTo>
                    <a:pt x="818631" y="465016"/>
                    <a:pt x="964072" y="473985"/>
                    <a:pt x="1110042" y="474161"/>
                  </a:cubicBezTo>
                  <a:cubicBezTo>
                    <a:pt x="1133549" y="474161"/>
                    <a:pt x="1149260" y="462261"/>
                    <a:pt x="1157408" y="446257"/>
                  </a:cubicBezTo>
                  <a:cubicBezTo>
                    <a:pt x="1159987" y="447312"/>
                    <a:pt x="1162743" y="448191"/>
                    <a:pt x="1165557" y="448719"/>
                  </a:cubicBezTo>
                  <a:cubicBezTo>
                    <a:pt x="1197213" y="454698"/>
                    <a:pt x="1224355" y="467830"/>
                    <a:pt x="1251907" y="484127"/>
                  </a:cubicBezTo>
                  <a:cubicBezTo>
                    <a:pt x="1292532" y="508162"/>
                    <a:pt x="1330578" y="475040"/>
                    <a:pt x="1334564" y="439105"/>
                  </a:cubicBezTo>
                  <a:cubicBezTo>
                    <a:pt x="1365692" y="441919"/>
                    <a:pt x="1383162" y="417884"/>
                    <a:pt x="1385800" y="391445"/>
                  </a:cubicBezTo>
                  <a:cubicBezTo>
                    <a:pt x="1390431" y="390273"/>
                    <a:pt x="1394945" y="388338"/>
                    <a:pt x="1399166" y="385935"/>
                  </a:cubicBezTo>
                  <a:cubicBezTo>
                    <a:pt x="1409659" y="386931"/>
                    <a:pt x="1420621" y="384821"/>
                    <a:pt x="1431232" y="378607"/>
                  </a:cubicBezTo>
                  <a:cubicBezTo>
                    <a:pt x="1455502" y="364186"/>
                    <a:pt x="1468809" y="327078"/>
                    <a:pt x="1451105" y="302281"/>
                  </a:cubicBezTo>
                  <a:close/>
                </a:path>
              </a:pathLst>
            </a:custGeom>
            <a:solidFill>
              <a:srgbClr val="BC7629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9109947" y="2554972"/>
              <a:ext cx="1490289" cy="576976"/>
            </a:xfrm>
            <a:custGeom>
              <a:avLst/>
              <a:gdLst>
                <a:gd name="connsiteX0" fmla="*/ 1482165 w 1490289"/>
                <a:gd name="connsiteY0" fmla="*/ 340643 h 576976"/>
                <a:gd name="connsiteX1" fmla="*/ 1222645 w 1490289"/>
                <a:gd name="connsiteY1" fmla="*/ 107562 h 576976"/>
                <a:gd name="connsiteX2" fmla="*/ 896062 w 1490289"/>
                <a:gd name="connsiteY2" fmla="*/ 8080 h 576976"/>
                <a:gd name="connsiteX3" fmla="*/ 210066 w 1490289"/>
                <a:gd name="connsiteY3" fmla="*/ 121338 h 576976"/>
                <a:gd name="connsiteX4" fmla="*/ 185034 w 1490289"/>
                <a:gd name="connsiteY4" fmla="*/ 152759 h 576976"/>
                <a:gd name="connsiteX5" fmla="*/ 163637 w 1490289"/>
                <a:gd name="connsiteY5" fmla="*/ 165246 h 576976"/>
                <a:gd name="connsiteX6" fmla="*/ 2778 w 1490289"/>
                <a:gd name="connsiteY6" fmla="*/ 506368 h 576976"/>
                <a:gd name="connsiteX7" fmla="*/ 41703 w 1490289"/>
                <a:gd name="connsiteY7" fmla="*/ 574897 h 576976"/>
                <a:gd name="connsiteX8" fmla="*/ 110232 w 1490289"/>
                <a:gd name="connsiteY8" fmla="*/ 535972 h 576976"/>
                <a:gd name="connsiteX9" fmla="*/ 153261 w 1490289"/>
                <a:gd name="connsiteY9" fmla="*/ 399793 h 576976"/>
                <a:gd name="connsiteX10" fmla="*/ 153261 w 1490289"/>
                <a:gd name="connsiteY10" fmla="*/ 427345 h 576976"/>
                <a:gd name="connsiteX11" fmla="*/ 264643 w 1490289"/>
                <a:gd name="connsiteY11" fmla="*/ 427345 h 576976"/>
                <a:gd name="connsiteX12" fmla="*/ 264643 w 1490289"/>
                <a:gd name="connsiteY12" fmla="*/ 304239 h 576976"/>
                <a:gd name="connsiteX13" fmla="*/ 231521 w 1490289"/>
                <a:gd name="connsiteY13" fmla="*/ 254586 h 576976"/>
                <a:gd name="connsiteX14" fmla="*/ 242484 w 1490289"/>
                <a:gd name="connsiteY14" fmla="*/ 243975 h 576976"/>
                <a:gd name="connsiteX15" fmla="*/ 258195 w 1490289"/>
                <a:gd name="connsiteY15" fmla="*/ 220468 h 576976"/>
                <a:gd name="connsiteX16" fmla="*/ 266343 w 1490289"/>
                <a:gd name="connsiteY16" fmla="*/ 217537 h 576976"/>
                <a:gd name="connsiteX17" fmla="*/ 1265849 w 1490289"/>
                <a:gd name="connsiteY17" fmla="*/ 269652 h 576976"/>
                <a:gd name="connsiteX18" fmla="*/ 1274877 w 1490289"/>
                <a:gd name="connsiteY18" fmla="*/ 436315 h 576976"/>
                <a:gd name="connsiteX19" fmla="*/ 1382273 w 1490289"/>
                <a:gd name="connsiteY19" fmla="*/ 406710 h 576976"/>
                <a:gd name="connsiteX20" fmla="*/ 1376294 w 1490289"/>
                <a:gd name="connsiteY20" fmla="*/ 383672 h 576976"/>
                <a:gd name="connsiteX21" fmla="*/ 1386025 w 1490289"/>
                <a:gd name="connsiteY21" fmla="*/ 396862 h 576976"/>
                <a:gd name="connsiteX22" fmla="*/ 1462233 w 1490289"/>
                <a:gd name="connsiteY22" fmla="*/ 416852 h 576976"/>
                <a:gd name="connsiteX23" fmla="*/ 1482165 w 1490289"/>
                <a:gd name="connsiteY23" fmla="*/ 340643 h 57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90289" h="576976">
                  <a:moveTo>
                    <a:pt x="1482165" y="340643"/>
                  </a:moveTo>
                  <a:cubicBezTo>
                    <a:pt x="1413284" y="244445"/>
                    <a:pt x="1326641" y="164660"/>
                    <a:pt x="1222645" y="107562"/>
                  </a:cubicBezTo>
                  <a:cubicBezTo>
                    <a:pt x="1121463" y="51988"/>
                    <a:pt x="1010023" y="22267"/>
                    <a:pt x="896062" y="8080"/>
                  </a:cubicBezTo>
                  <a:cubicBezTo>
                    <a:pt x="663390" y="-20938"/>
                    <a:pt x="423919" y="30826"/>
                    <a:pt x="210066" y="121338"/>
                  </a:cubicBezTo>
                  <a:cubicBezTo>
                    <a:pt x="196817" y="126966"/>
                    <a:pt x="188610" y="139042"/>
                    <a:pt x="185034" y="152759"/>
                  </a:cubicBezTo>
                  <a:cubicBezTo>
                    <a:pt x="177706" y="155046"/>
                    <a:pt x="170496" y="159091"/>
                    <a:pt x="163637" y="165246"/>
                  </a:cubicBezTo>
                  <a:cubicBezTo>
                    <a:pt x="65621" y="253414"/>
                    <a:pt x="47448" y="389182"/>
                    <a:pt x="2778" y="506368"/>
                  </a:cubicBezTo>
                  <a:cubicBezTo>
                    <a:pt x="-8067" y="534741"/>
                    <a:pt x="14502" y="567394"/>
                    <a:pt x="41703" y="574897"/>
                  </a:cubicBezTo>
                  <a:cubicBezTo>
                    <a:pt x="73125" y="583515"/>
                    <a:pt x="99387" y="564345"/>
                    <a:pt x="110232" y="535972"/>
                  </a:cubicBezTo>
                  <a:cubicBezTo>
                    <a:pt x="126647" y="492943"/>
                    <a:pt x="138371" y="445635"/>
                    <a:pt x="153261" y="399793"/>
                  </a:cubicBezTo>
                  <a:lnTo>
                    <a:pt x="153261" y="427345"/>
                  </a:lnTo>
                  <a:cubicBezTo>
                    <a:pt x="153261" y="499157"/>
                    <a:pt x="264643" y="499157"/>
                    <a:pt x="264643" y="427345"/>
                  </a:cubicBezTo>
                  <a:lnTo>
                    <a:pt x="264643" y="304239"/>
                  </a:lnTo>
                  <a:cubicBezTo>
                    <a:pt x="264643" y="278269"/>
                    <a:pt x="250105" y="261797"/>
                    <a:pt x="231521" y="254586"/>
                  </a:cubicBezTo>
                  <a:cubicBezTo>
                    <a:pt x="235039" y="250951"/>
                    <a:pt x="238673" y="247376"/>
                    <a:pt x="242484" y="243975"/>
                  </a:cubicBezTo>
                  <a:cubicBezTo>
                    <a:pt x="250632" y="236648"/>
                    <a:pt x="255674" y="228616"/>
                    <a:pt x="258195" y="220468"/>
                  </a:cubicBezTo>
                  <a:cubicBezTo>
                    <a:pt x="260950" y="219589"/>
                    <a:pt x="263646" y="218651"/>
                    <a:pt x="266343" y="217537"/>
                  </a:cubicBezTo>
                  <a:cubicBezTo>
                    <a:pt x="577099" y="85989"/>
                    <a:pt x="994078" y="51636"/>
                    <a:pt x="1265849" y="269652"/>
                  </a:cubicBezTo>
                  <a:cubicBezTo>
                    <a:pt x="1251370" y="324464"/>
                    <a:pt x="1259049" y="381620"/>
                    <a:pt x="1274877" y="436315"/>
                  </a:cubicBezTo>
                  <a:cubicBezTo>
                    <a:pt x="1294809" y="505195"/>
                    <a:pt x="1402322" y="475884"/>
                    <a:pt x="1382273" y="406710"/>
                  </a:cubicBezTo>
                  <a:cubicBezTo>
                    <a:pt x="1379987" y="398914"/>
                    <a:pt x="1377994" y="391234"/>
                    <a:pt x="1376294" y="383672"/>
                  </a:cubicBezTo>
                  <a:cubicBezTo>
                    <a:pt x="1379576" y="388010"/>
                    <a:pt x="1382859" y="392348"/>
                    <a:pt x="1386025" y="396862"/>
                  </a:cubicBezTo>
                  <a:cubicBezTo>
                    <a:pt x="1403670" y="421483"/>
                    <a:pt x="1434212" y="433266"/>
                    <a:pt x="1462233" y="416852"/>
                  </a:cubicBezTo>
                  <a:cubicBezTo>
                    <a:pt x="1486562" y="402607"/>
                    <a:pt x="1499869" y="365382"/>
                    <a:pt x="1482165" y="340643"/>
                  </a:cubicBezTo>
                  <a:close/>
                </a:path>
              </a:pathLst>
            </a:custGeom>
            <a:solidFill>
              <a:srgbClr val="81471D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8985018" y="2911055"/>
              <a:ext cx="1720327" cy="1252386"/>
            </a:xfrm>
            <a:custGeom>
              <a:avLst/>
              <a:gdLst>
                <a:gd name="connsiteX0" fmla="*/ 1697314 w 1720327"/>
                <a:gd name="connsiteY0" fmla="*/ 248829 h 1252386"/>
                <a:gd name="connsiteX1" fmla="*/ 1531706 w 1720327"/>
                <a:gd name="connsiteY1" fmla="*/ 245077 h 1252386"/>
                <a:gd name="connsiteX2" fmla="*/ 1521506 w 1720327"/>
                <a:gd name="connsiteY2" fmla="*/ 182703 h 1252386"/>
                <a:gd name="connsiteX3" fmla="*/ 1436738 w 1720327"/>
                <a:gd name="connsiteY3" fmla="*/ 131057 h 1252386"/>
                <a:gd name="connsiteX4" fmla="*/ 1336084 w 1720327"/>
                <a:gd name="connsiteY4" fmla="*/ 159254 h 1252386"/>
                <a:gd name="connsiteX5" fmla="*/ 1336846 w 1720327"/>
                <a:gd name="connsiteY5" fmla="*/ 162127 h 1252386"/>
                <a:gd name="connsiteX6" fmla="*/ 1289362 w 1720327"/>
                <a:gd name="connsiteY6" fmla="*/ 161482 h 1252386"/>
                <a:gd name="connsiteX7" fmla="*/ 1240061 w 1720327"/>
                <a:gd name="connsiteY7" fmla="*/ 164589 h 1252386"/>
                <a:gd name="connsiteX8" fmla="*/ 1145504 w 1720327"/>
                <a:gd name="connsiteY8" fmla="*/ 166347 h 1252386"/>
                <a:gd name="connsiteX9" fmla="*/ 1145152 w 1720327"/>
                <a:gd name="connsiteY9" fmla="*/ 167637 h 1252386"/>
                <a:gd name="connsiteX10" fmla="*/ 1143393 w 1720327"/>
                <a:gd name="connsiteY10" fmla="*/ 168458 h 1252386"/>
                <a:gd name="connsiteX11" fmla="*/ 1056164 w 1720327"/>
                <a:gd name="connsiteY11" fmla="*/ 128653 h 1252386"/>
                <a:gd name="connsiteX12" fmla="*/ 1025973 w 1720327"/>
                <a:gd name="connsiteY12" fmla="*/ 139323 h 1252386"/>
                <a:gd name="connsiteX13" fmla="*/ 1007859 w 1720327"/>
                <a:gd name="connsiteY13" fmla="*/ 97584 h 1252386"/>
                <a:gd name="connsiteX14" fmla="*/ 947713 w 1720327"/>
                <a:gd name="connsiteY14" fmla="*/ 56724 h 1252386"/>
                <a:gd name="connsiteX15" fmla="*/ 900463 w 1720327"/>
                <a:gd name="connsiteY15" fmla="*/ 97584 h 1252386"/>
                <a:gd name="connsiteX16" fmla="*/ 900874 w 1720327"/>
                <a:gd name="connsiteY16" fmla="*/ 112884 h 1252386"/>
                <a:gd name="connsiteX17" fmla="*/ 891553 w 1720327"/>
                <a:gd name="connsiteY17" fmla="*/ 101863 h 1252386"/>
                <a:gd name="connsiteX18" fmla="*/ 791837 w 1720327"/>
                <a:gd name="connsiteY18" fmla="*/ 115170 h 1252386"/>
                <a:gd name="connsiteX19" fmla="*/ 788671 w 1720327"/>
                <a:gd name="connsiteY19" fmla="*/ 132053 h 1252386"/>
                <a:gd name="connsiteX20" fmla="*/ 744059 w 1720327"/>
                <a:gd name="connsiteY20" fmla="*/ 121502 h 1252386"/>
                <a:gd name="connsiteX21" fmla="*/ 727411 w 1720327"/>
                <a:gd name="connsiteY21" fmla="*/ 53793 h 1252386"/>
                <a:gd name="connsiteX22" fmla="*/ 616029 w 1720327"/>
                <a:gd name="connsiteY22" fmla="*/ 53793 h 1252386"/>
                <a:gd name="connsiteX23" fmla="*/ 621070 w 1720327"/>
                <a:gd name="connsiteY23" fmla="*/ 105146 h 1252386"/>
                <a:gd name="connsiteX24" fmla="*/ 542634 w 1720327"/>
                <a:gd name="connsiteY24" fmla="*/ 99518 h 1252386"/>
                <a:gd name="connsiteX25" fmla="*/ 493157 w 1720327"/>
                <a:gd name="connsiteY25" fmla="*/ 74311 h 1252386"/>
                <a:gd name="connsiteX26" fmla="*/ 446201 w 1720327"/>
                <a:gd name="connsiteY26" fmla="*/ 130002 h 1252386"/>
                <a:gd name="connsiteX27" fmla="*/ 448428 w 1720327"/>
                <a:gd name="connsiteY27" fmla="*/ 144071 h 1252386"/>
                <a:gd name="connsiteX28" fmla="*/ 441863 w 1720327"/>
                <a:gd name="connsiteY28" fmla="*/ 147119 h 1252386"/>
                <a:gd name="connsiteX29" fmla="*/ 333236 w 1720327"/>
                <a:gd name="connsiteY29" fmla="*/ 144481 h 1252386"/>
                <a:gd name="connsiteX30" fmla="*/ 332298 w 1720327"/>
                <a:gd name="connsiteY30" fmla="*/ 154682 h 1252386"/>
                <a:gd name="connsiteX31" fmla="*/ 286924 w 1720327"/>
                <a:gd name="connsiteY31" fmla="*/ 146709 h 1252386"/>
                <a:gd name="connsiteX32" fmla="*/ 286397 w 1720327"/>
                <a:gd name="connsiteY32" fmla="*/ 146357 h 1252386"/>
                <a:gd name="connsiteX33" fmla="*/ 213354 w 1720327"/>
                <a:gd name="connsiteY33" fmla="*/ 166347 h 1252386"/>
                <a:gd name="connsiteX34" fmla="*/ 203329 w 1720327"/>
                <a:gd name="connsiteY34" fmla="*/ 406933 h 1252386"/>
                <a:gd name="connsiteX35" fmla="*/ 146994 w 1720327"/>
                <a:gd name="connsiteY35" fmla="*/ 349366 h 1252386"/>
                <a:gd name="connsiteX36" fmla="*/ 114751 w 1720327"/>
                <a:gd name="connsiteY36" fmla="*/ 333069 h 1252386"/>
                <a:gd name="connsiteX37" fmla="*/ 101327 w 1720327"/>
                <a:gd name="connsiteY37" fmla="*/ 325858 h 1252386"/>
                <a:gd name="connsiteX38" fmla="*/ 100565 w 1720327"/>
                <a:gd name="connsiteY38" fmla="*/ 325272 h 1252386"/>
                <a:gd name="connsiteX39" fmla="*/ 100272 w 1720327"/>
                <a:gd name="connsiteY39" fmla="*/ 325037 h 1252386"/>
                <a:gd name="connsiteX40" fmla="*/ 99920 w 1720327"/>
                <a:gd name="connsiteY40" fmla="*/ 324627 h 1252386"/>
                <a:gd name="connsiteX41" fmla="*/ 20604 w 1720327"/>
                <a:gd name="connsiteY41" fmla="*/ 304637 h 1252386"/>
                <a:gd name="connsiteX42" fmla="*/ 12632 w 1720327"/>
                <a:gd name="connsiteY42" fmla="*/ 380846 h 1252386"/>
                <a:gd name="connsiteX43" fmla="*/ 84503 w 1720327"/>
                <a:gd name="connsiteY43" fmla="*/ 434368 h 1252386"/>
                <a:gd name="connsiteX44" fmla="*/ 98923 w 1720327"/>
                <a:gd name="connsiteY44" fmla="*/ 441520 h 1252386"/>
                <a:gd name="connsiteX45" fmla="*/ 104199 w 1720327"/>
                <a:gd name="connsiteY45" fmla="*/ 444509 h 1252386"/>
                <a:gd name="connsiteX46" fmla="*/ 107013 w 1720327"/>
                <a:gd name="connsiteY46" fmla="*/ 446971 h 1252386"/>
                <a:gd name="connsiteX47" fmla="*/ 107658 w 1720327"/>
                <a:gd name="connsiteY47" fmla="*/ 447792 h 1252386"/>
                <a:gd name="connsiteX48" fmla="*/ 107717 w 1720327"/>
                <a:gd name="connsiteY48" fmla="*/ 447909 h 1252386"/>
                <a:gd name="connsiteX49" fmla="*/ 110120 w 1720327"/>
                <a:gd name="connsiteY49" fmla="*/ 452423 h 1252386"/>
                <a:gd name="connsiteX50" fmla="*/ 174546 w 1720327"/>
                <a:gd name="connsiteY50" fmla="*/ 508114 h 1252386"/>
                <a:gd name="connsiteX51" fmla="*/ 214819 w 1720327"/>
                <a:gd name="connsiteY51" fmla="*/ 487479 h 1252386"/>
                <a:gd name="connsiteX52" fmla="*/ 217750 w 1720327"/>
                <a:gd name="connsiteY52" fmla="*/ 505535 h 1252386"/>
                <a:gd name="connsiteX53" fmla="*/ 254682 w 1720327"/>
                <a:gd name="connsiteY53" fmla="*/ 844253 h 1252386"/>
                <a:gd name="connsiteX54" fmla="*/ 590704 w 1720327"/>
                <a:gd name="connsiteY54" fmla="*/ 1054882 h 1252386"/>
                <a:gd name="connsiteX55" fmla="*/ 658882 w 1720327"/>
                <a:gd name="connsiteY55" fmla="*/ 1084135 h 1252386"/>
                <a:gd name="connsiteX56" fmla="*/ 738725 w 1720327"/>
                <a:gd name="connsiteY56" fmla="*/ 1108522 h 1252386"/>
                <a:gd name="connsiteX57" fmla="*/ 745467 w 1720327"/>
                <a:gd name="connsiteY57" fmla="*/ 1109929 h 1252386"/>
                <a:gd name="connsiteX58" fmla="*/ 775539 w 1720327"/>
                <a:gd name="connsiteY58" fmla="*/ 1115322 h 1252386"/>
                <a:gd name="connsiteX59" fmla="*/ 877601 w 1720327"/>
                <a:gd name="connsiteY59" fmla="*/ 1119601 h 1252386"/>
                <a:gd name="connsiteX60" fmla="*/ 899877 w 1720327"/>
                <a:gd name="connsiteY60" fmla="*/ 1211696 h 1252386"/>
                <a:gd name="connsiteX61" fmla="*/ 974503 w 1720327"/>
                <a:gd name="connsiteY61" fmla="*/ 1250563 h 1252386"/>
                <a:gd name="connsiteX62" fmla="*/ 1002642 w 1720327"/>
                <a:gd name="connsiteY62" fmla="*/ 1182034 h 1252386"/>
                <a:gd name="connsiteX63" fmla="*/ 987283 w 1720327"/>
                <a:gd name="connsiteY63" fmla="*/ 1108932 h 1252386"/>
                <a:gd name="connsiteX64" fmla="*/ 985817 w 1720327"/>
                <a:gd name="connsiteY64" fmla="*/ 1102425 h 1252386"/>
                <a:gd name="connsiteX65" fmla="*/ 1179680 w 1720327"/>
                <a:gd name="connsiteY65" fmla="*/ 1020706 h 1252386"/>
                <a:gd name="connsiteX66" fmla="*/ 1446704 w 1720327"/>
                <a:gd name="connsiteY66" fmla="*/ 740844 h 1252386"/>
                <a:gd name="connsiteX67" fmla="*/ 1539327 w 1720327"/>
                <a:gd name="connsiteY67" fmla="*/ 347607 h 1252386"/>
                <a:gd name="connsiteX68" fmla="*/ 1563831 w 1720327"/>
                <a:gd name="connsiteY68" fmla="*/ 355169 h 1252386"/>
                <a:gd name="connsiteX69" fmla="*/ 1600470 w 1720327"/>
                <a:gd name="connsiteY69" fmla="*/ 367363 h 1252386"/>
                <a:gd name="connsiteX70" fmla="*/ 1699893 w 1720327"/>
                <a:gd name="connsiteY70" fmla="*/ 336293 h 1252386"/>
                <a:gd name="connsiteX71" fmla="*/ 1697314 w 1720327"/>
                <a:gd name="connsiteY71" fmla="*/ 248829 h 1252386"/>
                <a:gd name="connsiteX72" fmla="*/ 877542 w 1720327"/>
                <a:gd name="connsiteY72" fmla="*/ 979436 h 1252386"/>
                <a:gd name="connsiteX73" fmla="*/ 883697 w 1720327"/>
                <a:gd name="connsiteY73" fmla="*/ 962318 h 1252386"/>
                <a:gd name="connsiteX74" fmla="*/ 892432 w 1720327"/>
                <a:gd name="connsiteY74" fmla="*/ 974570 h 1252386"/>
                <a:gd name="connsiteX75" fmla="*/ 891201 w 1720327"/>
                <a:gd name="connsiteY75" fmla="*/ 977677 h 1252386"/>
                <a:gd name="connsiteX76" fmla="*/ 889970 w 1720327"/>
                <a:gd name="connsiteY76" fmla="*/ 980315 h 1252386"/>
                <a:gd name="connsiteX77" fmla="*/ 887097 w 1720327"/>
                <a:gd name="connsiteY77" fmla="*/ 984477 h 1252386"/>
                <a:gd name="connsiteX78" fmla="*/ 884166 w 1720327"/>
                <a:gd name="connsiteY78" fmla="*/ 985122 h 1252386"/>
                <a:gd name="connsiteX79" fmla="*/ 878070 w 1720327"/>
                <a:gd name="connsiteY79" fmla="*/ 985181 h 1252386"/>
                <a:gd name="connsiteX80" fmla="*/ 877894 w 1720327"/>
                <a:gd name="connsiteY80" fmla="*/ 985181 h 1252386"/>
                <a:gd name="connsiteX81" fmla="*/ 877308 w 1720327"/>
                <a:gd name="connsiteY81" fmla="*/ 985064 h 1252386"/>
                <a:gd name="connsiteX82" fmla="*/ 877542 w 1720327"/>
                <a:gd name="connsiteY82" fmla="*/ 979436 h 1252386"/>
                <a:gd name="connsiteX83" fmla="*/ 962485 w 1720327"/>
                <a:gd name="connsiteY83" fmla="*/ 317651 h 1252386"/>
                <a:gd name="connsiteX84" fmla="*/ 958440 w 1720327"/>
                <a:gd name="connsiteY84" fmla="*/ 308799 h 1252386"/>
                <a:gd name="connsiteX85" fmla="*/ 973213 w 1720327"/>
                <a:gd name="connsiteY85" fmla="*/ 312551 h 1252386"/>
                <a:gd name="connsiteX86" fmla="*/ 988162 w 1720327"/>
                <a:gd name="connsiteY86" fmla="*/ 313899 h 1252386"/>
                <a:gd name="connsiteX87" fmla="*/ 997248 w 1720327"/>
                <a:gd name="connsiteY87" fmla="*/ 320641 h 1252386"/>
                <a:gd name="connsiteX88" fmla="*/ 962485 w 1720327"/>
                <a:gd name="connsiteY88" fmla="*/ 317651 h 1252386"/>
                <a:gd name="connsiteX89" fmla="*/ 1372137 w 1720327"/>
                <a:gd name="connsiteY89" fmla="*/ 619496 h 1252386"/>
                <a:gd name="connsiteX90" fmla="*/ 1355898 w 1720327"/>
                <a:gd name="connsiteY90" fmla="*/ 594230 h 1252386"/>
                <a:gd name="connsiteX91" fmla="*/ 1353026 w 1720327"/>
                <a:gd name="connsiteY91" fmla="*/ 590889 h 1252386"/>
                <a:gd name="connsiteX92" fmla="*/ 1381165 w 1720327"/>
                <a:gd name="connsiteY92" fmla="*/ 596458 h 1252386"/>
                <a:gd name="connsiteX93" fmla="*/ 1372137 w 1720327"/>
                <a:gd name="connsiteY93" fmla="*/ 619496 h 125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720327" h="1252386">
                  <a:moveTo>
                    <a:pt x="1697314" y="248829"/>
                  </a:moveTo>
                  <a:cubicBezTo>
                    <a:pt x="1645550" y="199938"/>
                    <a:pt x="1575848" y="210900"/>
                    <a:pt x="1531706" y="245077"/>
                  </a:cubicBezTo>
                  <a:cubicBezTo>
                    <a:pt x="1529009" y="224266"/>
                    <a:pt x="1525609" y="203455"/>
                    <a:pt x="1521506" y="182703"/>
                  </a:cubicBezTo>
                  <a:cubicBezTo>
                    <a:pt x="1513123" y="140554"/>
                    <a:pt x="1467163" y="119977"/>
                    <a:pt x="1436738" y="131057"/>
                  </a:cubicBezTo>
                  <a:cubicBezTo>
                    <a:pt x="1407134" y="85449"/>
                    <a:pt x="1320139" y="102098"/>
                    <a:pt x="1336084" y="159254"/>
                  </a:cubicBezTo>
                  <a:cubicBezTo>
                    <a:pt x="1336377" y="160192"/>
                    <a:pt x="1336553" y="161130"/>
                    <a:pt x="1336846" y="162127"/>
                  </a:cubicBezTo>
                  <a:cubicBezTo>
                    <a:pt x="1321429" y="155796"/>
                    <a:pt x="1303725" y="155737"/>
                    <a:pt x="1289362" y="161482"/>
                  </a:cubicBezTo>
                  <a:cubicBezTo>
                    <a:pt x="1272303" y="155502"/>
                    <a:pt x="1253603" y="156206"/>
                    <a:pt x="1240061" y="164589"/>
                  </a:cubicBezTo>
                  <a:cubicBezTo>
                    <a:pt x="1214033" y="134809"/>
                    <a:pt x="1156525" y="126133"/>
                    <a:pt x="1145504" y="166347"/>
                  </a:cubicBezTo>
                  <a:cubicBezTo>
                    <a:pt x="1145386" y="166758"/>
                    <a:pt x="1145269" y="167227"/>
                    <a:pt x="1145152" y="167637"/>
                  </a:cubicBezTo>
                  <a:cubicBezTo>
                    <a:pt x="1144566" y="167872"/>
                    <a:pt x="1143980" y="168165"/>
                    <a:pt x="1143393" y="168458"/>
                  </a:cubicBezTo>
                  <a:cubicBezTo>
                    <a:pt x="1131200" y="127540"/>
                    <a:pt x="1084713" y="114291"/>
                    <a:pt x="1056164" y="128653"/>
                  </a:cubicBezTo>
                  <a:cubicBezTo>
                    <a:pt x="1044908" y="129122"/>
                    <a:pt x="1034239" y="132581"/>
                    <a:pt x="1025973" y="139323"/>
                  </a:cubicBezTo>
                  <a:cubicBezTo>
                    <a:pt x="1020932" y="125195"/>
                    <a:pt x="1014835" y="111243"/>
                    <a:pt x="1007859" y="97584"/>
                  </a:cubicBezTo>
                  <a:cubicBezTo>
                    <a:pt x="995783" y="73959"/>
                    <a:pt x="973858" y="56724"/>
                    <a:pt x="947713" y="56724"/>
                  </a:cubicBezTo>
                  <a:cubicBezTo>
                    <a:pt x="925202" y="56724"/>
                    <a:pt x="900287" y="73490"/>
                    <a:pt x="900463" y="97584"/>
                  </a:cubicBezTo>
                  <a:cubicBezTo>
                    <a:pt x="900463" y="102625"/>
                    <a:pt x="900639" y="107725"/>
                    <a:pt x="900874" y="112884"/>
                  </a:cubicBezTo>
                  <a:cubicBezTo>
                    <a:pt x="897884" y="109191"/>
                    <a:pt x="894836" y="105498"/>
                    <a:pt x="891553" y="101863"/>
                  </a:cubicBezTo>
                  <a:cubicBezTo>
                    <a:pt x="854855" y="61414"/>
                    <a:pt x="803502" y="68566"/>
                    <a:pt x="791837" y="115170"/>
                  </a:cubicBezTo>
                  <a:cubicBezTo>
                    <a:pt x="790488" y="120564"/>
                    <a:pt x="789492" y="126250"/>
                    <a:pt x="788671" y="132053"/>
                  </a:cubicBezTo>
                  <a:cubicBezTo>
                    <a:pt x="775188" y="126250"/>
                    <a:pt x="760239" y="122674"/>
                    <a:pt x="744059" y="121502"/>
                  </a:cubicBezTo>
                  <a:cubicBezTo>
                    <a:pt x="738373" y="98932"/>
                    <a:pt x="732804" y="76362"/>
                    <a:pt x="727411" y="53793"/>
                  </a:cubicBezTo>
                  <a:cubicBezTo>
                    <a:pt x="710293" y="-18019"/>
                    <a:pt x="610812" y="-17843"/>
                    <a:pt x="616029" y="53793"/>
                  </a:cubicBezTo>
                  <a:cubicBezTo>
                    <a:pt x="617260" y="70911"/>
                    <a:pt x="619019" y="88028"/>
                    <a:pt x="621070" y="105146"/>
                  </a:cubicBezTo>
                  <a:cubicBezTo>
                    <a:pt x="597798" y="84277"/>
                    <a:pt x="561921" y="82401"/>
                    <a:pt x="542634" y="99518"/>
                  </a:cubicBezTo>
                  <a:cubicBezTo>
                    <a:pt x="530851" y="84452"/>
                    <a:pt x="513909" y="74311"/>
                    <a:pt x="493157" y="74311"/>
                  </a:cubicBezTo>
                  <a:cubicBezTo>
                    <a:pt x="462791" y="74311"/>
                    <a:pt x="441452" y="99635"/>
                    <a:pt x="446201" y="130002"/>
                  </a:cubicBezTo>
                  <a:cubicBezTo>
                    <a:pt x="446963" y="134692"/>
                    <a:pt x="447666" y="139381"/>
                    <a:pt x="448428" y="144071"/>
                  </a:cubicBezTo>
                  <a:cubicBezTo>
                    <a:pt x="446142" y="144892"/>
                    <a:pt x="443973" y="145947"/>
                    <a:pt x="441863" y="147119"/>
                  </a:cubicBezTo>
                  <a:cubicBezTo>
                    <a:pt x="422869" y="94770"/>
                    <a:pt x="339919" y="87970"/>
                    <a:pt x="333236" y="144481"/>
                  </a:cubicBezTo>
                  <a:cubicBezTo>
                    <a:pt x="332826" y="147882"/>
                    <a:pt x="332650" y="151282"/>
                    <a:pt x="332298" y="154682"/>
                  </a:cubicBezTo>
                  <a:cubicBezTo>
                    <a:pt x="318229" y="146299"/>
                    <a:pt x="301580" y="143426"/>
                    <a:pt x="286924" y="146709"/>
                  </a:cubicBezTo>
                  <a:cubicBezTo>
                    <a:pt x="286749" y="146592"/>
                    <a:pt x="286573" y="146475"/>
                    <a:pt x="286397" y="146357"/>
                  </a:cubicBezTo>
                  <a:cubicBezTo>
                    <a:pt x="260075" y="132229"/>
                    <a:pt x="221502" y="138678"/>
                    <a:pt x="213354" y="166347"/>
                  </a:cubicBezTo>
                  <a:cubicBezTo>
                    <a:pt x="191077" y="241853"/>
                    <a:pt x="193363" y="324100"/>
                    <a:pt x="203329" y="406933"/>
                  </a:cubicBezTo>
                  <a:cubicBezTo>
                    <a:pt x="190491" y="384304"/>
                    <a:pt x="172436" y="365545"/>
                    <a:pt x="146994" y="349366"/>
                  </a:cubicBezTo>
                  <a:cubicBezTo>
                    <a:pt x="136793" y="342859"/>
                    <a:pt x="125479" y="338227"/>
                    <a:pt x="114751" y="333069"/>
                  </a:cubicBezTo>
                  <a:cubicBezTo>
                    <a:pt x="110179" y="330900"/>
                    <a:pt x="105724" y="328437"/>
                    <a:pt x="101327" y="325858"/>
                  </a:cubicBezTo>
                  <a:cubicBezTo>
                    <a:pt x="101092" y="325682"/>
                    <a:pt x="100858" y="325506"/>
                    <a:pt x="100565" y="325272"/>
                  </a:cubicBezTo>
                  <a:cubicBezTo>
                    <a:pt x="100448" y="325213"/>
                    <a:pt x="100389" y="325155"/>
                    <a:pt x="100272" y="325037"/>
                  </a:cubicBezTo>
                  <a:cubicBezTo>
                    <a:pt x="100155" y="324862"/>
                    <a:pt x="100096" y="324803"/>
                    <a:pt x="99920" y="324627"/>
                  </a:cubicBezTo>
                  <a:cubicBezTo>
                    <a:pt x="79930" y="298892"/>
                    <a:pt x="44815" y="288985"/>
                    <a:pt x="20604" y="304637"/>
                  </a:cubicBezTo>
                  <a:cubicBezTo>
                    <a:pt x="-2669" y="319644"/>
                    <a:pt x="-7476" y="354993"/>
                    <a:pt x="12632" y="380846"/>
                  </a:cubicBezTo>
                  <a:cubicBezTo>
                    <a:pt x="32036" y="405819"/>
                    <a:pt x="56774" y="421412"/>
                    <a:pt x="84503" y="434368"/>
                  </a:cubicBezTo>
                  <a:cubicBezTo>
                    <a:pt x="89368" y="436654"/>
                    <a:pt x="94175" y="438999"/>
                    <a:pt x="98923" y="441520"/>
                  </a:cubicBezTo>
                  <a:cubicBezTo>
                    <a:pt x="100682" y="442458"/>
                    <a:pt x="102441" y="443513"/>
                    <a:pt x="104199" y="444509"/>
                  </a:cubicBezTo>
                  <a:cubicBezTo>
                    <a:pt x="105137" y="445271"/>
                    <a:pt x="106075" y="446151"/>
                    <a:pt x="107013" y="446971"/>
                  </a:cubicBezTo>
                  <a:cubicBezTo>
                    <a:pt x="107248" y="447265"/>
                    <a:pt x="107424" y="447440"/>
                    <a:pt x="107658" y="447792"/>
                  </a:cubicBezTo>
                  <a:cubicBezTo>
                    <a:pt x="107658" y="447851"/>
                    <a:pt x="107717" y="447851"/>
                    <a:pt x="107717" y="447909"/>
                  </a:cubicBezTo>
                  <a:cubicBezTo>
                    <a:pt x="109182" y="451720"/>
                    <a:pt x="112524" y="461568"/>
                    <a:pt x="110120" y="452423"/>
                  </a:cubicBezTo>
                  <a:cubicBezTo>
                    <a:pt x="118152" y="482614"/>
                    <a:pt x="141717" y="508114"/>
                    <a:pt x="174546" y="508114"/>
                  </a:cubicBezTo>
                  <a:cubicBezTo>
                    <a:pt x="190257" y="508114"/>
                    <a:pt x="205792" y="499966"/>
                    <a:pt x="214819" y="487479"/>
                  </a:cubicBezTo>
                  <a:cubicBezTo>
                    <a:pt x="215757" y="493517"/>
                    <a:pt x="216754" y="499497"/>
                    <a:pt x="217750" y="505535"/>
                  </a:cubicBezTo>
                  <a:cubicBezTo>
                    <a:pt x="191019" y="611934"/>
                    <a:pt x="202098" y="735803"/>
                    <a:pt x="254682" y="844253"/>
                  </a:cubicBezTo>
                  <a:cubicBezTo>
                    <a:pt x="320515" y="980081"/>
                    <a:pt x="451652" y="1061155"/>
                    <a:pt x="590704" y="1054882"/>
                  </a:cubicBezTo>
                  <a:cubicBezTo>
                    <a:pt x="611515" y="1070359"/>
                    <a:pt x="635374" y="1081145"/>
                    <a:pt x="658882" y="1084135"/>
                  </a:cubicBezTo>
                  <a:cubicBezTo>
                    <a:pt x="685555" y="1094335"/>
                    <a:pt x="712345" y="1102542"/>
                    <a:pt x="738725" y="1108522"/>
                  </a:cubicBezTo>
                  <a:cubicBezTo>
                    <a:pt x="740953" y="1109049"/>
                    <a:pt x="743239" y="1109460"/>
                    <a:pt x="745467" y="1109929"/>
                  </a:cubicBezTo>
                  <a:cubicBezTo>
                    <a:pt x="755315" y="1112977"/>
                    <a:pt x="765339" y="1114853"/>
                    <a:pt x="775539" y="1115322"/>
                  </a:cubicBezTo>
                  <a:cubicBezTo>
                    <a:pt x="810009" y="1120422"/>
                    <a:pt x="844069" y="1121594"/>
                    <a:pt x="877601" y="1119601"/>
                  </a:cubicBezTo>
                  <a:cubicBezTo>
                    <a:pt x="882759" y="1150554"/>
                    <a:pt x="889384" y="1181037"/>
                    <a:pt x="899877" y="1211696"/>
                  </a:cubicBezTo>
                  <a:cubicBezTo>
                    <a:pt x="910136" y="1241594"/>
                    <a:pt x="948358" y="1258125"/>
                    <a:pt x="974503" y="1250563"/>
                  </a:cubicBezTo>
                  <a:cubicBezTo>
                    <a:pt x="1004283" y="1242004"/>
                    <a:pt x="1012842" y="1211873"/>
                    <a:pt x="1002642" y="1182034"/>
                  </a:cubicBezTo>
                  <a:cubicBezTo>
                    <a:pt x="995783" y="1162044"/>
                    <a:pt x="991093" y="1133143"/>
                    <a:pt x="987283" y="1108932"/>
                  </a:cubicBezTo>
                  <a:cubicBezTo>
                    <a:pt x="986931" y="1106704"/>
                    <a:pt x="986403" y="1104535"/>
                    <a:pt x="985817" y="1102425"/>
                  </a:cubicBezTo>
                  <a:cubicBezTo>
                    <a:pt x="1055460" y="1084604"/>
                    <a:pt x="1120941" y="1055058"/>
                    <a:pt x="1179680" y="1020706"/>
                  </a:cubicBezTo>
                  <a:cubicBezTo>
                    <a:pt x="1293700" y="953994"/>
                    <a:pt x="1383334" y="855567"/>
                    <a:pt x="1446704" y="740844"/>
                  </a:cubicBezTo>
                  <a:cubicBezTo>
                    <a:pt x="1510719" y="624948"/>
                    <a:pt x="1541672" y="488417"/>
                    <a:pt x="1539327" y="347607"/>
                  </a:cubicBezTo>
                  <a:cubicBezTo>
                    <a:pt x="1547241" y="351945"/>
                    <a:pt x="1555624" y="354466"/>
                    <a:pt x="1563831" y="355169"/>
                  </a:cubicBezTo>
                  <a:cubicBezTo>
                    <a:pt x="1574676" y="363083"/>
                    <a:pt x="1587514" y="367890"/>
                    <a:pt x="1600470" y="367363"/>
                  </a:cubicBezTo>
                  <a:cubicBezTo>
                    <a:pt x="1637636" y="365897"/>
                    <a:pt x="1669175" y="352590"/>
                    <a:pt x="1699893" y="336293"/>
                  </a:cubicBezTo>
                  <a:cubicBezTo>
                    <a:pt x="1731021" y="319762"/>
                    <a:pt x="1723693" y="273743"/>
                    <a:pt x="1697314" y="248829"/>
                  </a:cubicBezTo>
                  <a:close/>
                  <a:moveTo>
                    <a:pt x="877542" y="979436"/>
                  </a:moveTo>
                  <a:cubicBezTo>
                    <a:pt x="879887" y="973925"/>
                    <a:pt x="881939" y="968180"/>
                    <a:pt x="883697" y="962318"/>
                  </a:cubicBezTo>
                  <a:cubicBezTo>
                    <a:pt x="886453" y="966598"/>
                    <a:pt x="889325" y="970701"/>
                    <a:pt x="892432" y="974570"/>
                  </a:cubicBezTo>
                  <a:cubicBezTo>
                    <a:pt x="892022" y="975626"/>
                    <a:pt x="891611" y="976681"/>
                    <a:pt x="891201" y="977677"/>
                  </a:cubicBezTo>
                  <a:cubicBezTo>
                    <a:pt x="890849" y="978557"/>
                    <a:pt x="890380" y="979436"/>
                    <a:pt x="889970" y="980315"/>
                  </a:cubicBezTo>
                  <a:cubicBezTo>
                    <a:pt x="889266" y="981370"/>
                    <a:pt x="888035" y="983246"/>
                    <a:pt x="887097" y="984477"/>
                  </a:cubicBezTo>
                  <a:cubicBezTo>
                    <a:pt x="886218" y="984712"/>
                    <a:pt x="885163" y="984946"/>
                    <a:pt x="884166" y="985122"/>
                  </a:cubicBezTo>
                  <a:cubicBezTo>
                    <a:pt x="882115" y="985181"/>
                    <a:pt x="880121" y="985181"/>
                    <a:pt x="878070" y="985181"/>
                  </a:cubicBezTo>
                  <a:cubicBezTo>
                    <a:pt x="878011" y="985181"/>
                    <a:pt x="877952" y="985181"/>
                    <a:pt x="877894" y="985181"/>
                  </a:cubicBezTo>
                  <a:cubicBezTo>
                    <a:pt x="877718" y="985122"/>
                    <a:pt x="877483" y="985064"/>
                    <a:pt x="877308" y="985064"/>
                  </a:cubicBezTo>
                  <a:cubicBezTo>
                    <a:pt x="877366" y="983188"/>
                    <a:pt x="877483" y="981312"/>
                    <a:pt x="877542" y="979436"/>
                  </a:cubicBezTo>
                  <a:close/>
                  <a:moveTo>
                    <a:pt x="962485" y="317651"/>
                  </a:moveTo>
                  <a:cubicBezTo>
                    <a:pt x="961196" y="314720"/>
                    <a:pt x="959789" y="311789"/>
                    <a:pt x="958440" y="308799"/>
                  </a:cubicBezTo>
                  <a:cubicBezTo>
                    <a:pt x="963189" y="310265"/>
                    <a:pt x="968055" y="311613"/>
                    <a:pt x="973213" y="312551"/>
                  </a:cubicBezTo>
                  <a:cubicBezTo>
                    <a:pt x="978196" y="313489"/>
                    <a:pt x="983238" y="313958"/>
                    <a:pt x="988162" y="313899"/>
                  </a:cubicBezTo>
                  <a:cubicBezTo>
                    <a:pt x="991093" y="316244"/>
                    <a:pt x="994141" y="318472"/>
                    <a:pt x="997248" y="320641"/>
                  </a:cubicBezTo>
                  <a:cubicBezTo>
                    <a:pt x="985700" y="318237"/>
                    <a:pt x="974034" y="317065"/>
                    <a:pt x="962485" y="317651"/>
                  </a:cubicBezTo>
                  <a:close/>
                  <a:moveTo>
                    <a:pt x="1372137" y="619496"/>
                  </a:moveTo>
                  <a:cubicBezTo>
                    <a:pt x="1367857" y="610996"/>
                    <a:pt x="1362523" y="602554"/>
                    <a:pt x="1355898" y="594230"/>
                  </a:cubicBezTo>
                  <a:cubicBezTo>
                    <a:pt x="1355019" y="593116"/>
                    <a:pt x="1354023" y="592003"/>
                    <a:pt x="1353026" y="590889"/>
                  </a:cubicBezTo>
                  <a:cubicBezTo>
                    <a:pt x="1362406" y="594875"/>
                    <a:pt x="1372137" y="596927"/>
                    <a:pt x="1381165" y="596458"/>
                  </a:cubicBezTo>
                  <a:cubicBezTo>
                    <a:pt x="1378292" y="604255"/>
                    <a:pt x="1375244" y="611934"/>
                    <a:pt x="1372137" y="619496"/>
                  </a:cubicBezTo>
                  <a:close/>
                </a:path>
              </a:pathLst>
            </a:custGeom>
            <a:solidFill>
              <a:srgbClr val="F6D7B7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/>
            <p:cNvSpPr/>
            <p:nvPr/>
          </p:nvSpPr>
          <p:spPr>
            <a:xfrm>
              <a:off x="9603098" y="4873196"/>
              <a:ext cx="158460" cy="234647"/>
            </a:xfrm>
            <a:custGeom>
              <a:avLst/>
              <a:gdLst>
                <a:gd name="connsiteX0" fmla="*/ 158338 w 158460"/>
                <a:gd name="connsiteY0" fmla="*/ 114055 h 234647"/>
                <a:gd name="connsiteX1" fmla="*/ 154586 w 158460"/>
                <a:gd name="connsiteY1" fmla="*/ 85975 h 234647"/>
                <a:gd name="connsiteX2" fmla="*/ 150483 w 158460"/>
                <a:gd name="connsiteY2" fmla="*/ 70264 h 234647"/>
                <a:gd name="connsiteX3" fmla="*/ 124865 w 158460"/>
                <a:gd name="connsiteY3" fmla="*/ 7363 h 234647"/>
                <a:gd name="connsiteX4" fmla="*/ 48656 w 158460"/>
                <a:gd name="connsiteY4" fmla="*/ 27353 h 234647"/>
                <a:gd name="connsiteX5" fmla="*/ 26439 w 158460"/>
                <a:gd name="connsiteY5" fmla="*/ 96117 h 234647"/>
                <a:gd name="connsiteX6" fmla="*/ 26321 w 158460"/>
                <a:gd name="connsiteY6" fmla="*/ 96879 h 234647"/>
                <a:gd name="connsiteX7" fmla="*/ 0 w 158460"/>
                <a:gd name="connsiteY7" fmla="*/ 143425 h 234647"/>
                <a:gd name="connsiteX8" fmla="*/ 0 w 158460"/>
                <a:gd name="connsiteY8" fmla="*/ 178598 h 234647"/>
                <a:gd name="connsiteX9" fmla="*/ 95085 w 158460"/>
                <a:gd name="connsiteY9" fmla="*/ 217992 h 234647"/>
                <a:gd name="connsiteX10" fmla="*/ 125569 w 158460"/>
                <a:gd name="connsiteY10" fmla="*/ 164529 h 234647"/>
                <a:gd name="connsiteX11" fmla="*/ 158338 w 158460"/>
                <a:gd name="connsiteY11" fmla="*/ 114055 h 234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460" h="234647">
                  <a:moveTo>
                    <a:pt x="158338" y="114055"/>
                  </a:moveTo>
                  <a:cubicBezTo>
                    <a:pt x="157635" y="104617"/>
                    <a:pt x="156345" y="95296"/>
                    <a:pt x="154586" y="85975"/>
                  </a:cubicBezTo>
                  <a:cubicBezTo>
                    <a:pt x="153824" y="81872"/>
                    <a:pt x="149779" y="74192"/>
                    <a:pt x="150483" y="70264"/>
                  </a:cubicBezTo>
                  <a:cubicBezTo>
                    <a:pt x="154704" y="45233"/>
                    <a:pt x="148079" y="20963"/>
                    <a:pt x="124865" y="7363"/>
                  </a:cubicBezTo>
                  <a:cubicBezTo>
                    <a:pt x="99658" y="-7410"/>
                    <a:pt x="62667" y="445"/>
                    <a:pt x="48656" y="27353"/>
                  </a:cubicBezTo>
                  <a:cubicBezTo>
                    <a:pt x="37167" y="49395"/>
                    <a:pt x="30542" y="71730"/>
                    <a:pt x="26439" y="96117"/>
                  </a:cubicBezTo>
                  <a:cubicBezTo>
                    <a:pt x="26380" y="96410"/>
                    <a:pt x="26380" y="96644"/>
                    <a:pt x="26321" y="96879"/>
                  </a:cubicBezTo>
                  <a:cubicBezTo>
                    <a:pt x="11138" y="105262"/>
                    <a:pt x="0" y="120738"/>
                    <a:pt x="0" y="143425"/>
                  </a:cubicBezTo>
                  <a:lnTo>
                    <a:pt x="0" y="178598"/>
                  </a:lnTo>
                  <a:cubicBezTo>
                    <a:pt x="0" y="225144"/>
                    <a:pt x="61964" y="255041"/>
                    <a:pt x="95085" y="217992"/>
                  </a:cubicBezTo>
                  <a:cubicBezTo>
                    <a:pt x="109448" y="201871"/>
                    <a:pt x="119237" y="184284"/>
                    <a:pt x="125569" y="164529"/>
                  </a:cubicBezTo>
                  <a:cubicBezTo>
                    <a:pt x="144914" y="155442"/>
                    <a:pt x="159980" y="136097"/>
                    <a:pt x="158338" y="114055"/>
                  </a:cubicBezTo>
                  <a:close/>
                </a:path>
              </a:pathLst>
            </a:custGeom>
            <a:solidFill>
              <a:srgbClr val="F6D7B7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9877268" y="4820293"/>
              <a:ext cx="230012" cy="239240"/>
            </a:xfrm>
            <a:custGeom>
              <a:avLst/>
              <a:gdLst>
                <a:gd name="connsiteX0" fmla="*/ 213742 w 230012"/>
                <a:gd name="connsiteY0" fmla="*/ 121702 h 239240"/>
                <a:gd name="connsiteX1" fmla="*/ 192579 w 230012"/>
                <a:gd name="connsiteY1" fmla="*/ 106285 h 239240"/>
                <a:gd name="connsiteX2" fmla="*/ 190821 w 230012"/>
                <a:gd name="connsiteY2" fmla="*/ 105347 h 239240"/>
                <a:gd name="connsiteX3" fmla="*/ 147733 w 230012"/>
                <a:gd name="connsiteY3" fmla="*/ 82367 h 239240"/>
                <a:gd name="connsiteX4" fmla="*/ 111153 w 230012"/>
                <a:gd name="connsiteY4" fmla="*/ 46314 h 239240"/>
                <a:gd name="connsiteX5" fmla="*/ 71935 w 230012"/>
                <a:gd name="connsiteY5" fmla="*/ 1820 h 239240"/>
                <a:gd name="connsiteX6" fmla="*/ 3406 w 230012"/>
                <a:gd name="connsiteY6" fmla="*/ 40687 h 239240"/>
                <a:gd name="connsiteX7" fmla="*/ 14896 w 230012"/>
                <a:gd name="connsiteY7" fmla="*/ 142220 h 239240"/>
                <a:gd name="connsiteX8" fmla="*/ 44676 w 230012"/>
                <a:gd name="connsiteY8" fmla="*/ 166958 h 239240"/>
                <a:gd name="connsiteX9" fmla="*/ 50304 w 230012"/>
                <a:gd name="connsiteY9" fmla="*/ 199259 h 239240"/>
                <a:gd name="connsiteX10" fmla="*/ 153420 w 230012"/>
                <a:gd name="connsiteY10" fmla="*/ 211452 h 239240"/>
                <a:gd name="connsiteX11" fmla="*/ 213683 w 230012"/>
                <a:gd name="connsiteY11" fmla="*/ 200373 h 239240"/>
                <a:gd name="connsiteX12" fmla="*/ 213742 w 230012"/>
                <a:gd name="connsiteY12" fmla="*/ 121702 h 23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012" h="239240">
                  <a:moveTo>
                    <a:pt x="213742" y="121702"/>
                  </a:moveTo>
                  <a:cubicBezTo>
                    <a:pt x="206942" y="116133"/>
                    <a:pt x="200317" y="110447"/>
                    <a:pt x="192579" y="106285"/>
                  </a:cubicBezTo>
                  <a:cubicBezTo>
                    <a:pt x="191934" y="105933"/>
                    <a:pt x="191407" y="105640"/>
                    <a:pt x="190821" y="105347"/>
                  </a:cubicBezTo>
                  <a:cubicBezTo>
                    <a:pt x="181382" y="89050"/>
                    <a:pt x="164851" y="82074"/>
                    <a:pt x="147733" y="82367"/>
                  </a:cubicBezTo>
                  <a:cubicBezTo>
                    <a:pt x="141109" y="65132"/>
                    <a:pt x="128153" y="50535"/>
                    <a:pt x="111153" y="46314"/>
                  </a:cubicBezTo>
                  <a:cubicBezTo>
                    <a:pt x="107753" y="25679"/>
                    <a:pt x="94446" y="7975"/>
                    <a:pt x="71935" y="1820"/>
                  </a:cubicBezTo>
                  <a:cubicBezTo>
                    <a:pt x="44441" y="-5742"/>
                    <a:pt x="9092" y="10848"/>
                    <a:pt x="3406" y="40687"/>
                  </a:cubicBezTo>
                  <a:cubicBezTo>
                    <a:pt x="-3511" y="77032"/>
                    <a:pt x="6" y="108512"/>
                    <a:pt x="14896" y="142220"/>
                  </a:cubicBezTo>
                  <a:cubicBezTo>
                    <a:pt x="19820" y="153417"/>
                    <a:pt x="31603" y="162327"/>
                    <a:pt x="44676" y="166958"/>
                  </a:cubicBezTo>
                  <a:cubicBezTo>
                    <a:pt x="46200" y="177569"/>
                    <a:pt x="48076" y="188238"/>
                    <a:pt x="50304" y="199259"/>
                  </a:cubicBezTo>
                  <a:cubicBezTo>
                    <a:pt x="60211" y="248209"/>
                    <a:pt x="132961" y="252136"/>
                    <a:pt x="153420" y="211452"/>
                  </a:cubicBezTo>
                  <a:cubicBezTo>
                    <a:pt x="173586" y="219777"/>
                    <a:pt x="196214" y="217842"/>
                    <a:pt x="213683" y="200373"/>
                  </a:cubicBezTo>
                  <a:cubicBezTo>
                    <a:pt x="233498" y="180676"/>
                    <a:pt x="237308" y="140872"/>
                    <a:pt x="213742" y="121702"/>
                  </a:cubicBezTo>
                  <a:close/>
                </a:path>
              </a:pathLst>
            </a:custGeom>
            <a:solidFill>
              <a:srgbClr val="F6D7B7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9774694" y="3027530"/>
              <a:ext cx="812012" cy="1001630"/>
            </a:xfrm>
            <a:custGeom>
              <a:avLst/>
              <a:gdLst>
                <a:gd name="connsiteX0" fmla="*/ 787872 w 812012"/>
                <a:gd name="connsiteY0" fmla="*/ 39672 h 1001630"/>
                <a:gd name="connsiteX1" fmla="*/ 680477 w 812012"/>
                <a:gd name="connsiteY1" fmla="*/ 69277 h 1001630"/>
                <a:gd name="connsiteX2" fmla="*/ 681707 w 812012"/>
                <a:gd name="connsiteY2" fmla="*/ 362915 h 1001630"/>
                <a:gd name="connsiteX3" fmla="*/ 547873 w 812012"/>
                <a:gd name="connsiteY3" fmla="*/ 597579 h 1001630"/>
                <a:gd name="connsiteX4" fmla="*/ 39327 w 812012"/>
                <a:gd name="connsiteY4" fmla="*/ 891862 h 1001630"/>
                <a:gd name="connsiteX5" fmla="*/ 68931 w 812012"/>
                <a:gd name="connsiteY5" fmla="*/ 999257 h 1001630"/>
                <a:gd name="connsiteX6" fmla="*/ 631703 w 812012"/>
                <a:gd name="connsiteY6" fmla="*/ 670681 h 1001630"/>
                <a:gd name="connsiteX7" fmla="*/ 789044 w 812012"/>
                <a:gd name="connsiteY7" fmla="*/ 392577 h 1001630"/>
                <a:gd name="connsiteX8" fmla="*/ 787872 w 812012"/>
                <a:gd name="connsiteY8" fmla="*/ 39672 h 10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012" h="1001630">
                  <a:moveTo>
                    <a:pt x="787872" y="39672"/>
                  </a:moveTo>
                  <a:cubicBezTo>
                    <a:pt x="770051" y="-29853"/>
                    <a:pt x="662655" y="-367"/>
                    <a:pt x="680477" y="69277"/>
                  </a:cubicBezTo>
                  <a:cubicBezTo>
                    <a:pt x="705332" y="166472"/>
                    <a:pt x="708263" y="265778"/>
                    <a:pt x="681707" y="362915"/>
                  </a:cubicBezTo>
                  <a:cubicBezTo>
                    <a:pt x="657614" y="450906"/>
                    <a:pt x="608665" y="530222"/>
                    <a:pt x="547873" y="597579"/>
                  </a:cubicBezTo>
                  <a:cubicBezTo>
                    <a:pt x="414977" y="744896"/>
                    <a:pt x="228090" y="838516"/>
                    <a:pt x="39327" y="891862"/>
                  </a:cubicBezTo>
                  <a:cubicBezTo>
                    <a:pt x="-29672" y="911383"/>
                    <a:pt x="-302" y="1018837"/>
                    <a:pt x="68931" y="999257"/>
                  </a:cubicBezTo>
                  <a:cubicBezTo>
                    <a:pt x="278622" y="939990"/>
                    <a:pt x="484268" y="834060"/>
                    <a:pt x="631703" y="670681"/>
                  </a:cubicBezTo>
                  <a:cubicBezTo>
                    <a:pt x="703925" y="590661"/>
                    <a:pt x="759206" y="496339"/>
                    <a:pt x="789044" y="392577"/>
                  </a:cubicBezTo>
                  <a:cubicBezTo>
                    <a:pt x="822225" y="277502"/>
                    <a:pt x="817359" y="154806"/>
                    <a:pt x="787872" y="39672"/>
                  </a:cubicBezTo>
                  <a:close/>
                </a:path>
              </a:pathLst>
            </a:custGeom>
            <a:solidFill>
              <a:srgbClr val="E8BB9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/>
            <p:cNvSpPr/>
            <p:nvPr/>
          </p:nvSpPr>
          <p:spPr>
            <a:xfrm>
              <a:off x="9560439" y="3120103"/>
              <a:ext cx="183859" cy="427861"/>
            </a:xfrm>
            <a:custGeom>
              <a:avLst/>
              <a:gdLst>
                <a:gd name="connsiteX0" fmla="*/ 175790 w 183859"/>
                <a:gd name="connsiteY0" fmla="*/ 83806 h 427861"/>
                <a:gd name="connsiteX1" fmla="*/ 155800 w 183859"/>
                <a:gd name="connsiteY1" fmla="*/ 7597 h 427861"/>
                <a:gd name="connsiteX2" fmla="*/ 79591 w 183859"/>
                <a:gd name="connsiteY2" fmla="*/ 27587 h 427861"/>
                <a:gd name="connsiteX3" fmla="*/ 8014 w 183859"/>
                <a:gd name="connsiteY3" fmla="*/ 206443 h 427861"/>
                <a:gd name="connsiteX4" fmla="*/ 47232 w 183859"/>
                <a:gd name="connsiteY4" fmla="*/ 411621 h 427861"/>
                <a:gd name="connsiteX5" fmla="*/ 126020 w 183859"/>
                <a:gd name="connsiteY5" fmla="*/ 332891 h 427861"/>
                <a:gd name="connsiteX6" fmla="*/ 123851 w 183859"/>
                <a:gd name="connsiteY6" fmla="*/ 331836 h 427861"/>
                <a:gd name="connsiteX7" fmla="*/ 115527 w 183859"/>
                <a:gd name="connsiteY7" fmla="*/ 317298 h 427861"/>
                <a:gd name="connsiteX8" fmla="*/ 113651 w 183859"/>
                <a:gd name="connsiteY8" fmla="*/ 308329 h 427861"/>
                <a:gd name="connsiteX9" fmla="*/ 112303 w 183859"/>
                <a:gd name="connsiteY9" fmla="*/ 303463 h 427861"/>
                <a:gd name="connsiteX10" fmla="*/ 111892 w 183859"/>
                <a:gd name="connsiteY10" fmla="*/ 298187 h 427861"/>
                <a:gd name="connsiteX11" fmla="*/ 118517 w 183859"/>
                <a:gd name="connsiteY11" fmla="*/ 221509 h 427861"/>
                <a:gd name="connsiteX12" fmla="*/ 175790 w 183859"/>
                <a:gd name="connsiteY12" fmla="*/ 83806 h 42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59" h="427861">
                  <a:moveTo>
                    <a:pt x="175790" y="83806"/>
                  </a:moveTo>
                  <a:cubicBezTo>
                    <a:pt x="193318" y="58950"/>
                    <a:pt x="180304" y="21960"/>
                    <a:pt x="155800" y="7597"/>
                  </a:cubicBezTo>
                  <a:cubicBezTo>
                    <a:pt x="127896" y="-8758"/>
                    <a:pt x="97061" y="2849"/>
                    <a:pt x="79591" y="27587"/>
                  </a:cubicBezTo>
                  <a:cubicBezTo>
                    <a:pt x="42953" y="79409"/>
                    <a:pt x="20383" y="144656"/>
                    <a:pt x="8014" y="206443"/>
                  </a:cubicBezTo>
                  <a:cubicBezTo>
                    <a:pt x="-5879" y="275793"/>
                    <a:pt x="-6759" y="358392"/>
                    <a:pt x="47232" y="411621"/>
                  </a:cubicBezTo>
                  <a:cubicBezTo>
                    <a:pt x="98409" y="462094"/>
                    <a:pt x="177197" y="383365"/>
                    <a:pt x="126020" y="332891"/>
                  </a:cubicBezTo>
                  <a:cubicBezTo>
                    <a:pt x="121624" y="328025"/>
                    <a:pt x="120920" y="327674"/>
                    <a:pt x="123851" y="331836"/>
                  </a:cubicBezTo>
                  <a:cubicBezTo>
                    <a:pt x="120451" y="327381"/>
                    <a:pt x="117989" y="322281"/>
                    <a:pt x="115527" y="317298"/>
                  </a:cubicBezTo>
                  <a:cubicBezTo>
                    <a:pt x="119865" y="326032"/>
                    <a:pt x="113593" y="308270"/>
                    <a:pt x="113651" y="308329"/>
                  </a:cubicBezTo>
                  <a:cubicBezTo>
                    <a:pt x="113006" y="305866"/>
                    <a:pt x="112596" y="304401"/>
                    <a:pt x="112303" y="303463"/>
                  </a:cubicBezTo>
                  <a:cubicBezTo>
                    <a:pt x="112244" y="302408"/>
                    <a:pt x="112127" y="300766"/>
                    <a:pt x="111892" y="298187"/>
                  </a:cubicBezTo>
                  <a:cubicBezTo>
                    <a:pt x="109372" y="271514"/>
                    <a:pt x="112947" y="246951"/>
                    <a:pt x="118517" y="221509"/>
                  </a:cubicBezTo>
                  <a:cubicBezTo>
                    <a:pt x="129303" y="172149"/>
                    <a:pt x="146597" y="125134"/>
                    <a:pt x="175790" y="83806"/>
                  </a:cubicBezTo>
                  <a:close/>
                </a:path>
              </a:pathLst>
            </a:custGeom>
            <a:solidFill>
              <a:srgbClr val="E8BB9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/>
            <p:cNvSpPr/>
            <p:nvPr/>
          </p:nvSpPr>
          <p:spPr>
            <a:xfrm>
              <a:off x="9163942" y="3002977"/>
              <a:ext cx="181455" cy="228570"/>
            </a:xfrm>
            <a:custGeom>
              <a:avLst/>
              <a:gdLst>
                <a:gd name="connsiteX0" fmla="*/ 153667 w 181455"/>
                <a:gd name="connsiteY0" fmla="*/ 7537 h 228570"/>
                <a:gd name="connsiteX1" fmla="*/ 77458 w 181455"/>
                <a:gd name="connsiteY1" fmla="*/ 27527 h 228570"/>
                <a:gd name="connsiteX2" fmla="*/ 15847 w 181455"/>
                <a:gd name="connsiteY2" fmla="*/ 133516 h 228570"/>
                <a:gd name="connsiteX3" fmla="*/ 15847 w 181455"/>
                <a:gd name="connsiteY3" fmla="*/ 212246 h 228570"/>
                <a:gd name="connsiteX4" fmla="*/ 94576 w 181455"/>
                <a:gd name="connsiteY4" fmla="*/ 212246 h 228570"/>
                <a:gd name="connsiteX5" fmla="*/ 173657 w 181455"/>
                <a:gd name="connsiteY5" fmla="*/ 83746 h 228570"/>
                <a:gd name="connsiteX6" fmla="*/ 153667 w 181455"/>
                <a:gd name="connsiteY6" fmla="*/ 7537 h 22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455" h="228570">
                  <a:moveTo>
                    <a:pt x="153667" y="7537"/>
                  </a:moveTo>
                  <a:cubicBezTo>
                    <a:pt x="126584" y="-8349"/>
                    <a:pt x="93931" y="2085"/>
                    <a:pt x="77458" y="27527"/>
                  </a:cubicBezTo>
                  <a:cubicBezTo>
                    <a:pt x="55417" y="61587"/>
                    <a:pt x="41230" y="101743"/>
                    <a:pt x="15847" y="133516"/>
                  </a:cubicBezTo>
                  <a:cubicBezTo>
                    <a:pt x="-3089" y="157199"/>
                    <a:pt x="-7368" y="189031"/>
                    <a:pt x="15847" y="212246"/>
                  </a:cubicBezTo>
                  <a:cubicBezTo>
                    <a:pt x="35544" y="231943"/>
                    <a:pt x="75583" y="235988"/>
                    <a:pt x="94576" y="212246"/>
                  </a:cubicBezTo>
                  <a:cubicBezTo>
                    <a:pt x="126584" y="172324"/>
                    <a:pt x="146046" y="126364"/>
                    <a:pt x="173657" y="83746"/>
                  </a:cubicBezTo>
                  <a:cubicBezTo>
                    <a:pt x="190189" y="58187"/>
                    <a:pt x="178992" y="22310"/>
                    <a:pt x="153667" y="7537"/>
                  </a:cubicBezTo>
                  <a:close/>
                </a:path>
              </a:pathLst>
            </a:custGeom>
            <a:solidFill>
              <a:srgbClr val="E8BB9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>
              <a:off x="9187253" y="3650154"/>
              <a:ext cx="573190" cy="390527"/>
            </a:xfrm>
            <a:custGeom>
              <a:avLst/>
              <a:gdLst>
                <a:gd name="connsiteX0" fmla="*/ 524882 w 573190"/>
                <a:gd name="connsiteY0" fmla="*/ 280961 h 390527"/>
                <a:gd name="connsiteX1" fmla="*/ 286583 w 573190"/>
                <a:gd name="connsiteY1" fmla="*/ 208094 h 390527"/>
                <a:gd name="connsiteX2" fmla="*/ 109428 w 573190"/>
                <a:gd name="connsiteY2" fmla="*/ 38501 h 390527"/>
                <a:gd name="connsiteX3" fmla="*/ 6663 w 573190"/>
                <a:gd name="connsiteY3" fmla="*/ 68105 h 390527"/>
                <a:gd name="connsiteX4" fmla="*/ 224561 w 573190"/>
                <a:gd name="connsiteY4" fmla="*/ 293976 h 390527"/>
                <a:gd name="connsiteX5" fmla="*/ 512161 w 573190"/>
                <a:gd name="connsiteY5" fmla="*/ 388416 h 390527"/>
                <a:gd name="connsiteX6" fmla="*/ 524882 w 573190"/>
                <a:gd name="connsiteY6" fmla="*/ 280961 h 39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3190" h="390527">
                  <a:moveTo>
                    <a:pt x="524882" y="280961"/>
                  </a:moveTo>
                  <a:cubicBezTo>
                    <a:pt x="445215" y="260620"/>
                    <a:pt x="363437" y="243385"/>
                    <a:pt x="286583" y="208094"/>
                  </a:cubicBezTo>
                  <a:cubicBezTo>
                    <a:pt x="208381" y="172159"/>
                    <a:pt x="147473" y="115647"/>
                    <a:pt x="109428" y="38501"/>
                  </a:cubicBezTo>
                  <a:cubicBezTo>
                    <a:pt x="76072" y="-29208"/>
                    <a:pt x="-26986" y="-190"/>
                    <a:pt x="6663" y="68105"/>
                  </a:cubicBezTo>
                  <a:cubicBezTo>
                    <a:pt x="54557" y="165242"/>
                    <a:pt x="127542" y="242506"/>
                    <a:pt x="224561" y="293976"/>
                  </a:cubicBezTo>
                  <a:cubicBezTo>
                    <a:pt x="315719" y="342339"/>
                    <a:pt x="415962" y="363853"/>
                    <a:pt x="512161" y="388416"/>
                  </a:cubicBezTo>
                  <a:cubicBezTo>
                    <a:pt x="584560" y="406823"/>
                    <a:pt x="597163" y="299369"/>
                    <a:pt x="524882" y="280961"/>
                  </a:cubicBezTo>
                  <a:close/>
                </a:path>
              </a:pathLst>
            </a:custGeom>
            <a:solidFill>
              <a:srgbClr val="E8BB9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>
              <a:off x="9147843" y="3017500"/>
              <a:ext cx="493662" cy="939673"/>
            </a:xfrm>
            <a:custGeom>
              <a:avLst/>
              <a:gdLst>
                <a:gd name="connsiteX0" fmla="*/ 414689 w 493662"/>
                <a:gd name="connsiteY0" fmla="*/ 765243 h 939673"/>
                <a:gd name="connsiteX1" fmla="*/ 403786 w 493662"/>
                <a:gd name="connsiteY1" fmla="*/ 760202 h 939673"/>
                <a:gd name="connsiteX2" fmla="*/ 372833 w 493662"/>
                <a:gd name="connsiteY2" fmla="*/ 745253 h 939673"/>
                <a:gd name="connsiteX3" fmla="*/ 331446 w 493662"/>
                <a:gd name="connsiteY3" fmla="*/ 721335 h 939673"/>
                <a:gd name="connsiteX4" fmla="*/ 319018 w 493662"/>
                <a:gd name="connsiteY4" fmla="*/ 712366 h 939673"/>
                <a:gd name="connsiteX5" fmla="*/ 296155 w 493662"/>
                <a:gd name="connsiteY5" fmla="*/ 693255 h 939673"/>
                <a:gd name="connsiteX6" fmla="*/ 281148 w 493662"/>
                <a:gd name="connsiteY6" fmla="*/ 678951 h 939673"/>
                <a:gd name="connsiteX7" fmla="*/ 272941 w 493662"/>
                <a:gd name="connsiteY7" fmla="*/ 669220 h 939673"/>
                <a:gd name="connsiteX8" fmla="*/ 249785 w 493662"/>
                <a:gd name="connsiteY8" fmla="*/ 637154 h 939673"/>
                <a:gd name="connsiteX9" fmla="*/ 242458 w 493662"/>
                <a:gd name="connsiteY9" fmla="*/ 624316 h 939673"/>
                <a:gd name="connsiteX10" fmla="*/ 230147 w 493662"/>
                <a:gd name="connsiteY10" fmla="*/ 597818 h 939673"/>
                <a:gd name="connsiteX11" fmla="*/ 221999 w 493662"/>
                <a:gd name="connsiteY11" fmla="*/ 577008 h 939673"/>
                <a:gd name="connsiteX12" fmla="*/ 215081 w 493662"/>
                <a:gd name="connsiteY12" fmla="*/ 556197 h 939673"/>
                <a:gd name="connsiteX13" fmla="*/ 204646 w 493662"/>
                <a:gd name="connsiteY13" fmla="*/ 509006 h 939673"/>
                <a:gd name="connsiteX14" fmla="*/ 178266 w 493662"/>
                <a:gd name="connsiteY14" fmla="*/ 297791 h 939673"/>
                <a:gd name="connsiteX15" fmla="*/ 203532 w 493662"/>
                <a:gd name="connsiteY15" fmla="*/ 132359 h 939673"/>
                <a:gd name="connsiteX16" fmla="*/ 153059 w 493662"/>
                <a:gd name="connsiteY16" fmla="*/ 12066 h 939673"/>
                <a:gd name="connsiteX17" fmla="*/ 37691 w 493662"/>
                <a:gd name="connsiteY17" fmla="*/ 43605 h 939673"/>
                <a:gd name="connsiteX18" fmla="*/ 1931 w 493662"/>
                <a:gd name="connsiteY18" fmla="*/ 289642 h 939673"/>
                <a:gd name="connsiteX19" fmla="*/ 33587 w 493662"/>
                <a:gd name="connsiteY19" fmla="*/ 533158 h 939673"/>
                <a:gd name="connsiteX20" fmla="*/ 144207 w 493662"/>
                <a:gd name="connsiteY20" fmla="*/ 768936 h 939673"/>
                <a:gd name="connsiteX21" fmla="*/ 394523 w 493662"/>
                <a:gd name="connsiteY21" fmla="*/ 934837 h 939673"/>
                <a:gd name="connsiteX22" fmla="*/ 493008 w 493662"/>
                <a:gd name="connsiteY22" fmla="*/ 873401 h 939673"/>
                <a:gd name="connsiteX23" fmla="*/ 414689 w 493662"/>
                <a:gd name="connsiteY23" fmla="*/ 765243 h 93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3662" h="939673">
                  <a:moveTo>
                    <a:pt x="414689" y="765243"/>
                  </a:moveTo>
                  <a:cubicBezTo>
                    <a:pt x="431396" y="771867"/>
                    <a:pt x="404548" y="760553"/>
                    <a:pt x="403786" y="760202"/>
                  </a:cubicBezTo>
                  <a:cubicBezTo>
                    <a:pt x="393351" y="755571"/>
                    <a:pt x="383033" y="750470"/>
                    <a:pt x="372833" y="745253"/>
                  </a:cubicBezTo>
                  <a:cubicBezTo>
                    <a:pt x="358705" y="738042"/>
                    <a:pt x="344929" y="729894"/>
                    <a:pt x="331446" y="721335"/>
                  </a:cubicBezTo>
                  <a:cubicBezTo>
                    <a:pt x="333146" y="722273"/>
                    <a:pt x="321128" y="713949"/>
                    <a:pt x="319018" y="712366"/>
                  </a:cubicBezTo>
                  <a:cubicBezTo>
                    <a:pt x="311104" y="706328"/>
                    <a:pt x="303600" y="699821"/>
                    <a:pt x="296155" y="693255"/>
                  </a:cubicBezTo>
                  <a:cubicBezTo>
                    <a:pt x="290997" y="688683"/>
                    <a:pt x="286072" y="683817"/>
                    <a:pt x="281148" y="678951"/>
                  </a:cubicBezTo>
                  <a:cubicBezTo>
                    <a:pt x="278334" y="675727"/>
                    <a:pt x="275579" y="672503"/>
                    <a:pt x="272941" y="669220"/>
                  </a:cubicBezTo>
                  <a:cubicBezTo>
                    <a:pt x="264500" y="659020"/>
                    <a:pt x="256937" y="648175"/>
                    <a:pt x="249785" y="637154"/>
                  </a:cubicBezTo>
                  <a:cubicBezTo>
                    <a:pt x="249258" y="636040"/>
                    <a:pt x="243747" y="626778"/>
                    <a:pt x="242458" y="624316"/>
                  </a:cubicBezTo>
                  <a:cubicBezTo>
                    <a:pt x="237944" y="615640"/>
                    <a:pt x="234016" y="606729"/>
                    <a:pt x="230147" y="597818"/>
                  </a:cubicBezTo>
                  <a:cubicBezTo>
                    <a:pt x="227157" y="590960"/>
                    <a:pt x="224578" y="583984"/>
                    <a:pt x="221999" y="577008"/>
                  </a:cubicBezTo>
                  <a:cubicBezTo>
                    <a:pt x="220943" y="574135"/>
                    <a:pt x="215492" y="556783"/>
                    <a:pt x="215081" y="556197"/>
                  </a:cubicBezTo>
                  <a:cubicBezTo>
                    <a:pt x="210919" y="540545"/>
                    <a:pt x="207636" y="524775"/>
                    <a:pt x="204646" y="509006"/>
                  </a:cubicBezTo>
                  <a:cubicBezTo>
                    <a:pt x="191456" y="438835"/>
                    <a:pt x="182604" y="367668"/>
                    <a:pt x="178266" y="297791"/>
                  </a:cubicBezTo>
                  <a:cubicBezTo>
                    <a:pt x="175101" y="246379"/>
                    <a:pt x="176508" y="176619"/>
                    <a:pt x="203532" y="132359"/>
                  </a:cubicBezTo>
                  <a:cubicBezTo>
                    <a:pt x="226806" y="94255"/>
                    <a:pt x="193977" y="33991"/>
                    <a:pt x="153059" y="12066"/>
                  </a:cubicBezTo>
                  <a:cubicBezTo>
                    <a:pt x="103582" y="-14431"/>
                    <a:pt x="60846" y="5677"/>
                    <a:pt x="37691" y="43605"/>
                  </a:cubicBezTo>
                  <a:cubicBezTo>
                    <a:pt x="-4107" y="112076"/>
                    <a:pt x="-1938" y="206516"/>
                    <a:pt x="1931" y="289642"/>
                  </a:cubicBezTo>
                  <a:cubicBezTo>
                    <a:pt x="5624" y="369661"/>
                    <a:pt x="16411" y="452787"/>
                    <a:pt x="33587" y="533158"/>
                  </a:cubicBezTo>
                  <a:cubicBezTo>
                    <a:pt x="51291" y="615991"/>
                    <a:pt x="85116" y="700290"/>
                    <a:pt x="144207" y="768936"/>
                  </a:cubicBezTo>
                  <a:cubicBezTo>
                    <a:pt x="213029" y="848838"/>
                    <a:pt x="300083" y="897495"/>
                    <a:pt x="394523" y="934837"/>
                  </a:cubicBezTo>
                  <a:cubicBezTo>
                    <a:pt x="441714" y="953479"/>
                    <a:pt x="488143" y="915081"/>
                    <a:pt x="493008" y="873401"/>
                  </a:cubicBezTo>
                  <a:cubicBezTo>
                    <a:pt x="499105" y="822634"/>
                    <a:pt x="461763" y="783885"/>
                    <a:pt x="414689" y="765243"/>
                  </a:cubicBezTo>
                  <a:close/>
                </a:path>
              </a:pathLst>
            </a:custGeom>
            <a:solidFill>
              <a:srgbClr val="F9EDE4">
                <a:alpha val="52000"/>
              </a:srgbClr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9618901" y="3354651"/>
              <a:ext cx="77884" cy="117088"/>
            </a:xfrm>
            <a:custGeom>
              <a:avLst/>
              <a:gdLst>
                <a:gd name="connsiteX0" fmla="*/ 68613 w 77884"/>
                <a:gd name="connsiteY0" fmla="*/ 62173 h 117088"/>
                <a:gd name="connsiteX1" fmla="*/ 67324 w 77884"/>
                <a:gd name="connsiteY1" fmla="*/ 60884 h 117088"/>
                <a:gd name="connsiteX2" fmla="*/ 67089 w 77884"/>
                <a:gd name="connsiteY2" fmla="*/ 60532 h 117088"/>
                <a:gd name="connsiteX3" fmla="*/ 65331 w 77884"/>
                <a:gd name="connsiteY3" fmla="*/ 57366 h 117088"/>
                <a:gd name="connsiteX4" fmla="*/ 64803 w 77884"/>
                <a:gd name="connsiteY4" fmla="*/ 55783 h 117088"/>
                <a:gd name="connsiteX5" fmla="*/ 64217 w 77884"/>
                <a:gd name="connsiteY5" fmla="*/ 53204 h 117088"/>
                <a:gd name="connsiteX6" fmla="*/ 64041 w 77884"/>
                <a:gd name="connsiteY6" fmla="*/ 49511 h 117088"/>
                <a:gd name="connsiteX7" fmla="*/ 64392 w 77884"/>
                <a:gd name="connsiteY7" fmla="*/ 42887 h 117088"/>
                <a:gd name="connsiteX8" fmla="*/ 65155 w 77884"/>
                <a:gd name="connsiteY8" fmla="*/ 40776 h 117088"/>
                <a:gd name="connsiteX9" fmla="*/ 42644 w 77884"/>
                <a:gd name="connsiteY9" fmla="*/ 1089 h 117088"/>
                <a:gd name="connsiteX10" fmla="*/ 2957 w 77884"/>
                <a:gd name="connsiteY10" fmla="*/ 23600 h 117088"/>
                <a:gd name="connsiteX11" fmla="*/ 22947 w 77884"/>
                <a:gd name="connsiteY11" fmla="*/ 107723 h 117088"/>
                <a:gd name="connsiteX12" fmla="*/ 68555 w 77884"/>
                <a:gd name="connsiteY12" fmla="*/ 107723 h 117088"/>
                <a:gd name="connsiteX13" fmla="*/ 68613 w 77884"/>
                <a:gd name="connsiteY13" fmla="*/ 62173 h 11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884" h="117088">
                  <a:moveTo>
                    <a:pt x="68613" y="62173"/>
                  </a:moveTo>
                  <a:cubicBezTo>
                    <a:pt x="68027" y="61587"/>
                    <a:pt x="67617" y="61177"/>
                    <a:pt x="67324" y="60884"/>
                  </a:cubicBezTo>
                  <a:cubicBezTo>
                    <a:pt x="67265" y="60766"/>
                    <a:pt x="67207" y="60649"/>
                    <a:pt x="67089" y="60532"/>
                  </a:cubicBezTo>
                  <a:cubicBezTo>
                    <a:pt x="66444" y="59535"/>
                    <a:pt x="65917" y="58422"/>
                    <a:pt x="65331" y="57366"/>
                  </a:cubicBezTo>
                  <a:cubicBezTo>
                    <a:pt x="65213" y="56956"/>
                    <a:pt x="65038" y="56487"/>
                    <a:pt x="64803" y="55783"/>
                  </a:cubicBezTo>
                  <a:cubicBezTo>
                    <a:pt x="64510" y="54377"/>
                    <a:pt x="64334" y="53556"/>
                    <a:pt x="64217" y="53204"/>
                  </a:cubicBezTo>
                  <a:cubicBezTo>
                    <a:pt x="64158" y="51973"/>
                    <a:pt x="64041" y="50742"/>
                    <a:pt x="64041" y="49511"/>
                  </a:cubicBezTo>
                  <a:cubicBezTo>
                    <a:pt x="64041" y="47283"/>
                    <a:pt x="64158" y="45114"/>
                    <a:pt x="64392" y="42887"/>
                  </a:cubicBezTo>
                  <a:cubicBezTo>
                    <a:pt x="64217" y="45700"/>
                    <a:pt x="64451" y="44997"/>
                    <a:pt x="65155" y="40776"/>
                  </a:cubicBezTo>
                  <a:cubicBezTo>
                    <a:pt x="69024" y="23659"/>
                    <a:pt x="60172" y="5955"/>
                    <a:pt x="42644" y="1089"/>
                  </a:cubicBezTo>
                  <a:cubicBezTo>
                    <a:pt x="26288" y="-3425"/>
                    <a:pt x="6884" y="6482"/>
                    <a:pt x="2957" y="23600"/>
                  </a:cubicBezTo>
                  <a:cubicBezTo>
                    <a:pt x="-4019" y="54259"/>
                    <a:pt x="846" y="84391"/>
                    <a:pt x="22947" y="107723"/>
                  </a:cubicBezTo>
                  <a:cubicBezTo>
                    <a:pt x="35023" y="120502"/>
                    <a:pt x="56361" y="119916"/>
                    <a:pt x="68555" y="107723"/>
                  </a:cubicBezTo>
                  <a:cubicBezTo>
                    <a:pt x="81276" y="95119"/>
                    <a:pt x="80690" y="74894"/>
                    <a:pt x="68613" y="62173"/>
                  </a:cubicBezTo>
                  <a:close/>
                </a:path>
              </a:pathLst>
            </a:custGeom>
            <a:solidFill>
              <a:srgbClr val="F9EDE4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/>
            <p:cNvSpPr/>
            <p:nvPr/>
          </p:nvSpPr>
          <p:spPr>
            <a:xfrm>
              <a:off x="9990197" y="3483859"/>
              <a:ext cx="99398" cy="93355"/>
            </a:xfrm>
            <a:custGeom>
              <a:avLst/>
              <a:gdLst>
                <a:gd name="connsiteX0" fmla="*/ 90085 w 99398"/>
                <a:gd name="connsiteY0" fmla="*/ 38485 h 93355"/>
                <a:gd name="connsiteX1" fmla="*/ 48405 w 99398"/>
                <a:gd name="connsiteY1" fmla="*/ 4132 h 93355"/>
                <a:gd name="connsiteX2" fmla="*/ 4262 w 99398"/>
                <a:gd name="connsiteY2" fmla="*/ 15681 h 93355"/>
                <a:gd name="connsiteX3" fmla="*/ 15811 w 99398"/>
                <a:gd name="connsiteY3" fmla="*/ 59765 h 93355"/>
                <a:gd name="connsiteX4" fmla="*/ 23607 w 99398"/>
                <a:gd name="connsiteY4" fmla="*/ 64454 h 93355"/>
                <a:gd name="connsiteX5" fmla="*/ 23900 w 99398"/>
                <a:gd name="connsiteY5" fmla="*/ 64689 h 93355"/>
                <a:gd name="connsiteX6" fmla="*/ 26832 w 99398"/>
                <a:gd name="connsiteY6" fmla="*/ 67151 h 93355"/>
                <a:gd name="connsiteX7" fmla="*/ 44418 w 99398"/>
                <a:gd name="connsiteY7" fmla="*/ 84034 h 93355"/>
                <a:gd name="connsiteX8" fmla="*/ 90026 w 99398"/>
                <a:gd name="connsiteY8" fmla="*/ 84034 h 93355"/>
                <a:gd name="connsiteX9" fmla="*/ 90085 w 99398"/>
                <a:gd name="connsiteY9" fmla="*/ 38485 h 9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398" h="93355">
                  <a:moveTo>
                    <a:pt x="90085" y="38485"/>
                  </a:moveTo>
                  <a:cubicBezTo>
                    <a:pt x="77481" y="25881"/>
                    <a:pt x="64350" y="12515"/>
                    <a:pt x="48405" y="4132"/>
                  </a:cubicBezTo>
                  <a:cubicBezTo>
                    <a:pt x="32870" y="-4075"/>
                    <a:pt x="13466" y="29"/>
                    <a:pt x="4262" y="15681"/>
                  </a:cubicBezTo>
                  <a:cubicBezTo>
                    <a:pt x="-4297" y="30336"/>
                    <a:pt x="276" y="51616"/>
                    <a:pt x="15811" y="59765"/>
                  </a:cubicBezTo>
                  <a:cubicBezTo>
                    <a:pt x="18507" y="61171"/>
                    <a:pt x="21087" y="62754"/>
                    <a:pt x="23607" y="64454"/>
                  </a:cubicBezTo>
                  <a:cubicBezTo>
                    <a:pt x="23725" y="64572"/>
                    <a:pt x="23783" y="64572"/>
                    <a:pt x="23900" y="64689"/>
                  </a:cubicBezTo>
                  <a:cubicBezTo>
                    <a:pt x="24897" y="65510"/>
                    <a:pt x="25835" y="66330"/>
                    <a:pt x="26832" y="67151"/>
                  </a:cubicBezTo>
                  <a:cubicBezTo>
                    <a:pt x="32987" y="72427"/>
                    <a:pt x="38673" y="78289"/>
                    <a:pt x="44418" y="84034"/>
                  </a:cubicBezTo>
                  <a:cubicBezTo>
                    <a:pt x="56846" y="96462"/>
                    <a:pt x="77599" y="96462"/>
                    <a:pt x="90026" y="84034"/>
                  </a:cubicBezTo>
                  <a:cubicBezTo>
                    <a:pt x="102513" y="71665"/>
                    <a:pt x="102513" y="50913"/>
                    <a:pt x="90085" y="38485"/>
                  </a:cubicBezTo>
                  <a:close/>
                </a:path>
              </a:pathLst>
            </a:custGeom>
            <a:solidFill>
              <a:srgbClr val="F9EDE4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/>
            <p:cNvSpPr/>
            <p:nvPr/>
          </p:nvSpPr>
          <p:spPr>
            <a:xfrm>
              <a:off x="9461288" y="4112895"/>
              <a:ext cx="947553" cy="777362"/>
            </a:xfrm>
            <a:custGeom>
              <a:avLst/>
              <a:gdLst>
                <a:gd name="connsiteX0" fmla="*/ 927757 w 947553"/>
                <a:gd name="connsiteY0" fmla="*/ 317446 h 777362"/>
                <a:gd name="connsiteX1" fmla="*/ 757050 w 947553"/>
                <a:gd name="connsiteY1" fmla="*/ 111976 h 777362"/>
                <a:gd name="connsiteX2" fmla="*/ 543431 w 947553"/>
                <a:gd name="connsiteY2" fmla="*/ 3818 h 777362"/>
                <a:gd name="connsiteX3" fmla="*/ 524027 w 947553"/>
                <a:gd name="connsiteY3" fmla="*/ 10384 h 777362"/>
                <a:gd name="connsiteX4" fmla="*/ 515409 w 947553"/>
                <a:gd name="connsiteY4" fmla="*/ 14077 h 777362"/>
                <a:gd name="connsiteX5" fmla="*/ 364047 w 947553"/>
                <a:gd name="connsiteY5" fmla="*/ 58336 h 777362"/>
                <a:gd name="connsiteX6" fmla="*/ 354492 w 947553"/>
                <a:gd name="connsiteY6" fmla="*/ 14077 h 777362"/>
                <a:gd name="connsiteX7" fmla="*/ 179681 w 947553"/>
                <a:gd name="connsiteY7" fmla="*/ 135893 h 777362"/>
                <a:gd name="connsiteX8" fmla="*/ 40746 w 947553"/>
                <a:gd name="connsiteY8" fmla="*/ 761626 h 777362"/>
                <a:gd name="connsiteX9" fmla="*/ 99661 w 947553"/>
                <a:gd name="connsiteY9" fmla="*/ 753888 h 777362"/>
                <a:gd name="connsiteX10" fmla="*/ 110038 w 947553"/>
                <a:gd name="connsiteY10" fmla="*/ 653937 h 777362"/>
                <a:gd name="connsiteX11" fmla="*/ 113965 w 947553"/>
                <a:gd name="connsiteY11" fmla="*/ 665720 h 777362"/>
                <a:gd name="connsiteX12" fmla="*/ 140404 w 947553"/>
                <a:gd name="connsiteY12" fmla="*/ 738177 h 777362"/>
                <a:gd name="connsiteX13" fmla="*/ 199319 w 947553"/>
                <a:gd name="connsiteY13" fmla="*/ 713321 h 777362"/>
                <a:gd name="connsiteX14" fmla="*/ 141283 w 947553"/>
                <a:gd name="connsiteY14" fmla="*/ 484050 h 777362"/>
                <a:gd name="connsiteX15" fmla="*/ 141869 w 947553"/>
                <a:gd name="connsiteY15" fmla="*/ 453449 h 777362"/>
                <a:gd name="connsiteX16" fmla="*/ 241351 w 947553"/>
                <a:gd name="connsiteY16" fmla="*/ 334622 h 777362"/>
                <a:gd name="connsiteX17" fmla="*/ 298508 w 947553"/>
                <a:gd name="connsiteY17" fmla="*/ 515237 h 777362"/>
                <a:gd name="connsiteX18" fmla="*/ 342650 w 947553"/>
                <a:gd name="connsiteY18" fmla="*/ 503689 h 777362"/>
                <a:gd name="connsiteX19" fmla="*/ 350095 w 947553"/>
                <a:gd name="connsiteY19" fmla="*/ 489795 h 777362"/>
                <a:gd name="connsiteX20" fmla="*/ 351443 w 947553"/>
                <a:gd name="connsiteY20" fmla="*/ 491964 h 777362"/>
                <a:gd name="connsiteX21" fmla="*/ 408424 w 947553"/>
                <a:gd name="connsiteY21" fmla="*/ 490674 h 777362"/>
                <a:gd name="connsiteX22" fmla="*/ 452273 w 947553"/>
                <a:gd name="connsiteY22" fmla="*/ 483698 h 777362"/>
                <a:gd name="connsiteX23" fmla="*/ 493602 w 947553"/>
                <a:gd name="connsiteY23" fmla="*/ 452218 h 777362"/>
                <a:gd name="connsiteX24" fmla="*/ 493661 w 947553"/>
                <a:gd name="connsiteY24" fmla="*/ 451222 h 777362"/>
                <a:gd name="connsiteX25" fmla="*/ 498995 w 947553"/>
                <a:gd name="connsiteY25" fmla="*/ 437035 h 777362"/>
                <a:gd name="connsiteX26" fmla="*/ 522913 w 947553"/>
                <a:gd name="connsiteY26" fmla="*/ 428242 h 777362"/>
                <a:gd name="connsiteX27" fmla="*/ 552986 w 947553"/>
                <a:gd name="connsiteY27" fmla="*/ 436449 h 777362"/>
                <a:gd name="connsiteX28" fmla="*/ 568931 w 947553"/>
                <a:gd name="connsiteY28" fmla="*/ 433811 h 777362"/>
                <a:gd name="connsiteX29" fmla="*/ 596249 w 947553"/>
                <a:gd name="connsiteY29" fmla="*/ 496009 h 777362"/>
                <a:gd name="connsiteX30" fmla="*/ 399396 w 947553"/>
                <a:gd name="connsiteY30" fmla="*/ 539917 h 777362"/>
                <a:gd name="connsiteX31" fmla="*/ 303373 w 947553"/>
                <a:gd name="connsiteY31" fmla="*/ 564304 h 777362"/>
                <a:gd name="connsiteX32" fmla="*/ 229275 w 947553"/>
                <a:gd name="connsiteY32" fmla="*/ 587694 h 777362"/>
                <a:gd name="connsiteX33" fmla="*/ 246334 w 947553"/>
                <a:gd name="connsiteY33" fmla="*/ 658040 h 777362"/>
                <a:gd name="connsiteX34" fmla="*/ 319025 w 947553"/>
                <a:gd name="connsiteY34" fmla="*/ 704879 h 777362"/>
                <a:gd name="connsiteX35" fmla="*/ 457725 w 947553"/>
                <a:gd name="connsiteY35" fmla="*/ 676800 h 777362"/>
                <a:gd name="connsiteX36" fmla="*/ 502161 w 947553"/>
                <a:gd name="connsiteY36" fmla="*/ 663258 h 777362"/>
                <a:gd name="connsiteX37" fmla="*/ 671637 w 947553"/>
                <a:gd name="connsiteY37" fmla="*/ 574680 h 777362"/>
                <a:gd name="connsiteX38" fmla="*/ 682365 w 947553"/>
                <a:gd name="connsiteY38" fmla="*/ 549121 h 777362"/>
                <a:gd name="connsiteX39" fmla="*/ 684006 w 947553"/>
                <a:gd name="connsiteY39" fmla="*/ 548945 h 777362"/>
                <a:gd name="connsiteX40" fmla="*/ 711852 w 947553"/>
                <a:gd name="connsiteY40" fmla="*/ 500406 h 777362"/>
                <a:gd name="connsiteX41" fmla="*/ 683362 w 947553"/>
                <a:gd name="connsiteY41" fmla="*/ 435276 h 777362"/>
                <a:gd name="connsiteX42" fmla="*/ 637812 w 947553"/>
                <a:gd name="connsiteY42" fmla="*/ 436097 h 777362"/>
                <a:gd name="connsiteX43" fmla="*/ 618702 w 947553"/>
                <a:gd name="connsiteY43" fmla="*/ 326532 h 777362"/>
                <a:gd name="connsiteX44" fmla="*/ 618995 w 947553"/>
                <a:gd name="connsiteY44" fmla="*/ 321432 h 777362"/>
                <a:gd name="connsiteX45" fmla="*/ 627201 w 947553"/>
                <a:gd name="connsiteY45" fmla="*/ 273187 h 777362"/>
                <a:gd name="connsiteX46" fmla="*/ 622277 w 947553"/>
                <a:gd name="connsiteY46" fmla="*/ 247334 h 777362"/>
                <a:gd name="connsiteX47" fmla="*/ 622512 w 947553"/>
                <a:gd name="connsiteY47" fmla="*/ 235317 h 777362"/>
                <a:gd name="connsiteX48" fmla="*/ 574090 w 947553"/>
                <a:gd name="connsiteY48" fmla="*/ 208644 h 777362"/>
                <a:gd name="connsiteX49" fmla="*/ 543782 w 947553"/>
                <a:gd name="connsiteY49" fmla="*/ 221189 h 777362"/>
                <a:gd name="connsiteX50" fmla="*/ 534755 w 947553"/>
                <a:gd name="connsiteY50" fmla="*/ 216968 h 777362"/>
                <a:gd name="connsiteX51" fmla="*/ 534579 w 947553"/>
                <a:gd name="connsiteY51" fmla="*/ 200143 h 777362"/>
                <a:gd name="connsiteX52" fmla="*/ 470094 w 947553"/>
                <a:gd name="connsiteY52" fmla="*/ 200143 h 777362"/>
                <a:gd name="connsiteX53" fmla="*/ 470094 w 947553"/>
                <a:gd name="connsiteY53" fmla="*/ 204892 h 777362"/>
                <a:gd name="connsiteX54" fmla="*/ 412645 w 947553"/>
                <a:gd name="connsiteY54" fmla="*/ 215033 h 777362"/>
                <a:gd name="connsiteX55" fmla="*/ 408776 w 947553"/>
                <a:gd name="connsiteY55" fmla="*/ 234085 h 777362"/>
                <a:gd name="connsiteX56" fmla="*/ 380754 w 947553"/>
                <a:gd name="connsiteY56" fmla="*/ 239479 h 777362"/>
                <a:gd name="connsiteX57" fmla="*/ 344292 w 947553"/>
                <a:gd name="connsiteY57" fmla="*/ 236723 h 777362"/>
                <a:gd name="connsiteX58" fmla="*/ 295635 w 947553"/>
                <a:gd name="connsiteY58" fmla="*/ 237192 h 777362"/>
                <a:gd name="connsiteX59" fmla="*/ 263334 w 947553"/>
                <a:gd name="connsiteY59" fmla="*/ 236782 h 777362"/>
                <a:gd name="connsiteX60" fmla="*/ 251610 w 947553"/>
                <a:gd name="connsiteY60" fmla="*/ 243699 h 777362"/>
                <a:gd name="connsiteX61" fmla="*/ 221009 w 947553"/>
                <a:gd name="connsiteY61" fmla="*/ 220661 h 777362"/>
                <a:gd name="connsiteX62" fmla="*/ 178156 w 947553"/>
                <a:gd name="connsiteY62" fmla="*/ 231565 h 777362"/>
                <a:gd name="connsiteX63" fmla="*/ 203423 w 947553"/>
                <a:gd name="connsiteY63" fmla="*/ 203074 h 777362"/>
                <a:gd name="connsiteX64" fmla="*/ 203481 w 947553"/>
                <a:gd name="connsiteY64" fmla="*/ 203074 h 777362"/>
                <a:gd name="connsiteX65" fmla="*/ 324946 w 947553"/>
                <a:gd name="connsiteY65" fmla="*/ 142518 h 777362"/>
                <a:gd name="connsiteX66" fmla="*/ 423138 w 947553"/>
                <a:gd name="connsiteY66" fmla="*/ 172591 h 777362"/>
                <a:gd name="connsiteX67" fmla="*/ 430817 w 947553"/>
                <a:gd name="connsiteY67" fmla="*/ 113676 h 777362"/>
                <a:gd name="connsiteX68" fmla="*/ 426597 w 947553"/>
                <a:gd name="connsiteY68" fmla="*/ 110452 h 777362"/>
                <a:gd name="connsiteX69" fmla="*/ 523616 w 947553"/>
                <a:gd name="connsiteY69" fmla="*/ 84599 h 777362"/>
                <a:gd name="connsiteX70" fmla="*/ 573035 w 947553"/>
                <a:gd name="connsiteY70" fmla="*/ 72230 h 777362"/>
                <a:gd name="connsiteX71" fmla="*/ 648188 w 947553"/>
                <a:gd name="connsiteY71" fmla="*/ 107696 h 777362"/>
                <a:gd name="connsiteX72" fmla="*/ 646957 w 947553"/>
                <a:gd name="connsiteY72" fmla="*/ 129035 h 777362"/>
                <a:gd name="connsiteX73" fmla="*/ 643792 w 947553"/>
                <a:gd name="connsiteY73" fmla="*/ 176050 h 777362"/>
                <a:gd name="connsiteX74" fmla="*/ 777978 w 947553"/>
                <a:gd name="connsiteY74" fmla="*/ 268790 h 777362"/>
                <a:gd name="connsiteX75" fmla="*/ 790113 w 947553"/>
                <a:gd name="connsiteY75" fmla="*/ 286259 h 777362"/>
                <a:gd name="connsiteX76" fmla="*/ 845100 w 947553"/>
                <a:gd name="connsiteY76" fmla="*/ 431231 h 777362"/>
                <a:gd name="connsiteX77" fmla="*/ 842345 w 947553"/>
                <a:gd name="connsiteY77" fmla="*/ 436801 h 777362"/>
                <a:gd name="connsiteX78" fmla="*/ 824231 w 947553"/>
                <a:gd name="connsiteY78" fmla="*/ 461539 h 777362"/>
                <a:gd name="connsiteX79" fmla="*/ 674920 w 947553"/>
                <a:gd name="connsiteY79" fmla="*/ 639164 h 777362"/>
                <a:gd name="connsiteX80" fmla="*/ 673923 w 947553"/>
                <a:gd name="connsiteY80" fmla="*/ 641157 h 777362"/>
                <a:gd name="connsiteX81" fmla="*/ 688227 w 947553"/>
                <a:gd name="connsiteY81" fmla="*/ 686883 h 777362"/>
                <a:gd name="connsiteX82" fmla="*/ 702414 w 947553"/>
                <a:gd name="connsiteY82" fmla="*/ 703707 h 777362"/>
                <a:gd name="connsiteX83" fmla="*/ 741515 w 947553"/>
                <a:gd name="connsiteY83" fmla="*/ 708749 h 777362"/>
                <a:gd name="connsiteX84" fmla="*/ 789936 w 947553"/>
                <a:gd name="connsiteY84" fmla="*/ 673458 h 777362"/>
                <a:gd name="connsiteX85" fmla="*/ 869956 w 947553"/>
                <a:gd name="connsiteY85" fmla="*/ 579721 h 777362"/>
                <a:gd name="connsiteX86" fmla="*/ 882208 w 947553"/>
                <a:gd name="connsiteY86" fmla="*/ 573918 h 777362"/>
                <a:gd name="connsiteX87" fmla="*/ 927757 w 947553"/>
                <a:gd name="connsiteY87" fmla="*/ 317446 h 777362"/>
                <a:gd name="connsiteX88" fmla="*/ 76740 w 947553"/>
                <a:gd name="connsiteY88" fmla="*/ 488623 h 777362"/>
                <a:gd name="connsiteX89" fmla="*/ 76916 w 947553"/>
                <a:gd name="connsiteY89" fmla="*/ 492374 h 777362"/>
                <a:gd name="connsiteX90" fmla="*/ 66657 w 947553"/>
                <a:gd name="connsiteY90" fmla="*/ 497650 h 777362"/>
                <a:gd name="connsiteX91" fmla="*/ 68416 w 947553"/>
                <a:gd name="connsiteY91" fmla="*/ 484519 h 777362"/>
                <a:gd name="connsiteX92" fmla="*/ 76740 w 947553"/>
                <a:gd name="connsiteY92" fmla="*/ 488623 h 777362"/>
                <a:gd name="connsiteX93" fmla="*/ 503568 w 947553"/>
                <a:gd name="connsiteY93" fmla="*/ 579194 h 777362"/>
                <a:gd name="connsiteX94" fmla="*/ 567524 w 947553"/>
                <a:gd name="connsiteY94" fmla="*/ 565828 h 777362"/>
                <a:gd name="connsiteX95" fmla="*/ 518868 w 947553"/>
                <a:gd name="connsiteY95" fmla="*/ 588104 h 777362"/>
                <a:gd name="connsiteX96" fmla="*/ 503568 w 947553"/>
                <a:gd name="connsiteY96" fmla="*/ 579194 h 77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947553" h="777362">
                  <a:moveTo>
                    <a:pt x="927757" y="317446"/>
                  </a:moveTo>
                  <a:cubicBezTo>
                    <a:pt x="901436" y="238541"/>
                    <a:pt x="844162" y="135600"/>
                    <a:pt x="757050" y="111976"/>
                  </a:cubicBezTo>
                  <a:cubicBezTo>
                    <a:pt x="692917" y="62030"/>
                    <a:pt x="628257" y="6456"/>
                    <a:pt x="543431" y="3818"/>
                  </a:cubicBezTo>
                  <a:cubicBezTo>
                    <a:pt x="536162" y="3584"/>
                    <a:pt x="529479" y="6163"/>
                    <a:pt x="524027" y="10384"/>
                  </a:cubicBezTo>
                  <a:cubicBezTo>
                    <a:pt x="520803" y="11146"/>
                    <a:pt x="517754" y="12318"/>
                    <a:pt x="515409" y="14077"/>
                  </a:cubicBezTo>
                  <a:cubicBezTo>
                    <a:pt x="469860" y="48078"/>
                    <a:pt x="415810" y="44150"/>
                    <a:pt x="364047" y="58336"/>
                  </a:cubicBezTo>
                  <a:cubicBezTo>
                    <a:pt x="370730" y="44560"/>
                    <a:pt x="369792" y="25860"/>
                    <a:pt x="354492" y="14077"/>
                  </a:cubicBezTo>
                  <a:cubicBezTo>
                    <a:pt x="286607" y="-38156"/>
                    <a:pt x="205416" y="66778"/>
                    <a:pt x="179681" y="135893"/>
                  </a:cubicBezTo>
                  <a:cubicBezTo>
                    <a:pt x="13311" y="287432"/>
                    <a:pt x="-48301" y="556097"/>
                    <a:pt x="40746" y="761626"/>
                  </a:cubicBezTo>
                  <a:cubicBezTo>
                    <a:pt x="51415" y="786306"/>
                    <a:pt x="95734" y="780619"/>
                    <a:pt x="99661" y="753888"/>
                  </a:cubicBezTo>
                  <a:cubicBezTo>
                    <a:pt x="104527" y="720649"/>
                    <a:pt x="107576" y="687293"/>
                    <a:pt x="110038" y="653937"/>
                  </a:cubicBezTo>
                  <a:cubicBezTo>
                    <a:pt x="111327" y="657865"/>
                    <a:pt x="112617" y="661792"/>
                    <a:pt x="113965" y="665720"/>
                  </a:cubicBezTo>
                  <a:cubicBezTo>
                    <a:pt x="119710" y="691631"/>
                    <a:pt x="126569" y="717014"/>
                    <a:pt x="140404" y="738177"/>
                  </a:cubicBezTo>
                  <a:cubicBezTo>
                    <a:pt x="159456" y="767371"/>
                    <a:pt x="212568" y="749198"/>
                    <a:pt x="199319" y="713321"/>
                  </a:cubicBezTo>
                  <a:cubicBezTo>
                    <a:pt x="172060" y="639516"/>
                    <a:pt x="144507" y="563425"/>
                    <a:pt x="141283" y="484050"/>
                  </a:cubicBezTo>
                  <a:cubicBezTo>
                    <a:pt x="140873" y="473615"/>
                    <a:pt x="141049" y="463415"/>
                    <a:pt x="141869" y="453449"/>
                  </a:cubicBezTo>
                  <a:cubicBezTo>
                    <a:pt x="178156" y="416928"/>
                    <a:pt x="205768" y="371202"/>
                    <a:pt x="241351" y="334622"/>
                  </a:cubicBezTo>
                  <a:cubicBezTo>
                    <a:pt x="240179" y="400748"/>
                    <a:pt x="234903" y="475608"/>
                    <a:pt x="298508" y="515237"/>
                  </a:cubicBezTo>
                  <a:cubicBezTo>
                    <a:pt x="313515" y="524558"/>
                    <a:pt x="333857" y="518461"/>
                    <a:pt x="342650" y="503689"/>
                  </a:cubicBezTo>
                  <a:cubicBezTo>
                    <a:pt x="345347" y="499116"/>
                    <a:pt x="347809" y="494485"/>
                    <a:pt x="350095" y="489795"/>
                  </a:cubicBezTo>
                  <a:cubicBezTo>
                    <a:pt x="350564" y="490499"/>
                    <a:pt x="350974" y="491261"/>
                    <a:pt x="351443" y="491964"/>
                  </a:cubicBezTo>
                  <a:cubicBezTo>
                    <a:pt x="364340" y="511251"/>
                    <a:pt x="398986" y="513596"/>
                    <a:pt x="408424" y="490674"/>
                  </a:cubicBezTo>
                  <a:cubicBezTo>
                    <a:pt x="422259" y="499292"/>
                    <a:pt x="442542" y="496771"/>
                    <a:pt x="452273" y="483698"/>
                  </a:cubicBezTo>
                  <a:cubicBezTo>
                    <a:pt x="471091" y="489150"/>
                    <a:pt x="492019" y="473146"/>
                    <a:pt x="493602" y="452218"/>
                  </a:cubicBezTo>
                  <a:cubicBezTo>
                    <a:pt x="493602" y="451867"/>
                    <a:pt x="493661" y="451515"/>
                    <a:pt x="493661" y="451222"/>
                  </a:cubicBezTo>
                  <a:cubicBezTo>
                    <a:pt x="496299" y="447236"/>
                    <a:pt x="498116" y="442487"/>
                    <a:pt x="498995" y="437035"/>
                  </a:cubicBezTo>
                  <a:cubicBezTo>
                    <a:pt x="507495" y="437152"/>
                    <a:pt x="516171" y="433987"/>
                    <a:pt x="522913" y="428242"/>
                  </a:cubicBezTo>
                  <a:cubicBezTo>
                    <a:pt x="531413" y="434983"/>
                    <a:pt x="542903" y="438091"/>
                    <a:pt x="552986" y="436449"/>
                  </a:cubicBezTo>
                  <a:cubicBezTo>
                    <a:pt x="558438" y="436742"/>
                    <a:pt x="563948" y="435863"/>
                    <a:pt x="568931" y="433811"/>
                  </a:cubicBezTo>
                  <a:cubicBezTo>
                    <a:pt x="575204" y="455501"/>
                    <a:pt x="583997" y="476371"/>
                    <a:pt x="596249" y="496009"/>
                  </a:cubicBezTo>
                  <a:cubicBezTo>
                    <a:pt x="529772" y="506444"/>
                    <a:pt x="463998" y="520924"/>
                    <a:pt x="399396" y="539917"/>
                  </a:cubicBezTo>
                  <a:cubicBezTo>
                    <a:pt x="368209" y="549121"/>
                    <a:pt x="333446" y="570811"/>
                    <a:pt x="303373" y="564304"/>
                  </a:cubicBezTo>
                  <a:cubicBezTo>
                    <a:pt x="275997" y="558383"/>
                    <a:pt x="242934" y="558031"/>
                    <a:pt x="229275" y="587694"/>
                  </a:cubicBezTo>
                  <a:cubicBezTo>
                    <a:pt x="216730" y="615012"/>
                    <a:pt x="224351" y="639809"/>
                    <a:pt x="246334" y="658040"/>
                  </a:cubicBezTo>
                  <a:cubicBezTo>
                    <a:pt x="267555" y="675627"/>
                    <a:pt x="292528" y="695969"/>
                    <a:pt x="319025" y="704879"/>
                  </a:cubicBezTo>
                  <a:cubicBezTo>
                    <a:pt x="363461" y="719711"/>
                    <a:pt x="414110" y="702242"/>
                    <a:pt x="457725" y="676800"/>
                  </a:cubicBezTo>
                  <a:cubicBezTo>
                    <a:pt x="472967" y="672872"/>
                    <a:pt x="487857" y="668182"/>
                    <a:pt x="502161" y="663258"/>
                  </a:cubicBezTo>
                  <a:cubicBezTo>
                    <a:pt x="562131" y="642623"/>
                    <a:pt x="621515" y="613839"/>
                    <a:pt x="671637" y="574680"/>
                  </a:cubicBezTo>
                  <a:cubicBezTo>
                    <a:pt x="681310" y="567117"/>
                    <a:pt x="684065" y="557797"/>
                    <a:pt x="682365" y="549121"/>
                  </a:cubicBezTo>
                  <a:cubicBezTo>
                    <a:pt x="682892" y="549062"/>
                    <a:pt x="683479" y="549003"/>
                    <a:pt x="684006" y="548945"/>
                  </a:cubicBezTo>
                  <a:cubicBezTo>
                    <a:pt x="710093" y="546248"/>
                    <a:pt x="721818" y="524030"/>
                    <a:pt x="711852" y="500406"/>
                  </a:cubicBezTo>
                  <a:cubicBezTo>
                    <a:pt x="702121" y="477484"/>
                    <a:pt x="699541" y="455442"/>
                    <a:pt x="683362" y="435276"/>
                  </a:cubicBezTo>
                  <a:cubicBezTo>
                    <a:pt x="670992" y="419859"/>
                    <a:pt x="650123" y="423962"/>
                    <a:pt x="637812" y="436097"/>
                  </a:cubicBezTo>
                  <a:cubicBezTo>
                    <a:pt x="623333" y="402155"/>
                    <a:pt x="618995" y="364871"/>
                    <a:pt x="618702" y="326532"/>
                  </a:cubicBezTo>
                  <a:cubicBezTo>
                    <a:pt x="618819" y="324833"/>
                    <a:pt x="618877" y="323132"/>
                    <a:pt x="618995" y="321432"/>
                  </a:cubicBezTo>
                  <a:cubicBezTo>
                    <a:pt x="620519" y="305311"/>
                    <a:pt x="622981" y="289190"/>
                    <a:pt x="627201" y="273187"/>
                  </a:cubicBezTo>
                  <a:cubicBezTo>
                    <a:pt x="629781" y="263338"/>
                    <a:pt x="627378" y="254369"/>
                    <a:pt x="622277" y="247334"/>
                  </a:cubicBezTo>
                  <a:cubicBezTo>
                    <a:pt x="622395" y="243348"/>
                    <a:pt x="622453" y="239303"/>
                    <a:pt x="622512" y="235317"/>
                  </a:cubicBezTo>
                  <a:cubicBezTo>
                    <a:pt x="622747" y="206533"/>
                    <a:pt x="593318" y="197857"/>
                    <a:pt x="574090" y="208644"/>
                  </a:cubicBezTo>
                  <a:cubicBezTo>
                    <a:pt x="563011" y="206299"/>
                    <a:pt x="551579" y="212044"/>
                    <a:pt x="543782" y="221189"/>
                  </a:cubicBezTo>
                  <a:cubicBezTo>
                    <a:pt x="540969" y="219371"/>
                    <a:pt x="537920" y="217906"/>
                    <a:pt x="534755" y="216968"/>
                  </a:cubicBezTo>
                  <a:cubicBezTo>
                    <a:pt x="534696" y="211340"/>
                    <a:pt x="534579" y="205771"/>
                    <a:pt x="534579" y="200143"/>
                  </a:cubicBezTo>
                  <a:cubicBezTo>
                    <a:pt x="534403" y="158580"/>
                    <a:pt x="470094" y="158580"/>
                    <a:pt x="470094" y="200143"/>
                  </a:cubicBezTo>
                  <a:lnTo>
                    <a:pt x="470094" y="204892"/>
                  </a:lnTo>
                  <a:cubicBezTo>
                    <a:pt x="455674" y="184843"/>
                    <a:pt x="419328" y="187833"/>
                    <a:pt x="412645" y="215033"/>
                  </a:cubicBezTo>
                  <a:cubicBezTo>
                    <a:pt x="411121" y="221364"/>
                    <a:pt x="409890" y="227696"/>
                    <a:pt x="408776" y="234085"/>
                  </a:cubicBezTo>
                  <a:cubicBezTo>
                    <a:pt x="398869" y="231682"/>
                    <a:pt x="388258" y="233206"/>
                    <a:pt x="380754" y="239479"/>
                  </a:cubicBezTo>
                  <a:cubicBezTo>
                    <a:pt x="370144" y="232268"/>
                    <a:pt x="355195" y="230979"/>
                    <a:pt x="344292" y="236723"/>
                  </a:cubicBezTo>
                  <a:cubicBezTo>
                    <a:pt x="331570" y="223768"/>
                    <a:pt x="307653" y="224706"/>
                    <a:pt x="295635" y="237192"/>
                  </a:cubicBezTo>
                  <a:cubicBezTo>
                    <a:pt x="286607" y="231565"/>
                    <a:pt x="274942" y="230627"/>
                    <a:pt x="263334" y="236782"/>
                  </a:cubicBezTo>
                  <a:cubicBezTo>
                    <a:pt x="259290" y="238951"/>
                    <a:pt x="255420" y="241355"/>
                    <a:pt x="251610" y="243699"/>
                  </a:cubicBezTo>
                  <a:cubicBezTo>
                    <a:pt x="247155" y="230451"/>
                    <a:pt x="235430" y="219254"/>
                    <a:pt x="221009" y="220661"/>
                  </a:cubicBezTo>
                  <a:cubicBezTo>
                    <a:pt x="204888" y="222185"/>
                    <a:pt x="190760" y="225996"/>
                    <a:pt x="178156" y="231565"/>
                  </a:cubicBezTo>
                  <a:cubicBezTo>
                    <a:pt x="186188" y="221657"/>
                    <a:pt x="194629" y="212219"/>
                    <a:pt x="203423" y="203074"/>
                  </a:cubicBezTo>
                  <a:cubicBezTo>
                    <a:pt x="203423" y="203074"/>
                    <a:pt x="203423" y="203074"/>
                    <a:pt x="203481" y="203074"/>
                  </a:cubicBezTo>
                  <a:cubicBezTo>
                    <a:pt x="255831" y="206299"/>
                    <a:pt x="295811" y="180505"/>
                    <a:pt x="324946" y="142518"/>
                  </a:cubicBezTo>
                  <a:cubicBezTo>
                    <a:pt x="351443" y="167139"/>
                    <a:pt x="383978" y="182205"/>
                    <a:pt x="423138" y="172591"/>
                  </a:cubicBezTo>
                  <a:cubicBezTo>
                    <a:pt x="452332" y="165439"/>
                    <a:pt x="452273" y="128859"/>
                    <a:pt x="430817" y="113676"/>
                  </a:cubicBezTo>
                  <a:cubicBezTo>
                    <a:pt x="429352" y="112679"/>
                    <a:pt x="428004" y="111507"/>
                    <a:pt x="426597" y="110452"/>
                  </a:cubicBezTo>
                  <a:cubicBezTo>
                    <a:pt x="459835" y="104648"/>
                    <a:pt x="492781" y="100017"/>
                    <a:pt x="523616" y="84599"/>
                  </a:cubicBezTo>
                  <a:cubicBezTo>
                    <a:pt x="539796" y="97027"/>
                    <a:pt x="564945" y="90755"/>
                    <a:pt x="573035" y="72230"/>
                  </a:cubicBezTo>
                  <a:cubicBezTo>
                    <a:pt x="599532" y="78561"/>
                    <a:pt x="624446" y="91692"/>
                    <a:pt x="648188" y="107696"/>
                  </a:cubicBezTo>
                  <a:cubicBezTo>
                    <a:pt x="645257" y="114555"/>
                    <a:pt x="644554" y="122117"/>
                    <a:pt x="646957" y="129035"/>
                  </a:cubicBezTo>
                  <a:cubicBezTo>
                    <a:pt x="632888" y="140466"/>
                    <a:pt x="627143" y="161922"/>
                    <a:pt x="643792" y="176050"/>
                  </a:cubicBezTo>
                  <a:cubicBezTo>
                    <a:pt x="685414" y="211399"/>
                    <a:pt x="734480" y="236313"/>
                    <a:pt x="777978" y="268790"/>
                  </a:cubicBezTo>
                  <a:cubicBezTo>
                    <a:pt x="782140" y="274535"/>
                    <a:pt x="786185" y="280338"/>
                    <a:pt x="790113" y="286259"/>
                  </a:cubicBezTo>
                  <a:cubicBezTo>
                    <a:pt x="817899" y="328232"/>
                    <a:pt x="844279" y="379585"/>
                    <a:pt x="845100" y="431231"/>
                  </a:cubicBezTo>
                  <a:cubicBezTo>
                    <a:pt x="844221" y="433107"/>
                    <a:pt x="843341" y="434983"/>
                    <a:pt x="842345" y="436801"/>
                  </a:cubicBezTo>
                  <a:cubicBezTo>
                    <a:pt x="835603" y="444128"/>
                    <a:pt x="829917" y="453273"/>
                    <a:pt x="824231" y="461539"/>
                  </a:cubicBezTo>
                  <a:cubicBezTo>
                    <a:pt x="778564" y="512072"/>
                    <a:pt x="681193" y="573742"/>
                    <a:pt x="674920" y="639164"/>
                  </a:cubicBezTo>
                  <a:cubicBezTo>
                    <a:pt x="674568" y="639809"/>
                    <a:pt x="674217" y="640454"/>
                    <a:pt x="673923" y="641157"/>
                  </a:cubicBezTo>
                  <a:cubicBezTo>
                    <a:pt x="666068" y="657630"/>
                    <a:pt x="670641" y="679555"/>
                    <a:pt x="688227" y="686883"/>
                  </a:cubicBezTo>
                  <a:cubicBezTo>
                    <a:pt x="692038" y="692452"/>
                    <a:pt x="696728" y="698079"/>
                    <a:pt x="702414" y="703707"/>
                  </a:cubicBezTo>
                  <a:cubicBezTo>
                    <a:pt x="713024" y="714200"/>
                    <a:pt x="728559" y="715666"/>
                    <a:pt x="741515" y="708749"/>
                  </a:cubicBezTo>
                  <a:cubicBezTo>
                    <a:pt x="759512" y="699135"/>
                    <a:pt x="775516" y="687117"/>
                    <a:pt x="789936" y="673458"/>
                  </a:cubicBezTo>
                  <a:cubicBezTo>
                    <a:pt x="823762" y="653116"/>
                    <a:pt x="850376" y="618295"/>
                    <a:pt x="869956" y="579721"/>
                  </a:cubicBezTo>
                  <a:cubicBezTo>
                    <a:pt x="873942" y="578901"/>
                    <a:pt x="878104" y="577025"/>
                    <a:pt x="882208" y="573918"/>
                  </a:cubicBezTo>
                  <a:cubicBezTo>
                    <a:pt x="962989" y="513009"/>
                    <a:pt x="956834" y="404617"/>
                    <a:pt x="927757" y="317446"/>
                  </a:cubicBezTo>
                  <a:close/>
                  <a:moveTo>
                    <a:pt x="76740" y="488623"/>
                  </a:moveTo>
                  <a:cubicBezTo>
                    <a:pt x="76799" y="489854"/>
                    <a:pt x="76858" y="491085"/>
                    <a:pt x="76916" y="492374"/>
                  </a:cubicBezTo>
                  <a:cubicBezTo>
                    <a:pt x="73223" y="493488"/>
                    <a:pt x="69706" y="495247"/>
                    <a:pt x="66657" y="497650"/>
                  </a:cubicBezTo>
                  <a:cubicBezTo>
                    <a:pt x="67185" y="493254"/>
                    <a:pt x="67771" y="488857"/>
                    <a:pt x="68416" y="484519"/>
                  </a:cubicBezTo>
                  <a:cubicBezTo>
                    <a:pt x="70995" y="486219"/>
                    <a:pt x="73809" y="487626"/>
                    <a:pt x="76740" y="488623"/>
                  </a:cubicBezTo>
                  <a:close/>
                  <a:moveTo>
                    <a:pt x="503568" y="579194"/>
                  </a:moveTo>
                  <a:cubicBezTo>
                    <a:pt x="524789" y="574270"/>
                    <a:pt x="546069" y="569814"/>
                    <a:pt x="567524" y="565828"/>
                  </a:cubicBezTo>
                  <a:cubicBezTo>
                    <a:pt x="551579" y="574035"/>
                    <a:pt x="535165" y="581363"/>
                    <a:pt x="518868" y="588104"/>
                  </a:cubicBezTo>
                  <a:cubicBezTo>
                    <a:pt x="514647" y="583766"/>
                    <a:pt x="509430" y="580601"/>
                    <a:pt x="503568" y="579194"/>
                  </a:cubicBezTo>
                  <a:close/>
                </a:path>
              </a:pathLst>
            </a:custGeom>
            <a:solidFill>
              <a:srgbClr val="F7941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/>
            <p:cNvSpPr/>
            <p:nvPr/>
          </p:nvSpPr>
          <p:spPr>
            <a:xfrm>
              <a:off x="9767357" y="4861761"/>
              <a:ext cx="560214" cy="1031209"/>
            </a:xfrm>
            <a:custGeom>
              <a:avLst/>
              <a:gdLst>
                <a:gd name="connsiteX0" fmla="*/ 453618 w 560214"/>
                <a:gd name="connsiteY0" fmla="*/ 8891 h 1031209"/>
                <a:gd name="connsiteX1" fmla="*/ 404023 w 560214"/>
                <a:gd name="connsiteY1" fmla="*/ 13464 h 1031209"/>
                <a:gd name="connsiteX2" fmla="*/ 378757 w 560214"/>
                <a:gd name="connsiteY2" fmla="*/ 20615 h 1031209"/>
                <a:gd name="connsiteX3" fmla="*/ 357009 w 560214"/>
                <a:gd name="connsiteY3" fmla="*/ 86331 h 1031209"/>
                <a:gd name="connsiteX4" fmla="*/ 376002 w 560214"/>
                <a:gd name="connsiteY4" fmla="*/ 161719 h 1031209"/>
                <a:gd name="connsiteX5" fmla="*/ 357595 w 560214"/>
                <a:gd name="connsiteY5" fmla="*/ 189975 h 1031209"/>
                <a:gd name="connsiteX6" fmla="*/ 357419 w 560214"/>
                <a:gd name="connsiteY6" fmla="*/ 192906 h 1031209"/>
                <a:gd name="connsiteX7" fmla="*/ 356247 w 560214"/>
                <a:gd name="connsiteY7" fmla="*/ 198475 h 1031209"/>
                <a:gd name="connsiteX8" fmla="*/ 353198 w 560214"/>
                <a:gd name="connsiteY8" fmla="*/ 210785 h 1031209"/>
                <a:gd name="connsiteX9" fmla="*/ 331801 w 560214"/>
                <a:gd name="connsiteY9" fmla="*/ 219931 h 1031209"/>
                <a:gd name="connsiteX10" fmla="*/ 326818 w 560214"/>
                <a:gd name="connsiteY10" fmla="*/ 226672 h 1031209"/>
                <a:gd name="connsiteX11" fmla="*/ 293990 w 560214"/>
                <a:gd name="connsiteY11" fmla="*/ 215710 h 1031209"/>
                <a:gd name="connsiteX12" fmla="*/ 154000 w 560214"/>
                <a:gd name="connsiteY12" fmla="*/ 197302 h 1031209"/>
                <a:gd name="connsiteX13" fmla="*/ 152828 w 560214"/>
                <a:gd name="connsiteY13" fmla="*/ 196833 h 1031209"/>
                <a:gd name="connsiteX14" fmla="*/ 148021 w 560214"/>
                <a:gd name="connsiteY14" fmla="*/ 185402 h 1031209"/>
                <a:gd name="connsiteX15" fmla="*/ 89106 w 560214"/>
                <a:gd name="connsiteY15" fmla="*/ 193081 h 1031209"/>
                <a:gd name="connsiteX16" fmla="*/ 82598 w 560214"/>
                <a:gd name="connsiteY16" fmla="*/ 218231 h 1031209"/>
                <a:gd name="connsiteX17" fmla="*/ 48070 w 560214"/>
                <a:gd name="connsiteY17" fmla="*/ 239979 h 1031209"/>
                <a:gd name="connsiteX18" fmla="*/ 9321 w 560214"/>
                <a:gd name="connsiteY18" fmla="*/ 359744 h 1031209"/>
                <a:gd name="connsiteX19" fmla="*/ 0 w 560214"/>
                <a:gd name="connsiteY19" fmla="*/ 382431 h 1031209"/>
                <a:gd name="connsiteX20" fmla="*/ 0 w 560214"/>
                <a:gd name="connsiteY20" fmla="*/ 547569 h 1031209"/>
                <a:gd name="connsiteX21" fmla="*/ 55046 w 560214"/>
                <a:gd name="connsiteY21" fmla="*/ 570374 h 1031209"/>
                <a:gd name="connsiteX22" fmla="*/ 75623 w 560214"/>
                <a:gd name="connsiteY22" fmla="*/ 539011 h 1031209"/>
                <a:gd name="connsiteX23" fmla="*/ 77381 w 560214"/>
                <a:gd name="connsiteY23" fmla="*/ 556128 h 1031209"/>
                <a:gd name="connsiteX24" fmla="*/ 136296 w 560214"/>
                <a:gd name="connsiteY24" fmla="*/ 563808 h 1031209"/>
                <a:gd name="connsiteX25" fmla="*/ 230561 w 560214"/>
                <a:gd name="connsiteY25" fmla="*/ 354234 h 1031209"/>
                <a:gd name="connsiteX26" fmla="*/ 231499 w 560214"/>
                <a:gd name="connsiteY26" fmla="*/ 351068 h 1031209"/>
                <a:gd name="connsiteX27" fmla="*/ 233316 w 560214"/>
                <a:gd name="connsiteY27" fmla="*/ 345030 h 1031209"/>
                <a:gd name="connsiteX28" fmla="*/ 233081 w 560214"/>
                <a:gd name="connsiteY28" fmla="*/ 345030 h 1031209"/>
                <a:gd name="connsiteX29" fmla="*/ 234488 w 560214"/>
                <a:gd name="connsiteY29" fmla="*/ 336471 h 1031209"/>
                <a:gd name="connsiteX30" fmla="*/ 224874 w 560214"/>
                <a:gd name="connsiteY30" fmla="*/ 312202 h 1031209"/>
                <a:gd name="connsiteX31" fmla="*/ 316501 w 560214"/>
                <a:gd name="connsiteY31" fmla="*/ 302822 h 1031209"/>
                <a:gd name="connsiteX32" fmla="*/ 324591 w 560214"/>
                <a:gd name="connsiteY32" fmla="*/ 340164 h 1031209"/>
                <a:gd name="connsiteX33" fmla="*/ 314214 w 560214"/>
                <a:gd name="connsiteY33" fmla="*/ 593764 h 1031209"/>
                <a:gd name="connsiteX34" fmla="*/ 353315 w 560214"/>
                <a:gd name="connsiteY34" fmla="*/ 598805 h 1031209"/>
                <a:gd name="connsiteX35" fmla="*/ 372192 w 560214"/>
                <a:gd name="connsiteY35" fmla="*/ 584794 h 1031209"/>
                <a:gd name="connsiteX36" fmla="*/ 369261 w 560214"/>
                <a:gd name="connsiteY36" fmla="*/ 629582 h 1031209"/>
                <a:gd name="connsiteX37" fmla="*/ 380809 w 560214"/>
                <a:gd name="connsiteY37" fmla="*/ 654320 h 1031209"/>
                <a:gd name="connsiteX38" fmla="*/ 339949 w 560214"/>
                <a:gd name="connsiteY38" fmla="*/ 916830 h 1031209"/>
                <a:gd name="connsiteX39" fmla="*/ 366915 w 560214"/>
                <a:gd name="connsiteY39" fmla="*/ 948486 h 1031209"/>
                <a:gd name="connsiteX40" fmla="*/ 350208 w 560214"/>
                <a:gd name="connsiteY40" fmla="*/ 982604 h 1031209"/>
                <a:gd name="connsiteX41" fmla="*/ 405899 w 560214"/>
                <a:gd name="connsiteY41" fmla="*/ 1015139 h 1031209"/>
                <a:gd name="connsiteX42" fmla="*/ 421727 w 560214"/>
                <a:gd name="connsiteY42" fmla="*/ 983308 h 1031209"/>
                <a:gd name="connsiteX43" fmla="*/ 453618 w 560214"/>
                <a:gd name="connsiteY43" fmla="*/ 974749 h 1031209"/>
                <a:gd name="connsiteX44" fmla="*/ 552748 w 560214"/>
                <a:gd name="connsiteY44" fmla="*/ 461395 h 1031209"/>
                <a:gd name="connsiteX45" fmla="*/ 453618 w 560214"/>
                <a:gd name="connsiteY45" fmla="*/ 8891 h 1031209"/>
                <a:gd name="connsiteX46" fmla="*/ 64426 w 560214"/>
                <a:gd name="connsiteY46" fmla="*/ 411449 h 1031209"/>
                <a:gd name="connsiteX47" fmla="*/ 64426 w 560214"/>
                <a:gd name="connsiteY47" fmla="*/ 404825 h 1031209"/>
                <a:gd name="connsiteX48" fmla="*/ 75916 w 560214"/>
                <a:gd name="connsiteY48" fmla="*/ 360682 h 1031209"/>
                <a:gd name="connsiteX49" fmla="*/ 87933 w 560214"/>
                <a:gd name="connsiteY49" fmla="*/ 366837 h 1031209"/>
                <a:gd name="connsiteX50" fmla="*/ 64426 w 560214"/>
                <a:gd name="connsiteY50" fmla="*/ 411449 h 1031209"/>
                <a:gd name="connsiteX51" fmla="*/ 178856 w 560214"/>
                <a:gd name="connsiteY51" fmla="*/ 314781 h 1031209"/>
                <a:gd name="connsiteX52" fmla="*/ 168304 w 560214"/>
                <a:gd name="connsiteY52" fmla="*/ 307922 h 1031209"/>
                <a:gd name="connsiteX53" fmla="*/ 184894 w 560214"/>
                <a:gd name="connsiteY53" fmla="*/ 310209 h 1031209"/>
                <a:gd name="connsiteX54" fmla="*/ 178856 w 560214"/>
                <a:gd name="connsiteY54" fmla="*/ 314781 h 1031209"/>
                <a:gd name="connsiteX55" fmla="*/ 352436 w 560214"/>
                <a:gd name="connsiteY55" fmla="*/ 499558 h 1031209"/>
                <a:gd name="connsiteX56" fmla="*/ 363164 w 560214"/>
                <a:gd name="connsiteY56" fmla="*/ 459167 h 1031209"/>
                <a:gd name="connsiteX57" fmla="*/ 373364 w 560214"/>
                <a:gd name="connsiteY57" fmla="*/ 493403 h 1031209"/>
                <a:gd name="connsiteX58" fmla="*/ 352436 w 560214"/>
                <a:gd name="connsiteY58" fmla="*/ 499558 h 1031209"/>
                <a:gd name="connsiteX59" fmla="*/ 411762 w 560214"/>
                <a:gd name="connsiteY59" fmla="*/ 414028 h 1031209"/>
                <a:gd name="connsiteX60" fmla="*/ 379754 w 560214"/>
                <a:gd name="connsiteY60" fmla="*/ 399900 h 1031209"/>
                <a:gd name="connsiteX61" fmla="*/ 385733 w 560214"/>
                <a:gd name="connsiteY61" fmla="*/ 304463 h 1031209"/>
                <a:gd name="connsiteX62" fmla="*/ 382275 w 560214"/>
                <a:gd name="connsiteY62" fmla="*/ 291625 h 1031209"/>
                <a:gd name="connsiteX63" fmla="*/ 401561 w 560214"/>
                <a:gd name="connsiteY63" fmla="*/ 281777 h 1031209"/>
                <a:gd name="connsiteX64" fmla="*/ 413931 w 560214"/>
                <a:gd name="connsiteY64" fmla="*/ 417311 h 1031209"/>
                <a:gd name="connsiteX65" fmla="*/ 411762 w 560214"/>
                <a:gd name="connsiteY65" fmla="*/ 414028 h 1031209"/>
                <a:gd name="connsiteX66" fmla="*/ 471087 w 560214"/>
                <a:gd name="connsiteY66" fmla="*/ 559060 h 1031209"/>
                <a:gd name="connsiteX67" fmla="*/ 467980 w 560214"/>
                <a:gd name="connsiteY67" fmla="*/ 558180 h 1031209"/>
                <a:gd name="connsiteX68" fmla="*/ 472201 w 560214"/>
                <a:gd name="connsiteY68" fmla="*/ 529748 h 1031209"/>
                <a:gd name="connsiteX69" fmla="*/ 471087 w 560214"/>
                <a:gd name="connsiteY69" fmla="*/ 559060 h 10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560214" h="1031209">
                  <a:moveTo>
                    <a:pt x="453618" y="8891"/>
                  </a:moveTo>
                  <a:cubicBezTo>
                    <a:pt x="439666" y="-2306"/>
                    <a:pt x="413989" y="-5120"/>
                    <a:pt x="404023" y="13464"/>
                  </a:cubicBezTo>
                  <a:cubicBezTo>
                    <a:pt x="395699" y="12409"/>
                    <a:pt x="386788" y="14343"/>
                    <a:pt x="378757" y="20615"/>
                  </a:cubicBezTo>
                  <a:cubicBezTo>
                    <a:pt x="360760" y="34626"/>
                    <a:pt x="358533" y="65754"/>
                    <a:pt x="357009" y="86331"/>
                  </a:cubicBezTo>
                  <a:cubicBezTo>
                    <a:pt x="355074" y="112124"/>
                    <a:pt x="360292" y="140673"/>
                    <a:pt x="376002" y="161719"/>
                  </a:cubicBezTo>
                  <a:cubicBezTo>
                    <a:pt x="365919" y="166819"/>
                    <a:pt x="358122" y="176785"/>
                    <a:pt x="357595" y="189975"/>
                  </a:cubicBezTo>
                  <a:cubicBezTo>
                    <a:pt x="357477" y="191616"/>
                    <a:pt x="357419" y="192495"/>
                    <a:pt x="357419" y="192906"/>
                  </a:cubicBezTo>
                  <a:cubicBezTo>
                    <a:pt x="357067" y="194782"/>
                    <a:pt x="356715" y="196599"/>
                    <a:pt x="356247" y="198475"/>
                  </a:cubicBezTo>
                  <a:cubicBezTo>
                    <a:pt x="355308" y="202637"/>
                    <a:pt x="354253" y="206741"/>
                    <a:pt x="353198" y="210785"/>
                  </a:cubicBezTo>
                  <a:cubicBezTo>
                    <a:pt x="345636" y="210844"/>
                    <a:pt x="338132" y="213658"/>
                    <a:pt x="331801" y="219931"/>
                  </a:cubicBezTo>
                  <a:cubicBezTo>
                    <a:pt x="329867" y="221865"/>
                    <a:pt x="328166" y="224210"/>
                    <a:pt x="326818" y="226672"/>
                  </a:cubicBezTo>
                  <a:cubicBezTo>
                    <a:pt x="316794" y="221689"/>
                    <a:pt x="305831" y="217879"/>
                    <a:pt x="293990" y="215710"/>
                  </a:cubicBezTo>
                  <a:cubicBezTo>
                    <a:pt x="247796" y="207151"/>
                    <a:pt x="198025" y="216530"/>
                    <a:pt x="154000" y="197302"/>
                  </a:cubicBezTo>
                  <a:cubicBezTo>
                    <a:pt x="153590" y="197126"/>
                    <a:pt x="153180" y="197009"/>
                    <a:pt x="152828" y="196833"/>
                  </a:cubicBezTo>
                  <a:cubicBezTo>
                    <a:pt x="151421" y="193023"/>
                    <a:pt x="149838" y="189213"/>
                    <a:pt x="148021" y="185402"/>
                  </a:cubicBezTo>
                  <a:cubicBezTo>
                    <a:pt x="134831" y="158143"/>
                    <a:pt x="97664" y="169164"/>
                    <a:pt x="89106" y="193081"/>
                  </a:cubicBezTo>
                  <a:cubicBezTo>
                    <a:pt x="85882" y="202051"/>
                    <a:pt x="83771" y="210434"/>
                    <a:pt x="82598" y="218231"/>
                  </a:cubicBezTo>
                  <a:cubicBezTo>
                    <a:pt x="68822" y="217292"/>
                    <a:pt x="54167" y="223682"/>
                    <a:pt x="48070" y="239979"/>
                  </a:cubicBezTo>
                  <a:cubicBezTo>
                    <a:pt x="33415" y="279373"/>
                    <a:pt x="20166" y="319178"/>
                    <a:pt x="9321" y="359744"/>
                  </a:cubicBezTo>
                  <a:cubicBezTo>
                    <a:pt x="3693" y="364903"/>
                    <a:pt x="0" y="372465"/>
                    <a:pt x="0" y="382431"/>
                  </a:cubicBezTo>
                  <a:lnTo>
                    <a:pt x="0" y="547569"/>
                  </a:lnTo>
                  <a:cubicBezTo>
                    <a:pt x="0" y="573246"/>
                    <a:pt x="36932" y="593588"/>
                    <a:pt x="55046" y="570374"/>
                  </a:cubicBezTo>
                  <a:cubicBezTo>
                    <a:pt x="62784" y="560466"/>
                    <a:pt x="69467" y="549915"/>
                    <a:pt x="75623" y="539011"/>
                  </a:cubicBezTo>
                  <a:cubicBezTo>
                    <a:pt x="75974" y="544697"/>
                    <a:pt x="76502" y="550383"/>
                    <a:pt x="77381" y="556128"/>
                  </a:cubicBezTo>
                  <a:cubicBezTo>
                    <a:pt x="81661" y="585146"/>
                    <a:pt x="123399" y="585674"/>
                    <a:pt x="136296" y="563808"/>
                  </a:cubicBezTo>
                  <a:cubicBezTo>
                    <a:pt x="175104" y="498327"/>
                    <a:pt x="208753" y="427394"/>
                    <a:pt x="230561" y="354234"/>
                  </a:cubicBezTo>
                  <a:cubicBezTo>
                    <a:pt x="230913" y="353237"/>
                    <a:pt x="231206" y="352123"/>
                    <a:pt x="231499" y="351068"/>
                  </a:cubicBezTo>
                  <a:cubicBezTo>
                    <a:pt x="232085" y="349075"/>
                    <a:pt x="232788" y="347082"/>
                    <a:pt x="233316" y="345030"/>
                  </a:cubicBezTo>
                  <a:lnTo>
                    <a:pt x="233081" y="345030"/>
                  </a:lnTo>
                  <a:cubicBezTo>
                    <a:pt x="233668" y="342333"/>
                    <a:pt x="234137" y="339520"/>
                    <a:pt x="234488" y="336471"/>
                  </a:cubicBezTo>
                  <a:cubicBezTo>
                    <a:pt x="235778" y="325568"/>
                    <a:pt x="231616" y="317419"/>
                    <a:pt x="224874" y="312202"/>
                  </a:cubicBezTo>
                  <a:cubicBezTo>
                    <a:pt x="257937" y="312085"/>
                    <a:pt x="290883" y="308040"/>
                    <a:pt x="316501" y="302822"/>
                  </a:cubicBezTo>
                  <a:cubicBezTo>
                    <a:pt x="322128" y="312319"/>
                    <a:pt x="324942" y="324512"/>
                    <a:pt x="324591" y="340164"/>
                  </a:cubicBezTo>
                  <a:cubicBezTo>
                    <a:pt x="322949" y="417370"/>
                    <a:pt x="246154" y="526407"/>
                    <a:pt x="314214" y="593764"/>
                  </a:cubicBezTo>
                  <a:cubicBezTo>
                    <a:pt x="324532" y="603964"/>
                    <a:pt x="340712" y="606133"/>
                    <a:pt x="353315" y="598805"/>
                  </a:cubicBezTo>
                  <a:cubicBezTo>
                    <a:pt x="360526" y="594585"/>
                    <a:pt x="366740" y="589894"/>
                    <a:pt x="372192" y="584794"/>
                  </a:cubicBezTo>
                  <a:cubicBezTo>
                    <a:pt x="370785" y="600505"/>
                    <a:pt x="369437" y="615630"/>
                    <a:pt x="369261" y="629582"/>
                  </a:cubicBezTo>
                  <a:cubicBezTo>
                    <a:pt x="369143" y="640954"/>
                    <a:pt x="373892" y="649162"/>
                    <a:pt x="380809" y="654320"/>
                  </a:cubicBezTo>
                  <a:cubicBezTo>
                    <a:pt x="358416" y="740553"/>
                    <a:pt x="333618" y="825966"/>
                    <a:pt x="339949" y="916830"/>
                  </a:cubicBezTo>
                  <a:cubicBezTo>
                    <a:pt x="341063" y="932775"/>
                    <a:pt x="353081" y="945379"/>
                    <a:pt x="366915" y="948486"/>
                  </a:cubicBezTo>
                  <a:cubicBezTo>
                    <a:pt x="361698" y="960034"/>
                    <a:pt x="356188" y="971466"/>
                    <a:pt x="350208" y="982604"/>
                  </a:cubicBezTo>
                  <a:cubicBezTo>
                    <a:pt x="330511" y="1019243"/>
                    <a:pt x="386202" y="1051778"/>
                    <a:pt x="405899" y="1015139"/>
                  </a:cubicBezTo>
                  <a:cubicBezTo>
                    <a:pt x="411527" y="1004704"/>
                    <a:pt x="416744" y="994035"/>
                    <a:pt x="421727" y="983308"/>
                  </a:cubicBezTo>
                  <a:cubicBezTo>
                    <a:pt x="431986" y="987763"/>
                    <a:pt x="444004" y="986414"/>
                    <a:pt x="453618" y="974749"/>
                  </a:cubicBezTo>
                  <a:cubicBezTo>
                    <a:pt x="571096" y="832004"/>
                    <a:pt x="542547" y="633158"/>
                    <a:pt x="552748" y="461395"/>
                  </a:cubicBezTo>
                  <a:cubicBezTo>
                    <a:pt x="561541" y="312612"/>
                    <a:pt x="585283" y="114528"/>
                    <a:pt x="453618" y="8891"/>
                  </a:cubicBezTo>
                  <a:close/>
                  <a:moveTo>
                    <a:pt x="64426" y="411449"/>
                  </a:moveTo>
                  <a:lnTo>
                    <a:pt x="64426" y="404825"/>
                  </a:lnTo>
                  <a:cubicBezTo>
                    <a:pt x="67884" y="389993"/>
                    <a:pt x="71753" y="375279"/>
                    <a:pt x="75916" y="360682"/>
                  </a:cubicBezTo>
                  <a:cubicBezTo>
                    <a:pt x="79492" y="363379"/>
                    <a:pt x="83595" y="365489"/>
                    <a:pt x="87933" y="366837"/>
                  </a:cubicBezTo>
                  <a:cubicBezTo>
                    <a:pt x="79081" y="380907"/>
                    <a:pt x="71284" y="395855"/>
                    <a:pt x="64426" y="411449"/>
                  </a:cubicBezTo>
                  <a:close/>
                  <a:moveTo>
                    <a:pt x="178856" y="314781"/>
                  </a:moveTo>
                  <a:cubicBezTo>
                    <a:pt x="175866" y="311850"/>
                    <a:pt x="172232" y="309564"/>
                    <a:pt x="168304" y="307922"/>
                  </a:cubicBezTo>
                  <a:cubicBezTo>
                    <a:pt x="173697" y="308860"/>
                    <a:pt x="179266" y="309622"/>
                    <a:pt x="184894" y="310209"/>
                  </a:cubicBezTo>
                  <a:cubicBezTo>
                    <a:pt x="182666" y="311557"/>
                    <a:pt x="180673" y="313022"/>
                    <a:pt x="178856" y="314781"/>
                  </a:cubicBezTo>
                  <a:close/>
                  <a:moveTo>
                    <a:pt x="352436" y="499558"/>
                  </a:moveTo>
                  <a:cubicBezTo>
                    <a:pt x="354957" y="485547"/>
                    <a:pt x="359353" y="471185"/>
                    <a:pt x="363164" y="459167"/>
                  </a:cubicBezTo>
                  <a:cubicBezTo>
                    <a:pt x="368264" y="469837"/>
                    <a:pt x="371488" y="481327"/>
                    <a:pt x="373364" y="493403"/>
                  </a:cubicBezTo>
                  <a:cubicBezTo>
                    <a:pt x="365978" y="493168"/>
                    <a:pt x="358533" y="495044"/>
                    <a:pt x="352436" y="499558"/>
                  </a:cubicBezTo>
                  <a:close/>
                  <a:moveTo>
                    <a:pt x="411762" y="414028"/>
                  </a:moveTo>
                  <a:cubicBezTo>
                    <a:pt x="403496" y="401952"/>
                    <a:pt x="391185" y="398200"/>
                    <a:pt x="379754" y="399900"/>
                  </a:cubicBezTo>
                  <a:cubicBezTo>
                    <a:pt x="387433" y="368479"/>
                    <a:pt x="392416" y="336296"/>
                    <a:pt x="385733" y="304463"/>
                  </a:cubicBezTo>
                  <a:cubicBezTo>
                    <a:pt x="384796" y="300008"/>
                    <a:pt x="383623" y="295788"/>
                    <a:pt x="382275" y="291625"/>
                  </a:cubicBezTo>
                  <a:cubicBezTo>
                    <a:pt x="389544" y="290570"/>
                    <a:pt x="396403" y="287170"/>
                    <a:pt x="401561" y="281777"/>
                  </a:cubicBezTo>
                  <a:cubicBezTo>
                    <a:pt x="408361" y="326740"/>
                    <a:pt x="413051" y="372055"/>
                    <a:pt x="413931" y="417311"/>
                  </a:cubicBezTo>
                  <a:cubicBezTo>
                    <a:pt x="413168" y="416256"/>
                    <a:pt x="412524" y="415142"/>
                    <a:pt x="411762" y="414028"/>
                  </a:cubicBezTo>
                  <a:close/>
                  <a:moveTo>
                    <a:pt x="471087" y="559060"/>
                  </a:moveTo>
                  <a:cubicBezTo>
                    <a:pt x="470091" y="558708"/>
                    <a:pt x="469035" y="558414"/>
                    <a:pt x="467980" y="558180"/>
                  </a:cubicBezTo>
                  <a:cubicBezTo>
                    <a:pt x="469563" y="548742"/>
                    <a:pt x="471028" y="539245"/>
                    <a:pt x="472201" y="529748"/>
                  </a:cubicBezTo>
                  <a:cubicBezTo>
                    <a:pt x="471967" y="539538"/>
                    <a:pt x="471556" y="549328"/>
                    <a:pt x="471087" y="559060"/>
                  </a:cubicBezTo>
                  <a:close/>
                </a:path>
              </a:pathLst>
            </a:custGeom>
            <a:solidFill>
              <a:srgbClr val="2AB673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2" name="图形 9"/>
            <p:cNvGrpSpPr/>
            <p:nvPr/>
          </p:nvGrpSpPr>
          <p:grpSpPr>
            <a:xfrm>
              <a:off x="9802723" y="4890477"/>
              <a:ext cx="84376" cy="111312"/>
              <a:chOff x="9802723" y="4890477"/>
              <a:chExt cx="84376" cy="111312"/>
            </a:xfrm>
            <a:solidFill>
              <a:srgbClr val="105649"/>
            </a:solidFill>
          </p:grpSpPr>
          <p:sp>
            <p:nvSpPr>
              <p:cNvPr id="113" name="任意多边形: 形状 112"/>
              <p:cNvSpPr/>
              <p:nvPr/>
            </p:nvSpPr>
            <p:spPr>
              <a:xfrm>
                <a:off x="9805646" y="4935569"/>
                <a:ext cx="695" cy="1736"/>
              </a:xfrm>
              <a:custGeom>
                <a:avLst/>
                <a:gdLst>
                  <a:gd name="connsiteX0" fmla="*/ 695 w 695"/>
                  <a:gd name="connsiteY0" fmla="*/ 1737 h 1736"/>
                  <a:gd name="connsiteX1" fmla="*/ 695 w 695"/>
                  <a:gd name="connsiteY1" fmla="*/ 1737 h 1736"/>
                  <a:gd name="connsiteX2" fmla="*/ 695 w 695"/>
                  <a:gd name="connsiteY2" fmla="*/ 1737 h 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5" h="1736">
                    <a:moveTo>
                      <a:pt x="695" y="1737"/>
                    </a:moveTo>
                    <a:cubicBezTo>
                      <a:pt x="50" y="-608"/>
                      <a:pt x="-477" y="-550"/>
                      <a:pt x="695" y="1737"/>
                    </a:cubicBezTo>
                    <a:lnTo>
                      <a:pt x="695" y="1737"/>
                    </a:lnTo>
                    <a:close/>
                  </a:path>
                </a:pathLst>
              </a:custGeom>
              <a:solidFill>
                <a:srgbClr val="1056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9802723" y="4890477"/>
                <a:ext cx="84376" cy="111312"/>
              </a:xfrm>
              <a:custGeom>
                <a:avLst/>
                <a:gdLst>
                  <a:gd name="connsiteX0" fmla="*/ 77423 w 84376"/>
                  <a:gd name="connsiteY0" fmla="*/ 33579 h 111312"/>
                  <a:gd name="connsiteX1" fmla="*/ 62064 w 84376"/>
                  <a:gd name="connsiteY1" fmla="*/ 19745 h 111312"/>
                  <a:gd name="connsiteX2" fmla="*/ 54795 w 84376"/>
                  <a:gd name="connsiteY2" fmla="*/ 9427 h 111312"/>
                  <a:gd name="connsiteX3" fmla="*/ 9187 w 84376"/>
                  <a:gd name="connsiteY3" fmla="*/ 9427 h 111312"/>
                  <a:gd name="connsiteX4" fmla="*/ 9187 w 84376"/>
                  <a:gd name="connsiteY4" fmla="*/ 55035 h 111312"/>
                  <a:gd name="connsiteX5" fmla="*/ 3618 w 84376"/>
                  <a:gd name="connsiteY5" fmla="*/ 46769 h 111312"/>
                  <a:gd name="connsiteX6" fmla="*/ 4028 w 84376"/>
                  <a:gd name="connsiteY6" fmla="*/ 48763 h 111312"/>
                  <a:gd name="connsiteX7" fmla="*/ 5435 w 84376"/>
                  <a:gd name="connsiteY7" fmla="*/ 56208 h 111312"/>
                  <a:gd name="connsiteX8" fmla="*/ 17628 w 84376"/>
                  <a:gd name="connsiteY8" fmla="*/ 76022 h 111312"/>
                  <a:gd name="connsiteX9" fmla="*/ 17335 w 84376"/>
                  <a:gd name="connsiteY9" fmla="*/ 79070 h 111312"/>
                  <a:gd name="connsiteX10" fmla="*/ 49578 w 84376"/>
                  <a:gd name="connsiteY10" fmla="*/ 111312 h 111312"/>
                  <a:gd name="connsiteX11" fmla="*/ 81820 w 84376"/>
                  <a:gd name="connsiteY11" fmla="*/ 79070 h 111312"/>
                  <a:gd name="connsiteX12" fmla="*/ 81878 w 84376"/>
                  <a:gd name="connsiteY12" fmla="*/ 77898 h 111312"/>
                  <a:gd name="connsiteX13" fmla="*/ 82171 w 84376"/>
                  <a:gd name="connsiteY13" fmla="*/ 76608 h 111312"/>
                  <a:gd name="connsiteX14" fmla="*/ 84223 w 84376"/>
                  <a:gd name="connsiteY14" fmla="*/ 63184 h 111312"/>
                  <a:gd name="connsiteX15" fmla="*/ 77423 w 84376"/>
                  <a:gd name="connsiteY15" fmla="*/ 33579 h 11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4376" h="111312">
                    <a:moveTo>
                      <a:pt x="77423" y="33579"/>
                    </a:moveTo>
                    <a:cubicBezTo>
                      <a:pt x="74375" y="26603"/>
                      <a:pt x="68688" y="22090"/>
                      <a:pt x="62064" y="19745"/>
                    </a:cubicBezTo>
                    <a:cubicBezTo>
                      <a:pt x="60012" y="16110"/>
                      <a:pt x="57491" y="12769"/>
                      <a:pt x="54795" y="9427"/>
                    </a:cubicBezTo>
                    <a:cubicBezTo>
                      <a:pt x="43715" y="-4232"/>
                      <a:pt x="20618" y="-2004"/>
                      <a:pt x="9187" y="9427"/>
                    </a:cubicBezTo>
                    <a:cubicBezTo>
                      <a:pt x="-4179" y="22793"/>
                      <a:pt x="-1892" y="41376"/>
                      <a:pt x="9187" y="55035"/>
                    </a:cubicBezTo>
                    <a:cubicBezTo>
                      <a:pt x="6080" y="51166"/>
                      <a:pt x="4438" y="48411"/>
                      <a:pt x="3618" y="46769"/>
                    </a:cubicBezTo>
                    <a:cubicBezTo>
                      <a:pt x="3735" y="47297"/>
                      <a:pt x="3911" y="48001"/>
                      <a:pt x="4028" y="48763"/>
                    </a:cubicBezTo>
                    <a:cubicBezTo>
                      <a:pt x="4438" y="51283"/>
                      <a:pt x="4731" y="53745"/>
                      <a:pt x="5435" y="56208"/>
                    </a:cubicBezTo>
                    <a:cubicBezTo>
                      <a:pt x="7663" y="64004"/>
                      <a:pt x="11942" y="70629"/>
                      <a:pt x="17628" y="76022"/>
                    </a:cubicBezTo>
                    <a:cubicBezTo>
                      <a:pt x="17570" y="77019"/>
                      <a:pt x="17394" y="78074"/>
                      <a:pt x="17335" y="79070"/>
                    </a:cubicBezTo>
                    <a:cubicBezTo>
                      <a:pt x="16573" y="96657"/>
                      <a:pt x="32577" y="111312"/>
                      <a:pt x="49578" y="111312"/>
                    </a:cubicBezTo>
                    <a:cubicBezTo>
                      <a:pt x="67750" y="111312"/>
                      <a:pt x="81058" y="96598"/>
                      <a:pt x="81820" y="79070"/>
                    </a:cubicBezTo>
                    <a:cubicBezTo>
                      <a:pt x="81820" y="78601"/>
                      <a:pt x="81820" y="78249"/>
                      <a:pt x="81878" y="77898"/>
                    </a:cubicBezTo>
                    <a:cubicBezTo>
                      <a:pt x="81937" y="77546"/>
                      <a:pt x="82054" y="77136"/>
                      <a:pt x="82171" y="76608"/>
                    </a:cubicBezTo>
                    <a:cubicBezTo>
                      <a:pt x="83110" y="72212"/>
                      <a:pt x="83813" y="67639"/>
                      <a:pt x="84223" y="63184"/>
                    </a:cubicBezTo>
                    <a:cubicBezTo>
                      <a:pt x="85161" y="52397"/>
                      <a:pt x="81644" y="43370"/>
                      <a:pt x="77423" y="33579"/>
                    </a:cubicBezTo>
                    <a:close/>
                  </a:path>
                </a:pathLst>
              </a:custGeom>
              <a:solidFill>
                <a:srgbClr val="1056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5" name="任意多边形: 形状 114"/>
            <p:cNvSpPr/>
            <p:nvPr/>
          </p:nvSpPr>
          <p:spPr>
            <a:xfrm>
              <a:off x="10142013" y="4937387"/>
              <a:ext cx="211595" cy="837248"/>
            </a:xfrm>
            <a:custGeom>
              <a:avLst/>
              <a:gdLst>
                <a:gd name="connsiteX0" fmla="*/ 151712 w 211595"/>
                <a:gd name="connsiteY0" fmla="*/ 41305 h 837248"/>
                <a:gd name="connsiteX1" fmla="*/ 90101 w 211595"/>
                <a:gd name="connsiteY1" fmla="*/ 40485 h 837248"/>
                <a:gd name="connsiteX2" fmla="*/ 60555 w 211595"/>
                <a:gd name="connsiteY2" fmla="*/ 15981 h 837248"/>
                <a:gd name="connsiteX3" fmla="*/ 16413 w 211595"/>
                <a:gd name="connsiteY3" fmla="*/ 4432 h 837248"/>
                <a:gd name="connsiteX4" fmla="*/ 4864 w 211595"/>
                <a:gd name="connsiteY4" fmla="*/ 48575 h 837248"/>
                <a:gd name="connsiteX5" fmla="*/ 94497 w 211595"/>
                <a:gd name="connsiteY5" fmla="*/ 110304 h 837248"/>
                <a:gd name="connsiteX6" fmla="*/ 102001 w 211595"/>
                <a:gd name="connsiteY6" fmla="*/ 111066 h 837248"/>
                <a:gd name="connsiteX7" fmla="*/ 146964 w 211595"/>
                <a:gd name="connsiteY7" fmla="*/ 430263 h 837248"/>
                <a:gd name="connsiteX8" fmla="*/ 71987 w 211595"/>
                <a:gd name="connsiteY8" fmla="*/ 797530 h 837248"/>
                <a:gd name="connsiteX9" fmla="*/ 134184 w 211595"/>
                <a:gd name="connsiteY9" fmla="*/ 814648 h 837248"/>
                <a:gd name="connsiteX10" fmla="*/ 211448 w 211595"/>
                <a:gd name="connsiteY10" fmla="*/ 430205 h 837248"/>
                <a:gd name="connsiteX11" fmla="*/ 151712 w 211595"/>
                <a:gd name="connsiteY11" fmla="*/ 41305 h 83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595" h="837248">
                  <a:moveTo>
                    <a:pt x="151712" y="41305"/>
                  </a:moveTo>
                  <a:cubicBezTo>
                    <a:pt x="143623" y="7539"/>
                    <a:pt x="99011" y="13929"/>
                    <a:pt x="90101" y="40485"/>
                  </a:cubicBezTo>
                  <a:cubicBezTo>
                    <a:pt x="78728" y="34799"/>
                    <a:pt x="68762" y="26650"/>
                    <a:pt x="60555" y="15981"/>
                  </a:cubicBezTo>
                  <a:cubicBezTo>
                    <a:pt x="49827" y="2087"/>
                    <a:pt x="33061" y="-5299"/>
                    <a:pt x="16413" y="4432"/>
                  </a:cubicBezTo>
                  <a:cubicBezTo>
                    <a:pt x="2695" y="12464"/>
                    <a:pt x="-5922" y="34564"/>
                    <a:pt x="4864" y="48575"/>
                  </a:cubicBezTo>
                  <a:cubicBezTo>
                    <a:pt x="28020" y="78589"/>
                    <a:pt x="56686" y="101921"/>
                    <a:pt x="94497" y="110304"/>
                  </a:cubicBezTo>
                  <a:cubicBezTo>
                    <a:pt x="97018" y="110832"/>
                    <a:pt x="99539" y="111066"/>
                    <a:pt x="102001" y="111066"/>
                  </a:cubicBezTo>
                  <a:cubicBezTo>
                    <a:pt x="126505" y="216234"/>
                    <a:pt x="147667" y="321226"/>
                    <a:pt x="146964" y="430263"/>
                  </a:cubicBezTo>
                  <a:cubicBezTo>
                    <a:pt x="146143" y="556770"/>
                    <a:pt x="108508" y="677707"/>
                    <a:pt x="71987" y="797530"/>
                  </a:cubicBezTo>
                  <a:cubicBezTo>
                    <a:pt x="59852" y="837393"/>
                    <a:pt x="122108" y="854335"/>
                    <a:pt x="134184" y="814648"/>
                  </a:cubicBezTo>
                  <a:cubicBezTo>
                    <a:pt x="172582" y="688552"/>
                    <a:pt x="208869" y="563042"/>
                    <a:pt x="211448" y="430205"/>
                  </a:cubicBezTo>
                  <a:cubicBezTo>
                    <a:pt x="214028" y="297953"/>
                    <a:pt x="182196" y="168985"/>
                    <a:pt x="151712" y="41305"/>
                  </a:cubicBezTo>
                  <a:close/>
                </a:path>
              </a:pathLst>
            </a:custGeom>
            <a:solidFill>
              <a:srgbClr val="7A9892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/>
            <p:cNvSpPr/>
            <p:nvPr/>
          </p:nvSpPr>
          <p:spPr>
            <a:xfrm>
              <a:off x="9878997" y="5119344"/>
              <a:ext cx="99230" cy="263215"/>
            </a:xfrm>
            <a:custGeom>
              <a:avLst/>
              <a:gdLst>
                <a:gd name="connsiteX0" fmla="*/ 92307 w 99230"/>
                <a:gd name="connsiteY0" fmla="*/ 58664 h 263215"/>
                <a:gd name="connsiteX1" fmla="*/ 76362 w 99230"/>
                <a:gd name="connsiteY1" fmla="*/ 37736 h 263215"/>
                <a:gd name="connsiteX2" fmla="*/ 72317 w 99230"/>
                <a:gd name="connsiteY2" fmla="*/ 32753 h 263215"/>
                <a:gd name="connsiteX3" fmla="*/ 65751 w 99230"/>
                <a:gd name="connsiteY3" fmla="*/ 25718 h 263215"/>
                <a:gd name="connsiteX4" fmla="*/ 59772 w 99230"/>
                <a:gd name="connsiteY4" fmla="*/ 15811 h 263215"/>
                <a:gd name="connsiteX5" fmla="*/ 15629 w 99230"/>
                <a:gd name="connsiteY5" fmla="*/ 4263 h 263215"/>
                <a:gd name="connsiteX6" fmla="*/ 4081 w 99230"/>
                <a:gd name="connsiteY6" fmla="*/ 48405 h 263215"/>
                <a:gd name="connsiteX7" fmla="*/ 26709 w 99230"/>
                <a:gd name="connsiteY7" fmla="*/ 78361 h 263215"/>
                <a:gd name="connsiteX8" fmla="*/ 31281 w 99230"/>
                <a:gd name="connsiteY8" fmla="*/ 82054 h 263215"/>
                <a:gd name="connsiteX9" fmla="*/ 24305 w 99230"/>
                <a:gd name="connsiteY9" fmla="*/ 222864 h 263215"/>
                <a:gd name="connsiteX10" fmla="*/ 86503 w 99230"/>
                <a:gd name="connsiteY10" fmla="*/ 239982 h 263215"/>
                <a:gd name="connsiteX11" fmla="*/ 92307 w 99230"/>
                <a:gd name="connsiteY11" fmla="*/ 58664 h 263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230" h="263215">
                  <a:moveTo>
                    <a:pt x="92307" y="58664"/>
                  </a:moveTo>
                  <a:cubicBezTo>
                    <a:pt x="90079" y="47701"/>
                    <a:pt x="83983" y="40960"/>
                    <a:pt x="76362" y="37736"/>
                  </a:cubicBezTo>
                  <a:cubicBezTo>
                    <a:pt x="75189" y="35977"/>
                    <a:pt x="73841" y="34277"/>
                    <a:pt x="72317" y="32753"/>
                  </a:cubicBezTo>
                  <a:cubicBezTo>
                    <a:pt x="70030" y="30466"/>
                    <a:pt x="67861" y="28122"/>
                    <a:pt x="65751" y="25718"/>
                  </a:cubicBezTo>
                  <a:cubicBezTo>
                    <a:pt x="63582" y="22553"/>
                    <a:pt x="61589" y="19270"/>
                    <a:pt x="59772" y="15811"/>
                  </a:cubicBezTo>
                  <a:cubicBezTo>
                    <a:pt x="51740" y="159"/>
                    <a:pt x="30167" y="-4238"/>
                    <a:pt x="15629" y="4263"/>
                  </a:cubicBezTo>
                  <a:cubicBezTo>
                    <a:pt x="-140" y="13525"/>
                    <a:pt x="-3951" y="32753"/>
                    <a:pt x="4081" y="48405"/>
                  </a:cubicBezTo>
                  <a:cubicBezTo>
                    <a:pt x="9825" y="59602"/>
                    <a:pt x="17798" y="69509"/>
                    <a:pt x="26709" y="78361"/>
                  </a:cubicBezTo>
                  <a:cubicBezTo>
                    <a:pt x="28115" y="79768"/>
                    <a:pt x="29640" y="80999"/>
                    <a:pt x="31281" y="82054"/>
                  </a:cubicBezTo>
                  <a:cubicBezTo>
                    <a:pt x="39430" y="128951"/>
                    <a:pt x="34212" y="176553"/>
                    <a:pt x="24305" y="222864"/>
                  </a:cubicBezTo>
                  <a:cubicBezTo>
                    <a:pt x="15629" y="263431"/>
                    <a:pt x="77827" y="280665"/>
                    <a:pt x="86503" y="239982"/>
                  </a:cubicBezTo>
                  <a:cubicBezTo>
                    <a:pt x="99341" y="179718"/>
                    <a:pt x="104500" y="119396"/>
                    <a:pt x="92307" y="58664"/>
                  </a:cubicBezTo>
                  <a:close/>
                </a:path>
              </a:pathLst>
            </a:custGeom>
            <a:solidFill>
              <a:srgbClr val="7A9892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/>
            <p:cNvSpPr/>
            <p:nvPr/>
          </p:nvSpPr>
          <p:spPr>
            <a:xfrm>
              <a:off x="9609520" y="4094119"/>
              <a:ext cx="298471" cy="222177"/>
            </a:xfrm>
            <a:custGeom>
              <a:avLst/>
              <a:gdLst>
                <a:gd name="connsiteX0" fmla="*/ 266229 w 298471"/>
                <a:gd name="connsiteY0" fmla="*/ 63629 h 222177"/>
                <a:gd name="connsiteX1" fmla="*/ 165517 w 298471"/>
                <a:gd name="connsiteY1" fmla="*/ 65505 h 222177"/>
                <a:gd name="connsiteX2" fmla="*/ 177651 w 298471"/>
                <a:gd name="connsiteY2" fmla="*/ 54191 h 222177"/>
                <a:gd name="connsiteX3" fmla="*/ 132043 w 298471"/>
                <a:gd name="connsiteY3" fmla="*/ 8583 h 222177"/>
                <a:gd name="connsiteX4" fmla="*/ 3895 w 298471"/>
                <a:gd name="connsiteY4" fmla="*/ 173370 h 222177"/>
                <a:gd name="connsiteX5" fmla="*/ 59586 w 298471"/>
                <a:gd name="connsiteY5" fmla="*/ 205905 h 222177"/>
                <a:gd name="connsiteX6" fmla="*/ 121491 w 298471"/>
                <a:gd name="connsiteY6" fmla="*/ 112579 h 222177"/>
                <a:gd name="connsiteX7" fmla="*/ 148985 w 298471"/>
                <a:gd name="connsiteY7" fmla="*/ 128114 h 222177"/>
                <a:gd name="connsiteX8" fmla="*/ 266229 w 298471"/>
                <a:gd name="connsiteY8" fmla="*/ 128114 h 222177"/>
                <a:gd name="connsiteX9" fmla="*/ 298471 w 298471"/>
                <a:gd name="connsiteY9" fmla="*/ 95872 h 222177"/>
                <a:gd name="connsiteX10" fmla="*/ 266229 w 298471"/>
                <a:gd name="connsiteY10" fmla="*/ 63629 h 22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471" h="222177">
                  <a:moveTo>
                    <a:pt x="266229" y="63629"/>
                  </a:moveTo>
                  <a:cubicBezTo>
                    <a:pt x="232404" y="68143"/>
                    <a:pt x="199166" y="68788"/>
                    <a:pt x="165517" y="65505"/>
                  </a:cubicBezTo>
                  <a:cubicBezTo>
                    <a:pt x="169503" y="61695"/>
                    <a:pt x="173489" y="57885"/>
                    <a:pt x="177651" y="54191"/>
                  </a:cubicBezTo>
                  <a:cubicBezTo>
                    <a:pt x="208721" y="26405"/>
                    <a:pt x="162937" y="-19028"/>
                    <a:pt x="132043" y="8583"/>
                  </a:cubicBezTo>
                  <a:cubicBezTo>
                    <a:pt x="79987" y="55070"/>
                    <a:pt x="35845" y="111289"/>
                    <a:pt x="3895" y="173370"/>
                  </a:cubicBezTo>
                  <a:cubicBezTo>
                    <a:pt x="-15098" y="210243"/>
                    <a:pt x="40534" y="242896"/>
                    <a:pt x="59586" y="205905"/>
                  </a:cubicBezTo>
                  <a:cubicBezTo>
                    <a:pt x="76821" y="172373"/>
                    <a:pt x="97632" y="141304"/>
                    <a:pt x="121491" y="112579"/>
                  </a:cubicBezTo>
                  <a:cubicBezTo>
                    <a:pt x="127236" y="121431"/>
                    <a:pt x="137554" y="126590"/>
                    <a:pt x="148985" y="128114"/>
                  </a:cubicBezTo>
                  <a:cubicBezTo>
                    <a:pt x="188321" y="133390"/>
                    <a:pt x="226894" y="133390"/>
                    <a:pt x="266229" y="128114"/>
                  </a:cubicBezTo>
                  <a:cubicBezTo>
                    <a:pt x="283640" y="125769"/>
                    <a:pt x="298471" y="115217"/>
                    <a:pt x="298471" y="95872"/>
                  </a:cubicBezTo>
                  <a:cubicBezTo>
                    <a:pt x="298471" y="80044"/>
                    <a:pt x="283699" y="61284"/>
                    <a:pt x="266229" y="63629"/>
                  </a:cubicBezTo>
                  <a:close/>
                </a:path>
              </a:pathLst>
            </a:custGeom>
            <a:solidFill>
              <a:srgbClr val="BE1D2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/>
            <p:cNvSpPr/>
            <p:nvPr/>
          </p:nvSpPr>
          <p:spPr>
            <a:xfrm>
              <a:off x="9644192" y="4357005"/>
              <a:ext cx="159709" cy="209417"/>
            </a:xfrm>
            <a:custGeom>
              <a:avLst/>
              <a:gdLst>
                <a:gd name="connsiteX0" fmla="*/ 153883 w 159709"/>
                <a:gd name="connsiteY0" fmla="*/ 162559 h 209417"/>
                <a:gd name="connsiteX1" fmla="*/ 92623 w 159709"/>
                <a:gd name="connsiteY1" fmla="*/ 23683 h 209417"/>
                <a:gd name="connsiteX2" fmla="*/ 52291 w 159709"/>
                <a:gd name="connsiteY2" fmla="*/ 3400 h 209417"/>
                <a:gd name="connsiteX3" fmla="*/ 38104 w 159709"/>
                <a:gd name="connsiteY3" fmla="*/ 0 h 209417"/>
                <a:gd name="connsiteX4" fmla="*/ 32242 w 159709"/>
                <a:gd name="connsiteY4" fmla="*/ 0 h 209417"/>
                <a:gd name="connsiteX5" fmla="*/ 0 w 159709"/>
                <a:gd name="connsiteY5" fmla="*/ 32242 h 209417"/>
                <a:gd name="connsiteX6" fmla="*/ 32242 w 159709"/>
                <a:gd name="connsiteY6" fmla="*/ 64484 h 209417"/>
                <a:gd name="connsiteX7" fmla="*/ 34939 w 159709"/>
                <a:gd name="connsiteY7" fmla="*/ 64484 h 209417"/>
                <a:gd name="connsiteX8" fmla="*/ 98192 w 159709"/>
                <a:gd name="connsiteY8" fmla="*/ 195094 h 209417"/>
                <a:gd name="connsiteX9" fmla="*/ 153883 w 159709"/>
                <a:gd name="connsiteY9" fmla="*/ 162559 h 20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709" h="209417">
                  <a:moveTo>
                    <a:pt x="153883" y="162559"/>
                  </a:moveTo>
                  <a:cubicBezTo>
                    <a:pt x="124162" y="120234"/>
                    <a:pt x="99834" y="75564"/>
                    <a:pt x="92623" y="23683"/>
                  </a:cubicBezTo>
                  <a:cubicBezTo>
                    <a:pt x="89457" y="938"/>
                    <a:pt x="68940" y="-3811"/>
                    <a:pt x="52291" y="3400"/>
                  </a:cubicBezTo>
                  <a:cubicBezTo>
                    <a:pt x="48012" y="1231"/>
                    <a:pt x="43146" y="0"/>
                    <a:pt x="38104" y="0"/>
                  </a:cubicBezTo>
                  <a:lnTo>
                    <a:pt x="32242" y="0"/>
                  </a:lnTo>
                  <a:cubicBezTo>
                    <a:pt x="14656" y="0"/>
                    <a:pt x="0" y="14656"/>
                    <a:pt x="0" y="32242"/>
                  </a:cubicBezTo>
                  <a:cubicBezTo>
                    <a:pt x="0" y="49829"/>
                    <a:pt x="14656" y="64484"/>
                    <a:pt x="32242" y="64484"/>
                  </a:cubicBezTo>
                  <a:lnTo>
                    <a:pt x="34939" y="64484"/>
                  </a:lnTo>
                  <a:cubicBezTo>
                    <a:pt x="46194" y="111851"/>
                    <a:pt x="70347" y="155349"/>
                    <a:pt x="98192" y="195094"/>
                  </a:cubicBezTo>
                  <a:cubicBezTo>
                    <a:pt x="121875" y="228861"/>
                    <a:pt x="177801" y="196736"/>
                    <a:pt x="153883" y="162559"/>
                  </a:cubicBezTo>
                  <a:close/>
                </a:path>
              </a:pathLst>
            </a:custGeom>
            <a:solidFill>
              <a:srgbClr val="BE1D2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/>
            <p:cNvSpPr/>
            <p:nvPr/>
          </p:nvSpPr>
          <p:spPr>
            <a:xfrm>
              <a:off x="10000407" y="4293320"/>
              <a:ext cx="130389" cy="202877"/>
            </a:xfrm>
            <a:custGeom>
              <a:avLst/>
              <a:gdLst>
                <a:gd name="connsiteX0" fmla="*/ 67037 w 130389"/>
                <a:gd name="connsiteY0" fmla="*/ 22943 h 202877"/>
                <a:gd name="connsiteX1" fmla="*/ 5777 w 130389"/>
                <a:gd name="connsiteY1" fmla="*/ 155956 h 202877"/>
                <a:gd name="connsiteX2" fmla="*/ 61468 w 130389"/>
                <a:gd name="connsiteY2" fmla="*/ 188492 h 202877"/>
                <a:gd name="connsiteX3" fmla="*/ 129176 w 130389"/>
                <a:gd name="connsiteY3" fmla="*/ 40119 h 202877"/>
                <a:gd name="connsiteX4" fmla="*/ 67037 w 130389"/>
                <a:gd name="connsiteY4" fmla="*/ 22943 h 20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89" h="202877">
                  <a:moveTo>
                    <a:pt x="67037" y="22943"/>
                  </a:moveTo>
                  <a:cubicBezTo>
                    <a:pt x="54433" y="70779"/>
                    <a:pt x="34033" y="115273"/>
                    <a:pt x="5777" y="155956"/>
                  </a:cubicBezTo>
                  <a:cubicBezTo>
                    <a:pt x="-18024" y="190192"/>
                    <a:pt x="37902" y="222375"/>
                    <a:pt x="61468" y="188492"/>
                  </a:cubicBezTo>
                  <a:cubicBezTo>
                    <a:pt x="92596" y="143646"/>
                    <a:pt x="115341" y="92879"/>
                    <a:pt x="129176" y="40119"/>
                  </a:cubicBezTo>
                  <a:cubicBezTo>
                    <a:pt x="139787" y="-213"/>
                    <a:pt x="77589" y="-17272"/>
                    <a:pt x="67037" y="22943"/>
                  </a:cubicBezTo>
                  <a:close/>
                </a:path>
              </a:pathLst>
            </a:custGeom>
            <a:solidFill>
              <a:srgbClr val="BE1D2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/>
            <p:cNvSpPr/>
            <p:nvPr/>
          </p:nvSpPr>
          <p:spPr>
            <a:xfrm>
              <a:off x="10043449" y="4485630"/>
              <a:ext cx="122341" cy="153072"/>
            </a:xfrm>
            <a:custGeom>
              <a:avLst/>
              <a:gdLst>
                <a:gd name="connsiteX0" fmla="*/ 113042 w 122341"/>
                <a:gd name="connsiteY0" fmla="*/ 97774 h 153072"/>
                <a:gd name="connsiteX1" fmla="*/ 59461 w 122341"/>
                <a:gd name="connsiteY1" fmla="*/ 16347 h 153072"/>
                <a:gd name="connsiteX2" fmla="*/ 3770 w 122341"/>
                <a:gd name="connsiteY2" fmla="*/ 48883 h 153072"/>
                <a:gd name="connsiteX3" fmla="*/ 67434 w 122341"/>
                <a:gd name="connsiteY3" fmla="*/ 143323 h 153072"/>
                <a:gd name="connsiteX4" fmla="*/ 113042 w 122341"/>
                <a:gd name="connsiteY4" fmla="*/ 97774 h 15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1" h="153072">
                  <a:moveTo>
                    <a:pt x="113042" y="97774"/>
                  </a:moveTo>
                  <a:cubicBezTo>
                    <a:pt x="90062" y="74149"/>
                    <a:pt x="74234" y="45600"/>
                    <a:pt x="59461" y="16347"/>
                  </a:cubicBezTo>
                  <a:cubicBezTo>
                    <a:pt x="40702" y="-20760"/>
                    <a:pt x="-14871" y="11892"/>
                    <a:pt x="3770" y="48883"/>
                  </a:cubicBezTo>
                  <a:cubicBezTo>
                    <a:pt x="21005" y="83001"/>
                    <a:pt x="40585" y="115829"/>
                    <a:pt x="67434" y="143323"/>
                  </a:cubicBezTo>
                  <a:cubicBezTo>
                    <a:pt x="96511" y="173220"/>
                    <a:pt x="142060" y="127554"/>
                    <a:pt x="113042" y="97774"/>
                  </a:cubicBezTo>
                  <a:close/>
                </a:path>
              </a:pathLst>
            </a:custGeom>
            <a:solidFill>
              <a:srgbClr val="BE1D2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/>
            <p:cNvSpPr/>
            <p:nvPr/>
          </p:nvSpPr>
          <p:spPr>
            <a:xfrm>
              <a:off x="10184841" y="4522276"/>
              <a:ext cx="192137" cy="287476"/>
            </a:xfrm>
            <a:custGeom>
              <a:avLst/>
              <a:gdLst>
                <a:gd name="connsiteX0" fmla="*/ 127643 w 192137"/>
                <a:gd name="connsiteY0" fmla="*/ 31172 h 287476"/>
                <a:gd name="connsiteX1" fmla="*/ 8113 w 192137"/>
                <a:gd name="connsiteY1" fmla="*/ 231132 h 287476"/>
                <a:gd name="connsiteX2" fmla="*/ 53721 w 192137"/>
                <a:gd name="connsiteY2" fmla="*/ 276740 h 287476"/>
                <a:gd name="connsiteX3" fmla="*/ 192128 w 192137"/>
                <a:gd name="connsiteY3" fmla="*/ 31172 h 287476"/>
                <a:gd name="connsiteX4" fmla="*/ 127643 w 192137"/>
                <a:gd name="connsiteY4" fmla="*/ 31172 h 28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137" h="287476">
                  <a:moveTo>
                    <a:pt x="127643" y="31172"/>
                  </a:moveTo>
                  <a:cubicBezTo>
                    <a:pt x="125767" y="116585"/>
                    <a:pt x="59231" y="170575"/>
                    <a:pt x="8113" y="231132"/>
                  </a:cubicBezTo>
                  <a:cubicBezTo>
                    <a:pt x="-18560" y="262671"/>
                    <a:pt x="26813" y="308513"/>
                    <a:pt x="53721" y="276740"/>
                  </a:cubicBezTo>
                  <a:cubicBezTo>
                    <a:pt x="117384" y="201411"/>
                    <a:pt x="189783" y="136985"/>
                    <a:pt x="192128" y="31172"/>
                  </a:cubicBezTo>
                  <a:cubicBezTo>
                    <a:pt x="193066" y="-10449"/>
                    <a:pt x="128581" y="-10332"/>
                    <a:pt x="127643" y="31172"/>
                  </a:cubicBezTo>
                  <a:close/>
                </a:path>
              </a:pathLst>
            </a:custGeom>
            <a:solidFill>
              <a:srgbClr val="BE1D2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/>
            <p:cNvSpPr/>
            <p:nvPr/>
          </p:nvSpPr>
          <p:spPr>
            <a:xfrm>
              <a:off x="6900685" y="5594913"/>
              <a:ext cx="5645476" cy="839952"/>
            </a:xfrm>
            <a:custGeom>
              <a:avLst/>
              <a:gdLst>
                <a:gd name="connsiteX0" fmla="*/ 5490305 w 5645476"/>
                <a:gd name="connsiteY0" fmla="*/ 60630 h 839952"/>
                <a:gd name="connsiteX1" fmla="*/ 4984396 w 5645476"/>
                <a:gd name="connsiteY1" fmla="*/ 86014 h 839952"/>
                <a:gd name="connsiteX2" fmla="*/ 4929584 w 5645476"/>
                <a:gd name="connsiteY2" fmla="*/ 72355 h 839952"/>
                <a:gd name="connsiteX3" fmla="*/ 4415175 w 5645476"/>
                <a:gd name="connsiteY3" fmla="*/ 152843 h 839952"/>
                <a:gd name="connsiteX4" fmla="*/ 3661529 w 5645476"/>
                <a:gd name="connsiteY4" fmla="*/ 278998 h 839952"/>
                <a:gd name="connsiteX5" fmla="*/ 3320876 w 5645476"/>
                <a:gd name="connsiteY5" fmla="*/ 253438 h 839952"/>
                <a:gd name="connsiteX6" fmla="*/ 3177721 w 5645476"/>
                <a:gd name="connsiteY6" fmla="*/ 207303 h 839952"/>
                <a:gd name="connsiteX7" fmla="*/ 2994000 w 5645476"/>
                <a:gd name="connsiteY7" fmla="*/ 157650 h 839952"/>
                <a:gd name="connsiteX8" fmla="*/ 2666185 w 5645476"/>
                <a:gd name="connsiteY8" fmla="*/ 165916 h 839952"/>
                <a:gd name="connsiteX9" fmla="*/ 2495536 w 5645476"/>
                <a:gd name="connsiteY9" fmla="*/ 66903 h 839952"/>
                <a:gd name="connsiteX10" fmla="*/ 2419562 w 5645476"/>
                <a:gd name="connsiteY10" fmla="*/ 87831 h 839952"/>
                <a:gd name="connsiteX11" fmla="*/ 2404085 w 5645476"/>
                <a:gd name="connsiteY11" fmla="*/ 94807 h 839952"/>
                <a:gd name="connsiteX12" fmla="*/ 2369323 w 5645476"/>
                <a:gd name="connsiteY12" fmla="*/ 63092 h 839952"/>
                <a:gd name="connsiteX13" fmla="*/ 2199377 w 5645476"/>
                <a:gd name="connsiteY13" fmla="*/ 894 h 839952"/>
                <a:gd name="connsiteX14" fmla="*/ 2041801 w 5645476"/>
                <a:gd name="connsiteY14" fmla="*/ 23112 h 839952"/>
                <a:gd name="connsiteX15" fmla="*/ 1943726 w 5645476"/>
                <a:gd name="connsiteY15" fmla="*/ 44685 h 839952"/>
                <a:gd name="connsiteX16" fmla="*/ 1685555 w 5645476"/>
                <a:gd name="connsiteY16" fmla="*/ 82262 h 839952"/>
                <a:gd name="connsiteX17" fmla="*/ 1388341 w 5645476"/>
                <a:gd name="connsiteY17" fmla="*/ 131153 h 839952"/>
                <a:gd name="connsiteX18" fmla="*/ 1074537 w 5645476"/>
                <a:gd name="connsiteY18" fmla="*/ 217796 h 839952"/>
                <a:gd name="connsiteX19" fmla="*/ 996745 w 5645476"/>
                <a:gd name="connsiteY19" fmla="*/ 214513 h 839952"/>
                <a:gd name="connsiteX20" fmla="*/ 789399 w 5645476"/>
                <a:gd name="connsiteY20" fmla="*/ 232159 h 839952"/>
                <a:gd name="connsiteX21" fmla="*/ 619219 w 5645476"/>
                <a:gd name="connsiteY21" fmla="*/ 279467 h 839952"/>
                <a:gd name="connsiteX22" fmla="*/ 547993 w 5645476"/>
                <a:gd name="connsiteY22" fmla="*/ 337385 h 839952"/>
                <a:gd name="connsiteX23" fmla="*/ 528120 w 5645476"/>
                <a:gd name="connsiteY23" fmla="*/ 339847 h 839952"/>
                <a:gd name="connsiteX24" fmla="*/ 326108 w 5645476"/>
                <a:gd name="connsiteY24" fmla="*/ 363882 h 839952"/>
                <a:gd name="connsiteX25" fmla="*/ 196026 w 5645476"/>
                <a:gd name="connsiteY25" fmla="*/ 386745 h 839952"/>
                <a:gd name="connsiteX26" fmla="*/ 76730 w 5645476"/>
                <a:gd name="connsiteY26" fmla="*/ 441733 h 839952"/>
                <a:gd name="connsiteX27" fmla="*/ 5504 w 5645476"/>
                <a:gd name="connsiteY27" fmla="*/ 569587 h 839952"/>
                <a:gd name="connsiteX28" fmla="*/ 21156 w 5645476"/>
                <a:gd name="connsiteY28" fmla="*/ 734433 h 839952"/>
                <a:gd name="connsiteX29" fmla="*/ 113838 w 5645476"/>
                <a:gd name="connsiteY29" fmla="*/ 832742 h 839952"/>
                <a:gd name="connsiteX30" fmla="*/ 233310 w 5645476"/>
                <a:gd name="connsiteY30" fmla="*/ 811169 h 839952"/>
                <a:gd name="connsiteX31" fmla="*/ 252831 w 5645476"/>
                <a:gd name="connsiteY31" fmla="*/ 806831 h 839952"/>
                <a:gd name="connsiteX32" fmla="*/ 289763 w 5645476"/>
                <a:gd name="connsiteY32" fmla="*/ 796631 h 839952"/>
                <a:gd name="connsiteX33" fmla="*/ 663596 w 5645476"/>
                <a:gd name="connsiteY33" fmla="*/ 750905 h 839952"/>
                <a:gd name="connsiteX34" fmla="*/ 1080281 w 5645476"/>
                <a:gd name="connsiteY34" fmla="*/ 695508 h 839952"/>
                <a:gd name="connsiteX35" fmla="*/ 1491164 w 5645476"/>
                <a:gd name="connsiteY35" fmla="*/ 653945 h 839952"/>
                <a:gd name="connsiteX36" fmla="*/ 1528330 w 5645476"/>
                <a:gd name="connsiteY36" fmla="*/ 651775 h 839952"/>
                <a:gd name="connsiteX37" fmla="*/ 1542341 w 5645476"/>
                <a:gd name="connsiteY37" fmla="*/ 664614 h 839952"/>
                <a:gd name="connsiteX38" fmla="*/ 1661813 w 5645476"/>
                <a:gd name="connsiteY38" fmla="*/ 686187 h 839952"/>
                <a:gd name="connsiteX39" fmla="*/ 1762232 w 5645476"/>
                <a:gd name="connsiteY39" fmla="*/ 648434 h 839952"/>
                <a:gd name="connsiteX40" fmla="*/ 1903980 w 5645476"/>
                <a:gd name="connsiteY40" fmla="*/ 621702 h 839952"/>
                <a:gd name="connsiteX41" fmla="*/ 2007800 w 5645476"/>
                <a:gd name="connsiteY41" fmla="*/ 490154 h 839952"/>
                <a:gd name="connsiteX42" fmla="*/ 2030194 w 5645476"/>
                <a:gd name="connsiteY42" fmla="*/ 471161 h 839952"/>
                <a:gd name="connsiteX43" fmla="*/ 2051474 w 5645476"/>
                <a:gd name="connsiteY43" fmla="*/ 449236 h 839952"/>
                <a:gd name="connsiteX44" fmla="*/ 2136124 w 5645476"/>
                <a:gd name="connsiteY44" fmla="*/ 431708 h 839952"/>
                <a:gd name="connsiteX45" fmla="*/ 2203363 w 5645476"/>
                <a:gd name="connsiteY45" fmla="*/ 429422 h 839952"/>
                <a:gd name="connsiteX46" fmla="*/ 2212978 w 5645476"/>
                <a:gd name="connsiteY46" fmla="*/ 432646 h 839952"/>
                <a:gd name="connsiteX47" fmla="*/ 2232733 w 5645476"/>
                <a:gd name="connsiteY47" fmla="*/ 450057 h 839952"/>
                <a:gd name="connsiteX48" fmla="*/ 2337374 w 5645476"/>
                <a:gd name="connsiteY48" fmla="*/ 519934 h 839952"/>
                <a:gd name="connsiteX49" fmla="*/ 2469977 w 5645476"/>
                <a:gd name="connsiteY49" fmla="*/ 514189 h 839952"/>
                <a:gd name="connsiteX50" fmla="*/ 2524965 w 5645476"/>
                <a:gd name="connsiteY50" fmla="*/ 615019 h 839952"/>
                <a:gd name="connsiteX51" fmla="*/ 2778153 w 5645476"/>
                <a:gd name="connsiteY51" fmla="*/ 769899 h 839952"/>
                <a:gd name="connsiteX52" fmla="*/ 3015749 w 5645476"/>
                <a:gd name="connsiteY52" fmla="*/ 763919 h 839952"/>
                <a:gd name="connsiteX53" fmla="*/ 3277555 w 5645476"/>
                <a:gd name="connsiteY53" fmla="*/ 752137 h 839952"/>
                <a:gd name="connsiteX54" fmla="*/ 3673137 w 5645476"/>
                <a:gd name="connsiteY54" fmla="*/ 704946 h 839952"/>
                <a:gd name="connsiteX55" fmla="*/ 3781060 w 5645476"/>
                <a:gd name="connsiteY55" fmla="*/ 700901 h 839952"/>
                <a:gd name="connsiteX56" fmla="*/ 4459728 w 5645476"/>
                <a:gd name="connsiteY56" fmla="*/ 574101 h 839952"/>
                <a:gd name="connsiteX57" fmla="*/ 5490421 w 5645476"/>
                <a:gd name="connsiteY57" fmla="*/ 488572 h 839952"/>
                <a:gd name="connsiteX58" fmla="*/ 5645477 w 5645476"/>
                <a:gd name="connsiteY58" fmla="*/ 274601 h 839952"/>
                <a:gd name="connsiteX59" fmla="*/ 5490305 w 5645476"/>
                <a:gd name="connsiteY59" fmla="*/ 60630 h 839952"/>
                <a:gd name="connsiteX60" fmla="*/ 2204184 w 5645476"/>
                <a:gd name="connsiteY60" fmla="*/ 428132 h 839952"/>
                <a:gd name="connsiteX61" fmla="*/ 2207057 w 5645476"/>
                <a:gd name="connsiteY61" fmla="*/ 428660 h 839952"/>
                <a:gd name="connsiteX62" fmla="*/ 2204184 w 5645476"/>
                <a:gd name="connsiteY62" fmla="*/ 428132 h 83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645476" h="839952">
                  <a:moveTo>
                    <a:pt x="5490305" y="60630"/>
                  </a:moveTo>
                  <a:cubicBezTo>
                    <a:pt x="5321531" y="63210"/>
                    <a:pt x="5152817" y="72003"/>
                    <a:pt x="4984396" y="86014"/>
                  </a:cubicBezTo>
                  <a:cubicBezTo>
                    <a:pt x="4967278" y="76869"/>
                    <a:pt x="4948812" y="71944"/>
                    <a:pt x="4929584" y="72355"/>
                  </a:cubicBezTo>
                  <a:cubicBezTo>
                    <a:pt x="4756238" y="75755"/>
                    <a:pt x="4585472" y="111632"/>
                    <a:pt x="4415175" y="152843"/>
                  </a:cubicBezTo>
                  <a:cubicBezTo>
                    <a:pt x="4163569" y="190713"/>
                    <a:pt x="3913077" y="240952"/>
                    <a:pt x="3661529" y="278998"/>
                  </a:cubicBezTo>
                  <a:cubicBezTo>
                    <a:pt x="3547510" y="280170"/>
                    <a:pt x="3433490" y="271904"/>
                    <a:pt x="3320876" y="253438"/>
                  </a:cubicBezTo>
                  <a:cubicBezTo>
                    <a:pt x="3272513" y="241890"/>
                    <a:pt x="3225147" y="224596"/>
                    <a:pt x="3177721" y="207303"/>
                  </a:cubicBezTo>
                  <a:cubicBezTo>
                    <a:pt x="3116754" y="185085"/>
                    <a:pt x="3056608" y="168905"/>
                    <a:pt x="2994000" y="157650"/>
                  </a:cubicBezTo>
                  <a:cubicBezTo>
                    <a:pt x="2885314" y="138129"/>
                    <a:pt x="2775164" y="163278"/>
                    <a:pt x="2666185" y="165916"/>
                  </a:cubicBezTo>
                  <a:cubicBezTo>
                    <a:pt x="2624739" y="102487"/>
                    <a:pt x="2558086" y="57054"/>
                    <a:pt x="2495536" y="66903"/>
                  </a:cubicBezTo>
                  <a:cubicBezTo>
                    <a:pt x="2467808" y="71241"/>
                    <a:pt x="2445121" y="75813"/>
                    <a:pt x="2419562" y="87831"/>
                  </a:cubicBezTo>
                  <a:cubicBezTo>
                    <a:pt x="2414403" y="90234"/>
                    <a:pt x="2409244" y="92579"/>
                    <a:pt x="2404085" y="94807"/>
                  </a:cubicBezTo>
                  <a:cubicBezTo>
                    <a:pt x="2392478" y="84314"/>
                    <a:pt x="2381164" y="73058"/>
                    <a:pt x="2369323" y="63092"/>
                  </a:cubicBezTo>
                  <a:cubicBezTo>
                    <a:pt x="2317677" y="19712"/>
                    <a:pt x="2258703" y="6112"/>
                    <a:pt x="2199377" y="894"/>
                  </a:cubicBezTo>
                  <a:cubicBezTo>
                    <a:pt x="2146559" y="-3737"/>
                    <a:pt x="2093506" y="10508"/>
                    <a:pt x="2041801" y="23112"/>
                  </a:cubicBezTo>
                  <a:cubicBezTo>
                    <a:pt x="2009207" y="31026"/>
                    <a:pt x="1976496" y="38119"/>
                    <a:pt x="1943726" y="44685"/>
                  </a:cubicBezTo>
                  <a:cubicBezTo>
                    <a:pt x="1859838" y="18950"/>
                    <a:pt x="1763756" y="45740"/>
                    <a:pt x="1685555" y="82262"/>
                  </a:cubicBezTo>
                  <a:cubicBezTo>
                    <a:pt x="1586190" y="94865"/>
                    <a:pt x="1486826" y="108055"/>
                    <a:pt x="1388341" y="131153"/>
                  </a:cubicBezTo>
                  <a:cubicBezTo>
                    <a:pt x="1283173" y="155774"/>
                    <a:pt x="1179118" y="188719"/>
                    <a:pt x="1074537" y="217796"/>
                  </a:cubicBezTo>
                  <a:cubicBezTo>
                    <a:pt x="1048567" y="216682"/>
                    <a:pt x="1022656" y="215451"/>
                    <a:pt x="996745" y="214513"/>
                  </a:cubicBezTo>
                  <a:cubicBezTo>
                    <a:pt x="926223" y="211993"/>
                    <a:pt x="859335" y="217679"/>
                    <a:pt x="789399" y="232159"/>
                  </a:cubicBezTo>
                  <a:cubicBezTo>
                    <a:pt x="732183" y="244000"/>
                    <a:pt x="676024" y="264225"/>
                    <a:pt x="619219" y="279467"/>
                  </a:cubicBezTo>
                  <a:cubicBezTo>
                    <a:pt x="591373" y="286911"/>
                    <a:pt x="566986" y="308426"/>
                    <a:pt x="547993" y="337385"/>
                  </a:cubicBezTo>
                  <a:cubicBezTo>
                    <a:pt x="541369" y="338206"/>
                    <a:pt x="534744" y="339027"/>
                    <a:pt x="528120" y="339847"/>
                  </a:cubicBezTo>
                  <a:cubicBezTo>
                    <a:pt x="460822" y="348172"/>
                    <a:pt x="393465" y="356203"/>
                    <a:pt x="326108" y="363882"/>
                  </a:cubicBezTo>
                  <a:cubicBezTo>
                    <a:pt x="282552" y="368807"/>
                    <a:pt x="239054" y="376251"/>
                    <a:pt x="196026" y="386745"/>
                  </a:cubicBezTo>
                  <a:cubicBezTo>
                    <a:pt x="153759" y="397063"/>
                    <a:pt x="116183" y="418577"/>
                    <a:pt x="76730" y="441733"/>
                  </a:cubicBezTo>
                  <a:cubicBezTo>
                    <a:pt x="42026" y="462133"/>
                    <a:pt x="15001" y="521810"/>
                    <a:pt x="5504" y="569587"/>
                  </a:cubicBezTo>
                  <a:cubicBezTo>
                    <a:pt x="-5517" y="624809"/>
                    <a:pt x="169" y="685073"/>
                    <a:pt x="21156" y="734433"/>
                  </a:cubicBezTo>
                  <a:cubicBezTo>
                    <a:pt x="41439" y="782268"/>
                    <a:pt x="75088" y="818028"/>
                    <a:pt x="113838" y="832742"/>
                  </a:cubicBezTo>
                  <a:cubicBezTo>
                    <a:pt x="157980" y="849508"/>
                    <a:pt x="193036" y="834852"/>
                    <a:pt x="233310" y="811169"/>
                  </a:cubicBezTo>
                  <a:cubicBezTo>
                    <a:pt x="184301" y="839952"/>
                    <a:pt x="239817" y="811345"/>
                    <a:pt x="252831" y="806831"/>
                  </a:cubicBezTo>
                  <a:cubicBezTo>
                    <a:pt x="265024" y="802610"/>
                    <a:pt x="277393" y="799386"/>
                    <a:pt x="289763" y="796631"/>
                  </a:cubicBezTo>
                  <a:cubicBezTo>
                    <a:pt x="413807" y="776406"/>
                    <a:pt x="539200" y="766440"/>
                    <a:pt x="663596" y="750905"/>
                  </a:cubicBezTo>
                  <a:cubicBezTo>
                    <a:pt x="802589" y="733553"/>
                    <a:pt x="941523" y="715439"/>
                    <a:pt x="1080281" y="695508"/>
                  </a:cubicBezTo>
                  <a:cubicBezTo>
                    <a:pt x="1216930" y="675869"/>
                    <a:pt x="1353871" y="662034"/>
                    <a:pt x="1491164" y="653945"/>
                  </a:cubicBezTo>
                  <a:cubicBezTo>
                    <a:pt x="1503533" y="653241"/>
                    <a:pt x="1515961" y="652479"/>
                    <a:pt x="1528330" y="651775"/>
                  </a:cubicBezTo>
                  <a:cubicBezTo>
                    <a:pt x="1532844" y="656407"/>
                    <a:pt x="1537475" y="660686"/>
                    <a:pt x="1542341" y="664614"/>
                  </a:cubicBezTo>
                  <a:cubicBezTo>
                    <a:pt x="1580855" y="695742"/>
                    <a:pt x="1619253" y="696504"/>
                    <a:pt x="1661813" y="686187"/>
                  </a:cubicBezTo>
                  <a:cubicBezTo>
                    <a:pt x="1696224" y="677804"/>
                    <a:pt x="1729521" y="664438"/>
                    <a:pt x="1762232" y="648434"/>
                  </a:cubicBezTo>
                  <a:cubicBezTo>
                    <a:pt x="1810127" y="646851"/>
                    <a:pt x="1857903" y="640286"/>
                    <a:pt x="1903980" y="621702"/>
                  </a:cubicBezTo>
                  <a:cubicBezTo>
                    <a:pt x="1952285" y="602240"/>
                    <a:pt x="1990565" y="552763"/>
                    <a:pt x="2007800" y="490154"/>
                  </a:cubicBezTo>
                  <a:cubicBezTo>
                    <a:pt x="2015304" y="483941"/>
                    <a:pt x="2022807" y="477609"/>
                    <a:pt x="2030194" y="471161"/>
                  </a:cubicBezTo>
                  <a:cubicBezTo>
                    <a:pt x="2037873" y="464478"/>
                    <a:pt x="2044967" y="457150"/>
                    <a:pt x="2051474" y="449236"/>
                  </a:cubicBezTo>
                  <a:cubicBezTo>
                    <a:pt x="2079671" y="443257"/>
                    <a:pt x="2107868" y="437336"/>
                    <a:pt x="2136124" y="431708"/>
                  </a:cubicBezTo>
                  <a:cubicBezTo>
                    <a:pt x="2158576" y="428543"/>
                    <a:pt x="2180911" y="427546"/>
                    <a:pt x="2203363" y="429422"/>
                  </a:cubicBezTo>
                  <a:cubicBezTo>
                    <a:pt x="2206588" y="430419"/>
                    <a:pt x="2209753" y="431474"/>
                    <a:pt x="2212978" y="432646"/>
                  </a:cubicBezTo>
                  <a:cubicBezTo>
                    <a:pt x="2219778" y="437922"/>
                    <a:pt x="2226226" y="444136"/>
                    <a:pt x="2232733" y="450057"/>
                  </a:cubicBezTo>
                  <a:cubicBezTo>
                    <a:pt x="2265210" y="479954"/>
                    <a:pt x="2298918" y="507213"/>
                    <a:pt x="2337374" y="519934"/>
                  </a:cubicBezTo>
                  <a:cubicBezTo>
                    <a:pt x="2381399" y="534531"/>
                    <a:pt x="2426596" y="529724"/>
                    <a:pt x="2469977" y="514189"/>
                  </a:cubicBezTo>
                  <a:cubicBezTo>
                    <a:pt x="2487564" y="548483"/>
                    <a:pt x="2505326" y="582426"/>
                    <a:pt x="2524965" y="615019"/>
                  </a:cubicBezTo>
                  <a:cubicBezTo>
                    <a:pt x="2588687" y="720715"/>
                    <a:pt x="2682599" y="758995"/>
                    <a:pt x="2778153" y="769899"/>
                  </a:cubicBezTo>
                  <a:cubicBezTo>
                    <a:pt x="2856765" y="778868"/>
                    <a:pt x="2936960" y="764565"/>
                    <a:pt x="3015749" y="763919"/>
                  </a:cubicBezTo>
                  <a:cubicBezTo>
                    <a:pt x="3103096" y="763216"/>
                    <a:pt x="3190384" y="758819"/>
                    <a:pt x="3277555" y="752137"/>
                  </a:cubicBezTo>
                  <a:cubicBezTo>
                    <a:pt x="3409865" y="741995"/>
                    <a:pt x="3541647" y="725053"/>
                    <a:pt x="3673137" y="704946"/>
                  </a:cubicBezTo>
                  <a:cubicBezTo>
                    <a:pt x="3709131" y="704301"/>
                    <a:pt x="3745124" y="702953"/>
                    <a:pt x="3781060" y="700901"/>
                  </a:cubicBezTo>
                  <a:cubicBezTo>
                    <a:pt x="4010331" y="687887"/>
                    <a:pt x="4234560" y="628033"/>
                    <a:pt x="4459728" y="574101"/>
                  </a:cubicBezTo>
                  <a:cubicBezTo>
                    <a:pt x="4802140" y="524272"/>
                    <a:pt x="5146134" y="493906"/>
                    <a:pt x="5490421" y="488572"/>
                  </a:cubicBezTo>
                  <a:cubicBezTo>
                    <a:pt x="5574896" y="487282"/>
                    <a:pt x="5645477" y="392197"/>
                    <a:pt x="5645477" y="274601"/>
                  </a:cubicBezTo>
                  <a:cubicBezTo>
                    <a:pt x="5645360" y="158940"/>
                    <a:pt x="5574837" y="59340"/>
                    <a:pt x="5490305" y="60630"/>
                  </a:cubicBezTo>
                  <a:close/>
                  <a:moveTo>
                    <a:pt x="2204184" y="428132"/>
                  </a:moveTo>
                  <a:cubicBezTo>
                    <a:pt x="2190643" y="421508"/>
                    <a:pt x="2198205" y="423384"/>
                    <a:pt x="2207057" y="428660"/>
                  </a:cubicBezTo>
                  <a:cubicBezTo>
                    <a:pt x="2206060" y="428484"/>
                    <a:pt x="2205122" y="428308"/>
                    <a:pt x="2204184" y="428132"/>
                  </a:cubicBezTo>
                  <a:close/>
                </a:path>
              </a:pathLst>
            </a:custGeom>
            <a:solidFill>
              <a:srgbClr val="B8D54B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/>
            <p:cNvSpPr/>
            <p:nvPr/>
          </p:nvSpPr>
          <p:spPr>
            <a:xfrm>
              <a:off x="6464104" y="5688889"/>
              <a:ext cx="1701620" cy="648716"/>
            </a:xfrm>
            <a:custGeom>
              <a:avLst/>
              <a:gdLst>
                <a:gd name="connsiteX0" fmla="*/ 1561415 w 1701620"/>
                <a:gd name="connsiteY0" fmla="*/ 4055 h 648716"/>
                <a:gd name="connsiteX1" fmla="*/ 824946 w 1701620"/>
                <a:gd name="connsiteY1" fmla="*/ 62912 h 648716"/>
                <a:gd name="connsiteX2" fmla="*/ 470692 w 1701620"/>
                <a:gd name="connsiteY2" fmla="*/ 120479 h 648716"/>
                <a:gd name="connsiteX3" fmla="*/ 296116 w 1701620"/>
                <a:gd name="connsiteY3" fmla="*/ 170073 h 648716"/>
                <a:gd name="connsiteX4" fmla="*/ 128808 w 1701620"/>
                <a:gd name="connsiteY4" fmla="*/ 228109 h 648716"/>
                <a:gd name="connsiteX5" fmla="*/ 29444 w 1701620"/>
                <a:gd name="connsiteY5" fmla="*/ 319676 h 648716"/>
                <a:gd name="connsiteX6" fmla="*/ 2243 w 1701620"/>
                <a:gd name="connsiteY6" fmla="*/ 483056 h 648716"/>
                <a:gd name="connsiteX7" fmla="*/ 64324 w 1701620"/>
                <a:gd name="connsiteY7" fmla="*/ 615601 h 648716"/>
                <a:gd name="connsiteX8" fmla="*/ 181978 w 1701620"/>
                <a:gd name="connsiteY8" fmla="*/ 645498 h 648716"/>
                <a:gd name="connsiteX9" fmla="*/ 410194 w 1701620"/>
                <a:gd name="connsiteY9" fmla="*/ 564600 h 648716"/>
                <a:gd name="connsiteX10" fmla="*/ 655762 w 1701620"/>
                <a:gd name="connsiteY10" fmla="*/ 515123 h 648716"/>
                <a:gd name="connsiteX11" fmla="*/ 1144026 w 1701620"/>
                <a:gd name="connsiteY11" fmla="*/ 442724 h 648716"/>
                <a:gd name="connsiteX12" fmla="*/ 1531166 w 1701620"/>
                <a:gd name="connsiteY12" fmla="*/ 430883 h 648716"/>
                <a:gd name="connsiteX13" fmla="*/ 1700877 w 1701620"/>
                <a:gd name="connsiteY13" fmla="*/ 228343 h 648716"/>
                <a:gd name="connsiteX14" fmla="*/ 1561415 w 1701620"/>
                <a:gd name="connsiteY14" fmla="*/ 4055 h 64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1620" h="648716">
                  <a:moveTo>
                    <a:pt x="1561415" y="4055"/>
                  </a:moveTo>
                  <a:cubicBezTo>
                    <a:pt x="1316726" y="-12535"/>
                    <a:pt x="1069576" y="24690"/>
                    <a:pt x="824946" y="62912"/>
                  </a:cubicBezTo>
                  <a:cubicBezTo>
                    <a:pt x="706881" y="81378"/>
                    <a:pt x="588464" y="97558"/>
                    <a:pt x="470692" y="120479"/>
                  </a:cubicBezTo>
                  <a:cubicBezTo>
                    <a:pt x="411660" y="131969"/>
                    <a:pt x="353683" y="146566"/>
                    <a:pt x="296116" y="170073"/>
                  </a:cubicBezTo>
                  <a:cubicBezTo>
                    <a:pt x="240835" y="192701"/>
                    <a:pt x="185965" y="218319"/>
                    <a:pt x="128808" y="228109"/>
                  </a:cubicBezTo>
                  <a:cubicBezTo>
                    <a:pt x="90411" y="234674"/>
                    <a:pt x="51251" y="277000"/>
                    <a:pt x="29444" y="319676"/>
                  </a:cubicBezTo>
                  <a:cubicBezTo>
                    <a:pt x="5057" y="367512"/>
                    <a:pt x="-4850" y="427189"/>
                    <a:pt x="2243" y="483056"/>
                  </a:cubicBezTo>
                  <a:cubicBezTo>
                    <a:pt x="9102" y="537165"/>
                    <a:pt x="31730" y="585235"/>
                    <a:pt x="64324" y="615601"/>
                  </a:cubicBezTo>
                  <a:cubicBezTo>
                    <a:pt x="100552" y="649367"/>
                    <a:pt x="138833" y="652885"/>
                    <a:pt x="181978" y="645498"/>
                  </a:cubicBezTo>
                  <a:cubicBezTo>
                    <a:pt x="259946" y="632132"/>
                    <a:pt x="333868" y="589866"/>
                    <a:pt x="410194" y="564600"/>
                  </a:cubicBezTo>
                  <a:cubicBezTo>
                    <a:pt x="490507" y="537985"/>
                    <a:pt x="574277" y="527902"/>
                    <a:pt x="655762" y="515123"/>
                  </a:cubicBezTo>
                  <a:cubicBezTo>
                    <a:pt x="818439" y="489622"/>
                    <a:pt x="981115" y="461952"/>
                    <a:pt x="1144026" y="442724"/>
                  </a:cubicBezTo>
                  <a:cubicBezTo>
                    <a:pt x="1273170" y="429065"/>
                    <a:pt x="1402491" y="422148"/>
                    <a:pt x="1531166" y="430883"/>
                  </a:cubicBezTo>
                  <a:cubicBezTo>
                    <a:pt x="1615464" y="436569"/>
                    <a:pt x="1692670" y="344884"/>
                    <a:pt x="1700877" y="228343"/>
                  </a:cubicBezTo>
                  <a:cubicBezTo>
                    <a:pt x="1709260" y="112213"/>
                    <a:pt x="1645772" y="9741"/>
                    <a:pt x="1561415" y="4055"/>
                  </a:cubicBezTo>
                  <a:close/>
                </a:path>
              </a:pathLst>
            </a:custGeom>
            <a:solidFill>
              <a:srgbClr val="96C93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/>
            <p:cNvSpPr/>
            <p:nvPr/>
          </p:nvSpPr>
          <p:spPr>
            <a:xfrm>
              <a:off x="9398038" y="5980848"/>
              <a:ext cx="3118695" cy="522490"/>
            </a:xfrm>
            <a:custGeom>
              <a:avLst/>
              <a:gdLst>
                <a:gd name="connsiteX0" fmla="*/ 2904725 w 3118695"/>
                <a:gd name="connsiteY0" fmla="*/ 48 h 522490"/>
                <a:gd name="connsiteX1" fmla="*/ 575083 w 3118695"/>
                <a:gd name="connsiteY1" fmla="*/ 59139 h 522490"/>
                <a:gd name="connsiteX2" fmla="*/ 213971 w 3118695"/>
                <a:gd name="connsiteY2" fmla="*/ 93844 h 522490"/>
                <a:gd name="connsiteX3" fmla="*/ 62667 w 3118695"/>
                <a:gd name="connsiteY3" fmla="*/ 156511 h 522490"/>
                <a:gd name="connsiteX4" fmla="*/ 0 w 3118695"/>
                <a:gd name="connsiteY4" fmla="*/ 307814 h 522490"/>
                <a:gd name="connsiteX5" fmla="*/ 62667 w 3118695"/>
                <a:gd name="connsiteY5" fmla="*/ 459118 h 522490"/>
                <a:gd name="connsiteX6" fmla="*/ 213971 w 3118695"/>
                <a:gd name="connsiteY6" fmla="*/ 521785 h 522490"/>
                <a:gd name="connsiteX7" fmla="*/ 2543613 w 3118695"/>
                <a:gd name="connsiteY7" fmla="*/ 427931 h 522490"/>
                <a:gd name="connsiteX8" fmla="*/ 2904725 w 3118695"/>
                <a:gd name="connsiteY8" fmla="*/ 427990 h 522490"/>
                <a:gd name="connsiteX9" fmla="*/ 3118695 w 3118695"/>
                <a:gd name="connsiteY9" fmla="*/ 214019 h 522490"/>
                <a:gd name="connsiteX10" fmla="*/ 2904725 w 3118695"/>
                <a:gd name="connsiteY10" fmla="*/ 48 h 52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8695" h="522490">
                  <a:moveTo>
                    <a:pt x="2904725" y="48"/>
                  </a:moveTo>
                  <a:cubicBezTo>
                    <a:pt x="2127865" y="48"/>
                    <a:pt x="1349949" y="-3879"/>
                    <a:pt x="575083" y="59139"/>
                  </a:cubicBezTo>
                  <a:cubicBezTo>
                    <a:pt x="454556" y="68929"/>
                    <a:pt x="334205" y="80536"/>
                    <a:pt x="213971" y="93844"/>
                  </a:cubicBezTo>
                  <a:cubicBezTo>
                    <a:pt x="154997" y="100351"/>
                    <a:pt x="106165" y="113013"/>
                    <a:pt x="62667" y="156511"/>
                  </a:cubicBezTo>
                  <a:cubicBezTo>
                    <a:pt x="22745" y="196432"/>
                    <a:pt x="0" y="251302"/>
                    <a:pt x="0" y="307814"/>
                  </a:cubicBezTo>
                  <a:cubicBezTo>
                    <a:pt x="0" y="364326"/>
                    <a:pt x="22745" y="419138"/>
                    <a:pt x="62667" y="459118"/>
                  </a:cubicBezTo>
                  <a:cubicBezTo>
                    <a:pt x="99013" y="495464"/>
                    <a:pt x="160683" y="527706"/>
                    <a:pt x="213971" y="521785"/>
                  </a:cubicBezTo>
                  <a:cubicBezTo>
                    <a:pt x="987431" y="436255"/>
                    <a:pt x="1766284" y="428341"/>
                    <a:pt x="2543613" y="427931"/>
                  </a:cubicBezTo>
                  <a:cubicBezTo>
                    <a:pt x="2663964" y="427872"/>
                    <a:pt x="2784373" y="427990"/>
                    <a:pt x="2904725" y="427990"/>
                  </a:cubicBezTo>
                  <a:cubicBezTo>
                    <a:pt x="3021383" y="427990"/>
                    <a:pt x="3118695" y="330677"/>
                    <a:pt x="3118695" y="214019"/>
                  </a:cubicBezTo>
                  <a:cubicBezTo>
                    <a:pt x="3118695" y="97361"/>
                    <a:pt x="3021324" y="48"/>
                    <a:pt x="2904725" y="48"/>
                  </a:cubicBezTo>
                  <a:close/>
                </a:path>
              </a:pathLst>
            </a:custGeom>
            <a:solidFill>
              <a:srgbClr val="96C93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/>
            <p:cNvSpPr/>
            <p:nvPr/>
          </p:nvSpPr>
          <p:spPr>
            <a:xfrm>
              <a:off x="7991812" y="4469970"/>
              <a:ext cx="427941" cy="337504"/>
            </a:xfrm>
            <a:custGeom>
              <a:avLst/>
              <a:gdLst>
                <a:gd name="connsiteX0" fmla="*/ 427941 w 427941"/>
                <a:gd name="connsiteY0" fmla="*/ 318670 h 337504"/>
                <a:gd name="connsiteX1" fmla="*/ 199315 w 427941"/>
                <a:gd name="connsiteY1" fmla="*/ 19697 h 337504"/>
                <a:gd name="connsiteX2" fmla="*/ 0 w 427941"/>
                <a:gd name="connsiteY2" fmla="*/ 90044 h 337504"/>
                <a:gd name="connsiteX3" fmla="*/ 427941 w 427941"/>
                <a:gd name="connsiteY3" fmla="*/ 318670 h 3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941" h="337504">
                  <a:moveTo>
                    <a:pt x="427941" y="318670"/>
                  </a:moveTo>
                  <a:cubicBezTo>
                    <a:pt x="427941" y="318670"/>
                    <a:pt x="363457" y="90044"/>
                    <a:pt x="199315" y="19697"/>
                  </a:cubicBezTo>
                  <a:cubicBezTo>
                    <a:pt x="35173" y="-50649"/>
                    <a:pt x="0" y="90044"/>
                    <a:pt x="0" y="90044"/>
                  </a:cubicBezTo>
                  <a:cubicBezTo>
                    <a:pt x="0" y="90044"/>
                    <a:pt x="146555" y="418327"/>
                    <a:pt x="427941" y="318670"/>
                  </a:cubicBezTo>
                  <a:close/>
                </a:path>
              </a:pathLst>
            </a:custGeom>
            <a:solidFill>
              <a:srgbClr val="A6D38F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/>
            <p:cNvSpPr/>
            <p:nvPr/>
          </p:nvSpPr>
          <p:spPr>
            <a:xfrm>
              <a:off x="8443202" y="4631707"/>
              <a:ext cx="445527" cy="203820"/>
            </a:xfrm>
            <a:custGeom>
              <a:avLst/>
              <a:gdLst>
                <a:gd name="connsiteX0" fmla="*/ 0 w 445527"/>
                <a:gd name="connsiteY0" fmla="*/ 186243 h 203820"/>
                <a:gd name="connsiteX1" fmla="*/ 445528 w 445527"/>
                <a:gd name="connsiteY1" fmla="*/ 33826 h 203820"/>
                <a:gd name="connsiteX2" fmla="*/ 29311 w 445527"/>
                <a:gd name="connsiteY2" fmla="*/ 192106 h 20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5527" h="203820">
                  <a:moveTo>
                    <a:pt x="0" y="186243"/>
                  </a:moveTo>
                  <a:cubicBezTo>
                    <a:pt x="0" y="186243"/>
                    <a:pt x="158280" y="-95143"/>
                    <a:pt x="445528" y="33826"/>
                  </a:cubicBezTo>
                  <a:cubicBezTo>
                    <a:pt x="445528" y="33826"/>
                    <a:pt x="164142" y="256590"/>
                    <a:pt x="29311" y="192106"/>
                  </a:cubicBezTo>
                </a:path>
              </a:pathLst>
            </a:custGeom>
            <a:solidFill>
              <a:srgbClr val="38B549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/>
            <p:cNvSpPr/>
            <p:nvPr/>
          </p:nvSpPr>
          <p:spPr>
            <a:xfrm>
              <a:off x="8026985" y="4961215"/>
              <a:ext cx="269661" cy="171725"/>
            </a:xfrm>
            <a:custGeom>
              <a:avLst/>
              <a:gdLst>
                <a:gd name="connsiteX0" fmla="*/ 269662 w 269661"/>
                <a:gd name="connsiteY0" fmla="*/ 161571 h 171725"/>
                <a:gd name="connsiteX1" fmla="*/ 158280 w 269661"/>
                <a:gd name="connsiteY1" fmla="*/ 3291 h 171725"/>
                <a:gd name="connsiteX2" fmla="*/ 0 w 269661"/>
                <a:gd name="connsiteY2" fmla="*/ 44327 h 171725"/>
                <a:gd name="connsiteX3" fmla="*/ 269662 w 269661"/>
                <a:gd name="connsiteY3" fmla="*/ 161571 h 17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661" h="171725">
                  <a:moveTo>
                    <a:pt x="269662" y="161571"/>
                  </a:moveTo>
                  <a:cubicBezTo>
                    <a:pt x="269662" y="161571"/>
                    <a:pt x="263799" y="20878"/>
                    <a:pt x="158280" y="3291"/>
                  </a:cubicBezTo>
                  <a:cubicBezTo>
                    <a:pt x="52760" y="-14295"/>
                    <a:pt x="0" y="44327"/>
                    <a:pt x="0" y="44327"/>
                  </a:cubicBezTo>
                  <a:cubicBezTo>
                    <a:pt x="0" y="44327"/>
                    <a:pt x="64484" y="214331"/>
                    <a:pt x="269662" y="161571"/>
                  </a:cubicBezTo>
                  <a:close/>
                </a:path>
              </a:pathLst>
            </a:custGeom>
            <a:solidFill>
              <a:srgbClr val="38B549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/>
            <p:cNvSpPr/>
            <p:nvPr/>
          </p:nvSpPr>
          <p:spPr>
            <a:xfrm>
              <a:off x="8536997" y="4945820"/>
              <a:ext cx="263799" cy="182827"/>
            </a:xfrm>
            <a:custGeom>
              <a:avLst/>
              <a:gdLst>
                <a:gd name="connsiteX0" fmla="*/ 0 w 263799"/>
                <a:gd name="connsiteY0" fmla="*/ 182827 h 182827"/>
                <a:gd name="connsiteX1" fmla="*/ 263799 w 263799"/>
                <a:gd name="connsiteY1" fmla="*/ 1099 h 182827"/>
                <a:gd name="connsiteX2" fmla="*/ 23449 w 263799"/>
                <a:gd name="connsiteY2" fmla="*/ 171103 h 182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799" h="182827">
                  <a:moveTo>
                    <a:pt x="0" y="182827"/>
                  </a:moveTo>
                  <a:cubicBezTo>
                    <a:pt x="0" y="182827"/>
                    <a:pt x="35173" y="-16488"/>
                    <a:pt x="263799" y="1099"/>
                  </a:cubicBezTo>
                  <a:cubicBezTo>
                    <a:pt x="263799" y="1099"/>
                    <a:pt x="211040" y="212138"/>
                    <a:pt x="23449" y="171103"/>
                  </a:cubicBezTo>
                </a:path>
              </a:pathLst>
            </a:custGeom>
            <a:solidFill>
              <a:srgbClr val="38B549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/>
            <p:cNvSpPr/>
            <p:nvPr/>
          </p:nvSpPr>
          <p:spPr>
            <a:xfrm>
              <a:off x="9627191" y="5525343"/>
              <a:ext cx="494595" cy="525773"/>
            </a:xfrm>
            <a:custGeom>
              <a:avLst/>
              <a:gdLst>
                <a:gd name="connsiteX0" fmla="*/ 6039 w 494595"/>
                <a:gd name="connsiteY0" fmla="*/ 42970 h 525773"/>
                <a:gd name="connsiteX1" fmla="*/ 221006 w 494595"/>
                <a:gd name="connsiteY1" fmla="*/ 515874 h 525773"/>
                <a:gd name="connsiteX2" fmla="*/ 396872 w 494595"/>
                <a:gd name="connsiteY2" fmla="*/ 406427 h 525773"/>
                <a:gd name="connsiteX3" fmla="*/ 494596 w 494595"/>
                <a:gd name="connsiteY3" fmla="*/ 128969 h 525773"/>
                <a:gd name="connsiteX4" fmla="*/ 490668 w 494595"/>
                <a:gd name="connsiteY4" fmla="*/ 0 h 525773"/>
                <a:gd name="connsiteX5" fmla="*/ 6039 w 494595"/>
                <a:gd name="connsiteY5" fmla="*/ 42970 h 52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4595" h="525773">
                  <a:moveTo>
                    <a:pt x="6039" y="42970"/>
                  </a:moveTo>
                  <a:cubicBezTo>
                    <a:pt x="6039" y="42970"/>
                    <a:pt x="-56511" y="562772"/>
                    <a:pt x="221006" y="515874"/>
                  </a:cubicBezTo>
                  <a:cubicBezTo>
                    <a:pt x="221006" y="515874"/>
                    <a:pt x="330454" y="574497"/>
                    <a:pt x="396872" y="406427"/>
                  </a:cubicBezTo>
                  <a:cubicBezTo>
                    <a:pt x="463291" y="238358"/>
                    <a:pt x="494596" y="128969"/>
                    <a:pt x="494596" y="128969"/>
                  </a:cubicBezTo>
                  <a:lnTo>
                    <a:pt x="490668" y="0"/>
                  </a:lnTo>
                  <a:cubicBezTo>
                    <a:pt x="490668" y="0"/>
                    <a:pt x="185833" y="152417"/>
                    <a:pt x="6039" y="42970"/>
                  </a:cubicBezTo>
                  <a:close/>
                </a:path>
              </a:pathLst>
            </a:custGeom>
            <a:solidFill>
              <a:srgbClr val="FEE993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0" name="图形 9"/>
          <p:cNvGrpSpPr/>
          <p:nvPr/>
        </p:nvGrpSpPr>
        <p:grpSpPr>
          <a:xfrm>
            <a:off x="578450" y="772081"/>
            <a:ext cx="11180355" cy="5290614"/>
            <a:chOff x="578450" y="772081"/>
            <a:chExt cx="11180355" cy="5290614"/>
          </a:xfrm>
          <a:solidFill>
            <a:srgbClr val="000000"/>
          </a:solidFill>
        </p:grpSpPr>
        <p:sp>
          <p:nvSpPr>
            <p:cNvPr id="131" name="任意多边形: 形状 130"/>
            <p:cNvSpPr/>
            <p:nvPr/>
          </p:nvSpPr>
          <p:spPr>
            <a:xfrm>
              <a:off x="9150016" y="2956142"/>
              <a:ext cx="1480707" cy="1082977"/>
            </a:xfrm>
            <a:custGeom>
              <a:avLst/>
              <a:gdLst>
                <a:gd name="connsiteX0" fmla="*/ 199483 w 1480707"/>
                <a:gd name="connsiteY0" fmla="*/ 2667 h 1082977"/>
                <a:gd name="connsiteX1" fmla="*/ 37804 w 1480707"/>
                <a:gd name="connsiteY1" fmla="*/ 281474 h 1082977"/>
                <a:gd name="connsiteX2" fmla="*/ 11776 w 1480707"/>
                <a:gd name="connsiteY2" fmla="*/ 460330 h 1082977"/>
                <a:gd name="connsiteX3" fmla="*/ 286 w 1480707"/>
                <a:gd name="connsiteY3" fmla="*/ 635200 h 1082977"/>
                <a:gd name="connsiteX4" fmla="*/ 167417 w 1480707"/>
                <a:gd name="connsiteY4" fmla="*/ 984119 h 1082977"/>
                <a:gd name="connsiteX5" fmla="*/ 554851 w 1480707"/>
                <a:gd name="connsiteY5" fmla="*/ 1082721 h 1082977"/>
                <a:gd name="connsiteX6" fmla="*/ 964443 w 1480707"/>
                <a:gd name="connsiteY6" fmla="*/ 992326 h 1082977"/>
                <a:gd name="connsiteX7" fmla="*/ 1280006 w 1480707"/>
                <a:gd name="connsiteY7" fmla="*/ 780583 h 1082977"/>
                <a:gd name="connsiteX8" fmla="*/ 1473048 w 1480707"/>
                <a:gd name="connsiteY8" fmla="*/ 49741 h 1082977"/>
                <a:gd name="connsiteX9" fmla="*/ 1432013 w 1480707"/>
                <a:gd name="connsiteY9" fmla="*/ 49741 h 1082977"/>
                <a:gd name="connsiteX10" fmla="*/ 1207725 w 1480707"/>
                <a:gd name="connsiteY10" fmla="*/ 797524 h 1082977"/>
                <a:gd name="connsiteX11" fmla="*/ 848958 w 1480707"/>
                <a:gd name="connsiteY11" fmla="*/ 990508 h 1082977"/>
                <a:gd name="connsiteX12" fmla="*/ 416913 w 1480707"/>
                <a:gd name="connsiteY12" fmla="*/ 1034182 h 1082977"/>
                <a:gd name="connsiteX13" fmla="*/ 118644 w 1480707"/>
                <a:gd name="connsiteY13" fmla="*/ 880826 h 1082977"/>
                <a:gd name="connsiteX14" fmla="*/ 43256 w 1480707"/>
                <a:gd name="connsiteY14" fmla="*/ 554243 h 1082977"/>
                <a:gd name="connsiteX15" fmla="*/ 82122 w 1480707"/>
                <a:gd name="connsiteY15" fmla="*/ 270570 h 1082977"/>
                <a:gd name="connsiteX16" fmla="*/ 220119 w 1480707"/>
                <a:gd name="connsiteY16" fmla="*/ 38134 h 1082977"/>
                <a:gd name="connsiteX17" fmla="*/ 199483 w 1480707"/>
                <a:gd name="connsiteY17" fmla="*/ 2667 h 1082977"/>
                <a:gd name="connsiteX18" fmla="*/ 199483 w 1480707"/>
                <a:gd name="connsiteY18" fmla="*/ 2667 h 108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80707" h="1082977">
                  <a:moveTo>
                    <a:pt x="199483" y="2667"/>
                  </a:moveTo>
                  <a:cubicBezTo>
                    <a:pt x="99181" y="56834"/>
                    <a:pt x="60080" y="177010"/>
                    <a:pt x="37804" y="281474"/>
                  </a:cubicBezTo>
                  <a:cubicBezTo>
                    <a:pt x="25259" y="340389"/>
                    <a:pt x="18048" y="400477"/>
                    <a:pt x="11776" y="460330"/>
                  </a:cubicBezTo>
                  <a:cubicBezTo>
                    <a:pt x="5679" y="518483"/>
                    <a:pt x="-1532" y="576636"/>
                    <a:pt x="286" y="635200"/>
                  </a:cubicBezTo>
                  <a:cubicBezTo>
                    <a:pt x="4565" y="770382"/>
                    <a:pt x="55039" y="903279"/>
                    <a:pt x="167417" y="984119"/>
                  </a:cubicBezTo>
                  <a:cubicBezTo>
                    <a:pt x="277334" y="1063141"/>
                    <a:pt x="422658" y="1085711"/>
                    <a:pt x="554851" y="1082721"/>
                  </a:cubicBezTo>
                  <a:cubicBezTo>
                    <a:pt x="695134" y="1079555"/>
                    <a:pt x="835006" y="1045261"/>
                    <a:pt x="964443" y="992326"/>
                  </a:cubicBezTo>
                  <a:cubicBezTo>
                    <a:pt x="1082860" y="943845"/>
                    <a:pt x="1195825" y="878423"/>
                    <a:pt x="1280006" y="780583"/>
                  </a:cubicBezTo>
                  <a:cubicBezTo>
                    <a:pt x="1447841" y="585547"/>
                    <a:pt x="1502711" y="300057"/>
                    <a:pt x="1473048" y="49741"/>
                  </a:cubicBezTo>
                  <a:cubicBezTo>
                    <a:pt x="1470000" y="23771"/>
                    <a:pt x="1428906" y="23478"/>
                    <a:pt x="1432013" y="49741"/>
                  </a:cubicBezTo>
                  <a:cubicBezTo>
                    <a:pt x="1462848" y="310257"/>
                    <a:pt x="1401471" y="609465"/>
                    <a:pt x="1207725" y="797524"/>
                  </a:cubicBezTo>
                  <a:cubicBezTo>
                    <a:pt x="1110705" y="891730"/>
                    <a:pt x="976285" y="950411"/>
                    <a:pt x="848958" y="990508"/>
                  </a:cubicBezTo>
                  <a:cubicBezTo>
                    <a:pt x="710786" y="1034064"/>
                    <a:pt x="561065" y="1055051"/>
                    <a:pt x="416913" y="1034182"/>
                  </a:cubicBezTo>
                  <a:cubicBezTo>
                    <a:pt x="305707" y="1018061"/>
                    <a:pt x="188169" y="973156"/>
                    <a:pt x="118644" y="880826"/>
                  </a:cubicBezTo>
                  <a:cubicBezTo>
                    <a:pt x="50759" y="790607"/>
                    <a:pt x="31180" y="664335"/>
                    <a:pt x="43256" y="554243"/>
                  </a:cubicBezTo>
                  <a:cubicBezTo>
                    <a:pt x="53690" y="459216"/>
                    <a:pt x="60666" y="364014"/>
                    <a:pt x="82122" y="270570"/>
                  </a:cubicBezTo>
                  <a:cubicBezTo>
                    <a:pt x="102112" y="183399"/>
                    <a:pt x="136523" y="83273"/>
                    <a:pt x="220119" y="38134"/>
                  </a:cubicBezTo>
                  <a:cubicBezTo>
                    <a:pt x="243509" y="25530"/>
                    <a:pt x="222757" y="-9936"/>
                    <a:pt x="199483" y="2667"/>
                  </a:cubicBezTo>
                  <a:lnTo>
                    <a:pt x="199483" y="266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9380393" y="3179405"/>
              <a:ext cx="41035" cy="80737"/>
            </a:xfrm>
            <a:custGeom>
              <a:avLst/>
              <a:gdLst>
                <a:gd name="connsiteX0" fmla="*/ 0 w 41035"/>
                <a:gd name="connsiteY0" fmla="*/ 19873 h 80737"/>
                <a:gd name="connsiteX1" fmla="*/ 0 w 41035"/>
                <a:gd name="connsiteY1" fmla="*/ 60908 h 80737"/>
                <a:gd name="connsiteX2" fmla="*/ 41035 w 41035"/>
                <a:gd name="connsiteY2" fmla="*/ 60908 h 80737"/>
                <a:gd name="connsiteX3" fmla="*/ 41035 w 41035"/>
                <a:gd name="connsiteY3" fmla="*/ 19873 h 80737"/>
                <a:gd name="connsiteX4" fmla="*/ 0 w 41035"/>
                <a:gd name="connsiteY4" fmla="*/ 19873 h 80737"/>
                <a:gd name="connsiteX5" fmla="*/ 0 w 41035"/>
                <a:gd name="connsiteY5" fmla="*/ 19873 h 8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35" h="80737">
                  <a:moveTo>
                    <a:pt x="0" y="19873"/>
                  </a:moveTo>
                  <a:cubicBezTo>
                    <a:pt x="0" y="33532"/>
                    <a:pt x="0" y="47249"/>
                    <a:pt x="0" y="60908"/>
                  </a:cubicBezTo>
                  <a:cubicBezTo>
                    <a:pt x="0" y="87347"/>
                    <a:pt x="41035" y="87347"/>
                    <a:pt x="41035" y="60908"/>
                  </a:cubicBezTo>
                  <a:cubicBezTo>
                    <a:pt x="41035" y="47249"/>
                    <a:pt x="41035" y="33532"/>
                    <a:pt x="41035" y="19873"/>
                  </a:cubicBezTo>
                  <a:cubicBezTo>
                    <a:pt x="41035" y="-6624"/>
                    <a:pt x="0" y="-6624"/>
                    <a:pt x="0" y="19873"/>
                  </a:cubicBezTo>
                  <a:lnTo>
                    <a:pt x="0" y="1987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/>
            <p:cNvSpPr/>
            <p:nvPr/>
          </p:nvSpPr>
          <p:spPr>
            <a:xfrm>
              <a:off x="10072126" y="3120993"/>
              <a:ext cx="53206" cy="92273"/>
            </a:xfrm>
            <a:custGeom>
              <a:avLst/>
              <a:gdLst>
                <a:gd name="connsiteX0" fmla="*/ 12435 w 53206"/>
                <a:gd name="connsiteY0" fmla="*/ 14211 h 92273"/>
                <a:gd name="connsiteX1" fmla="*/ 8 w 53206"/>
                <a:gd name="connsiteY1" fmla="*/ 72422 h 92273"/>
                <a:gd name="connsiteX2" fmla="*/ 41043 w 53206"/>
                <a:gd name="connsiteY2" fmla="*/ 72422 h 92273"/>
                <a:gd name="connsiteX3" fmla="*/ 52064 w 53206"/>
                <a:gd name="connsiteY3" fmla="*/ 25114 h 92273"/>
                <a:gd name="connsiteX4" fmla="*/ 12435 w 53206"/>
                <a:gd name="connsiteY4" fmla="*/ 14211 h 92273"/>
                <a:gd name="connsiteX5" fmla="*/ 12435 w 53206"/>
                <a:gd name="connsiteY5" fmla="*/ 14211 h 9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06" h="92273">
                  <a:moveTo>
                    <a:pt x="12435" y="14211"/>
                  </a:moveTo>
                  <a:cubicBezTo>
                    <a:pt x="6104" y="33204"/>
                    <a:pt x="477" y="52256"/>
                    <a:pt x="8" y="72422"/>
                  </a:cubicBezTo>
                  <a:cubicBezTo>
                    <a:pt x="-637" y="98920"/>
                    <a:pt x="40457" y="98861"/>
                    <a:pt x="41043" y="72422"/>
                  </a:cubicBezTo>
                  <a:cubicBezTo>
                    <a:pt x="41395" y="56067"/>
                    <a:pt x="46905" y="40532"/>
                    <a:pt x="52064" y="25114"/>
                  </a:cubicBezTo>
                  <a:cubicBezTo>
                    <a:pt x="60388" y="-93"/>
                    <a:pt x="20760" y="-10762"/>
                    <a:pt x="12435" y="14211"/>
                  </a:cubicBezTo>
                  <a:lnTo>
                    <a:pt x="12435" y="1421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9602339" y="3160557"/>
              <a:ext cx="164695" cy="410692"/>
            </a:xfrm>
            <a:custGeom>
              <a:avLst/>
              <a:gdLst>
                <a:gd name="connsiteX0" fmla="*/ 85703 w 164695"/>
                <a:gd name="connsiteY0" fmla="*/ 10758 h 410692"/>
                <a:gd name="connsiteX1" fmla="*/ 1229 w 164695"/>
                <a:gd name="connsiteY1" fmla="*/ 244895 h 410692"/>
                <a:gd name="connsiteX2" fmla="*/ 138991 w 164695"/>
                <a:gd name="connsiteY2" fmla="*/ 410209 h 410692"/>
                <a:gd name="connsiteX3" fmla="*/ 149894 w 164695"/>
                <a:gd name="connsiteY3" fmla="*/ 370639 h 410692"/>
                <a:gd name="connsiteX4" fmla="*/ 54751 w 164695"/>
                <a:gd name="connsiteY4" fmla="*/ 319169 h 410692"/>
                <a:gd name="connsiteX5" fmla="*/ 44961 w 164695"/>
                <a:gd name="connsiteY5" fmla="*/ 227894 h 410692"/>
                <a:gd name="connsiteX6" fmla="*/ 121111 w 164695"/>
                <a:gd name="connsiteY6" fmla="*/ 31452 h 410692"/>
                <a:gd name="connsiteX7" fmla="*/ 85703 w 164695"/>
                <a:gd name="connsiteY7" fmla="*/ 10758 h 410692"/>
                <a:gd name="connsiteX8" fmla="*/ 85703 w 164695"/>
                <a:gd name="connsiteY8" fmla="*/ 10758 h 41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695" h="410692">
                  <a:moveTo>
                    <a:pt x="85703" y="10758"/>
                  </a:moveTo>
                  <a:cubicBezTo>
                    <a:pt x="52816" y="86850"/>
                    <a:pt x="11195" y="161358"/>
                    <a:pt x="1229" y="244895"/>
                  </a:cubicBezTo>
                  <a:cubicBezTo>
                    <a:pt x="-9734" y="337166"/>
                    <a:pt x="53989" y="392974"/>
                    <a:pt x="138991" y="410209"/>
                  </a:cubicBezTo>
                  <a:cubicBezTo>
                    <a:pt x="164843" y="415485"/>
                    <a:pt x="175805" y="375915"/>
                    <a:pt x="149894" y="370639"/>
                  </a:cubicBezTo>
                  <a:cubicBezTo>
                    <a:pt x="113959" y="363370"/>
                    <a:pt x="75855" y="351411"/>
                    <a:pt x="54751" y="319169"/>
                  </a:cubicBezTo>
                  <a:cubicBezTo>
                    <a:pt x="37340" y="292555"/>
                    <a:pt x="39392" y="257675"/>
                    <a:pt x="44961" y="227894"/>
                  </a:cubicBezTo>
                  <a:cubicBezTo>
                    <a:pt x="57916" y="158662"/>
                    <a:pt x="93441" y="95467"/>
                    <a:pt x="121111" y="31452"/>
                  </a:cubicBezTo>
                  <a:cubicBezTo>
                    <a:pt x="131487" y="7475"/>
                    <a:pt x="96138" y="-13453"/>
                    <a:pt x="85703" y="10758"/>
                  </a:cubicBezTo>
                  <a:lnTo>
                    <a:pt x="85703" y="1075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9744941" y="3448363"/>
              <a:ext cx="138913" cy="53416"/>
            </a:xfrm>
            <a:custGeom>
              <a:avLst/>
              <a:gdLst>
                <a:gd name="connsiteX0" fmla="*/ 24879 w 138913"/>
                <a:gd name="connsiteY0" fmla="*/ 52056 h 53416"/>
                <a:gd name="connsiteX1" fmla="*/ 119084 w 138913"/>
                <a:gd name="connsiteY1" fmla="*/ 41035 h 53416"/>
                <a:gd name="connsiteX2" fmla="*/ 119084 w 138913"/>
                <a:gd name="connsiteY2" fmla="*/ 0 h 53416"/>
                <a:gd name="connsiteX3" fmla="*/ 13975 w 138913"/>
                <a:gd name="connsiteY3" fmla="*/ 12428 h 53416"/>
                <a:gd name="connsiteX4" fmla="*/ 24879 w 138913"/>
                <a:gd name="connsiteY4" fmla="*/ 52056 h 53416"/>
                <a:gd name="connsiteX5" fmla="*/ 24879 w 138913"/>
                <a:gd name="connsiteY5" fmla="*/ 52056 h 5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913" h="53416">
                  <a:moveTo>
                    <a:pt x="24879" y="52056"/>
                  </a:moveTo>
                  <a:cubicBezTo>
                    <a:pt x="55303" y="40918"/>
                    <a:pt x="87077" y="41094"/>
                    <a:pt x="119084" y="41035"/>
                  </a:cubicBezTo>
                  <a:cubicBezTo>
                    <a:pt x="145523" y="41035"/>
                    <a:pt x="145523" y="0"/>
                    <a:pt x="119084" y="0"/>
                  </a:cubicBezTo>
                  <a:cubicBezTo>
                    <a:pt x="83735" y="0"/>
                    <a:pt x="47565" y="117"/>
                    <a:pt x="13975" y="12428"/>
                  </a:cubicBezTo>
                  <a:cubicBezTo>
                    <a:pt x="-10646" y="21573"/>
                    <a:pt x="-36" y="61201"/>
                    <a:pt x="24879" y="52056"/>
                  </a:cubicBezTo>
                  <a:lnTo>
                    <a:pt x="24879" y="5205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9603511" y="3525363"/>
              <a:ext cx="480447" cy="251276"/>
            </a:xfrm>
            <a:custGeom>
              <a:avLst/>
              <a:gdLst>
                <a:gd name="connsiteX0" fmla="*/ 349 w 480447"/>
                <a:gd name="connsiteY0" fmla="*/ 165930 h 251276"/>
                <a:gd name="connsiteX1" fmla="*/ 253069 w 480447"/>
                <a:gd name="connsiteY1" fmla="*/ 232525 h 251276"/>
                <a:gd name="connsiteX2" fmla="*/ 480288 w 480447"/>
                <a:gd name="connsiteY2" fmla="*/ 19785 h 251276"/>
                <a:gd name="connsiteX3" fmla="*/ 439253 w 480447"/>
                <a:gd name="connsiteY3" fmla="*/ 19785 h 251276"/>
                <a:gd name="connsiteX4" fmla="*/ 253186 w 480447"/>
                <a:gd name="connsiteY4" fmla="*/ 189496 h 251276"/>
                <a:gd name="connsiteX5" fmla="*/ 39919 w 480447"/>
                <a:gd name="connsiteY5" fmla="*/ 155026 h 251276"/>
                <a:gd name="connsiteX6" fmla="*/ 349 w 480447"/>
                <a:gd name="connsiteY6" fmla="*/ 165930 h 251276"/>
                <a:gd name="connsiteX7" fmla="*/ 349 w 480447"/>
                <a:gd name="connsiteY7" fmla="*/ 165930 h 25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447" h="251276">
                  <a:moveTo>
                    <a:pt x="349" y="165930"/>
                  </a:moveTo>
                  <a:cubicBezTo>
                    <a:pt x="19694" y="278074"/>
                    <a:pt x="176450" y="255387"/>
                    <a:pt x="253069" y="232525"/>
                  </a:cubicBezTo>
                  <a:cubicBezTo>
                    <a:pt x="344578" y="205265"/>
                    <a:pt x="485857" y="133864"/>
                    <a:pt x="480288" y="19785"/>
                  </a:cubicBezTo>
                  <a:cubicBezTo>
                    <a:pt x="478999" y="-6536"/>
                    <a:pt x="437963" y="-6654"/>
                    <a:pt x="439253" y="19785"/>
                  </a:cubicBezTo>
                  <a:cubicBezTo>
                    <a:pt x="443649" y="110063"/>
                    <a:pt x="323415" y="165813"/>
                    <a:pt x="253186" y="189496"/>
                  </a:cubicBezTo>
                  <a:cubicBezTo>
                    <a:pt x="198727" y="207845"/>
                    <a:pt x="54985" y="242608"/>
                    <a:pt x="39919" y="155026"/>
                  </a:cubicBezTo>
                  <a:cubicBezTo>
                    <a:pt x="35464" y="128998"/>
                    <a:pt x="-4106" y="140019"/>
                    <a:pt x="349" y="165930"/>
                  </a:cubicBezTo>
                  <a:lnTo>
                    <a:pt x="349" y="16593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/>
            <p:cNvSpPr/>
            <p:nvPr/>
          </p:nvSpPr>
          <p:spPr>
            <a:xfrm>
              <a:off x="9024376" y="3154789"/>
              <a:ext cx="180252" cy="252755"/>
            </a:xfrm>
            <a:custGeom>
              <a:avLst/>
              <a:gdLst>
                <a:gd name="connsiteX0" fmla="*/ 174113 w 180252"/>
                <a:gd name="connsiteY0" fmla="*/ 47537 h 252755"/>
                <a:gd name="connsiteX1" fmla="*/ 54054 w 180252"/>
                <a:gd name="connsiteY1" fmla="*/ 7967 h 252755"/>
                <a:gd name="connsiteX2" fmla="*/ 708 w 180252"/>
                <a:gd name="connsiteY2" fmla="*/ 112314 h 252755"/>
                <a:gd name="connsiteX3" fmla="*/ 35999 w 180252"/>
                <a:gd name="connsiteY3" fmla="*/ 227975 h 252755"/>
                <a:gd name="connsiteX4" fmla="*/ 169950 w 180252"/>
                <a:gd name="connsiteY4" fmla="*/ 232196 h 252755"/>
                <a:gd name="connsiteX5" fmla="*/ 149257 w 180252"/>
                <a:gd name="connsiteY5" fmla="*/ 196788 h 252755"/>
                <a:gd name="connsiteX6" fmla="*/ 62906 w 180252"/>
                <a:gd name="connsiteY6" fmla="*/ 196788 h 252755"/>
                <a:gd name="connsiteX7" fmla="*/ 41568 w 180252"/>
                <a:gd name="connsiteY7" fmla="*/ 115890 h 252755"/>
                <a:gd name="connsiteX8" fmla="*/ 70234 w 180252"/>
                <a:gd name="connsiteY8" fmla="*/ 46188 h 252755"/>
                <a:gd name="connsiteX9" fmla="*/ 145153 w 180252"/>
                <a:gd name="connsiteY9" fmla="*/ 76613 h 252755"/>
                <a:gd name="connsiteX10" fmla="*/ 174113 w 180252"/>
                <a:gd name="connsiteY10" fmla="*/ 47537 h 252755"/>
                <a:gd name="connsiteX11" fmla="*/ 174113 w 180252"/>
                <a:gd name="connsiteY11" fmla="*/ 47537 h 25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252" h="252755">
                  <a:moveTo>
                    <a:pt x="174113" y="47537"/>
                  </a:moveTo>
                  <a:cubicBezTo>
                    <a:pt x="143101" y="15001"/>
                    <a:pt x="99252" y="-14720"/>
                    <a:pt x="54054" y="7967"/>
                  </a:cubicBezTo>
                  <a:cubicBezTo>
                    <a:pt x="17122" y="26433"/>
                    <a:pt x="4109" y="74796"/>
                    <a:pt x="708" y="112314"/>
                  </a:cubicBezTo>
                  <a:cubicBezTo>
                    <a:pt x="-2926" y="152763"/>
                    <a:pt x="7215" y="198078"/>
                    <a:pt x="35999" y="227975"/>
                  </a:cubicBezTo>
                  <a:cubicBezTo>
                    <a:pt x="72813" y="266197"/>
                    <a:pt x="128211" y="254179"/>
                    <a:pt x="169950" y="232196"/>
                  </a:cubicBezTo>
                  <a:cubicBezTo>
                    <a:pt x="193399" y="219886"/>
                    <a:pt x="172647" y="184478"/>
                    <a:pt x="149257" y="196788"/>
                  </a:cubicBezTo>
                  <a:cubicBezTo>
                    <a:pt x="121763" y="211268"/>
                    <a:pt x="87235" y="222055"/>
                    <a:pt x="62906" y="196788"/>
                  </a:cubicBezTo>
                  <a:cubicBezTo>
                    <a:pt x="43268" y="176388"/>
                    <a:pt x="40220" y="142622"/>
                    <a:pt x="41568" y="115890"/>
                  </a:cubicBezTo>
                  <a:cubicBezTo>
                    <a:pt x="42740" y="92617"/>
                    <a:pt x="49951" y="60609"/>
                    <a:pt x="70234" y="46188"/>
                  </a:cubicBezTo>
                  <a:cubicBezTo>
                    <a:pt x="96380" y="27605"/>
                    <a:pt x="128153" y="58792"/>
                    <a:pt x="145153" y="76613"/>
                  </a:cubicBezTo>
                  <a:cubicBezTo>
                    <a:pt x="163443" y="95724"/>
                    <a:pt x="192403" y="66706"/>
                    <a:pt x="174113" y="47537"/>
                  </a:cubicBezTo>
                  <a:lnTo>
                    <a:pt x="174113" y="4753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/>
            <p:cNvSpPr/>
            <p:nvPr/>
          </p:nvSpPr>
          <p:spPr>
            <a:xfrm>
              <a:off x="9093907" y="3248697"/>
              <a:ext cx="86482" cy="47247"/>
            </a:xfrm>
            <a:custGeom>
              <a:avLst/>
              <a:gdLst>
                <a:gd name="connsiteX0" fmla="*/ 14304 w 86482"/>
                <a:gd name="connsiteY0" fmla="*/ 40682 h 47247"/>
                <a:gd name="connsiteX1" fmla="*/ 66653 w 86482"/>
                <a:gd name="connsiteY1" fmla="*/ 47248 h 47247"/>
                <a:gd name="connsiteX2" fmla="*/ 66653 w 86482"/>
                <a:gd name="connsiteY2" fmla="*/ 6212 h 47247"/>
                <a:gd name="connsiteX3" fmla="*/ 25207 w 86482"/>
                <a:gd name="connsiteY3" fmla="*/ 1054 h 47247"/>
                <a:gd name="connsiteX4" fmla="*/ 14304 w 86482"/>
                <a:gd name="connsiteY4" fmla="*/ 40682 h 47247"/>
                <a:gd name="connsiteX5" fmla="*/ 14304 w 86482"/>
                <a:gd name="connsiteY5" fmla="*/ 40682 h 47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482" h="47247">
                  <a:moveTo>
                    <a:pt x="14304" y="40682"/>
                  </a:moveTo>
                  <a:cubicBezTo>
                    <a:pt x="31421" y="46134"/>
                    <a:pt x="48773" y="47248"/>
                    <a:pt x="66653" y="47248"/>
                  </a:cubicBezTo>
                  <a:cubicBezTo>
                    <a:pt x="93092" y="47248"/>
                    <a:pt x="93092" y="6212"/>
                    <a:pt x="66653" y="6212"/>
                  </a:cubicBezTo>
                  <a:cubicBezTo>
                    <a:pt x="52174" y="6212"/>
                    <a:pt x="39101" y="5509"/>
                    <a:pt x="25207" y="1054"/>
                  </a:cubicBezTo>
                  <a:cubicBezTo>
                    <a:pt x="-59" y="-6919"/>
                    <a:pt x="-10845" y="32710"/>
                    <a:pt x="14304" y="40682"/>
                  </a:cubicBezTo>
                  <a:lnTo>
                    <a:pt x="14304" y="4068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/>
            <p:cNvSpPr/>
            <p:nvPr/>
          </p:nvSpPr>
          <p:spPr>
            <a:xfrm>
              <a:off x="10587700" y="3076707"/>
              <a:ext cx="232107" cy="220570"/>
            </a:xfrm>
            <a:custGeom>
              <a:avLst/>
              <a:gdLst>
                <a:gd name="connsiteX0" fmla="*/ 38002 w 232107"/>
                <a:gd name="connsiteY0" fmla="*/ 42669 h 220570"/>
                <a:gd name="connsiteX1" fmla="*/ 190654 w 232107"/>
                <a:gd name="connsiteY1" fmla="*/ 108267 h 220570"/>
                <a:gd name="connsiteX2" fmla="*/ 38530 w 232107"/>
                <a:gd name="connsiteY2" fmla="*/ 153171 h 220570"/>
                <a:gd name="connsiteX3" fmla="*/ 3122 w 232107"/>
                <a:gd name="connsiteY3" fmla="*/ 173865 h 220570"/>
                <a:gd name="connsiteX4" fmla="*/ 229638 w 232107"/>
                <a:gd name="connsiteY4" fmla="*/ 126791 h 220570"/>
                <a:gd name="connsiteX5" fmla="*/ 27099 w 232107"/>
                <a:gd name="connsiteY5" fmla="*/ 3040 h 220570"/>
                <a:gd name="connsiteX6" fmla="*/ 38002 w 232107"/>
                <a:gd name="connsiteY6" fmla="*/ 42669 h 220570"/>
                <a:gd name="connsiteX7" fmla="*/ 38002 w 232107"/>
                <a:gd name="connsiteY7" fmla="*/ 42669 h 22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107" h="220570">
                  <a:moveTo>
                    <a:pt x="38002" y="42669"/>
                  </a:moveTo>
                  <a:cubicBezTo>
                    <a:pt x="87362" y="35106"/>
                    <a:pt x="190303" y="39151"/>
                    <a:pt x="190654" y="108267"/>
                  </a:cubicBezTo>
                  <a:cubicBezTo>
                    <a:pt x="191006" y="172106"/>
                    <a:pt x="71945" y="208276"/>
                    <a:pt x="38530" y="153171"/>
                  </a:cubicBezTo>
                  <a:cubicBezTo>
                    <a:pt x="24812" y="130602"/>
                    <a:pt x="-10654" y="151178"/>
                    <a:pt x="3122" y="173865"/>
                  </a:cubicBezTo>
                  <a:cubicBezTo>
                    <a:pt x="54592" y="258632"/>
                    <a:pt x="210879" y="219063"/>
                    <a:pt x="229638" y="126791"/>
                  </a:cubicBezTo>
                  <a:cubicBezTo>
                    <a:pt x="252794" y="13006"/>
                    <a:pt x="107528" y="-9329"/>
                    <a:pt x="27099" y="3040"/>
                  </a:cubicBezTo>
                  <a:cubicBezTo>
                    <a:pt x="1012" y="7144"/>
                    <a:pt x="12091" y="46655"/>
                    <a:pt x="38002" y="42669"/>
                  </a:cubicBezTo>
                  <a:lnTo>
                    <a:pt x="38002" y="4266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/>
            <p:cNvSpPr/>
            <p:nvPr/>
          </p:nvSpPr>
          <p:spPr>
            <a:xfrm>
              <a:off x="10582495" y="3155252"/>
              <a:ext cx="116206" cy="46796"/>
            </a:xfrm>
            <a:custGeom>
              <a:avLst/>
              <a:gdLst>
                <a:gd name="connsiteX0" fmla="*/ 25620 w 116206"/>
                <a:gd name="connsiteY0" fmla="*/ 46194 h 46796"/>
                <a:gd name="connsiteX1" fmla="*/ 96377 w 116206"/>
                <a:gd name="connsiteY1" fmla="*/ 41035 h 46796"/>
                <a:gd name="connsiteX2" fmla="*/ 96377 w 116206"/>
                <a:gd name="connsiteY2" fmla="*/ 0 h 46796"/>
                <a:gd name="connsiteX3" fmla="*/ 14717 w 116206"/>
                <a:gd name="connsiteY3" fmla="*/ 6566 h 46796"/>
                <a:gd name="connsiteX4" fmla="*/ 25620 w 116206"/>
                <a:gd name="connsiteY4" fmla="*/ 46194 h 46796"/>
                <a:gd name="connsiteX5" fmla="*/ 25620 w 116206"/>
                <a:gd name="connsiteY5" fmla="*/ 46194 h 4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206" h="46796">
                  <a:moveTo>
                    <a:pt x="25620" y="46194"/>
                  </a:moveTo>
                  <a:cubicBezTo>
                    <a:pt x="48776" y="40860"/>
                    <a:pt x="72694" y="41094"/>
                    <a:pt x="96377" y="41035"/>
                  </a:cubicBezTo>
                  <a:cubicBezTo>
                    <a:pt x="122816" y="41035"/>
                    <a:pt x="122816" y="0"/>
                    <a:pt x="96377" y="0"/>
                  </a:cubicBezTo>
                  <a:cubicBezTo>
                    <a:pt x="69001" y="0"/>
                    <a:pt x="41507" y="410"/>
                    <a:pt x="14717" y="6566"/>
                  </a:cubicBezTo>
                  <a:cubicBezTo>
                    <a:pt x="-11077" y="12604"/>
                    <a:pt x="-115" y="52115"/>
                    <a:pt x="25620" y="46194"/>
                  </a:cubicBezTo>
                  <a:lnTo>
                    <a:pt x="25620" y="4619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9790414" y="3994281"/>
              <a:ext cx="58659" cy="175390"/>
            </a:xfrm>
            <a:custGeom>
              <a:avLst/>
              <a:gdLst>
                <a:gd name="connsiteX0" fmla="*/ 334 w 58659"/>
                <a:gd name="connsiteY0" fmla="*/ 19844 h 175390"/>
                <a:gd name="connsiteX1" fmla="*/ 20734 w 58659"/>
                <a:gd name="connsiteY1" fmla="*/ 165051 h 175390"/>
                <a:gd name="connsiteX2" fmla="*/ 56142 w 58659"/>
                <a:gd name="connsiteY2" fmla="*/ 144357 h 175390"/>
                <a:gd name="connsiteX3" fmla="*/ 41369 w 58659"/>
                <a:gd name="connsiteY3" fmla="*/ 19902 h 175390"/>
                <a:gd name="connsiteX4" fmla="*/ 334 w 58659"/>
                <a:gd name="connsiteY4" fmla="*/ 19844 h 175390"/>
                <a:gd name="connsiteX5" fmla="*/ 334 w 58659"/>
                <a:gd name="connsiteY5" fmla="*/ 19844 h 175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659" h="175390">
                  <a:moveTo>
                    <a:pt x="334" y="19844"/>
                  </a:moveTo>
                  <a:cubicBezTo>
                    <a:pt x="-18" y="70200"/>
                    <a:pt x="-3242" y="119032"/>
                    <a:pt x="20734" y="165051"/>
                  </a:cubicBezTo>
                  <a:cubicBezTo>
                    <a:pt x="32928" y="188558"/>
                    <a:pt x="68335" y="167806"/>
                    <a:pt x="56142" y="144357"/>
                  </a:cubicBezTo>
                  <a:cubicBezTo>
                    <a:pt x="36035" y="105725"/>
                    <a:pt x="41076" y="61934"/>
                    <a:pt x="41369" y="19902"/>
                  </a:cubicBezTo>
                  <a:cubicBezTo>
                    <a:pt x="41545" y="-6654"/>
                    <a:pt x="510" y="-6595"/>
                    <a:pt x="334" y="19844"/>
                  </a:cubicBezTo>
                  <a:lnTo>
                    <a:pt x="334" y="1984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9904079" y="3999683"/>
              <a:ext cx="44590" cy="128514"/>
            </a:xfrm>
            <a:custGeom>
              <a:avLst/>
              <a:gdLst>
                <a:gd name="connsiteX0" fmla="*/ 4616 w 44590"/>
                <a:gd name="connsiteY0" fmla="*/ 14852 h 128514"/>
                <a:gd name="connsiteX1" fmla="*/ 4616 w 44590"/>
                <a:gd name="connsiteY1" fmla="*/ 113688 h 128514"/>
                <a:gd name="connsiteX2" fmla="*/ 44186 w 44590"/>
                <a:gd name="connsiteY2" fmla="*/ 102785 h 128514"/>
                <a:gd name="connsiteX3" fmla="*/ 44186 w 44590"/>
                <a:gd name="connsiteY3" fmla="*/ 25755 h 128514"/>
                <a:gd name="connsiteX4" fmla="*/ 4616 w 44590"/>
                <a:gd name="connsiteY4" fmla="*/ 14852 h 128514"/>
                <a:gd name="connsiteX5" fmla="*/ 4616 w 44590"/>
                <a:gd name="connsiteY5" fmla="*/ 14852 h 12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590" h="128514">
                  <a:moveTo>
                    <a:pt x="4616" y="14852"/>
                  </a:moveTo>
                  <a:cubicBezTo>
                    <a:pt x="-1539" y="48090"/>
                    <a:pt x="-1539" y="80450"/>
                    <a:pt x="4616" y="113688"/>
                  </a:cubicBezTo>
                  <a:cubicBezTo>
                    <a:pt x="9423" y="139658"/>
                    <a:pt x="48935" y="128637"/>
                    <a:pt x="44186" y="102785"/>
                  </a:cubicBezTo>
                  <a:cubicBezTo>
                    <a:pt x="39438" y="77167"/>
                    <a:pt x="39438" y="51373"/>
                    <a:pt x="44186" y="25755"/>
                  </a:cubicBezTo>
                  <a:cubicBezTo>
                    <a:pt x="48993" y="-97"/>
                    <a:pt x="9423" y="-11176"/>
                    <a:pt x="4616" y="14852"/>
                  </a:cubicBezTo>
                  <a:lnTo>
                    <a:pt x="4616" y="1485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9742997" y="4064125"/>
              <a:ext cx="246609" cy="111354"/>
            </a:xfrm>
            <a:custGeom>
              <a:avLst/>
              <a:gdLst>
                <a:gd name="connsiteX0" fmla="*/ 6832 w 246609"/>
                <a:gd name="connsiteY0" fmla="*/ 69998 h 111354"/>
                <a:gd name="connsiteX1" fmla="*/ 246303 w 246609"/>
                <a:gd name="connsiteY1" fmla="*/ 25798 h 111354"/>
                <a:gd name="connsiteX2" fmla="*/ 206733 w 246609"/>
                <a:gd name="connsiteY2" fmla="*/ 14894 h 111354"/>
                <a:gd name="connsiteX3" fmla="*/ 35850 w 246609"/>
                <a:gd name="connsiteY3" fmla="*/ 41039 h 111354"/>
                <a:gd name="connsiteX4" fmla="*/ 6832 w 246609"/>
                <a:gd name="connsiteY4" fmla="*/ 69998 h 111354"/>
                <a:gd name="connsiteX5" fmla="*/ 6832 w 246609"/>
                <a:gd name="connsiteY5" fmla="*/ 69998 h 11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609" h="111354">
                  <a:moveTo>
                    <a:pt x="6832" y="69998"/>
                  </a:moveTo>
                  <a:cubicBezTo>
                    <a:pt x="73837" y="126452"/>
                    <a:pt x="228541" y="136828"/>
                    <a:pt x="246303" y="25798"/>
                  </a:cubicBezTo>
                  <a:cubicBezTo>
                    <a:pt x="250466" y="-113"/>
                    <a:pt x="210896" y="-11193"/>
                    <a:pt x="206733" y="14894"/>
                  </a:cubicBezTo>
                  <a:cubicBezTo>
                    <a:pt x="194423" y="91689"/>
                    <a:pt x="81692" y="79613"/>
                    <a:pt x="35850" y="41039"/>
                  </a:cubicBezTo>
                  <a:cubicBezTo>
                    <a:pt x="15801" y="24098"/>
                    <a:pt x="-13393" y="52940"/>
                    <a:pt x="6832" y="69998"/>
                  </a:cubicBezTo>
                  <a:lnTo>
                    <a:pt x="6832" y="6999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9426790" y="4104083"/>
              <a:ext cx="356659" cy="886406"/>
            </a:xfrm>
            <a:custGeom>
              <a:avLst/>
              <a:gdLst>
                <a:gd name="connsiteX0" fmla="*/ 332126 w 356659"/>
                <a:gd name="connsiteY0" fmla="*/ 1609 h 886406"/>
                <a:gd name="connsiteX1" fmla="*/ 166519 w 356659"/>
                <a:gd name="connsiteY1" fmla="*/ 146992 h 886406"/>
                <a:gd name="connsiteX2" fmla="*/ 48161 w 356659"/>
                <a:gd name="connsiteY2" fmla="*/ 370636 h 886406"/>
                <a:gd name="connsiteX3" fmla="*/ 794 w 356659"/>
                <a:gd name="connsiteY3" fmla="*/ 627869 h 886406"/>
                <a:gd name="connsiteX4" fmla="*/ 112000 w 356659"/>
                <a:gd name="connsiteY4" fmla="*/ 880003 h 886406"/>
                <a:gd name="connsiteX5" fmla="*/ 141018 w 356659"/>
                <a:gd name="connsiteY5" fmla="*/ 850985 h 886406"/>
                <a:gd name="connsiteX6" fmla="*/ 41302 w 356659"/>
                <a:gd name="connsiteY6" fmla="*/ 618900 h 886406"/>
                <a:gd name="connsiteX7" fmla="*/ 87731 w 356659"/>
                <a:gd name="connsiteY7" fmla="*/ 381539 h 886406"/>
                <a:gd name="connsiteX8" fmla="*/ 187857 w 356659"/>
                <a:gd name="connsiteY8" fmla="*/ 188028 h 886406"/>
                <a:gd name="connsiteX9" fmla="*/ 343030 w 356659"/>
                <a:gd name="connsiteY9" fmla="*/ 41179 h 886406"/>
                <a:gd name="connsiteX10" fmla="*/ 332126 w 356659"/>
                <a:gd name="connsiteY10" fmla="*/ 1609 h 886406"/>
                <a:gd name="connsiteX11" fmla="*/ 332126 w 356659"/>
                <a:gd name="connsiteY11" fmla="*/ 1609 h 88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6659" h="886406">
                  <a:moveTo>
                    <a:pt x="332126" y="1609"/>
                  </a:moveTo>
                  <a:cubicBezTo>
                    <a:pt x="262014" y="30451"/>
                    <a:pt x="210368" y="86787"/>
                    <a:pt x="166519" y="146992"/>
                  </a:cubicBezTo>
                  <a:cubicBezTo>
                    <a:pt x="116807" y="215228"/>
                    <a:pt x="78879" y="292258"/>
                    <a:pt x="48161" y="370636"/>
                  </a:cubicBezTo>
                  <a:cubicBezTo>
                    <a:pt x="16095" y="452589"/>
                    <a:pt x="-4365" y="539408"/>
                    <a:pt x="794" y="627869"/>
                  </a:cubicBezTo>
                  <a:cubicBezTo>
                    <a:pt x="6363" y="723306"/>
                    <a:pt x="47281" y="810477"/>
                    <a:pt x="112000" y="880003"/>
                  </a:cubicBezTo>
                  <a:cubicBezTo>
                    <a:pt x="130056" y="899407"/>
                    <a:pt x="159015" y="870330"/>
                    <a:pt x="141018" y="850985"/>
                  </a:cubicBezTo>
                  <a:cubicBezTo>
                    <a:pt x="80872" y="786325"/>
                    <a:pt x="46461" y="707126"/>
                    <a:pt x="41302" y="618900"/>
                  </a:cubicBezTo>
                  <a:cubicBezTo>
                    <a:pt x="36495" y="537239"/>
                    <a:pt x="58771" y="457103"/>
                    <a:pt x="87731" y="381539"/>
                  </a:cubicBezTo>
                  <a:cubicBezTo>
                    <a:pt x="113700" y="313713"/>
                    <a:pt x="147701" y="248467"/>
                    <a:pt x="187857" y="188028"/>
                  </a:cubicBezTo>
                  <a:cubicBezTo>
                    <a:pt x="226372" y="130050"/>
                    <a:pt x="276904" y="68321"/>
                    <a:pt x="343030" y="41179"/>
                  </a:cubicBezTo>
                  <a:cubicBezTo>
                    <a:pt x="367123" y="31272"/>
                    <a:pt x="356630" y="-8415"/>
                    <a:pt x="332126" y="1609"/>
                  </a:cubicBezTo>
                  <a:lnTo>
                    <a:pt x="332126" y="160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9577273" y="4403801"/>
              <a:ext cx="107680" cy="470002"/>
            </a:xfrm>
            <a:custGeom>
              <a:avLst/>
              <a:gdLst>
                <a:gd name="connsiteX0" fmla="*/ 69733 w 107680"/>
                <a:gd name="connsiteY0" fmla="*/ 10302 h 470002"/>
                <a:gd name="connsiteX1" fmla="*/ 2494 w 107680"/>
                <a:gd name="connsiteY1" fmla="*/ 256574 h 470002"/>
                <a:gd name="connsiteX2" fmla="*/ 81985 w 107680"/>
                <a:gd name="connsiteY2" fmla="*/ 468376 h 470002"/>
                <a:gd name="connsiteX3" fmla="*/ 92889 w 107680"/>
                <a:gd name="connsiteY3" fmla="*/ 428806 h 470002"/>
                <a:gd name="connsiteX4" fmla="*/ 44936 w 107680"/>
                <a:gd name="connsiteY4" fmla="*/ 243384 h 470002"/>
                <a:gd name="connsiteX5" fmla="*/ 105141 w 107680"/>
                <a:gd name="connsiteY5" fmla="*/ 30996 h 470002"/>
                <a:gd name="connsiteX6" fmla="*/ 69733 w 107680"/>
                <a:gd name="connsiteY6" fmla="*/ 10302 h 470002"/>
                <a:gd name="connsiteX7" fmla="*/ 69733 w 107680"/>
                <a:gd name="connsiteY7" fmla="*/ 10302 h 47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680" h="470002">
                  <a:moveTo>
                    <a:pt x="69733" y="10302"/>
                  </a:moveTo>
                  <a:cubicBezTo>
                    <a:pt x="30632" y="85163"/>
                    <a:pt x="10877" y="173155"/>
                    <a:pt x="2494" y="256574"/>
                  </a:cubicBezTo>
                  <a:cubicBezTo>
                    <a:pt x="-5127" y="332665"/>
                    <a:pt x="383" y="434668"/>
                    <a:pt x="81985" y="468376"/>
                  </a:cubicBezTo>
                  <a:cubicBezTo>
                    <a:pt x="106431" y="478458"/>
                    <a:pt x="116982" y="438771"/>
                    <a:pt x="92889" y="428806"/>
                  </a:cubicBezTo>
                  <a:cubicBezTo>
                    <a:pt x="28815" y="402308"/>
                    <a:pt x="38898" y="297434"/>
                    <a:pt x="44936" y="243384"/>
                  </a:cubicBezTo>
                  <a:cubicBezTo>
                    <a:pt x="52850" y="172041"/>
                    <a:pt x="71726" y="94953"/>
                    <a:pt x="105141" y="30996"/>
                  </a:cubicBezTo>
                  <a:cubicBezTo>
                    <a:pt x="117393" y="7606"/>
                    <a:pt x="81985" y="-13146"/>
                    <a:pt x="69733" y="10302"/>
                  </a:cubicBezTo>
                  <a:lnTo>
                    <a:pt x="69733" y="1030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9661525" y="4410513"/>
              <a:ext cx="76716" cy="309297"/>
            </a:xfrm>
            <a:custGeom>
              <a:avLst/>
              <a:gdLst>
                <a:gd name="connsiteX0" fmla="*/ 254 w 76716"/>
                <a:gd name="connsiteY0" fmla="*/ 19829 h 309297"/>
                <a:gd name="connsiteX1" fmla="*/ 35427 w 76716"/>
                <a:gd name="connsiteY1" fmla="*/ 289491 h 309297"/>
                <a:gd name="connsiteX2" fmla="*/ 76463 w 76716"/>
                <a:gd name="connsiteY2" fmla="*/ 289491 h 309297"/>
                <a:gd name="connsiteX3" fmla="*/ 41290 w 76716"/>
                <a:gd name="connsiteY3" fmla="*/ 19829 h 309297"/>
                <a:gd name="connsiteX4" fmla="*/ 254 w 76716"/>
                <a:gd name="connsiteY4" fmla="*/ 19829 h 309297"/>
                <a:gd name="connsiteX5" fmla="*/ 254 w 76716"/>
                <a:gd name="connsiteY5" fmla="*/ 19829 h 3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16" h="309297">
                  <a:moveTo>
                    <a:pt x="254" y="19829"/>
                  </a:moveTo>
                  <a:cubicBezTo>
                    <a:pt x="-3674" y="111866"/>
                    <a:pt x="39297" y="197630"/>
                    <a:pt x="35427" y="289491"/>
                  </a:cubicBezTo>
                  <a:cubicBezTo>
                    <a:pt x="34313" y="315929"/>
                    <a:pt x="75349" y="315871"/>
                    <a:pt x="76463" y="289491"/>
                  </a:cubicBezTo>
                  <a:cubicBezTo>
                    <a:pt x="80390" y="197454"/>
                    <a:pt x="37421" y="111690"/>
                    <a:pt x="41290" y="19829"/>
                  </a:cubicBezTo>
                  <a:cubicBezTo>
                    <a:pt x="42403" y="-6668"/>
                    <a:pt x="1368" y="-6551"/>
                    <a:pt x="254" y="19829"/>
                  </a:cubicBezTo>
                  <a:lnTo>
                    <a:pt x="254" y="1982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/>
            <p:cNvSpPr/>
            <p:nvPr/>
          </p:nvSpPr>
          <p:spPr>
            <a:xfrm>
              <a:off x="9943405" y="4070203"/>
              <a:ext cx="488096" cy="861841"/>
            </a:xfrm>
            <a:custGeom>
              <a:avLst/>
              <a:gdLst>
                <a:gd name="connsiteX0" fmla="*/ 14826 w 488096"/>
                <a:gd name="connsiteY0" fmla="*/ 39886 h 861841"/>
                <a:gd name="connsiteX1" fmla="*/ 443471 w 488096"/>
                <a:gd name="connsiteY1" fmla="*/ 396367 h 861841"/>
                <a:gd name="connsiteX2" fmla="*/ 121284 w 488096"/>
                <a:gd name="connsiteY2" fmla="*/ 823135 h 861841"/>
                <a:gd name="connsiteX3" fmla="*/ 141978 w 488096"/>
                <a:gd name="connsiteY3" fmla="*/ 858602 h 861841"/>
                <a:gd name="connsiteX4" fmla="*/ 484389 w 488096"/>
                <a:gd name="connsiteY4" fmla="*/ 393553 h 861841"/>
                <a:gd name="connsiteX5" fmla="*/ 25730 w 488096"/>
                <a:gd name="connsiteY5" fmla="*/ 433 h 861841"/>
                <a:gd name="connsiteX6" fmla="*/ 14826 w 488096"/>
                <a:gd name="connsiteY6" fmla="*/ 39886 h 861841"/>
                <a:gd name="connsiteX7" fmla="*/ 14826 w 488096"/>
                <a:gd name="connsiteY7" fmla="*/ 39886 h 86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8096" h="861841">
                  <a:moveTo>
                    <a:pt x="14826" y="39886"/>
                  </a:moveTo>
                  <a:cubicBezTo>
                    <a:pt x="203003" y="75235"/>
                    <a:pt x="404370" y="195175"/>
                    <a:pt x="443471" y="396367"/>
                  </a:cubicBezTo>
                  <a:cubicBezTo>
                    <a:pt x="484389" y="606761"/>
                    <a:pt x="271181" y="728930"/>
                    <a:pt x="121284" y="823135"/>
                  </a:cubicBezTo>
                  <a:cubicBezTo>
                    <a:pt x="98949" y="837205"/>
                    <a:pt x="119525" y="872671"/>
                    <a:pt x="141978" y="858602"/>
                  </a:cubicBezTo>
                  <a:cubicBezTo>
                    <a:pt x="311747" y="751851"/>
                    <a:pt x="518390" y="624993"/>
                    <a:pt x="484389" y="393553"/>
                  </a:cubicBezTo>
                  <a:cubicBezTo>
                    <a:pt x="452264" y="175068"/>
                    <a:pt x="225690" y="38010"/>
                    <a:pt x="25730" y="433"/>
                  </a:cubicBezTo>
                  <a:cubicBezTo>
                    <a:pt x="-122" y="-4550"/>
                    <a:pt x="-11143" y="35020"/>
                    <a:pt x="14826" y="39886"/>
                  </a:cubicBezTo>
                  <a:lnTo>
                    <a:pt x="14826" y="3988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/>
            <p:cNvSpPr/>
            <p:nvPr/>
          </p:nvSpPr>
          <p:spPr>
            <a:xfrm>
              <a:off x="10018854" y="4304104"/>
              <a:ext cx="301487" cy="462464"/>
            </a:xfrm>
            <a:custGeom>
              <a:avLst/>
              <a:gdLst>
                <a:gd name="connsiteX0" fmla="*/ 91384 w 301487"/>
                <a:gd name="connsiteY0" fmla="*/ 41236 h 462464"/>
                <a:gd name="connsiteX1" fmla="*/ 245912 w 301487"/>
                <a:gd name="connsiteY1" fmla="*/ 233692 h 462464"/>
                <a:gd name="connsiteX2" fmla="*/ 10720 w 301487"/>
                <a:gd name="connsiteY2" fmla="*/ 425034 h 462464"/>
                <a:gd name="connsiteX3" fmla="*/ 31414 w 301487"/>
                <a:gd name="connsiteY3" fmla="*/ 460501 h 462464"/>
                <a:gd name="connsiteX4" fmla="*/ 294041 w 301487"/>
                <a:gd name="connsiteY4" fmla="*/ 222671 h 462464"/>
                <a:gd name="connsiteX5" fmla="*/ 91443 w 301487"/>
                <a:gd name="connsiteY5" fmla="*/ 142 h 462464"/>
                <a:gd name="connsiteX6" fmla="*/ 91384 w 301487"/>
                <a:gd name="connsiteY6" fmla="*/ 41236 h 462464"/>
                <a:gd name="connsiteX7" fmla="*/ 91384 w 301487"/>
                <a:gd name="connsiteY7" fmla="*/ 41236 h 46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487" h="462464">
                  <a:moveTo>
                    <a:pt x="91384" y="41236"/>
                  </a:moveTo>
                  <a:cubicBezTo>
                    <a:pt x="192742" y="37191"/>
                    <a:pt x="294041" y="129931"/>
                    <a:pt x="245912" y="233692"/>
                  </a:cubicBezTo>
                  <a:cubicBezTo>
                    <a:pt x="203704" y="324673"/>
                    <a:pt x="98653" y="385992"/>
                    <a:pt x="10720" y="425034"/>
                  </a:cubicBezTo>
                  <a:cubicBezTo>
                    <a:pt x="-13432" y="435762"/>
                    <a:pt x="7496" y="471112"/>
                    <a:pt x="31414" y="460501"/>
                  </a:cubicBezTo>
                  <a:cubicBezTo>
                    <a:pt x="135937" y="414072"/>
                    <a:pt x="256699" y="337101"/>
                    <a:pt x="294041" y="222671"/>
                  </a:cubicBezTo>
                  <a:cubicBezTo>
                    <a:pt x="334139" y="99682"/>
                    <a:pt x="204525" y="-4372"/>
                    <a:pt x="91443" y="142"/>
                  </a:cubicBezTo>
                  <a:cubicBezTo>
                    <a:pt x="65004" y="1255"/>
                    <a:pt x="64887" y="42291"/>
                    <a:pt x="91384" y="41236"/>
                  </a:cubicBezTo>
                  <a:lnTo>
                    <a:pt x="91384" y="4123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10083315" y="4328493"/>
              <a:ext cx="105557" cy="304432"/>
            </a:xfrm>
            <a:custGeom>
              <a:avLst/>
              <a:gdLst>
                <a:gd name="connsiteX0" fmla="*/ 543 w 105557"/>
                <a:gd name="connsiteY0" fmla="*/ 19778 h 304432"/>
                <a:gd name="connsiteX1" fmla="*/ 67841 w 105557"/>
                <a:gd name="connsiteY1" fmla="*/ 293953 h 304432"/>
                <a:gd name="connsiteX2" fmla="*/ 103249 w 105557"/>
                <a:gd name="connsiteY2" fmla="*/ 273260 h 304432"/>
                <a:gd name="connsiteX3" fmla="*/ 41578 w 105557"/>
                <a:gd name="connsiteY3" fmla="*/ 19836 h 304432"/>
                <a:gd name="connsiteX4" fmla="*/ 543 w 105557"/>
                <a:gd name="connsiteY4" fmla="*/ 19778 h 304432"/>
                <a:gd name="connsiteX5" fmla="*/ 543 w 105557"/>
                <a:gd name="connsiteY5" fmla="*/ 19778 h 30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557" h="304432">
                  <a:moveTo>
                    <a:pt x="543" y="19778"/>
                  </a:moveTo>
                  <a:cubicBezTo>
                    <a:pt x="-4557" y="113632"/>
                    <a:pt x="26923" y="210534"/>
                    <a:pt x="67841" y="293953"/>
                  </a:cubicBezTo>
                  <a:cubicBezTo>
                    <a:pt x="79507" y="317695"/>
                    <a:pt x="114856" y="296884"/>
                    <a:pt x="103249" y="273260"/>
                  </a:cubicBezTo>
                  <a:cubicBezTo>
                    <a:pt x="65496" y="196289"/>
                    <a:pt x="36889" y="106363"/>
                    <a:pt x="41578" y="19836"/>
                  </a:cubicBezTo>
                  <a:cubicBezTo>
                    <a:pt x="42985" y="-6661"/>
                    <a:pt x="1950" y="-6544"/>
                    <a:pt x="543" y="19778"/>
                  </a:cubicBezTo>
                  <a:lnTo>
                    <a:pt x="543" y="1977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9555829" y="4854773"/>
              <a:ext cx="134469" cy="146402"/>
            </a:xfrm>
            <a:custGeom>
              <a:avLst/>
              <a:gdLst>
                <a:gd name="connsiteX0" fmla="*/ 97039 w 134469"/>
                <a:gd name="connsiteY0" fmla="*/ 10720 h 146402"/>
                <a:gd name="connsiteX1" fmla="*/ 10630 w 134469"/>
                <a:gd name="connsiteY1" fmla="*/ 108854 h 146402"/>
                <a:gd name="connsiteX2" fmla="*/ 31324 w 134469"/>
                <a:gd name="connsiteY2" fmla="*/ 144320 h 146402"/>
                <a:gd name="connsiteX3" fmla="*/ 132506 w 134469"/>
                <a:gd name="connsiteY3" fmla="*/ 31414 h 146402"/>
                <a:gd name="connsiteX4" fmla="*/ 97039 w 134469"/>
                <a:gd name="connsiteY4" fmla="*/ 10720 h 146402"/>
                <a:gd name="connsiteX5" fmla="*/ 97039 w 134469"/>
                <a:gd name="connsiteY5" fmla="*/ 10720 h 14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469" h="146402">
                  <a:moveTo>
                    <a:pt x="97039" y="10720"/>
                  </a:moveTo>
                  <a:cubicBezTo>
                    <a:pt x="79101" y="51052"/>
                    <a:pt x="51607" y="89919"/>
                    <a:pt x="10630" y="108854"/>
                  </a:cubicBezTo>
                  <a:cubicBezTo>
                    <a:pt x="-13346" y="119933"/>
                    <a:pt x="7465" y="155283"/>
                    <a:pt x="31324" y="144320"/>
                  </a:cubicBezTo>
                  <a:cubicBezTo>
                    <a:pt x="77987" y="122747"/>
                    <a:pt x="112047" y="77374"/>
                    <a:pt x="132506" y="31414"/>
                  </a:cubicBezTo>
                  <a:cubicBezTo>
                    <a:pt x="143117" y="7496"/>
                    <a:pt x="107767" y="-13432"/>
                    <a:pt x="97039" y="10720"/>
                  </a:cubicBezTo>
                  <a:lnTo>
                    <a:pt x="97039" y="1072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9983329" y="4739463"/>
              <a:ext cx="99954" cy="157393"/>
            </a:xfrm>
            <a:custGeom>
              <a:avLst/>
              <a:gdLst>
                <a:gd name="connsiteX0" fmla="*/ 1575 w 99954"/>
                <a:gd name="connsiteY0" fmla="*/ 24614 h 157393"/>
                <a:gd name="connsiteX1" fmla="*/ 69635 w 99954"/>
                <a:gd name="connsiteY1" fmla="*/ 154110 h 157393"/>
                <a:gd name="connsiteX2" fmla="*/ 90329 w 99954"/>
                <a:gd name="connsiteY2" fmla="*/ 118644 h 157393"/>
                <a:gd name="connsiteX3" fmla="*/ 41145 w 99954"/>
                <a:gd name="connsiteY3" fmla="*/ 13652 h 157393"/>
                <a:gd name="connsiteX4" fmla="*/ 1575 w 99954"/>
                <a:gd name="connsiteY4" fmla="*/ 24614 h 157393"/>
                <a:gd name="connsiteX5" fmla="*/ 1575 w 99954"/>
                <a:gd name="connsiteY5" fmla="*/ 24614 h 15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954" h="157393">
                  <a:moveTo>
                    <a:pt x="1575" y="24614"/>
                  </a:moveTo>
                  <a:cubicBezTo>
                    <a:pt x="20568" y="71453"/>
                    <a:pt x="22913" y="124623"/>
                    <a:pt x="69635" y="154110"/>
                  </a:cubicBezTo>
                  <a:cubicBezTo>
                    <a:pt x="92087" y="168297"/>
                    <a:pt x="112664" y="132772"/>
                    <a:pt x="90329" y="118644"/>
                  </a:cubicBezTo>
                  <a:cubicBezTo>
                    <a:pt x="56269" y="97129"/>
                    <a:pt x="55038" y="47945"/>
                    <a:pt x="41145" y="13652"/>
                  </a:cubicBezTo>
                  <a:cubicBezTo>
                    <a:pt x="31355" y="-10501"/>
                    <a:pt x="-8332" y="51"/>
                    <a:pt x="1575" y="24614"/>
                  </a:cubicBezTo>
                  <a:lnTo>
                    <a:pt x="1575" y="2461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/>
            <p:cNvSpPr/>
            <p:nvPr/>
          </p:nvSpPr>
          <p:spPr>
            <a:xfrm>
              <a:off x="9656006" y="4850120"/>
              <a:ext cx="161300" cy="116705"/>
            </a:xfrm>
            <a:custGeom>
              <a:avLst/>
              <a:gdLst>
                <a:gd name="connsiteX0" fmla="*/ 30805 w 161300"/>
                <a:gd name="connsiteY0" fmla="*/ 61040 h 116705"/>
                <a:gd name="connsiteX1" fmla="*/ 58240 w 161300"/>
                <a:gd name="connsiteY1" fmla="*/ 45036 h 116705"/>
                <a:gd name="connsiteX2" fmla="*/ 84327 w 161300"/>
                <a:gd name="connsiteY2" fmla="*/ 40464 h 116705"/>
                <a:gd name="connsiteX3" fmla="*/ 116393 w 161300"/>
                <a:gd name="connsiteY3" fmla="*/ 54885 h 116705"/>
                <a:gd name="connsiteX4" fmla="*/ 116862 w 161300"/>
                <a:gd name="connsiteY4" fmla="*/ 55530 h 116705"/>
                <a:gd name="connsiteX5" fmla="*/ 119090 w 161300"/>
                <a:gd name="connsiteY5" fmla="*/ 59281 h 116705"/>
                <a:gd name="connsiteX6" fmla="*/ 119324 w 161300"/>
                <a:gd name="connsiteY6" fmla="*/ 59458 h 116705"/>
                <a:gd name="connsiteX7" fmla="*/ 120731 w 161300"/>
                <a:gd name="connsiteY7" fmla="*/ 64616 h 116705"/>
                <a:gd name="connsiteX8" fmla="*/ 120731 w 161300"/>
                <a:gd name="connsiteY8" fmla="*/ 63913 h 116705"/>
                <a:gd name="connsiteX9" fmla="*/ 119734 w 161300"/>
                <a:gd name="connsiteY9" fmla="*/ 67547 h 116705"/>
                <a:gd name="connsiteX10" fmla="*/ 118797 w 161300"/>
                <a:gd name="connsiteY10" fmla="*/ 68427 h 116705"/>
                <a:gd name="connsiteX11" fmla="*/ 118328 w 161300"/>
                <a:gd name="connsiteY11" fmla="*/ 68485 h 116705"/>
                <a:gd name="connsiteX12" fmla="*/ 117683 w 161300"/>
                <a:gd name="connsiteY12" fmla="*/ 69072 h 116705"/>
                <a:gd name="connsiteX13" fmla="*/ 113286 w 161300"/>
                <a:gd name="connsiteY13" fmla="*/ 71592 h 116705"/>
                <a:gd name="connsiteX14" fmla="*/ 113110 w 161300"/>
                <a:gd name="connsiteY14" fmla="*/ 71709 h 116705"/>
                <a:gd name="connsiteX15" fmla="*/ 109358 w 161300"/>
                <a:gd name="connsiteY15" fmla="*/ 72941 h 116705"/>
                <a:gd name="connsiteX16" fmla="*/ 79109 w 161300"/>
                <a:gd name="connsiteY16" fmla="*/ 75520 h 116705"/>
                <a:gd name="connsiteX17" fmla="*/ 79109 w 161300"/>
                <a:gd name="connsiteY17" fmla="*/ 116555 h 116705"/>
                <a:gd name="connsiteX18" fmla="*/ 150218 w 161300"/>
                <a:gd name="connsiteY18" fmla="*/ 94338 h 116705"/>
                <a:gd name="connsiteX19" fmla="*/ 152387 w 161300"/>
                <a:gd name="connsiteY19" fmla="*/ 34719 h 116705"/>
                <a:gd name="connsiteX20" fmla="*/ 10170 w 161300"/>
                <a:gd name="connsiteY20" fmla="*/ 25515 h 116705"/>
                <a:gd name="connsiteX21" fmla="*/ 2783 w 161300"/>
                <a:gd name="connsiteY21" fmla="*/ 53595 h 116705"/>
                <a:gd name="connsiteX22" fmla="*/ 30805 w 161300"/>
                <a:gd name="connsiteY22" fmla="*/ 61040 h 116705"/>
                <a:gd name="connsiteX23" fmla="*/ 30805 w 161300"/>
                <a:gd name="connsiteY23" fmla="*/ 61040 h 11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1300" h="116705">
                  <a:moveTo>
                    <a:pt x="30805" y="61040"/>
                  </a:moveTo>
                  <a:cubicBezTo>
                    <a:pt x="39246" y="54709"/>
                    <a:pt x="48450" y="48671"/>
                    <a:pt x="58240" y="45036"/>
                  </a:cubicBezTo>
                  <a:cubicBezTo>
                    <a:pt x="68557" y="41167"/>
                    <a:pt x="74420" y="40288"/>
                    <a:pt x="84327" y="40464"/>
                  </a:cubicBezTo>
                  <a:cubicBezTo>
                    <a:pt x="96930" y="40698"/>
                    <a:pt x="108186" y="45798"/>
                    <a:pt x="116393" y="54885"/>
                  </a:cubicBezTo>
                  <a:cubicBezTo>
                    <a:pt x="119852" y="58695"/>
                    <a:pt x="113990" y="51368"/>
                    <a:pt x="116862" y="55530"/>
                  </a:cubicBezTo>
                  <a:cubicBezTo>
                    <a:pt x="117683" y="56702"/>
                    <a:pt x="118386" y="57992"/>
                    <a:pt x="119090" y="59281"/>
                  </a:cubicBezTo>
                  <a:cubicBezTo>
                    <a:pt x="119734" y="60395"/>
                    <a:pt x="121317" y="64734"/>
                    <a:pt x="119324" y="59458"/>
                  </a:cubicBezTo>
                  <a:cubicBezTo>
                    <a:pt x="119969" y="61157"/>
                    <a:pt x="120379" y="62858"/>
                    <a:pt x="120731" y="64616"/>
                  </a:cubicBezTo>
                  <a:cubicBezTo>
                    <a:pt x="119207" y="57054"/>
                    <a:pt x="119383" y="71651"/>
                    <a:pt x="120731" y="63913"/>
                  </a:cubicBezTo>
                  <a:cubicBezTo>
                    <a:pt x="120497" y="65144"/>
                    <a:pt x="120086" y="66375"/>
                    <a:pt x="119734" y="67547"/>
                  </a:cubicBezTo>
                  <a:cubicBezTo>
                    <a:pt x="121610" y="61978"/>
                    <a:pt x="119734" y="66961"/>
                    <a:pt x="118797" y="68427"/>
                  </a:cubicBezTo>
                  <a:cubicBezTo>
                    <a:pt x="121728" y="63972"/>
                    <a:pt x="119324" y="67547"/>
                    <a:pt x="118328" y="68485"/>
                  </a:cubicBezTo>
                  <a:cubicBezTo>
                    <a:pt x="114810" y="72003"/>
                    <a:pt x="121962" y="66082"/>
                    <a:pt x="117683" y="69072"/>
                  </a:cubicBezTo>
                  <a:cubicBezTo>
                    <a:pt x="116276" y="70009"/>
                    <a:pt x="114810" y="70772"/>
                    <a:pt x="113286" y="71592"/>
                  </a:cubicBezTo>
                  <a:cubicBezTo>
                    <a:pt x="111175" y="72589"/>
                    <a:pt x="111117" y="72589"/>
                    <a:pt x="113110" y="71709"/>
                  </a:cubicBezTo>
                  <a:cubicBezTo>
                    <a:pt x="111879" y="72178"/>
                    <a:pt x="110589" y="72589"/>
                    <a:pt x="109358" y="72941"/>
                  </a:cubicBezTo>
                  <a:cubicBezTo>
                    <a:pt x="99217" y="76106"/>
                    <a:pt x="90365" y="75989"/>
                    <a:pt x="79109" y="75520"/>
                  </a:cubicBezTo>
                  <a:cubicBezTo>
                    <a:pt x="52612" y="74523"/>
                    <a:pt x="52729" y="115559"/>
                    <a:pt x="79109" y="116555"/>
                  </a:cubicBezTo>
                  <a:cubicBezTo>
                    <a:pt x="103203" y="117494"/>
                    <a:pt x="133686" y="114504"/>
                    <a:pt x="150218" y="94338"/>
                  </a:cubicBezTo>
                  <a:cubicBezTo>
                    <a:pt x="164580" y="76810"/>
                    <a:pt x="164639" y="53537"/>
                    <a:pt x="152387" y="34719"/>
                  </a:cubicBezTo>
                  <a:cubicBezTo>
                    <a:pt x="120145" y="-14700"/>
                    <a:pt x="51557" y="-5378"/>
                    <a:pt x="10170" y="25515"/>
                  </a:cubicBezTo>
                  <a:cubicBezTo>
                    <a:pt x="1259" y="32198"/>
                    <a:pt x="-3313" y="43102"/>
                    <a:pt x="2783" y="53595"/>
                  </a:cubicBezTo>
                  <a:cubicBezTo>
                    <a:pt x="7883" y="62506"/>
                    <a:pt x="21777" y="67782"/>
                    <a:pt x="30805" y="61040"/>
                  </a:cubicBezTo>
                  <a:lnTo>
                    <a:pt x="30805" y="6104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9558060" y="4925887"/>
              <a:ext cx="297267" cy="263357"/>
            </a:xfrm>
            <a:custGeom>
              <a:avLst/>
              <a:gdLst>
                <a:gd name="connsiteX0" fmla="*/ 4765 w 297267"/>
                <a:gd name="connsiteY0" fmla="*/ 44188 h 263357"/>
                <a:gd name="connsiteX1" fmla="*/ 118726 w 297267"/>
                <a:gd name="connsiteY1" fmla="*/ 262907 h 263357"/>
                <a:gd name="connsiteX2" fmla="*/ 141882 w 297267"/>
                <a:gd name="connsiteY2" fmla="*/ 253469 h 263357"/>
                <a:gd name="connsiteX3" fmla="*/ 155658 w 297267"/>
                <a:gd name="connsiteY3" fmla="*/ 143846 h 263357"/>
                <a:gd name="connsiteX4" fmla="*/ 118140 w 297267"/>
                <a:gd name="connsiteY4" fmla="*/ 159674 h 263357"/>
                <a:gd name="connsiteX5" fmla="*/ 222780 w 297267"/>
                <a:gd name="connsiteY5" fmla="*/ 197485 h 263357"/>
                <a:gd name="connsiteX6" fmla="*/ 193118 w 297267"/>
                <a:gd name="connsiteY6" fmla="*/ 90558 h 263357"/>
                <a:gd name="connsiteX7" fmla="*/ 177289 w 297267"/>
                <a:gd name="connsiteY7" fmla="*/ 128076 h 263357"/>
                <a:gd name="connsiteX8" fmla="*/ 276537 w 297267"/>
                <a:gd name="connsiteY8" fmla="*/ 152229 h 263357"/>
                <a:gd name="connsiteX9" fmla="*/ 297054 w 297267"/>
                <a:gd name="connsiteY9" fmla="*/ 131711 h 263357"/>
                <a:gd name="connsiteX10" fmla="*/ 205780 w 297267"/>
                <a:gd name="connsiteY10" fmla="*/ 35688 h 263357"/>
                <a:gd name="connsiteX11" fmla="*/ 220084 w 297267"/>
                <a:gd name="connsiteY11" fmla="*/ 60954 h 263357"/>
                <a:gd name="connsiteX12" fmla="*/ 222253 w 297267"/>
                <a:gd name="connsiteY12" fmla="*/ 34398 h 263357"/>
                <a:gd name="connsiteX13" fmla="*/ 208359 w 297267"/>
                <a:gd name="connsiteY13" fmla="*/ 14877 h 263357"/>
                <a:gd name="connsiteX14" fmla="*/ 168789 w 297267"/>
                <a:gd name="connsiteY14" fmla="*/ 25781 h 263357"/>
                <a:gd name="connsiteX15" fmla="*/ 180514 w 297267"/>
                <a:gd name="connsiteY15" fmla="*/ 50050 h 263357"/>
                <a:gd name="connsiteX16" fmla="*/ 194817 w 297267"/>
                <a:gd name="connsiteY16" fmla="*/ 75316 h 263357"/>
                <a:gd name="connsiteX17" fmla="*/ 255961 w 297267"/>
                <a:gd name="connsiteY17" fmla="*/ 131711 h 263357"/>
                <a:gd name="connsiteX18" fmla="*/ 276478 w 297267"/>
                <a:gd name="connsiteY18" fmla="*/ 111193 h 263357"/>
                <a:gd name="connsiteX19" fmla="*/ 188135 w 297267"/>
                <a:gd name="connsiteY19" fmla="*/ 88448 h 263357"/>
                <a:gd name="connsiteX20" fmla="*/ 172307 w 297267"/>
                <a:gd name="connsiteY20" fmla="*/ 125966 h 263357"/>
                <a:gd name="connsiteX21" fmla="*/ 196752 w 297267"/>
                <a:gd name="connsiteY21" fmla="*/ 165477 h 263357"/>
                <a:gd name="connsiteX22" fmla="*/ 153489 w 297267"/>
                <a:gd name="connsiteY22" fmla="*/ 138921 h 263357"/>
                <a:gd name="connsiteX23" fmla="*/ 115971 w 297267"/>
                <a:gd name="connsiteY23" fmla="*/ 154749 h 263357"/>
                <a:gd name="connsiteX24" fmla="*/ 106298 w 297267"/>
                <a:gd name="connsiteY24" fmla="*/ 232717 h 263357"/>
                <a:gd name="connsiteX25" fmla="*/ 129454 w 297267"/>
                <a:gd name="connsiteY25" fmla="*/ 223279 h 263357"/>
                <a:gd name="connsiteX26" fmla="*/ 44100 w 297267"/>
                <a:gd name="connsiteY26" fmla="*/ 55092 h 263357"/>
                <a:gd name="connsiteX27" fmla="*/ 4765 w 297267"/>
                <a:gd name="connsiteY27" fmla="*/ 44188 h 263357"/>
                <a:gd name="connsiteX28" fmla="*/ 4765 w 297267"/>
                <a:gd name="connsiteY28" fmla="*/ 44188 h 26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7267" h="263357">
                  <a:moveTo>
                    <a:pt x="4765" y="44188"/>
                  </a:moveTo>
                  <a:cubicBezTo>
                    <a:pt x="-14229" y="128428"/>
                    <a:pt x="23524" y="245848"/>
                    <a:pt x="118726" y="262907"/>
                  </a:cubicBezTo>
                  <a:cubicBezTo>
                    <a:pt x="127754" y="264490"/>
                    <a:pt x="137133" y="262028"/>
                    <a:pt x="141882" y="253469"/>
                  </a:cubicBezTo>
                  <a:cubicBezTo>
                    <a:pt x="160817" y="219292"/>
                    <a:pt x="168496" y="181540"/>
                    <a:pt x="155658" y="143846"/>
                  </a:cubicBezTo>
                  <a:cubicBezTo>
                    <a:pt x="143171" y="149121"/>
                    <a:pt x="130685" y="154398"/>
                    <a:pt x="118140" y="159674"/>
                  </a:cubicBezTo>
                  <a:cubicBezTo>
                    <a:pt x="137192" y="194730"/>
                    <a:pt x="184793" y="233830"/>
                    <a:pt x="222780" y="197485"/>
                  </a:cubicBezTo>
                  <a:cubicBezTo>
                    <a:pt x="261354" y="160612"/>
                    <a:pt x="230694" y="112424"/>
                    <a:pt x="193118" y="90558"/>
                  </a:cubicBezTo>
                  <a:cubicBezTo>
                    <a:pt x="187841" y="103045"/>
                    <a:pt x="182566" y="115590"/>
                    <a:pt x="177289" y="128076"/>
                  </a:cubicBezTo>
                  <a:cubicBezTo>
                    <a:pt x="209415" y="140622"/>
                    <a:pt x="241891" y="150939"/>
                    <a:pt x="276537" y="152229"/>
                  </a:cubicBezTo>
                  <a:cubicBezTo>
                    <a:pt x="288320" y="152698"/>
                    <a:pt x="296292" y="142497"/>
                    <a:pt x="297054" y="131711"/>
                  </a:cubicBezTo>
                  <a:cubicBezTo>
                    <a:pt x="300924" y="77075"/>
                    <a:pt x="251388" y="49640"/>
                    <a:pt x="205780" y="35688"/>
                  </a:cubicBezTo>
                  <a:cubicBezTo>
                    <a:pt x="210528" y="44071"/>
                    <a:pt x="215335" y="52512"/>
                    <a:pt x="220084" y="60954"/>
                  </a:cubicBezTo>
                  <a:cubicBezTo>
                    <a:pt x="223660" y="51868"/>
                    <a:pt x="225008" y="43895"/>
                    <a:pt x="222253" y="34398"/>
                  </a:cubicBezTo>
                  <a:cubicBezTo>
                    <a:pt x="219967" y="26425"/>
                    <a:pt x="209415" y="21794"/>
                    <a:pt x="208359" y="14877"/>
                  </a:cubicBezTo>
                  <a:cubicBezTo>
                    <a:pt x="204315" y="-11210"/>
                    <a:pt x="164745" y="-71"/>
                    <a:pt x="168789" y="25781"/>
                  </a:cubicBezTo>
                  <a:cubicBezTo>
                    <a:pt x="170020" y="33753"/>
                    <a:pt x="181510" y="47588"/>
                    <a:pt x="180514" y="50050"/>
                  </a:cubicBezTo>
                  <a:cubicBezTo>
                    <a:pt x="176293" y="60661"/>
                    <a:pt x="185028" y="72268"/>
                    <a:pt x="194817" y="75316"/>
                  </a:cubicBezTo>
                  <a:cubicBezTo>
                    <a:pt x="222722" y="83817"/>
                    <a:pt x="258423" y="97065"/>
                    <a:pt x="255961" y="131711"/>
                  </a:cubicBezTo>
                  <a:cubicBezTo>
                    <a:pt x="262819" y="124852"/>
                    <a:pt x="269619" y="118052"/>
                    <a:pt x="276478" y="111193"/>
                  </a:cubicBezTo>
                  <a:cubicBezTo>
                    <a:pt x="245643" y="110021"/>
                    <a:pt x="216566" y="99586"/>
                    <a:pt x="188135" y="88448"/>
                  </a:cubicBezTo>
                  <a:cubicBezTo>
                    <a:pt x="165975" y="79772"/>
                    <a:pt x="152727" y="114535"/>
                    <a:pt x="172307" y="125966"/>
                  </a:cubicBezTo>
                  <a:cubicBezTo>
                    <a:pt x="182976" y="132180"/>
                    <a:pt x="209649" y="149591"/>
                    <a:pt x="196752" y="165477"/>
                  </a:cubicBezTo>
                  <a:cubicBezTo>
                    <a:pt x="181276" y="184588"/>
                    <a:pt x="159292" y="149591"/>
                    <a:pt x="153489" y="138921"/>
                  </a:cubicBezTo>
                  <a:cubicBezTo>
                    <a:pt x="142468" y="118638"/>
                    <a:pt x="108409" y="132532"/>
                    <a:pt x="115971" y="154749"/>
                  </a:cubicBezTo>
                  <a:cubicBezTo>
                    <a:pt x="125409" y="182419"/>
                    <a:pt x="120250" y="207568"/>
                    <a:pt x="106298" y="232717"/>
                  </a:cubicBezTo>
                  <a:cubicBezTo>
                    <a:pt x="114036" y="229551"/>
                    <a:pt x="121716" y="226444"/>
                    <a:pt x="129454" y="223279"/>
                  </a:cubicBezTo>
                  <a:cubicBezTo>
                    <a:pt x="57055" y="210323"/>
                    <a:pt x="29679" y="118990"/>
                    <a:pt x="44100" y="55092"/>
                  </a:cubicBezTo>
                  <a:cubicBezTo>
                    <a:pt x="50197" y="29298"/>
                    <a:pt x="10627" y="18394"/>
                    <a:pt x="4765" y="44188"/>
                  </a:cubicBezTo>
                  <a:lnTo>
                    <a:pt x="4765" y="4418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/>
            <p:cNvSpPr/>
            <p:nvPr/>
          </p:nvSpPr>
          <p:spPr>
            <a:xfrm>
              <a:off x="9859690" y="4790131"/>
              <a:ext cx="275519" cy="301745"/>
            </a:xfrm>
            <a:custGeom>
              <a:avLst/>
              <a:gdLst>
                <a:gd name="connsiteX0" fmla="*/ 116128 w 275519"/>
                <a:gd name="connsiteY0" fmla="*/ 1440 h 301745"/>
                <a:gd name="connsiteX1" fmla="*/ 9905 w 275519"/>
                <a:gd name="connsiteY1" fmla="*/ 115812 h 301745"/>
                <a:gd name="connsiteX2" fmla="*/ 33471 w 275519"/>
                <a:gd name="connsiteY2" fmla="*/ 159837 h 301745"/>
                <a:gd name="connsiteX3" fmla="*/ 100945 w 275519"/>
                <a:gd name="connsiteY3" fmla="*/ 129529 h 301745"/>
                <a:gd name="connsiteX4" fmla="*/ 71927 w 275519"/>
                <a:gd name="connsiteY4" fmla="*/ 100512 h 301745"/>
                <a:gd name="connsiteX5" fmla="*/ 2167 w 275519"/>
                <a:gd name="connsiteY5" fmla="*/ 231884 h 301745"/>
                <a:gd name="connsiteX6" fmla="*/ 63075 w 275519"/>
                <a:gd name="connsiteY6" fmla="*/ 265650 h 301745"/>
                <a:gd name="connsiteX7" fmla="*/ 127618 w 275519"/>
                <a:gd name="connsiteY7" fmla="*/ 207438 h 301745"/>
                <a:gd name="connsiteX8" fmla="*/ 92210 w 275519"/>
                <a:gd name="connsiteY8" fmla="*/ 186745 h 301745"/>
                <a:gd name="connsiteX9" fmla="*/ 97955 w 275519"/>
                <a:gd name="connsiteY9" fmla="*/ 299944 h 301745"/>
                <a:gd name="connsiteX10" fmla="*/ 176567 w 275519"/>
                <a:gd name="connsiteY10" fmla="*/ 220159 h 301745"/>
                <a:gd name="connsiteX11" fmla="*/ 136997 w 275519"/>
                <a:gd name="connsiteY11" fmla="*/ 209256 h 301745"/>
                <a:gd name="connsiteX12" fmla="*/ 149191 w 275519"/>
                <a:gd name="connsiteY12" fmla="*/ 286050 h 301745"/>
                <a:gd name="connsiteX13" fmla="*/ 218248 w 275519"/>
                <a:gd name="connsiteY13" fmla="*/ 292030 h 301745"/>
                <a:gd name="connsiteX14" fmla="*/ 256528 w 275519"/>
                <a:gd name="connsiteY14" fmla="*/ 133985 h 301745"/>
                <a:gd name="connsiteX15" fmla="*/ 221120 w 275519"/>
                <a:gd name="connsiteY15" fmla="*/ 154678 h 301745"/>
                <a:gd name="connsiteX16" fmla="*/ 208047 w 275519"/>
                <a:gd name="connsiteY16" fmla="*/ 251170 h 301745"/>
                <a:gd name="connsiteX17" fmla="*/ 176567 w 275519"/>
                <a:gd name="connsiteY17" fmla="*/ 220101 h 301745"/>
                <a:gd name="connsiteX18" fmla="*/ 136997 w 275519"/>
                <a:gd name="connsiteY18" fmla="*/ 209197 h 301745"/>
                <a:gd name="connsiteX19" fmla="*/ 109152 w 275519"/>
                <a:gd name="connsiteY19" fmla="*/ 260667 h 301745"/>
                <a:gd name="connsiteX20" fmla="*/ 112552 w 275519"/>
                <a:gd name="connsiteY20" fmla="*/ 248532 h 301745"/>
                <a:gd name="connsiteX21" fmla="*/ 127559 w 275519"/>
                <a:gd name="connsiteY21" fmla="*/ 207438 h 301745"/>
                <a:gd name="connsiteX22" fmla="*/ 92151 w 275519"/>
                <a:gd name="connsiteY22" fmla="*/ 186745 h 301745"/>
                <a:gd name="connsiteX23" fmla="*/ 58327 w 275519"/>
                <a:gd name="connsiteY23" fmla="*/ 223325 h 301745"/>
                <a:gd name="connsiteX24" fmla="*/ 45371 w 275519"/>
                <a:gd name="connsiteY24" fmla="*/ 202514 h 301745"/>
                <a:gd name="connsiteX25" fmla="*/ 100945 w 275519"/>
                <a:gd name="connsiteY25" fmla="*/ 129529 h 301745"/>
                <a:gd name="connsiteX26" fmla="*/ 71927 w 275519"/>
                <a:gd name="connsiteY26" fmla="*/ 100512 h 301745"/>
                <a:gd name="connsiteX27" fmla="*/ 41560 w 275519"/>
                <a:gd name="connsiteY27" fmla="*/ 119798 h 301745"/>
                <a:gd name="connsiteX28" fmla="*/ 49944 w 275519"/>
                <a:gd name="connsiteY28" fmla="*/ 123198 h 301745"/>
                <a:gd name="connsiteX29" fmla="*/ 54633 w 275519"/>
                <a:gd name="connsiteY29" fmla="*/ 107839 h 301745"/>
                <a:gd name="connsiteX30" fmla="*/ 127032 w 275519"/>
                <a:gd name="connsiteY30" fmla="*/ 41010 h 301745"/>
                <a:gd name="connsiteX31" fmla="*/ 116128 w 275519"/>
                <a:gd name="connsiteY31" fmla="*/ 1440 h 301745"/>
                <a:gd name="connsiteX32" fmla="*/ 116128 w 275519"/>
                <a:gd name="connsiteY32" fmla="*/ 1440 h 30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75519" h="301745">
                  <a:moveTo>
                    <a:pt x="116128" y="1440"/>
                  </a:moveTo>
                  <a:cubicBezTo>
                    <a:pt x="68586" y="19613"/>
                    <a:pt x="17408" y="62173"/>
                    <a:pt x="9905" y="115812"/>
                  </a:cubicBezTo>
                  <a:cubicBezTo>
                    <a:pt x="7208" y="135099"/>
                    <a:pt x="13363" y="153799"/>
                    <a:pt x="33471" y="159837"/>
                  </a:cubicBezTo>
                  <a:cubicBezTo>
                    <a:pt x="57858" y="167165"/>
                    <a:pt x="84296" y="143599"/>
                    <a:pt x="100945" y="129529"/>
                  </a:cubicBezTo>
                  <a:cubicBezTo>
                    <a:pt x="91272" y="119857"/>
                    <a:pt x="81599" y="110184"/>
                    <a:pt x="71927" y="100512"/>
                  </a:cubicBezTo>
                  <a:cubicBezTo>
                    <a:pt x="41795" y="131054"/>
                    <a:pt x="-11375" y="184224"/>
                    <a:pt x="2167" y="231884"/>
                  </a:cubicBezTo>
                  <a:cubicBezTo>
                    <a:pt x="10139" y="259905"/>
                    <a:pt x="36226" y="271864"/>
                    <a:pt x="63075" y="265650"/>
                  </a:cubicBezTo>
                  <a:cubicBezTo>
                    <a:pt x="90979" y="259260"/>
                    <a:pt x="114604" y="231239"/>
                    <a:pt x="127618" y="207438"/>
                  </a:cubicBezTo>
                  <a:cubicBezTo>
                    <a:pt x="115835" y="200521"/>
                    <a:pt x="103993" y="193604"/>
                    <a:pt x="92210" y="186745"/>
                  </a:cubicBezTo>
                  <a:cubicBezTo>
                    <a:pt x="78434" y="214063"/>
                    <a:pt x="49592" y="286168"/>
                    <a:pt x="97955" y="299944"/>
                  </a:cubicBezTo>
                  <a:cubicBezTo>
                    <a:pt x="143153" y="312841"/>
                    <a:pt x="167950" y="253398"/>
                    <a:pt x="176567" y="220159"/>
                  </a:cubicBezTo>
                  <a:cubicBezTo>
                    <a:pt x="183250" y="194541"/>
                    <a:pt x="143680" y="183638"/>
                    <a:pt x="136997" y="209256"/>
                  </a:cubicBezTo>
                  <a:cubicBezTo>
                    <a:pt x="130139" y="235459"/>
                    <a:pt x="128145" y="265650"/>
                    <a:pt x="149191" y="286050"/>
                  </a:cubicBezTo>
                  <a:cubicBezTo>
                    <a:pt x="167598" y="303872"/>
                    <a:pt x="196616" y="301702"/>
                    <a:pt x="218248" y="292030"/>
                  </a:cubicBezTo>
                  <a:cubicBezTo>
                    <a:pt x="282263" y="263481"/>
                    <a:pt x="288887" y="189148"/>
                    <a:pt x="256528" y="133985"/>
                  </a:cubicBezTo>
                  <a:cubicBezTo>
                    <a:pt x="243162" y="111181"/>
                    <a:pt x="207696" y="131816"/>
                    <a:pt x="221120" y="154678"/>
                  </a:cubicBezTo>
                  <a:cubicBezTo>
                    <a:pt x="240466" y="187624"/>
                    <a:pt x="243455" y="228249"/>
                    <a:pt x="208047" y="251170"/>
                  </a:cubicBezTo>
                  <a:cubicBezTo>
                    <a:pt x="177564" y="270926"/>
                    <a:pt x="169240" y="248122"/>
                    <a:pt x="176567" y="220101"/>
                  </a:cubicBezTo>
                  <a:cubicBezTo>
                    <a:pt x="163377" y="216466"/>
                    <a:pt x="150187" y="212831"/>
                    <a:pt x="136997" y="209197"/>
                  </a:cubicBezTo>
                  <a:cubicBezTo>
                    <a:pt x="133949" y="221039"/>
                    <a:pt x="124100" y="259201"/>
                    <a:pt x="109152" y="260667"/>
                  </a:cubicBezTo>
                  <a:cubicBezTo>
                    <a:pt x="116304" y="259963"/>
                    <a:pt x="111087" y="259495"/>
                    <a:pt x="112552" y="248532"/>
                  </a:cubicBezTo>
                  <a:cubicBezTo>
                    <a:pt x="114545" y="234053"/>
                    <a:pt x="121052" y="220335"/>
                    <a:pt x="127559" y="207438"/>
                  </a:cubicBezTo>
                  <a:cubicBezTo>
                    <a:pt x="139401" y="183931"/>
                    <a:pt x="104873" y="163413"/>
                    <a:pt x="92151" y="186745"/>
                  </a:cubicBezTo>
                  <a:cubicBezTo>
                    <a:pt x="83886" y="201869"/>
                    <a:pt x="73041" y="214238"/>
                    <a:pt x="58327" y="223325"/>
                  </a:cubicBezTo>
                  <a:cubicBezTo>
                    <a:pt x="39978" y="234697"/>
                    <a:pt x="40154" y="214180"/>
                    <a:pt x="45371" y="202514"/>
                  </a:cubicBezTo>
                  <a:cubicBezTo>
                    <a:pt x="57740" y="174961"/>
                    <a:pt x="79958" y="150809"/>
                    <a:pt x="100945" y="129529"/>
                  </a:cubicBezTo>
                  <a:cubicBezTo>
                    <a:pt x="119763" y="110419"/>
                    <a:pt x="91858" y="83628"/>
                    <a:pt x="71927" y="100512"/>
                  </a:cubicBezTo>
                  <a:cubicBezTo>
                    <a:pt x="64423" y="106843"/>
                    <a:pt x="52347" y="119153"/>
                    <a:pt x="41560" y="119798"/>
                  </a:cubicBezTo>
                  <a:cubicBezTo>
                    <a:pt x="49768" y="119270"/>
                    <a:pt x="49240" y="128474"/>
                    <a:pt x="49944" y="123198"/>
                  </a:cubicBezTo>
                  <a:cubicBezTo>
                    <a:pt x="50706" y="117981"/>
                    <a:pt x="52523" y="112646"/>
                    <a:pt x="54633" y="107839"/>
                  </a:cubicBezTo>
                  <a:cubicBezTo>
                    <a:pt x="68175" y="77297"/>
                    <a:pt x="96079" y="52793"/>
                    <a:pt x="127032" y="41010"/>
                  </a:cubicBezTo>
                  <a:cubicBezTo>
                    <a:pt x="151477" y="31689"/>
                    <a:pt x="140866" y="-7998"/>
                    <a:pt x="116128" y="1440"/>
                  </a:cubicBezTo>
                  <a:lnTo>
                    <a:pt x="116128" y="144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/>
            <p:cNvSpPr/>
            <p:nvPr/>
          </p:nvSpPr>
          <p:spPr>
            <a:xfrm>
              <a:off x="9654820" y="4668597"/>
              <a:ext cx="111731" cy="163315"/>
            </a:xfrm>
            <a:custGeom>
              <a:avLst/>
              <a:gdLst>
                <a:gd name="connsiteX0" fmla="*/ 42250 w 111731"/>
                <a:gd name="connsiteY0" fmla="*/ 5144 h 163315"/>
                <a:gd name="connsiteX1" fmla="*/ 2328 w 111731"/>
                <a:gd name="connsiteY1" fmla="*/ 106384 h 163315"/>
                <a:gd name="connsiteX2" fmla="*/ 91903 w 111731"/>
                <a:gd name="connsiteY2" fmla="*/ 163306 h 163315"/>
                <a:gd name="connsiteX3" fmla="*/ 91903 w 111731"/>
                <a:gd name="connsiteY3" fmla="*/ 122271 h 163315"/>
                <a:gd name="connsiteX4" fmla="*/ 40901 w 111731"/>
                <a:gd name="connsiteY4" fmla="*/ 91201 h 163315"/>
                <a:gd name="connsiteX5" fmla="*/ 71268 w 111731"/>
                <a:gd name="connsiteY5" fmla="*/ 34161 h 163315"/>
                <a:gd name="connsiteX6" fmla="*/ 42250 w 111731"/>
                <a:gd name="connsiteY6" fmla="*/ 5144 h 163315"/>
                <a:gd name="connsiteX7" fmla="*/ 42250 w 111731"/>
                <a:gd name="connsiteY7" fmla="*/ 5144 h 16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731" h="163315">
                  <a:moveTo>
                    <a:pt x="42250" y="5144"/>
                  </a:moveTo>
                  <a:cubicBezTo>
                    <a:pt x="12470" y="30234"/>
                    <a:pt x="-6934" y="66931"/>
                    <a:pt x="2328" y="106384"/>
                  </a:cubicBezTo>
                  <a:cubicBezTo>
                    <a:pt x="11825" y="146775"/>
                    <a:pt x="55030" y="162310"/>
                    <a:pt x="91903" y="163306"/>
                  </a:cubicBezTo>
                  <a:cubicBezTo>
                    <a:pt x="118400" y="164010"/>
                    <a:pt x="118283" y="122974"/>
                    <a:pt x="91903" y="122271"/>
                  </a:cubicBezTo>
                  <a:cubicBezTo>
                    <a:pt x="69275" y="121685"/>
                    <a:pt x="46588" y="115529"/>
                    <a:pt x="40901" y="91201"/>
                  </a:cubicBezTo>
                  <a:cubicBezTo>
                    <a:pt x="35684" y="68925"/>
                    <a:pt x="56143" y="46941"/>
                    <a:pt x="71268" y="34161"/>
                  </a:cubicBezTo>
                  <a:cubicBezTo>
                    <a:pt x="91551" y="17103"/>
                    <a:pt x="62357" y="-11798"/>
                    <a:pt x="42250" y="5144"/>
                  </a:cubicBezTo>
                  <a:lnTo>
                    <a:pt x="42250" y="514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/>
            <p:cNvSpPr/>
            <p:nvPr/>
          </p:nvSpPr>
          <p:spPr>
            <a:xfrm>
              <a:off x="9767529" y="4902244"/>
              <a:ext cx="133933" cy="70520"/>
            </a:xfrm>
            <a:custGeom>
              <a:avLst/>
              <a:gdLst>
                <a:gd name="connsiteX0" fmla="*/ 30663 w 133933"/>
                <a:gd name="connsiteY0" fmla="*/ 67538 h 70520"/>
                <a:gd name="connsiteX1" fmla="*/ 114082 w 133933"/>
                <a:gd name="connsiteY1" fmla="*/ 41041 h 70520"/>
                <a:gd name="connsiteX2" fmla="*/ 114082 w 133933"/>
                <a:gd name="connsiteY2" fmla="*/ 5 h 70520"/>
                <a:gd name="connsiteX3" fmla="*/ 9911 w 133933"/>
                <a:gd name="connsiteY3" fmla="*/ 32130 h 70520"/>
                <a:gd name="connsiteX4" fmla="*/ 30663 w 133933"/>
                <a:gd name="connsiteY4" fmla="*/ 67538 h 70520"/>
                <a:gd name="connsiteX5" fmla="*/ 30663 w 133933"/>
                <a:gd name="connsiteY5" fmla="*/ 67538 h 7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933" h="70520">
                  <a:moveTo>
                    <a:pt x="30663" y="67538"/>
                  </a:moveTo>
                  <a:cubicBezTo>
                    <a:pt x="56867" y="52179"/>
                    <a:pt x="83423" y="41685"/>
                    <a:pt x="114082" y="41041"/>
                  </a:cubicBezTo>
                  <a:cubicBezTo>
                    <a:pt x="140521" y="40513"/>
                    <a:pt x="140580" y="-523"/>
                    <a:pt x="114082" y="5"/>
                  </a:cubicBezTo>
                  <a:cubicBezTo>
                    <a:pt x="76212" y="767"/>
                    <a:pt x="42329" y="13078"/>
                    <a:pt x="9911" y="32130"/>
                  </a:cubicBezTo>
                  <a:cubicBezTo>
                    <a:pt x="-12893" y="45496"/>
                    <a:pt x="7742" y="80962"/>
                    <a:pt x="30663" y="67538"/>
                  </a:cubicBezTo>
                  <a:lnTo>
                    <a:pt x="30663" y="6753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/>
            <p:cNvSpPr/>
            <p:nvPr/>
          </p:nvSpPr>
          <p:spPr>
            <a:xfrm>
              <a:off x="10090274" y="5007276"/>
              <a:ext cx="106928" cy="404240"/>
            </a:xfrm>
            <a:custGeom>
              <a:avLst/>
              <a:gdLst>
                <a:gd name="connsiteX0" fmla="*/ 9588 w 106928"/>
                <a:gd name="connsiteY0" fmla="*/ 38715 h 404240"/>
                <a:gd name="connsiteX1" fmla="*/ 17737 w 106928"/>
                <a:gd name="connsiteY1" fmla="*/ 379016 h 404240"/>
                <a:gd name="connsiteX2" fmla="*/ 57307 w 106928"/>
                <a:gd name="connsiteY2" fmla="*/ 389920 h 404240"/>
                <a:gd name="connsiteX3" fmla="*/ 30282 w 106928"/>
                <a:gd name="connsiteY3" fmla="*/ 3307 h 404240"/>
                <a:gd name="connsiteX4" fmla="*/ 9588 w 106928"/>
                <a:gd name="connsiteY4" fmla="*/ 38715 h 404240"/>
                <a:gd name="connsiteX5" fmla="*/ 9588 w 106928"/>
                <a:gd name="connsiteY5" fmla="*/ 38715 h 40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928" h="404240">
                  <a:moveTo>
                    <a:pt x="9588" y="38715"/>
                  </a:moveTo>
                  <a:cubicBezTo>
                    <a:pt x="117453" y="107186"/>
                    <a:pt x="47165" y="285280"/>
                    <a:pt x="17737" y="379016"/>
                  </a:cubicBezTo>
                  <a:cubicBezTo>
                    <a:pt x="9764" y="404341"/>
                    <a:pt x="49393" y="415069"/>
                    <a:pt x="57307" y="389920"/>
                  </a:cubicBezTo>
                  <a:cubicBezTo>
                    <a:pt x="93652" y="274141"/>
                    <a:pt x="160071" y="85671"/>
                    <a:pt x="30282" y="3307"/>
                  </a:cubicBezTo>
                  <a:cubicBezTo>
                    <a:pt x="7888" y="-10938"/>
                    <a:pt x="-12688" y="24587"/>
                    <a:pt x="9588" y="38715"/>
                  </a:cubicBezTo>
                  <a:lnTo>
                    <a:pt x="9588" y="3871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/>
            <p:cNvSpPr/>
            <p:nvPr/>
          </p:nvSpPr>
          <p:spPr>
            <a:xfrm>
              <a:off x="9579707" y="5131542"/>
              <a:ext cx="70385" cy="391368"/>
            </a:xfrm>
            <a:custGeom>
              <a:avLst/>
              <a:gdLst>
                <a:gd name="connsiteX0" fmla="*/ 1 w 70385"/>
                <a:gd name="connsiteY0" fmla="*/ 19851 h 391368"/>
                <a:gd name="connsiteX1" fmla="*/ 29312 w 70385"/>
                <a:gd name="connsiteY1" fmla="*/ 371584 h 391368"/>
                <a:gd name="connsiteX2" fmla="*/ 70347 w 70385"/>
                <a:gd name="connsiteY2" fmla="*/ 371584 h 391368"/>
                <a:gd name="connsiteX3" fmla="*/ 41036 w 70385"/>
                <a:gd name="connsiteY3" fmla="*/ 19851 h 391368"/>
                <a:gd name="connsiteX4" fmla="*/ 1 w 70385"/>
                <a:gd name="connsiteY4" fmla="*/ 19851 h 391368"/>
                <a:gd name="connsiteX5" fmla="*/ 1 w 70385"/>
                <a:gd name="connsiteY5" fmla="*/ 19851 h 39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385" h="391368">
                  <a:moveTo>
                    <a:pt x="1" y="19851"/>
                  </a:moveTo>
                  <a:cubicBezTo>
                    <a:pt x="645" y="137857"/>
                    <a:pt x="22922" y="253988"/>
                    <a:pt x="29312" y="371584"/>
                  </a:cubicBezTo>
                  <a:cubicBezTo>
                    <a:pt x="30718" y="397905"/>
                    <a:pt x="71813" y="398022"/>
                    <a:pt x="70347" y="371584"/>
                  </a:cubicBezTo>
                  <a:cubicBezTo>
                    <a:pt x="63957" y="253988"/>
                    <a:pt x="41681" y="137857"/>
                    <a:pt x="41036" y="19851"/>
                  </a:cubicBezTo>
                  <a:cubicBezTo>
                    <a:pt x="40860" y="-6588"/>
                    <a:pt x="-175" y="-6646"/>
                    <a:pt x="1" y="19851"/>
                  </a:cubicBezTo>
                  <a:lnTo>
                    <a:pt x="1" y="1985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/>
            <p:cNvSpPr/>
            <p:nvPr/>
          </p:nvSpPr>
          <p:spPr>
            <a:xfrm>
              <a:off x="9573711" y="5493746"/>
              <a:ext cx="58647" cy="64852"/>
            </a:xfrm>
            <a:custGeom>
              <a:avLst/>
              <a:gdLst>
                <a:gd name="connsiteX0" fmla="*/ 52720 w 58647"/>
                <a:gd name="connsiteY0" fmla="*/ 30015 h 64852"/>
                <a:gd name="connsiteX1" fmla="*/ 54185 w 58647"/>
                <a:gd name="connsiteY1" fmla="*/ 32067 h 64852"/>
                <a:gd name="connsiteX2" fmla="*/ 54771 w 58647"/>
                <a:gd name="connsiteY2" fmla="*/ 34118 h 64852"/>
                <a:gd name="connsiteX3" fmla="*/ 53716 w 58647"/>
                <a:gd name="connsiteY3" fmla="*/ 29898 h 64852"/>
                <a:gd name="connsiteX4" fmla="*/ 54419 w 58647"/>
                <a:gd name="connsiteY4" fmla="*/ 35350 h 64852"/>
                <a:gd name="connsiteX5" fmla="*/ 53188 w 58647"/>
                <a:gd name="connsiteY5" fmla="*/ 16239 h 64852"/>
                <a:gd name="connsiteX6" fmla="*/ 31322 w 58647"/>
                <a:gd name="connsiteY6" fmla="*/ 59 h 64852"/>
                <a:gd name="connsiteX7" fmla="*/ 13794 w 58647"/>
                <a:gd name="connsiteY7" fmla="*/ 6566 h 64852"/>
                <a:gd name="connsiteX8" fmla="*/ 780 w 58647"/>
                <a:gd name="connsiteY8" fmla="*/ 21398 h 64852"/>
                <a:gd name="connsiteX9" fmla="*/ 370 w 58647"/>
                <a:gd name="connsiteY9" fmla="*/ 33943 h 64852"/>
                <a:gd name="connsiteX10" fmla="*/ 3711 w 58647"/>
                <a:gd name="connsiteY10" fmla="*/ 46898 h 64852"/>
                <a:gd name="connsiteX11" fmla="*/ 16784 w 58647"/>
                <a:gd name="connsiteY11" fmla="*/ 57274 h 64852"/>
                <a:gd name="connsiteX12" fmla="*/ 33374 w 58647"/>
                <a:gd name="connsiteY12" fmla="*/ 55047 h 64852"/>
                <a:gd name="connsiteX13" fmla="*/ 39236 w 58647"/>
                <a:gd name="connsiteY13" fmla="*/ 50357 h 64852"/>
                <a:gd name="connsiteX14" fmla="*/ 41229 w 58647"/>
                <a:gd name="connsiteY14" fmla="*/ 48188 h 64852"/>
                <a:gd name="connsiteX15" fmla="*/ 38650 w 58647"/>
                <a:gd name="connsiteY15" fmla="*/ 50122 h 64852"/>
                <a:gd name="connsiteX16" fmla="*/ 35367 w 58647"/>
                <a:gd name="connsiteY16" fmla="*/ 51529 h 64852"/>
                <a:gd name="connsiteX17" fmla="*/ 29915 w 58647"/>
                <a:gd name="connsiteY17" fmla="*/ 52233 h 64852"/>
                <a:gd name="connsiteX18" fmla="*/ 30560 w 58647"/>
                <a:gd name="connsiteY18" fmla="*/ 52233 h 64852"/>
                <a:gd name="connsiteX19" fmla="*/ 25108 w 58647"/>
                <a:gd name="connsiteY19" fmla="*/ 51529 h 64852"/>
                <a:gd name="connsiteX20" fmla="*/ 25460 w 58647"/>
                <a:gd name="connsiteY20" fmla="*/ 51588 h 64852"/>
                <a:gd name="connsiteX21" fmla="*/ 17781 w 58647"/>
                <a:gd name="connsiteY21" fmla="*/ 47191 h 64852"/>
                <a:gd name="connsiteX22" fmla="*/ 46799 w 58647"/>
                <a:gd name="connsiteY22" fmla="*/ 47191 h 64852"/>
                <a:gd name="connsiteX23" fmla="*/ 46799 w 58647"/>
                <a:gd name="connsiteY23" fmla="*/ 18173 h 64852"/>
                <a:gd name="connsiteX24" fmla="*/ 17605 w 58647"/>
                <a:gd name="connsiteY24" fmla="*/ 14891 h 64852"/>
                <a:gd name="connsiteX25" fmla="*/ 11039 w 58647"/>
                <a:gd name="connsiteY25" fmla="*/ 20401 h 64852"/>
                <a:gd name="connsiteX26" fmla="*/ 9691 w 58647"/>
                <a:gd name="connsiteY26" fmla="*/ 21867 h 64852"/>
                <a:gd name="connsiteX27" fmla="*/ 9222 w 58647"/>
                <a:gd name="connsiteY27" fmla="*/ 22336 h 64852"/>
                <a:gd name="connsiteX28" fmla="*/ 17195 w 58647"/>
                <a:gd name="connsiteY28" fmla="*/ 17704 h 64852"/>
                <a:gd name="connsiteX29" fmla="*/ 22646 w 58647"/>
                <a:gd name="connsiteY29" fmla="*/ 17001 h 64852"/>
                <a:gd name="connsiteX30" fmla="*/ 22470 w 58647"/>
                <a:gd name="connsiteY30" fmla="*/ 17001 h 64852"/>
                <a:gd name="connsiteX31" fmla="*/ 27922 w 58647"/>
                <a:gd name="connsiteY31" fmla="*/ 17704 h 64852"/>
                <a:gd name="connsiteX32" fmla="*/ 41112 w 58647"/>
                <a:gd name="connsiteY32" fmla="*/ 30660 h 64852"/>
                <a:gd name="connsiteX33" fmla="*/ 40702 w 58647"/>
                <a:gd name="connsiteY33" fmla="*/ 28432 h 64852"/>
                <a:gd name="connsiteX34" fmla="*/ 41405 w 58647"/>
                <a:gd name="connsiteY34" fmla="*/ 33884 h 64852"/>
                <a:gd name="connsiteX35" fmla="*/ 41112 w 58647"/>
                <a:gd name="connsiteY35" fmla="*/ 26791 h 64852"/>
                <a:gd name="connsiteX36" fmla="*/ 30971 w 58647"/>
                <a:gd name="connsiteY36" fmla="*/ 44495 h 64852"/>
                <a:gd name="connsiteX37" fmla="*/ 37419 w 58647"/>
                <a:gd name="connsiteY37" fmla="*/ 40039 h 64852"/>
                <a:gd name="connsiteX38" fmla="*/ 39647 w 58647"/>
                <a:gd name="connsiteY38" fmla="*/ 38867 h 64852"/>
                <a:gd name="connsiteX39" fmla="*/ 36774 w 58647"/>
                <a:gd name="connsiteY39" fmla="*/ 40274 h 64852"/>
                <a:gd name="connsiteX40" fmla="*/ 31322 w 58647"/>
                <a:gd name="connsiteY40" fmla="*/ 40977 h 64852"/>
                <a:gd name="connsiteX41" fmla="*/ 31908 w 58647"/>
                <a:gd name="connsiteY41" fmla="*/ 40977 h 64852"/>
                <a:gd name="connsiteX42" fmla="*/ 26457 w 58647"/>
                <a:gd name="connsiteY42" fmla="*/ 40274 h 64852"/>
                <a:gd name="connsiteX43" fmla="*/ 15553 w 58647"/>
                <a:gd name="connsiteY43" fmla="*/ 31774 h 64852"/>
                <a:gd name="connsiteX44" fmla="*/ 13853 w 58647"/>
                <a:gd name="connsiteY44" fmla="*/ 28315 h 64852"/>
                <a:gd name="connsiteX45" fmla="*/ 13150 w 58647"/>
                <a:gd name="connsiteY45" fmla="*/ 22863 h 64852"/>
                <a:gd name="connsiteX46" fmla="*/ 13150 w 58647"/>
                <a:gd name="connsiteY46" fmla="*/ 33474 h 64852"/>
                <a:gd name="connsiteX47" fmla="*/ 23643 w 58647"/>
                <a:gd name="connsiteY47" fmla="*/ 58916 h 64852"/>
                <a:gd name="connsiteX48" fmla="*/ 52661 w 58647"/>
                <a:gd name="connsiteY48" fmla="*/ 58916 h 64852"/>
                <a:gd name="connsiteX49" fmla="*/ 52720 w 58647"/>
                <a:gd name="connsiteY49" fmla="*/ 30015 h 64852"/>
                <a:gd name="connsiteX50" fmla="*/ 52720 w 58647"/>
                <a:gd name="connsiteY50" fmla="*/ 30015 h 6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8647" h="64852">
                  <a:moveTo>
                    <a:pt x="52720" y="30015"/>
                  </a:moveTo>
                  <a:cubicBezTo>
                    <a:pt x="51488" y="28725"/>
                    <a:pt x="50257" y="26498"/>
                    <a:pt x="54185" y="32067"/>
                  </a:cubicBezTo>
                  <a:cubicBezTo>
                    <a:pt x="53130" y="30601"/>
                    <a:pt x="51781" y="26967"/>
                    <a:pt x="54771" y="34118"/>
                  </a:cubicBezTo>
                  <a:cubicBezTo>
                    <a:pt x="54243" y="32770"/>
                    <a:pt x="53892" y="31363"/>
                    <a:pt x="53716" y="29898"/>
                  </a:cubicBezTo>
                  <a:cubicBezTo>
                    <a:pt x="53950" y="31715"/>
                    <a:pt x="54185" y="33532"/>
                    <a:pt x="54419" y="35350"/>
                  </a:cubicBezTo>
                  <a:cubicBezTo>
                    <a:pt x="53599" y="29077"/>
                    <a:pt x="55357" y="22394"/>
                    <a:pt x="53188" y="16239"/>
                  </a:cubicBezTo>
                  <a:cubicBezTo>
                    <a:pt x="49964" y="7094"/>
                    <a:pt x="41757" y="-761"/>
                    <a:pt x="31322" y="59"/>
                  </a:cubicBezTo>
                  <a:cubicBezTo>
                    <a:pt x="24815" y="528"/>
                    <a:pt x="19188" y="2932"/>
                    <a:pt x="13794" y="6566"/>
                  </a:cubicBezTo>
                  <a:cubicBezTo>
                    <a:pt x="8167" y="10435"/>
                    <a:pt x="2715" y="14421"/>
                    <a:pt x="780" y="21398"/>
                  </a:cubicBezTo>
                  <a:cubicBezTo>
                    <a:pt x="-275" y="25325"/>
                    <a:pt x="-99" y="29898"/>
                    <a:pt x="370" y="33943"/>
                  </a:cubicBezTo>
                  <a:cubicBezTo>
                    <a:pt x="956" y="39512"/>
                    <a:pt x="1367" y="41857"/>
                    <a:pt x="3711" y="46898"/>
                  </a:cubicBezTo>
                  <a:cubicBezTo>
                    <a:pt x="5822" y="51412"/>
                    <a:pt x="11684" y="56453"/>
                    <a:pt x="16784" y="57274"/>
                  </a:cubicBezTo>
                  <a:cubicBezTo>
                    <a:pt x="23232" y="58271"/>
                    <a:pt x="27453" y="57743"/>
                    <a:pt x="33374" y="55047"/>
                  </a:cubicBezTo>
                  <a:cubicBezTo>
                    <a:pt x="35543" y="54050"/>
                    <a:pt x="37536" y="52115"/>
                    <a:pt x="39236" y="50357"/>
                  </a:cubicBezTo>
                  <a:cubicBezTo>
                    <a:pt x="39881" y="49653"/>
                    <a:pt x="40526" y="48891"/>
                    <a:pt x="41229" y="48188"/>
                  </a:cubicBezTo>
                  <a:cubicBezTo>
                    <a:pt x="43574" y="45785"/>
                    <a:pt x="36540" y="51529"/>
                    <a:pt x="38650" y="50122"/>
                  </a:cubicBezTo>
                  <a:cubicBezTo>
                    <a:pt x="40702" y="48716"/>
                    <a:pt x="32377" y="52057"/>
                    <a:pt x="35367" y="51529"/>
                  </a:cubicBezTo>
                  <a:cubicBezTo>
                    <a:pt x="33550" y="51764"/>
                    <a:pt x="31733" y="51998"/>
                    <a:pt x="29915" y="52233"/>
                  </a:cubicBezTo>
                  <a:cubicBezTo>
                    <a:pt x="30150" y="52233"/>
                    <a:pt x="30385" y="52233"/>
                    <a:pt x="30560" y="52233"/>
                  </a:cubicBezTo>
                  <a:cubicBezTo>
                    <a:pt x="28743" y="51998"/>
                    <a:pt x="26926" y="51764"/>
                    <a:pt x="25108" y="51529"/>
                  </a:cubicBezTo>
                  <a:cubicBezTo>
                    <a:pt x="25226" y="51529"/>
                    <a:pt x="25343" y="51588"/>
                    <a:pt x="25460" y="51588"/>
                  </a:cubicBezTo>
                  <a:cubicBezTo>
                    <a:pt x="22529" y="50767"/>
                    <a:pt x="19950" y="49302"/>
                    <a:pt x="17781" y="47191"/>
                  </a:cubicBezTo>
                  <a:cubicBezTo>
                    <a:pt x="26046" y="54695"/>
                    <a:pt x="38591" y="55398"/>
                    <a:pt x="46799" y="47191"/>
                  </a:cubicBezTo>
                  <a:cubicBezTo>
                    <a:pt x="54419" y="39571"/>
                    <a:pt x="55064" y="25677"/>
                    <a:pt x="46799" y="18173"/>
                  </a:cubicBezTo>
                  <a:cubicBezTo>
                    <a:pt x="38943" y="11021"/>
                    <a:pt x="26867" y="8442"/>
                    <a:pt x="17605" y="14891"/>
                  </a:cubicBezTo>
                  <a:cubicBezTo>
                    <a:pt x="15201" y="16590"/>
                    <a:pt x="12974" y="18291"/>
                    <a:pt x="11039" y="20401"/>
                  </a:cubicBezTo>
                  <a:cubicBezTo>
                    <a:pt x="10570" y="20870"/>
                    <a:pt x="10160" y="21398"/>
                    <a:pt x="9691" y="21867"/>
                  </a:cubicBezTo>
                  <a:cubicBezTo>
                    <a:pt x="9515" y="22042"/>
                    <a:pt x="9339" y="22160"/>
                    <a:pt x="9222" y="22336"/>
                  </a:cubicBezTo>
                  <a:cubicBezTo>
                    <a:pt x="11918" y="19873"/>
                    <a:pt x="13560" y="18701"/>
                    <a:pt x="17195" y="17704"/>
                  </a:cubicBezTo>
                  <a:cubicBezTo>
                    <a:pt x="19012" y="17470"/>
                    <a:pt x="20829" y="17235"/>
                    <a:pt x="22646" y="17001"/>
                  </a:cubicBezTo>
                  <a:cubicBezTo>
                    <a:pt x="22588" y="17001"/>
                    <a:pt x="22529" y="17001"/>
                    <a:pt x="22470" y="17001"/>
                  </a:cubicBezTo>
                  <a:cubicBezTo>
                    <a:pt x="24288" y="17235"/>
                    <a:pt x="26105" y="17470"/>
                    <a:pt x="27922" y="17704"/>
                  </a:cubicBezTo>
                  <a:cubicBezTo>
                    <a:pt x="34312" y="18701"/>
                    <a:pt x="39060" y="24973"/>
                    <a:pt x="41112" y="30660"/>
                  </a:cubicBezTo>
                  <a:cubicBezTo>
                    <a:pt x="40878" y="29956"/>
                    <a:pt x="40760" y="29194"/>
                    <a:pt x="40702" y="28432"/>
                  </a:cubicBezTo>
                  <a:cubicBezTo>
                    <a:pt x="40936" y="30250"/>
                    <a:pt x="41171" y="32067"/>
                    <a:pt x="41405" y="33884"/>
                  </a:cubicBezTo>
                  <a:cubicBezTo>
                    <a:pt x="41171" y="31539"/>
                    <a:pt x="41112" y="29136"/>
                    <a:pt x="41112" y="26791"/>
                  </a:cubicBezTo>
                  <a:cubicBezTo>
                    <a:pt x="37712" y="32712"/>
                    <a:pt x="34312" y="38574"/>
                    <a:pt x="30971" y="44495"/>
                  </a:cubicBezTo>
                  <a:cubicBezTo>
                    <a:pt x="33081" y="42912"/>
                    <a:pt x="35191" y="41388"/>
                    <a:pt x="37419" y="40039"/>
                  </a:cubicBezTo>
                  <a:cubicBezTo>
                    <a:pt x="38122" y="39571"/>
                    <a:pt x="38884" y="39219"/>
                    <a:pt x="39647" y="38867"/>
                  </a:cubicBezTo>
                  <a:cubicBezTo>
                    <a:pt x="32964" y="42033"/>
                    <a:pt x="34898" y="40626"/>
                    <a:pt x="36774" y="40274"/>
                  </a:cubicBezTo>
                  <a:cubicBezTo>
                    <a:pt x="34957" y="40508"/>
                    <a:pt x="33140" y="40743"/>
                    <a:pt x="31322" y="40977"/>
                  </a:cubicBezTo>
                  <a:cubicBezTo>
                    <a:pt x="31498" y="40919"/>
                    <a:pt x="31733" y="40919"/>
                    <a:pt x="31908" y="40977"/>
                  </a:cubicBezTo>
                  <a:cubicBezTo>
                    <a:pt x="30091" y="40743"/>
                    <a:pt x="28274" y="40508"/>
                    <a:pt x="26457" y="40274"/>
                  </a:cubicBezTo>
                  <a:cubicBezTo>
                    <a:pt x="22763" y="39688"/>
                    <a:pt x="17839" y="35526"/>
                    <a:pt x="15553" y="31774"/>
                  </a:cubicBezTo>
                  <a:cubicBezTo>
                    <a:pt x="12329" y="26439"/>
                    <a:pt x="13560" y="26087"/>
                    <a:pt x="13853" y="28315"/>
                  </a:cubicBezTo>
                  <a:cubicBezTo>
                    <a:pt x="13618" y="26498"/>
                    <a:pt x="13384" y="24680"/>
                    <a:pt x="13150" y="22863"/>
                  </a:cubicBezTo>
                  <a:cubicBezTo>
                    <a:pt x="13501" y="26381"/>
                    <a:pt x="12915" y="29956"/>
                    <a:pt x="13150" y="33474"/>
                  </a:cubicBezTo>
                  <a:cubicBezTo>
                    <a:pt x="13794" y="43146"/>
                    <a:pt x="16842" y="51764"/>
                    <a:pt x="23643" y="58916"/>
                  </a:cubicBezTo>
                  <a:cubicBezTo>
                    <a:pt x="31381" y="67006"/>
                    <a:pt x="44923" y="66654"/>
                    <a:pt x="52661" y="58916"/>
                  </a:cubicBezTo>
                  <a:cubicBezTo>
                    <a:pt x="60809" y="51002"/>
                    <a:pt x="60457" y="38163"/>
                    <a:pt x="52720" y="30015"/>
                  </a:cubicBezTo>
                  <a:lnTo>
                    <a:pt x="52720" y="3001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/>
            <p:cNvSpPr/>
            <p:nvPr/>
          </p:nvSpPr>
          <p:spPr>
            <a:xfrm>
              <a:off x="10101905" y="5359982"/>
              <a:ext cx="64480" cy="163219"/>
            </a:xfrm>
            <a:custGeom>
              <a:avLst/>
              <a:gdLst>
                <a:gd name="connsiteX0" fmla="*/ 25802 w 64480"/>
                <a:gd name="connsiteY0" fmla="*/ 9661 h 163219"/>
                <a:gd name="connsiteX1" fmla="*/ 6164 w 64480"/>
                <a:gd name="connsiteY1" fmla="*/ 148595 h 163219"/>
                <a:gd name="connsiteX2" fmla="*/ 45734 w 64480"/>
                <a:gd name="connsiteY2" fmla="*/ 137692 h 163219"/>
                <a:gd name="connsiteX3" fmla="*/ 61269 w 64480"/>
                <a:gd name="connsiteY3" fmla="*/ 30413 h 163219"/>
                <a:gd name="connsiteX4" fmla="*/ 25802 w 64480"/>
                <a:gd name="connsiteY4" fmla="*/ 9661 h 163219"/>
                <a:gd name="connsiteX5" fmla="*/ 25802 w 64480"/>
                <a:gd name="connsiteY5" fmla="*/ 9661 h 16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480" h="163219">
                  <a:moveTo>
                    <a:pt x="25802" y="9661"/>
                  </a:moveTo>
                  <a:cubicBezTo>
                    <a:pt x="-343" y="51635"/>
                    <a:pt x="-6088" y="100994"/>
                    <a:pt x="6164" y="148595"/>
                  </a:cubicBezTo>
                  <a:cubicBezTo>
                    <a:pt x="12730" y="174213"/>
                    <a:pt x="52300" y="163368"/>
                    <a:pt x="45734" y="137692"/>
                  </a:cubicBezTo>
                  <a:cubicBezTo>
                    <a:pt x="36120" y="100350"/>
                    <a:pt x="40810" y="63242"/>
                    <a:pt x="61269" y="30413"/>
                  </a:cubicBezTo>
                  <a:cubicBezTo>
                    <a:pt x="75279" y="7844"/>
                    <a:pt x="39754" y="-12733"/>
                    <a:pt x="25802" y="9661"/>
                  </a:cubicBezTo>
                  <a:lnTo>
                    <a:pt x="25802" y="966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/>
            <p:cNvSpPr/>
            <p:nvPr/>
          </p:nvSpPr>
          <p:spPr>
            <a:xfrm>
              <a:off x="9598555" y="5488091"/>
              <a:ext cx="584114" cy="122017"/>
            </a:xfrm>
            <a:custGeom>
              <a:avLst/>
              <a:gdLst>
                <a:gd name="connsiteX0" fmla="*/ 4719 w 584114"/>
                <a:gd name="connsiteY0" fmla="*/ 47101 h 122017"/>
                <a:gd name="connsiteX1" fmla="*/ 275729 w 584114"/>
                <a:gd name="connsiteY1" fmla="*/ 116392 h 122017"/>
                <a:gd name="connsiteX2" fmla="*/ 569836 w 584114"/>
                <a:gd name="connsiteY2" fmla="*/ 40653 h 122017"/>
                <a:gd name="connsiteX3" fmla="*/ 558932 w 584114"/>
                <a:gd name="connsiteY3" fmla="*/ 1083 h 122017"/>
                <a:gd name="connsiteX4" fmla="*/ 292143 w 584114"/>
                <a:gd name="connsiteY4" fmla="*/ 72836 h 122017"/>
                <a:gd name="connsiteX5" fmla="*/ 33678 w 584114"/>
                <a:gd name="connsiteY5" fmla="*/ 18083 h 122017"/>
                <a:gd name="connsiteX6" fmla="*/ 4719 w 584114"/>
                <a:gd name="connsiteY6" fmla="*/ 47101 h 122017"/>
                <a:gd name="connsiteX7" fmla="*/ 4719 w 584114"/>
                <a:gd name="connsiteY7" fmla="*/ 47101 h 12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4114" h="122017">
                  <a:moveTo>
                    <a:pt x="4719" y="47101"/>
                  </a:moveTo>
                  <a:cubicBezTo>
                    <a:pt x="67855" y="127824"/>
                    <a:pt x="183223" y="128352"/>
                    <a:pt x="275729" y="116392"/>
                  </a:cubicBezTo>
                  <a:cubicBezTo>
                    <a:pt x="376676" y="103320"/>
                    <a:pt x="473344" y="71429"/>
                    <a:pt x="569836" y="40653"/>
                  </a:cubicBezTo>
                  <a:cubicBezTo>
                    <a:pt x="594926" y="32622"/>
                    <a:pt x="584198" y="-7007"/>
                    <a:pt x="558932" y="1083"/>
                  </a:cubicBezTo>
                  <a:cubicBezTo>
                    <a:pt x="471058" y="29163"/>
                    <a:pt x="383359" y="57653"/>
                    <a:pt x="292143" y="72836"/>
                  </a:cubicBezTo>
                  <a:cubicBezTo>
                    <a:pt x="206731" y="87081"/>
                    <a:pt x="93121" y="93999"/>
                    <a:pt x="33678" y="18083"/>
                  </a:cubicBezTo>
                  <a:cubicBezTo>
                    <a:pt x="17440" y="-2728"/>
                    <a:pt x="-11343" y="26525"/>
                    <a:pt x="4719" y="47101"/>
                  </a:cubicBezTo>
                  <a:lnTo>
                    <a:pt x="4719" y="4710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/>
            <p:cNvSpPr/>
            <p:nvPr/>
          </p:nvSpPr>
          <p:spPr>
            <a:xfrm>
              <a:off x="9667109" y="5426747"/>
              <a:ext cx="487310" cy="84421"/>
            </a:xfrm>
            <a:custGeom>
              <a:avLst/>
              <a:gdLst>
                <a:gd name="connsiteX0" fmla="*/ 31426 w 487310"/>
                <a:gd name="connsiteY0" fmla="*/ 82359 h 84421"/>
                <a:gd name="connsiteX1" fmla="*/ 239827 w 487310"/>
                <a:gd name="connsiteY1" fmla="*/ 42085 h 84421"/>
                <a:gd name="connsiteX2" fmla="*/ 456201 w 487310"/>
                <a:gd name="connsiteY2" fmla="*/ 70634 h 84421"/>
                <a:gd name="connsiteX3" fmla="*/ 476895 w 487310"/>
                <a:gd name="connsiteY3" fmla="*/ 35226 h 84421"/>
                <a:gd name="connsiteX4" fmla="*/ 247741 w 487310"/>
                <a:gd name="connsiteY4" fmla="*/ 756 h 84421"/>
                <a:gd name="connsiteX5" fmla="*/ 10615 w 487310"/>
                <a:gd name="connsiteY5" fmla="*/ 46951 h 84421"/>
                <a:gd name="connsiteX6" fmla="*/ 31426 w 487310"/>
                <a:gd name="connsiteY6" fmla="*/ 82359 h 84421"/>
                <a:gd name="connsiteX7" fmla="*/ 31426 w 487310"/>
                <a:gd name="connsiteY7" fmla="*/ 82359 h 8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310" h="84421">
                  <a:moveTo>
                    <a:pt x="31426" y="82359"/>
                  </a:moveTo>
                  <a:cubicBezTo>
                    <a:pt x="95324" y="53223"/>
                    <a:pt x="170595" y="45661"/>
                    <a:pt x="239827" y="42085"/>
                  </a:cubicBezTo>
                  <a:cubicBezTo>
                    <a:pt x="309705" y="38509"/>
                    <a:pt x="392245" y="38157"/>
                    <a:pt x="456201" y="70634"/>
                  </a:cubicBezTo>
                  <a:cubicBezTo>
                    <a:pt x="479768" y="82593"/>
                    <a:pt x="500520" y="47185"/>
                    <a:pt x="476895" y="35226"/>
                  </a:cubicBezTo>
                  <a:cubicBezTo>
                    <a:pt x="407897" y="229"/>
                    <a:pt x="323481" y="-1764"/>
                    <a:pt x="247741" y="756"/>
                  </a:cubicBezTo>
                  <a:cubicBezTo>
                    <a:pt x="168426" y="3394"/>
                    <a:pt x="83482" y="13712"/>
                    <a:pt x="10615" y="46951"/>
                  </a:cubicBezTo>
                  <a:cubicBezTo>
                    <a:pt x="-13361" y="57913"/>
                    <a:pt x="7508" y="93262"/>
                    <a:pt x="31426" y="82359"/>
                  </a:cubicBezTo>
                  <a:lnTo>
                    <a:pt x="31426" y="8235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/>
            <p:cNvSpPr/>
            <p:nvPr/>
          </p:nvSpPr>
          <p:spPr>
            <a:xfrm>
              <a:off x="9584630" y="5507510"/>
              <a:ext cx="452749" cy="555185"/>
            </a:xfrm>
            <a:custGeom>
              <a:avLst/>
              <a:gdLst>
                <a:gd name="connsiteX0" fmla="*/ 1644 w 452749"/>
                <a:gd name="connsiteY0" fmla="*/ 24517 h 555185"/>
                <a:gd name="connsiteX1" fmla="*/ 41214 w 452749"/>
                <a:gd name="connsiteY1" fmla="*/ 289254 h 555185"/>
                <a:gd name="connsiteX2" fmla="*/ 102474 w 452749"/>
                <a:gd name="connsiteY2" fmla="*/ 502228 h 555185"/>
                <a:gd name="connsiteX3" fmla="*/ 442131 w 452749"/>
                <a:gd name="connsiteY3" fmla="*/ 499884 h 555185"/>
                <a:gd name="connsiteX4" fmla="*/ 421437 w 452749"/>
                <a:gd name="connsiteY4" fmla="*/ 464476 h 555185"/>
                <a:gd name="connsiteX5" fmla="*/ 119006 w 452749"/>
                <a:gd name="connsiteY5" fmla="*/ 455975 h 555185"/>
                <a:gd name="connsiteX6" fmla="*/ 79553 w 452749"/>
                <a:gd name="connsiteY6" fmla="*/ 240187 h 555185"/>
                <a:gd name="connsiteX7" fmla="*/ 41214 w 452749"/>
                <a:gd name="connsiteY7" fmla="*/ 13613 h 555185"/>
                <a:gd name="connsiteX8" fmla="*/ 1644 w 452749"/>
                <a:gd name="connsiteY8" fmla="*/ 24517 h 555185"/>
                <a:gd name="connsiteX9" fmla="*/ 1644 w 452749"/>
                <a:gd name="connsiteY9" fmla="*/ 24517 h 55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749" h="555185">
                  <a:moveTo>
                    <a:pt x="1644" y="24517"/>
                  </a:moveTo>
                  <a:cubicBezTo>
                    <a:pt x="36700" y="108698"/>
                    <a:pt x="35645" y="199738"/>
                    <a:pt x="41214" y="289254"/>
                  </a:cubicBezTo>
                  <a:cubicBezTo>
                    <a:pt x="45669" y="361418"/>
                    <a:pt x="53407" y="445130"/>
                    <a:pt x="102474" y="502228"/>
                  </a:cubicBezTo>
                  <a:cubicBezTo>
                    <a:pt x="184369" y="597489"/>
                    <a:pt x="348394" y="543674"/>
                    <a:pt x="442131" y="499884"/>
                  </a:cubicBezTo>
                  <a:cubicBezTo>
                    <a:pt x="466107" y="488687"/>
                    <a:pt x="445237" y="453338"/>
                    <a:pt x="421437" y="464476"/>
                  </a:cubicBezTo>
                  <a:cubicBezTo>
                    <a:pt x="337432" y="503694"/>
                    <a:pt x="181438" y="556337"/>
                    <a:pt x="119006" y="455975"/>
                  </a:cubicBezTo>
                  <a:cubicBezTo>
                    <a:pt x="81253" y="395243"/>
                    <a:pt x="82953" y="309010"/>
                    <a:pt x="79553" y="240187"/>
                  </a:cubicBezTo>
                  <a:cubicBezTo>
                    <a:pt x="75742" y="163334"/>
                    <a:pt x="71170" y="85484"/>
                    <a:pt x="41214" y="13613"/>
                  </a:cubicBezTo>
                  <a:cubicBezTo>
                    <a:pt x="31190" y="-10480"/>
                    <a:pt x="-8497" y="72"/>
                    <a:pt x="1644" y="24517"/>
                  </a:cubicBezTo>
                  <a:lnTo>
                    <a:pt x="1644" y="2451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/>
            <p:cNvSpPr/>
            <p:nvPr/>
          </p:nvSpPr>
          <p:spPr>
            <a:xfrm>
              <a:off x="9977314" y="5506826"/>
              <a:ext cx="166935" cy="490437"/>
            </a:xfrm>
            <a:custGeom>
              <a:avLst/>
              <a:gdLst>
                <a:gd name="connsiteX0" fmla="*/ 124130 w 166935"/>
                <a:gd name="connsiteY0" fmla="*/ 19748 h 490437"/>
                <a:gd name="connsiteX1" fmla="*/ 3838 w 166935"/>
                <a:gd name="connsiteY1" fmla="*/ 460762 h 490437"/>
                <a:gd name="connsiteX2" fmla="*/ 39246 w 166935"/>
                <a:gd name="connsiteY2" fmla="*/ 481456 h 490437"/>
                <a:gd name="connsiteX3" fmla="*/ 165166 w 166935"/>
                <a:gd name="connsiteY3" fmla="*/ 19690 h 490437"/>
                <a:gd name="connsiteX4" fmla="*/ 124130 w 166935"/>
                <a:gd name="connsiteY4" fmla="*/ 19748 h 490437"/>
                <a:gd name="connsiteX5" fmla="*/ 124130 w 166935"/>
                <a:gd name="connsiteY5" fmla="*/ 19748 h 49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935" h="490437">
                  <a:moveTo>
                    <a:pt x="124130" y="19748"/>
                  </a:moveTo>
                  <a:cubicBezTo>
                    <a:pt x="135269" y="168883"/>
                    <a:pt x="91713" y="339005"/>
                    <a:pt x="3838" y="460762"/>
                  </a:cubicBezTo>
                  <a:cubicBezTo>
                    <a:pt x="-11697" y="482277"/>
                    <a:pt x="23945" y="502736"/>
                    <a:pt x="39246" y="481456"/>
                  </a:cubicBezTo>
                  <a:cubicBezTo>
                    <a:pt x="130872" y="354539"/>
                    <a:pt x="176773" y="175214"/>
                    <a:pt x="165166" y="19690"/>
                  </a:cubicBezTo>
                  <a:cubicBezTo>
                    <a:pt x="163231" y="-6456"/>
                    <a:pt x="122137" y="-6690"/>
                    <a:pt x="124130" y="19748"/>
                  </a:cubicBezTo>
                  <a:lnTo>
                    <a:pt x="124130" y="1974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/>
            <p:cNvSpPr/>
            <p:nvPr/>
          </p:nvSpPr>
          <p:spPr>
            <a:xfrm>
              <a:off x="9973227" y="5606374"/>
              <a:ext cx="93044" cy="310531"/>
            </a:xfrm>
            <a:custGeom>
              <a:avLst/>
              <a:gdLst>
                <a:gd name="connsiteX0" fmla="*/ 52009 w 93044"/>
                <a:gd name="connsiteY0" fmla="*/ 19858 h 310531"/>
                <a:gd name="connsiteX1" fmla="*/ 2063 w 93044"/>
                <a:gd name="connsiteY1" fmla="*/ 279144 h 310531"/>
                <a:gd name="connsiteX2" fmla="*/ 37471 w 93044"/>
                <a:gd name="connsiteY2" fmla="*/ 299838 h 310531"/>
                <a:gd name="connsiteX3" fmla="*/ 93044 w 93044"/>
                <a:gd name="connsiteY3" fmla="*/ 19800 h 310531"/>
                <a:gd name="connsiteX4" fmla="*/ 52009 w 93044"/>
                <a:gd name="connsiteY4" fmla="*/ 19858 h 310531"/>
                <a:gd name="connsiteX5" fmla="*/ 52009 w 93044"/>
                <a:gd name="connsiteY5" fmla="*/ 19858 h 31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44" h="310531">
                  <a:moveTo>
                    <a:pt x="52009" y="19858"/>
                  </a:moveTo>
                  <a:cubicBezTo>
                    <a:pt x="51598" y="109843"/>
                    <a:pt x="39640" y="196662"/>
                    <a:pt x="2063" y="279144"/>
                  </a:cubicBezTo>
                  <a:cubicBezTo>
                    <a:pt x="-8841" y="303062"/>
                    <a:pt x="26508" y="323931"/>
                    <a:pt x="37471" y="299838"/>
                  </a:cubicBezTo>
                  <a:cubicBezTo>
                    <a:pt x="78213" y="210497"/>
                    <a:pt x="92634" y="117523"/>
                    <a:pt x="93044" y="19800"/>
                  </a:cubicBezTo>
                  <a:cubicBezTo>
                    <a:pt x="93162" y="-6639"/>
                    <a:pt x="52126" y="-6580"/>
                    <a:pt x="52009" y="19858"/>
                  </a:cubicBezTo>
                  <a:lnTo>
                    <a:pt x="52009" y="1985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/>
            <p:cNvSpPr/>
            <p:nvPr/>
          </p:nvSpPr>
          <p:spPr>
            <a:xfrm>
              <a:off x="9920361" y="5957447"/>
              <a:ext cx="39701" cy="41035"/>
            </a:xfrm>
            <a:custGeom>
              <a:avLst/>
              <a:gdLst>
                <a:gd name="connsiteX0" fmla="*/ 19873 w 39701"/>
                <a:gd name="connsiteY0" fmla="*/ 41035 h 41035"/>
                <a:gd name="connsiteX1" fmla="*/ 19873 w 39701"/>
                <a:gd name="connsiteY1" fmla="*/ 0 h 41035"/>
                <a:gd name="connsiteX2" fmla="*/ 19873 w 39701"/>
                <a:gd name="connsiteY2" fmla="*/ 41035 h 41035"/>
                <a:gd name="connsiteX3" fmla="*/ 19873 w 39701"/>
                <a:gd name="connsiteY3" fmla="*/ 41035 h 4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01" h="41035">
                  <a:moveTo>
                    <a:pt x="19873" y="41035"/>
                  </a:moveTo>
                  <a:cubicBezTo>
                    <a:pt x="46312" y="41035"/>
                    <a:pt x="46312" y="0"/>
                    <a:pt x="19873" y="0"/>
                  </a:cubicBezTo>
                  <a:cubicBezTo>
                    <a:pt x="-6624" y="0"/>
                    <a:pt x="-6624" y="41035"/>
                    <a:pt x="19873" y="41035"/>
                  </a:cubicBezTo>
                  <a:lnTo>
                    <a:pt x="19873" y="4103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/>
            <p:cNvSpPr/>
            <p:nvPr/>
          </p:nvSpPr>
          <p:spPr>
            <a:xfrm>
              <a:off x="10213793" y="4837091"/>
              <a:ext cx="145638" cy="984526"/>
            </a:xfrm>
            <a:custGeom>
              <a:avLst/>
              <a:gdLst>
                <a:gd name="connsiteX0" fmla="*/ 1847 w 145638"/>
                <a:gd name="connsiteY0" fmla="*/ 31509 h 984526"/>
                <a:gd name="connsiteX1" fmla="*/ 104612 w 145638"/>
                <a:gd name="connsiteY1" fmla="*/ 495796 h 984526"/>
                <a:gd name="connsiteX2" fmla="*/ 17382 w 145638"/>
                <a:gd name="connsiteY2" fmla="*/ 959496 h 984526"/>
                <a:gd name="connsiteX3" fmla="*/ 56952 w 145638"/>
                <a:gd name="connsiteY3" fmla="*/ 970400 h 984526"/>
                <a:gd name="connsiteX4" fmla="*/ 145589 w 145638"/>
                <a:gd name="connsiteY4" fmla="*/ 485889 h 984526"/>
                <a:gd name="connsiteX5" fmla="*/ 37314 w 145638"/>
                <a:gd name="connsiteY5" fmla="*/ 10756 h 984526"/>
                <a:gd name="connsiteX6" fmla="*/ 1847 w 145638"/>
                <a:gd name="connsiteY6" fmla="*/ 31509 h 984526"/>
                <a:gd name="connsiteX7" fmla="*/ 1847 w 145638"/>
                <a:gd name="connsiteY7" fmla="*/ 31509 h 98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638" h="984526">
                  <a:moveTo>
                    <a:pt x="1847" y="31509"/>
                  </a:moveTo>
                  <a:cubicBezTo>
                    <a:pt x="64514" y="179119"/>
                    <a:pt x="103088" y="334995"/>
                    <a:pt x="104612" y="495796"/>
                  </a:cubicBezTo>
                  <a:cubicBezTo>
                    <a:pt x="106136" y="654486"/>
                    <a:pt x="69262" y="810421"/>
                    <a:pt x="17382" y="959496"/>
                  </a:cubicBezTo>
                  <a:cubicBezTo>
                    <a:pt x="8647" y="984587"/>
                    <a:pt x="48335" y="995256"/>
                    <a:pt x="56952" y="970400"/>
                  </a:cubicBezTo>
                  <a:cubicBezTo>
                    <a:pt x="111295" y="814231"/>
                    <a:pt x="147171" y="651965"/>
                    <a:pt x="145589" y="485889"/>
                  </a:cubicBezTo>
                  <a:cubicBezTo>
                    <a:pt x="144006" y="321336"/>
                    <a:pt x="101270" y="161474"/>
                    <a:pt x="37314" y="10756"/>
                  </a:cubicBezTo>
                  <a:cubicBezTo>
                    <a:pt x="26938" y="-13455"/>
                    <a:pt x="-8412" y="7474"/>
                    <a:pt x="1847" y="31509"/>
                  </a:cubicBezTo>
                  <a:lnTo>
                    <a:pt x="1847" y="3150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9730426" y="5178080"/>
              <a:ext cx="60885" cy="315186"/>
            </a:xfrm>
            <a:custGeom>
              <a:avLst/>
              <a:gdLst>
                <a:gd name="connsiteX0" fmla="*/ 19989 w 60885"/>
                <a:gd name="connsiteY0" fmla="*/ 14759 h 315186"/>
                <a:gd name="connsiteX1" fmla="*/ 19989 w 60885"/>
                <a:gd name="connsiteY1" fmla="*/ 301187 h 315186"/>
                <a:gd name="connsiteX2" fmla="*/ 59559 w 60885"/>
                <a:gd name="connsiteY2" fmla="*/ 290283 h 315186"/>
                <a:gd name="connsiteX3" fmla="*/ 59559 w 60885"/>
                <a:gd name="connsiteY3" fmla="*/ 25663 h 315186"/>
                <a:gd name="connsiteX4" fmla="*/ 19989 w 60885"/>
                <a:gd name="connsiteY4" fmla="*/ 14759 h 315186"/>
                <a:gd name="connsiteX5" fmla="*/ 19989 w 60885"/>
                <a:gd name="connsiteY5" fmla="*/ 14759 h 31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885" h="315186">
                  <a:moveTo>
                    <a:pt x="19989" y="14759"/>
                  </a:moveTo>
                  <a:cubicBezTo>
                    <a:pt x="-352" y="105565"/>
                    <a:pt x="-12311" y="211846"/>
                    <a:pt x="19989" y="301187"/>
                  </a:cubicBezTo>
                  <a:cubicBezTo>
                    <a:pt x="28900" y="325867"/>
                    <a:pt x="68587" y="315197"/>
                    <a:pt x="59559" y="290283"/>
                  </a:cubicBezTo>
                  <a:cubicBezTo>
                    <a:pt x="29662" y="207743"/>
                    <a:pt x="40742" y="109551"/>
                    <a:pt x="59559" y="25663"/>
                  </a:cubicBezTo>
                  <a:cubicBezTo>
                    <a:pt x="65363" y="-131"/>
                    <a:pt x="25793" y="-11094"/>
                    <a:pt x="19989" y="14759"/>
                  </a:cubicBezTo>
                  <a:lnTo>
                    <a:pt x="19989" y="1475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/>
            <p:cNvSpPr/>
            <p:nvPr/>
          </p:nvSpPr>
          <p:spPr>
            <a:xfrm>
              <a:off x="9920096" y="5148099"/>
              <a:ext cx="175001" cy="60918"/>
            </a:xfrm>
            <a:custGeom>
              <a:avLst/>
              <a:gdLst>
                <a:gd name="connsiteX0" fmla="*/ 9761 w 175001"/>
                <a:gd name="connsiteY0" fmla="*/ 38585 h 60918"/>
                <a:gd name="connsiteX1" fmla="*/ 160420 w 175001"/>
                <a:gd name="connsiteY1" fmla="*/ 52361 h 60918"/>
                <a:gd name="connsiteX2" fmla="*/ 149517 w 175001"/>
                <a:gd name="connsiteY2" fmla="*/ 12791 h 60918"/>
                <a:gd name="connsiteX3" fmla="*/ 30514 w 175001"/>
                <a:gd name="connsiteY3" fmla="*/ 3118 h 60918"/>
                <a:gd name="connsiteX4" fmla="*/ 9761 w 175001"/>
                <a:gd name="connsiteY4" fmla="*/ 38585 h 60918"/>
                <a:gd name="connsiteX5" fmla="*/ 9761 w 175001"/>
                <a:gd name="connsiteY5" fmla="*/ 38585 h 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001" h="60918">
                  <a:moveTo>
                    <a:pt x="9761" y="38585"/>
                  </a:moveTo>
                  <a:cubicBezTo>
                    <a:pt x="54314" y="65668"/>
                    <a:pt x="111295" y="65316"/>
                    <a:pt x="160420" y="52361"/>
                  </a:cubicBezTo>
                  <a:cubicBezTo>
                    <a:pt x="185979" y="45619"/>
                    <a:pt x="175134" y="6049"/>
                    <a:pt x="149517" y="12791"/>
                  </a:cubicBezTo>
                  <a:cubicBezTo>
                    <a:pt x="110826" y="22991"/>
                    <a:pt x="65746" y="24574"/>
                    <a:pt x="30514" y="3118"/>
                  </a:cubicBezTo>
                  <a:cubicBezTo>
                    <a:pt x="7827" y="-10658"/>
                    <a:pt x="-12808" y="24867"/>
                    <a:pt x="9761" y="38585"/>
                  </a:cubicBezTo>
                  <a:lnTo>
                    <a:pt x="9761" y="3858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/>
            <p:cNvSpPr/>
            <p:nvPr/>
          </p:nvSpPr>
          <p:spPr>
            <a:xfrm>
              <a:off x="9908059" y="5183807"/>
              <a:ext cx="99143" cy="274977"/>
            </a:xfrm>
            <a:custGeom>
              <a:avLst/>
              <a:gdLst>
                <a:gd name="connsiteX0" fmla="*/ 59258 w 99143"/>
                <a:gd name="connsiteY0" fmla="*/ 14894 h 274977"/>
                <a:gd name="connsiteX1" fmla="*/ 636 w 99143"/>
                <a:gd name="connsiteY1" fmla="*/ 249382 h 274977"/>
                <a:gd name="connsiteX2" fmla="*/ 40206 w 99143"/>
                <a:gd name="connsiteY2" fmla="*/ 260286 h 274977"/>
                <a:gd name="connsiteX3" fmla="*/ 98828 w 99143"/>
                <a:gd name="connsiteY3" fmla="*/ 25798 h 274977"/>
                <a:gd name="connsiteX4" fmla="*/ 59258 w 99143"/>
                <a:gd name="connsiteY4" fmla="*/ 14894 h 274977"/>
                <a:gd name="connsiteX5" fmla="*/ 59258 w 99143"/>
                <a:gd name="connsiteY5" fmla="*/ 14894 h 27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143" h="274977">
                  <a:moveTo>
                    <a:pt x="59258" y="14894"/>
                  </a:moveTo>
                  <a:cubicBezTo>
                    <a:pt x="46244" y="94620"/>
                    <a:pt x="19161" y="170946"/>
                    <a:pt x="636" y="249382"/>
                  </a:cubicBezTo>
                  <a:cubicBezTo>
                    <a:pt x="-5460" y="275117"/>
                    <a:pt x="34110" y="286021"/>
                    <a:pt x="40206" y="260286"/>
                  </a:cubicBezTo>
                  <a:cubicBezTo>
                    <a:pt x="58731" y="181850"/>
                    <a:pt x="85814" y="105523"/>
                    <a:pt x="98828" y="25798"/>
                  </a:cubicBezTo>
                  <a:cubicBezTo>
                    <a:pt x="103049" y="-113"/>
                    <a:pt x="63538" y="-11193"/>
                    <a:pt x="59258" y="14894"/>
                  </a:cubicBezTo>
                  <a:lnTo>
                    <a:pt x="59258" y="1489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/>
            <p:cNvSpPr/>
            <p:nvPr/>
          </p:nvSpPr>
          <p:spPr>
            <a:xfrm>
              <a:off x="10042823" y="5178418"/>
              <a:ext cx="41035" cy="285914"/>
            </a:xfrm>
            <a:custGeom>
              <a:avLst/>
              <a:gdLst>
                <a:gd name="connsiteX0" fmla="*/ 0 w 41035"/>
                <a:gd name="connsiteY0" fmla="*/ 19873 h 285914"/>
                <a:gd name="connsiteX1" fmla="*/ 0 w 41035"/>
                <a:gd name="connsiteY1" fmla="*/ 266086 h 285914"/>
                <a:gd name="connsiteX2" fmla="*/ 41035 w 41035"/>
                <a:gd name="connsiteY2" fmla="*/ 266086 h 285914"/>
                <a:gd name="connsiteX3" fmla="*/ 41035 w 41035"/>
                <a:gd name="connsiteY3" fmla="*/ 19873 h 285914"/>
                <a:gd name="connsiteX4" fmla="*/ 0 w 41035"/>
                <a:gd name="connsiteY4" fmla="*/ 19873 h 285914"/>
                <a:gd name="connsiteX5" fmla="*/ 0 w 41035"/>
                <a:gd name="connsiteY5" fmla="*/ 19873 h 28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35" h="285914">
                  <a:moveTo>
                    <a:pt x="0" y="19873"/>
                  </a:moveTo>
                  <a:cubicBezTo>
                    <a:pt x="0" y="101944"/>
                    <a:pt x="0" y="184015"/>
                    <a:pt x="0" y="266086"/>
                  </a:cubicBezTo>
                  <a:cubicBezTo>
                    <a:pt x="0" y="292524"/>
                    <a:pt x="41035" y="292524"/>
                    <a:pt x="41035" y="266086"/>
                  </a:cubicBezTo>
                  <a:cubicBezTo>
                    <a:pt x="41035" y="184015"/>
                    <a:pt x="41035" y="101944"/>
                    <a:pt x="41035" y="19873"/>
                  </a:cubicBezTo>
                  <a:cubicBezTo>
                    <a:pt x="41035" y="-6624"/>
                    <a:pt x="0" y="-6624"/>
                    <a:pt x="0" y="19873"/>
                  </a:cubicBezTo>
                  <a:lnTo>
                    <a:pt x="0" y="1987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/>
            <p:cNvSpPr/>
            <p:nvPr/>
          </p:nvSpPr>
          <p:spPr>
            <a:xfrm>
              <a:off x="10096491" y="5816299"/>
              <a:ext cx="185768" cy="52634"/>
            </a:xfrm>
            <a:custGeom>
              <a:avLst/>
              <a:gdLst>
                <a:gd name="connsiteX0" fmla="*/ 19609 w 185768"/>
                <a:gd name="connsiteY0" fmla="*/ 47352 h 52634"/>
                <a:gd name="connsiteX1" fmla="*/ 171616 w 185768"/>
                <a:gd name="connsiteY1" fmla="*/ 40787 h 52634"/>
                <a:gd name="connsiteX2" fmla="*/ 160713 w 185768"/>
                <a:gd name="connsiteY2" fmla="*/ 1217 h 52634"/>
                <a:gd name="connsiteX3" fmla="*/ 19609 w 185768"/>
                <a:gd name="connsiteY3" fmla="*/ 6376 h 52634"/>
                <a:gd name="connsiteX4" fmla="*/ 19609 w 185768"/>
                <a:gd name="connsiteY4" fmla="*/ 47352 h 52634"/>
                <a:gd name="connsiteX5" fmla="*/ 19609 w 185768"/>
                <a:gd name="connsiteY5" fmla="*/ 47352 h 5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768" h="52634">
                  <a:moveTo>
                    <a:pt x="19609" y="47352"/>
                  </a:moveTo>
                  <a:cubicBezTo>
                    <a:pt x="71080" y="53097"/>
                    <a:pt x="121729" y="57846"/>
                    <a:pt x="171616" y="40787"/>
                  </a:cubicBezTo>
                  <a:cubicBezTo>
                    <a:pt x="196531" y="32286"/>
                    <a:pt x="185803" y="-7401"/>
                    <a:pt x="160713" y="1217"/>
                  </a:cubicBezTo>
                  <a:cubicBezTo>
                    <a:pt x="114284" y="17103"/>
                    <a:pt x="67386" y="11651"/>
                    <a:pt x="19609" y="6376"/>
                  </a:cubicBezTo>
                  <a:cubicBezTo>
                    <a:pt x="-6653" y="3386"/>
                    <a:pt x="-6419" y="44421"/>
                    <a:pt x="19609" y="47352"/>
                  </a:cubicBezTo>
                  <a:lnTo>
                    <a:pt x="19609" y="4735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/>
            <p:cNvSpPr/>
            <p:nvPr/>
          </p:nvSpPr>
          <p:spPr>
            <a:xfrm>
              <a:off x="10100839" y="5805779"/>
              <a:ext cx="319878" cy="218720"/>
            </a:xfrm>
            <a:custGeom>
              <a:avLst/>
              <a:gdLst>
                <a:gd name="connsiteX0" fmla="*/ 13034 w 319878"/>
                <a:gd name="connsiteY0" fmla="*/ 43628 h 218720"/>
                <a:gd name="connsiteX1" fmla="*/ 3185 w 319878"/>
                <a:gd name="connsiteY1" fmla="*/ 141409 h 218720"/>
                <a:gd name="connsiteX2" fmla="*/ 67611 w 319878"/>
                <a:gd name="connsiteY2" fmla="*/ 199152 h 218720"/>
                <a:gd name="connsiteX3" fmla="*/ 275485 w 319878"/>
                <a:gd name="connsiteY3" fmla="*/ 206187 h 218720"/>
                <a:gd name="connsiteX4" fmla="*/ 293541 w 319878"/>
                <a:gd name="connsiteY4" fmla="*/ 101195 h 218720"/>
                <a:gd name="connsiteX5" fmla="*/ 136961 w 319878"/>
                <a:gd name="connsiteY5" fmla="*/ 2123 h 218720"/>
                <a:gd name="connsiteX6" fmla="*/ 116267 w 319878"/>
                <a:gd name="connsiteY6" fmla="*/ 37531 h 218720"/>
                <a:gd name="connsiteX7" fmla="*/ 229525 w 319878"/>
                <a:gd name="connsiteY7" fmla="*/ 101605 h 218720"/>
                <a:gd name="connsiteX8" fmla="*/ 276012 w 319878"/>
                <a:gd name="connsiteY8" fmla="*/ 143461 h 218720"/>
                <a:gd name="connsiteX9" fmla="*/ 264581 w 319878"/>
                <a:gd name="connsiteY9" fmla="*/ 166617 h 218720"/>
                <a:gd name="connsiteX10" fmla="*/ 102081 w 319878"/>
                <a:gd name="connsiteY10" fmla="*/ 165796 h 218720"/>
                <a:gd name="connsiteX11" fmla="*/ 42755 w 319878"/>
                <a:gd name="connsiteY11" fmla="*/ 130506 h 218720"/>
                <a:gd name="connsiteX12" fmla="*/ 52604 w 319878"/>
                <a:gd name="connsiteY12" fmla="*/ 54531 h 218720"/>
                <a:gd name="connsiteX13" fmla="*/ 13034 w 319878"/>
                <a:gd name="connsiteY13" fmla="*/ 43628 h 218720"/>
                <a:gd name="connsiteX14" fmla="*/ 13034 w 319878"/>
                <a:gd name="connsiteY14" fmla="*/ 43628 h 21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878" h="218720">
                  <a:moveTo>
                    <a:pt x="13034" y="43628"/>
                  </a:moveTo>
                  <a:cubicBezTo>
                    <a:pt x="7054" y="75049"/>
                    <a:pt x="-6018" y="109401"/>
                    <a:pt x="3185" y="141409"/>
                  </a:cubicBezTo>
                  <a:cubicBezTo>
                    <a:pt x="11451" y="170017"/>
                    <a:pt x="41055" y="189948"/>
                    <a:pt x="67611" y="199152"/>
                  </a:cubicBezTo>
                  <a:cubicBezTo>
                    <a:pt x="130102" y="220783"/>
                    <a:pt x="212056" y="226411"/>
                    <a:pt x="275485" y="206187"/>
                  </a:cubicBezTo>
                  <a:cubicBezTo>
                    <a:pt x="332349" y="188014"/>
                    <a:pt x="330297" y="138947"/>
                    <a:pt x="293541" y="101195"/>
                  </a:cubicBezTo>
                  <a:cubicBezTo>
                    <a:pt x="251215" y="57697"/>
                    <a:pt x="191421" y="27448"/>
                    <a:pt x="136961" y="2123"/>
                  </a:cubicBezTo>
                  <a:cubicBezTo>
                    <a:pt x="113160" y="-8957"/>
                    <a:pt x="92291" y="26393"/>
                    <a:pt x="116267" y="37531"/>
                  </a:cubicBezTo>
                  <a:cubicBezTo>
                    <a:pt x="155603" y="55821"/>
                    <a:pt x="193766" y="76925"/>
                    <a:pt x="229525" y="101605"/>
                  </a:cubicBezTo>
                  <a:cubicBezTo>
                    <a:pt x="246350" y="113212"/>
                    <a:pt x="264112" y="126636"/>
                    <a:pt x="276012" y="143461"/>
                  </a:cubicBezTo>
                  <a:cubicBezTo>
                    <a:pt x="285627" y="157120"/>
                    <a:pt x="278944" y="161224"/>
                    <a:pt x="264581" y="166617"/>
                  </a:cubicBezTo>
                  <a:cubicBezTo>
                    <a:pt x="214342" y="185435"/>
                    <a:pt x="153023" y="176465"/>
                    <a:pt x="102081" y="165796"/>
                  </a:cubicBezTo>
                  <a:cubicBezTo>
                    <a:pt x="80391" y="161282"/>
                    <a:pt x="52135" y="153368"/>
                    <a:pt x="42755" y="130506"/>
                  </a:cubicBezTo>
                  <a:cubicBezTo>
                    <a:pt x="34021" y="109226"/>
                    <a:pt x="48617" y="75694"/>
                    <a:pt x="52604" y="54531"/>
                  </a:cubicBezTo>
                  <a:cubicBezTo>
                    <a:pt x="57528" y="28679"/>
                    <a:pt x="18017" y="17658"/>
                    <a:pt x="13034" y="43628"/>
                  </a:cubicBezTo>
                  <a:lnTo>
                    <a:pt x="13034" y="4362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/>
            <p:cNvSpPr/>
            <p:nvPr/>
          </p:nvSpPr>
          <p:spPr>
            <a:xfrm>
              <a:off x="9487493" y="5804947"/>
              <a:ext cx="168184" cy="145374"/>
            </a:xfrm>
            <a:custGeom>
              <a:avLst/>
              <a:gdLst>
                <a:gd name="connsiteX0" fmla="*/ 124457 w 168184"/>
                <a:gd name="connsiteY0" fmla="*/ 83 h 145374"/>
                <a:gd name="connsiteX1" fmla="*/ 1468 w 168184"/>
                <a:gd name="connsiteY1" fmla="*/ 89130 h 145374"/>
                <a:gd name="connsiteX2" fmla="*/ 49773 w 168184"/>
                <a:gd name="connsiteY2" fmla="*/ 136086 h 145374"/>
                <a:gd name="connsiteX3" fmla="*/ 153358 w 168184"/>
                <a:gd name="connsiteY3" fmla="*/ 140072 h 145374"/>
                <a:gd name="connsiteX4" fmla="*/ 142454 w 168184"/>
                <a:gd name="connsiteY4" fmla="*/ 100503 h 145374"/>
                <a:gd name="connsiteX5" fmla="*/ 41273 w 168184"/>
                <a:gd name="connsiteY5" fmla="*/ 79750 h 145374"/>
                <a:gd name="connsiteX6" fmla="*/ 41976 w 168184"/>
                <a:gd name="connsiteY6" fmla="*/ 71602 h 145374"/>
                <a:gd name="connsiteX7" fmla="*/ 52118 w 168184"/>
                <a:gd name="connsiteY7" fmla="*/ 61108 h 145374"/>
                <a:gd name="connsiteX8" fmla="*/ 124457 w 168184"/>
                <a:gd name="connsiteY8" fmla="*/ 41177 h 145374"/>
                <a:gd name="connsiteX9" fmla="*/ 124457 w 168184"/>
                <a:gd name="connsiteY9" fmla="*/ 83 h 145374"/>
                <a:gd name="connsiteX10" fmla="*/ 124457 w 168184"/>
                <a:gd name="connsiteY10" fmla="*/ 83 h 14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184" h="145374">
                  <a:moveTo>
                    <a:pt x="124457" y="83"/>
                  </a:moveTo>
                  <a:cubicBezTo>
                    <a:pt x="77149" y="3893"/>
                    <a:pt x="-12542" y="22301"/>
                    <a:pt x="1468" y="89130"/>
                  </a:cubicBezTo>
                  <a:cubicBezTo>
                    <a:pt x="6334" y="112286"/>
                    <a:pt x="29196" y="128172"/>
                    <a:pt x="49773" y="136086"/>
                  </a:cubicBezTo>
                  <a:cubicBezTo>
                    <a:pt x="82777" y="148807"/>
                    <a:pt x="119240" y="146755"/>
                    <a:pt x="153358" y="140072"/>
                  </a:cubicBezTo>
                  <a:cubicBezTo>
                    <a:pt x="179328" y="134972"/>
                    <a:pt x="168307" y="95402"/>
                    <a:pt x="142454" y="100503"/>
                  </a:cubicBezTo>
                  <a:cubicBezTo>
                    <a:pt x="113436" y="106189"/>
                    <a:pt x="57745" y="111172"/>
                    <a:pt x="41273" y="79750"/>
                  </a:cubicBezTo>
                  <a:cubicBezTo>
                    <a:pt x="39924" y="77229"/>
                    <a:pt x="40569" y="76116"/>
                    <a:pt x="41976" y="71602"/>
                  </a:cubicBezTo>
                  <a:cubicBezTo>
                    <a:pt x="42855" y="68905"/>
                    <a:pt x="48542" y="63571"/>
                    <a:pt x="52118" y="61108"/>
                  </a:cubicBezTo>
                  <a:cubicBezTo>
                    <a:pt x="72577" y="46688"/>
                    <a:pt x="100246" y="43111"/>
                    <a:pt x="124457" y="41177"/>
                  </a:cubicBezTo>
                  <a:cubicBezTo>
                    <a:pt x="150662" y="39008"/>
                    <a:pt x="150837" y="-2086"/>
                    <a:pt x="124457" y="83"/>
                  </a:cubicBezTo>
                  <a:lnTo>
                    <a:pt x="124457" y="8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/>
            <p:cNvSpPr/>
            <p:nvPr/>
          </p:nvSpPr>
          <p:spPr>
            <a:xfrm>
              <a:off x="9337929" y="2790569"/>
              <a:ext cx="1184151" cy="323479"/>
            </a:xfrm>
            <a:custGeom>
              <a:avLst/>
              <a:gdLst>
                <a:gd name="connsiteX0" fmla="*/ 13153 w 1184151"/>
                <a:gd name="connsiteY0" fmla="*/ 33528 h 323479"/>
                <a:gd name="connsiteX1" fmla="*/ 27691 w 1184151"/>
                <a:gd name="connsiteY1" fmla="*/ 313565 h 323479"/>
                <a:gd name="connsiteX2" fmla="*/ 63099 w 1184151"/>
                <a:gd name="connsiteY2" fmla="*/ 313565 h 323479"/>
                <a:gd name="connsiteX3" fmla="*/ 151032 w 1184151"/>
                <a:gd name="connsiteY3" fmla="*/ 161148 h 323479"/>
                <a:gd name="connsiteX4" fmla="*/ 113514 w 1184151"/>
                <a:gd name="connsiteY4" fmla="*/ 156224 h 323479"/>
                <a:gd name="connsiteX5" fmla="*/ 187437 w 1184151"/>
                <a:gd name="connsiteY5" fmla="*/ 285720 h 323479"/>
                <a:gd name="connsiteX6" fmla="*/ 215517 w 1184151"/>
                <a:gd name="connsiteY6" fmla="*/ 278333 h 323479"/>
                <a:gd name="connsiteX7" fmla="*/ 268277 w 1184151"/>
                <a:gd name="connsiteY7" fmla="*/ 143503 h 323479"/>
                <a:gd name="connsiteX8" fmla="*/ 232869 w 1184151"/>
                <a:gd name="connsiteY8" fmla="*/ 143503 h 323479"/>
                <a:gd name="connsiteX9" fmla="*/ 363361 w 1184151"/>
                <a:gd name="connsiteY9" fmla="*/ 273995 h 323479"/>
                <a:gd name="connsiteX10" fmla="*/ 388217 w 1184151"/>
                <a:gd name="connsiteY10" fmla="*/ 270771 h 323479"/>
                <a:gd name="connsiteX11" fmla="*/ 464426 w 1184151"/>
                <a:gd name="connsiteY11" fmla="*/ 135940 h 323479"/>
                <a:gd name="connsiteX12" fmla="*/ 432184 w 1184151"/>
                <a:gd name="connsiteY12" fmla="*/ 131778 h 323479"/>
                <a:gd name="connsiteX13" fmla="*/ 527445 w 1184151"/>
                <a:gd name="connsiteY13" fmla="*/ 250546 h 323479"/>
                <a:gd name="connsiteX14" fmla="*/ 555525 w 1184151"/>
                <a:gd name="connsiteY14" fmla="*/ 243160 h 323479"/>
                <a:gd name="connsiteX15" fmla="*/ 622647 w 1184151"/>
                <a:gd name="connsiteY15" fmla="*/ 153527 h 323479"/>
                <a:gd name="connsiteX16" fmla="*/ 590405 w 1184151"/>
                <a:gd name="connsiteY16" fmla="*/ 149365 h 323479"/>
                <a:gd name="connsiteX17" fmla="*/ 706594 w 1184151"/>
                <a:gd name="connsiteY17" fmla="*/ 264147 h 323479"/>
                <a:gd name="connsiteX18" fmla="*/ 775065 w 1184151"/>
                <a:gd name="connsiteY18" fmla="*/ 141803 h 323479"/>
                <a:gd name="connsiteX19" fmla="*/ 746047 w 1184151"/>
                <a:gd name="connsiteY19" fmla="*/ 141803 h 323479"/>
                <a:gd name="connsiteX20" fmla="*/ 861591 w 1184151"/>
                <a:gd name="connsiteY20" fmla="*/ 256409 h 323479"/>
                <a:gd name="connsiteX21" fmla="*/ 889671 w 1184151"/>
                <a:gd name="connsiteY21" fmla="*/ 249022 h 323479"/>
                <a:gd name="connsiteX22" fmla="*/ 950931 w 1184151"/>
                <a:gd name="connsiteY22" fmla="*/ 165251 h 323479"/>
                <a:gd name="connsiteX23" fmla="*/ 918689 w 1184151"/>
                <a:gd name="connsiteY23" fmla="*/ 161089 h 323479"/>
                <a:gd name="connsiteX24" fmla="*/ 998122 w 1184151"/>
                <a:gd name="connsiteY24" fmla="*/ 300082 h 323479"/>
                <a:gd name="connsiteX25" fmla="*/ 1030364 w 1184151"/>
                <a:gd name="connsiteY25" fmla="*/ 295920 h 323479"/>
                <a:gd name="connsiteX26" fmla="*/ 1077262 w 1184151"/>
                <a:gd name="connsiteY26" fmla="*/ 196263 h 323479"/>
                <a:gd name="connsiteX27" fmla="*/ 1041854 w 1184151"/>
                <a:gd name="connsiteY27" fmla="*/ 196263 h 323479"/>
                <a:gd name="connsiteX28" fmla="*/ 1103700 w 1184151"/>
                <a:gd name="connsiteY28" fmla="*/ 294220 h 323479"/>
                <a:gd name="connsiteX29" fmla="*/ 1135942 w 1184151"/>
                <a:gd name="connsiteY29" fmla="*/ 290058 h 323479"/>
                <a:gd name="connsiteX30" fmla="*/ 1155346 w 1184151"/>
                <a:gd name="connsiteY30" fmla="*/ 167713 h 323479"/>
                <a:gd name="connsiteX31" fmla="*/ 1175454 w 1184151"/>
                <a:gd name="connsiteY31" fmla="*/ 39448 h 323479"/>
                <a:gd name="connsiteX32" fmla="*/ 1154760 w 1184151"/>
                <a:gd name="connsiteY32" fmla="*/ 4041 h 323479"/>
                <a:gd name="connsiteX33" fmla="*/ 1110734 w 1184151"/>
                <a:gd name="connsiteY33" fmla="*/ 125095 h 323479"/>
                <a:gd name="connsiteX34" fmla="*/ 1100476 w 1184151"/>
                <a:gd name="connsiteY34" fmla="*/ 269306 h 323479"/>
                <a:gd name="connsiteX35" fmla="*/ 1132718 w 1184151"/>
                <a:gd name="connsiteY35" fmla="*/ 265143 h 323479"/>
                <a:gd name="connsiteX36" fmla="*/ 1077320 w 1184151"/>
                <a:gd name="connsiteY36" fmla="*/ 175510 h 323479"/>
                <a:gd name="connsiteX37" fmla="*/ 1041912 w 1184151"/>
                <a:gd name="connsiteY37" fmla="*/ 175510 h 323479"/>
                <a:gd name="connsiteX38" fmla="*/ 995015 w 1184151"/>
                <a:gd name="connsiteY38" fmla="*/ 275168 h 323479"/>
                <a:gd name="connsiteX39" fmla="*/ 1027257 w 1184151"/>
                <a:gd name="connsiteY39" fmla="*/ 271006 h 323479"/>
                <a:gd name="connsiteX40" fmla="*/ 954272 w 1184151"/>
                <a:gd name="connsiteY40" fmla="*/ 140337 h 323479"/>
                <a:gd name="connsiteX41" fmla="*/ 922030 w 1184151"/>
                <a:gd name="connsiteY41" fmla="*/ 136175 h 323479"/>
                <a:gd name="connsiteX42" fmla="*/ 854321 w 1184151"/>
                <a:gd name="connsiteY42" fmla="*/ 228270 h 323479"/>
                <a:gd name="connsiteX43" fmla="*/ 882402 w 1184151"/>
                <a:gd name="connsiteY43" fmla="*/ 220884 h 323479"/>
                <a:gd name="connsiteX44" fmla="*/ 775182 w 1184151"/>
                <a:gd name="connsiteY44" fmla="*/ 112726 h 323479"/>
                <a:gd name="connsiteX45" fmla="*/ 746164 w 1184151"/>
                <a:gd name="connsiteY45" fmla="*/ 112726 h 323479"/>
                <a:gd name="connsiteX46" fmla="*/ 704366 w 1184151"/>
                <a:gd name="connsiteY46" fmla="*/ 219653 h 323479"/>
                <a:gd name="connsiteX47" fmla="*/ 625988 w 1184151"/>
                <a:gd name="connsiteY47" fmla="*/ 128613 h 323479"/>
                <a:gd name="connsiteX48" fmla="*/ 593746 w 1184151"/>
                <a:gd name="connsiteY48" fmla="*/ 124450 h 323479"/>
                <a:gd name="connsiteX49" fmla="*/ 520176 w 1184151"/>
                <a:gd name="connsiteY49" fmla="*/ 222408 h 323479"/>
                <a:gd name="connsiteX50" fmla="*/ 548256 w 1184151"/>
                <a:gd name="connsiteY50" fmla="*/ 215021 h 323479"/>
                <a:gd name="connsiteX51" fmla="*/ 467709 w 1184151"/>
                <a:gd name="connsiteY51" fmla="*/ 111026 h 323479"/>
                <a:gd name="connsiteX52" fmla="*/ 435467 w 1184151"/>
                <a:gd name="connsiteY52" fmla="*/ 106864 h 323479"/>
                <a:gd name="connsiteX53" fmla="*/ 359258 w 1184151"/>
                <a:gd name="connsiteY53" fmla="*/ 241695 h 323479"/>
                <a:gd name="connsiteX54" fmla="*/ 384114 w 1184151"/>
                <a:gd name="connsiteY54" fmla="*/ 238470 h 323479"/>
                <a:gd name="connsiteX55" fmla="*/ 268394 w 1184151"/>
                <a:gd name="connsiteY55" fmla="*/ 122750 h 323479"/>
                <a:gd name="connsiteX56" fmla="*/ 232986 w 1184151"/>
                <a:gd name="connsiteY56" fmla="*/ 122750 h 323479"/>
                <a:gd name="connsiteX57" fmla="*/ 180226 w 1184151"/>
                <a:gd name="connsiteY57" fmla="*/ 257581 h 323479"/>
                <a:gd name="connsiteX58" fmla="*/ 208306 w 1184151"/>
                <a:gd name="connsiteY58" fmla="*/ 250195 h 323479"/>
                <a:gd name="connsiteX59" fmla="*/ 153260 w 1184151"/>
                <a:gd name="connsiteY59" fmla="*/ 145203 h 323479"/>
                <a:gd name="connsiteX60" fmla="*/ 115742 w 1184151"/>
                <a:gd name="connsiteY60" fmla="*/ 140278 h 323479"/>
                <a:gd name="connsiteX61" fmla="*/ 27809 w 1184151"/>
                <a:gd name="connsiteY61" fmla="*/ 292696 h 323479"/>
                <a:gd name="connsiteX62" fmla="*/ 63216 w 1184151"/>
                <a:gd name="connsiteY62" fmla="*/ 292696 h 323479"/>
                <a:gd name="connsiteX63" fmla="*/ 54306 w 1184151"/>
                <a:gd name="connsiteY63" fmla="*/ 33410 h 323479"/>
                <a:gd name="connsiteX64" fmla="*/ 13153 w 1184151"/>
                <a:gd name="connsiteY64" fmla="*/ 33528 h 323479"/>
                <a:gd name="connsiteX65" fmla="*/ 13153 w 1184151"/>
                <a:gd name="connsiteY65" fmla="*/ 33528 h 32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184151" h="323479">
                  <a:moveTo>
                    <a:pt x="13153" y="33528"/>
                  </a:moveTo>
                  <a:cubicBezTo>
                    <a:pt x="17960" y="127088"/>
                    <a:pt x="-27706" y="227449"/>
                    <a:pt x="27691" y="313565"/>
                  </a:cubicBezTo>
                  <a:cubicBezTo>
                    <a:pt x="36250" y="326873"/>
                    <a:pt x="54540" y="326697"/>
                    <a:pt x="63099" y="313565"/>
                  </a:cubicBezTo>
                  <a:cubicBezTo>
                    <a:pt x="95283" y="264381"/>
                    <a:pt x="120315" y="211211"/>
                    <a:pt x="151032" y="161148"/>
                  </a:cubicBezTo>
                  <a:cubicBezTo>
                    <a:pt x="138546" y="159506"/>
                    <a:pt x="126059" y="157865"/>
                    <a:pt x="113514" y="156224"/>
                  </a:cubicBezTo>
                  <a:cubicBezTo>
                    <a:pt x="120490" y="206521"/>
                    <a:pt x="138722" y="261802"/>
                    <a:pt x="187437" y="285720"/>
                  </a:cubicBezTo>
                  <a:cubicBezTo>
                    <a:pt x="197109" y="290468"/>
                    <a:pt x="210006" y="288768"/>
                    <a:pt x="215517" y="278333"/>
                  </a:cubicBezTo>
                  <a:cubicBezTo>
                    <a:pt x="238321" y="235187"/>
                    <a:pt x="241252" y="184479"/>
                    <a:pt x="268277" y="143503"/>
                  </a:cubicBezTo>
                  <a:cubicBezTo>
                    <a:pt x="256494" y="143503"/>
                    <a:pt x="244652" y="143503"/>
                    <a:pt x="232869" y="143503"/>
                  </a:cubicBezTo>
                  <a:cubicBezTo>
                    <a:pt x="270387" y="193038"/>
                    <a:pt x="310895" y="239819"/>
                    <a:pt x="363361" y="273995"/>
                  </a:cubicBezTo>
                  <a:cubicBezTo>
                    <a:pt x="370807" y="278861"/>
                    <a:pt x="382238" y="277278"/>
                    <a:pt x="388217" y="270771"/>
                  </a:cubicBezTo>
                  <a:cubicBezTo>
                    <a:pt x="424329" y="231670"/>
                    <a:pt x="431598" y="176917"/>
                    <a:pt x="464426" y="135940"/>
                  </a:cubicBezTo>
                  <a:cubicBezTo>
                    <a:pt x="453698" y="134533"/>
                    <a:pt x="442970" y="133185"/>
                    <a:pt x="432184" y="131778"/>
                  </a:cubicBezTo>
                  <a:cubicBezTo>
                    <a:pt x="458154" y="177152"/>
                    <a:pt x="485237" y="218715"/>
                    <a:pt x="527445" y="250546"/>
                  </a:cubicBezTo>
                  <a:cubicBezTo>
                    <a:pt x="537176" y="257874"/>
                    <a:pt x="549370" y="251191"/>
                    <a:pt x="555525" y="243160"/>
                  </a:cubicBezTo>
                  <a:cubicBezTo>
                    <a:pt x="578270" y="213380"/>
                    <a:pt x="594040" y="178441"/>
                    <a:pt x="622647" y="153527"/>
                  </a:cubicBezTo>
                  <a:cubicBezTo>
                    <a:pt x="611919" y="152120"/>
                    <a:pt x="601191" y="150772"/>
                    <a:pt x="590405" y="149365"/>
                  </a:cubicBezTo>
                  <a:cubicBezTo>
                    <a:pt x="617078" y="187293"/>
                    <a:pt x="644572" y="278157"/>
                    <a:pt x="706594" y="264147"/>
                  </a:cubicBezTo>
                  <a:cubicBezTo>
                    <a:pt x="767502" y="250371"/>
                    <a:pt x="736726" y="172990"/>
                    <a:pt x="775065" y="141803"/>
                  </a:cubicBezTo>
                  <a:cubicBezTo>
                    <a:pt x="765392" y="141803"/>
                    <a:pt x="755719" y="141803"/>
                    <a:pt x="746047" y="141803"/>
                  </a:cubicBezTo>
                  <a:cubicBezTo>
                    <a:pt x="786789" y="178383"/>
                    <a:pt x="812348" y="229501"/>
                    <a:pt x="861591" y="256409"/>
                  </a:cubicBezTo>
                  <a:cubicBezTo>
                    <a:pt x="871556" y="261860"/>
                    <a:pt x="883750" y="258812"/>
                    <a:pt x="889671" y="249022"/>
                  </a:cubicBezTo>
                  <a:cubicBezTo>
                    <a:pt x="907726" y="219301"/>
                    <a:pt x="926837" y="190400"/>
                    <a:pt x="950931" y="165251"/>
                  </a:cubicBezTo>
                  <a:cubicBezTo>
                    <a:pt x="940203" y="163844"/>
                    <a:pt x="929475" y="162496"/>
                    <a:pt x="918689" y="161089"/>
                  </a:cubicBezTo>
                  <a:cubicBezTo>
                    <a:pt x="942489" y="209042"/>
                    <a:pt x="964473" y="257992"/>
                    <a:pt x="998122" y="300082"/>
                  </a:cubicBezTo>
                  <a:cubicBezTo>
                    <a:pt x="1006446" y="310517"/>
                    <a:pt x="1024326" y="306531"/>
                    <a:pt x="1030364" y="295920"/>
                  </a:cubicBezTo>
                  <a:cubicBezTo>
                    <a:pt x="1048537" y="263854"/>
                    <a:pt x="1059088" y="228329"/>
                    <a:pt x="1077262" y="196263"/>
                  </a:cubicBezTo>
                  <a:cubicBezTo>
                    <a:pt x="1065478" y="196263"/>
                    <a:pt x="1053637" y="196263"/>
                    <a:pt x="1041854" y="196263"/>
                  </a:cubicBezTo>
                  <a:cubicBezTo>
                    <a:pt x="1059088" y="231612"/>
                    <a:pt x="1073392" y="267723"/>
                    <a:pt x="1103700" y="294220"/>
                  </a:cubicBezTo>
                  <a:cubicBezTo>
                    <a:pt x="1114428" y="303600"/>
                    <a:pt x="1127676" y="301079"/>
                    <a:pt x="1135942" y="290058"/>
                  </a:cubicBezTo>
                  <a:cubicBezTo>
                    <a:pt x="1162146" y="255060"/>
                    <a:pt x="1158981" y="208925"/>
                    <a:pt x="1155346" y="167713"/>
                  </a:cubicBezTo>
                  <a:cubicBezTo>
                    <a:pt x="1151887" y="128495"/>
                    <a:pt x="1138580" y="67352"/>
                    <a:pt x="1175454" y="39448"/>
                  </a:cubicBezTo>
                  <a:cubicBezTo>
                    <a:pt x="1196264" y="23679"/>
                    <a:pt x="1175864" y="-11963"/>
                    <a:pt x="1154760" y="4041"/>
                  </a:cubicBezTo>
                  <a:cubicBezTo>
                    <a:pt x="1115073" y="34055"/>
                    <a:pt x="1108449" y="77904"/>
                    <a:pt x="1110734" y="125095"/>
                  </a:cubicBezTo>
                  <a:cubicBezTo>
                    <a:pt x="1112962" y="170645"/>
                    <a:pt x="1130256" y="229501"/>
                    <a:pt x="1100476" y="269306"/>
                  </a:cubicBezTo>
                  <a:cubicBezTo>
                    <a:pt x="1111204" y="267899"/>
                    <a:pt x="1121990" y="266550"/>
                    <a:pt x="1132718" y="265143"/>
                  </a:cubicBezTo>
                  <a:cubicBezTo>
                    <a:pt x="1105283" y="241108"/>
                    <a:pt x="1092914" y="207518"/>
                    <a:pt x="1077320" y="175510"/>
                  </a:cubicBezTo>
                  <a:cubicBezTo>
                    <a:pt x="1070461" y="161499"/>
                    <a:pt x="1049064" y="162789"/>
                    <a:pt x="1041912" y="175510"/>
                  </a:cubicBezTo>
                  <a:cubicBezTo>
                    <a:pt x="1023739" y="207577"/>
                    <a:pt x="1013188" y="243101"/>
                    <a:pt x="995015" y="275168"/>
                  </a:cubicBezTo>
                  <a:cubicBezTo>
                    <a:pt x="1005742" y="273761"/>
                    <a:pt x="1016529" y="272413"/>
                    <a:pt x="1027257" y="271006"/>
                  </a:cubicBezTo>
                  <a:cubicBezTo>
                    <a:pt x="996128" y="232022"/>
                    <a:pt x="976314" y="184714"/>
                    <a:pt x="954272" y="140337"/>
                  </a:cubicBezTo>
                  <a:cubicBezTo>
                    <a:pt x="948410" y="128554"/>
                    <a:pt x="930765" y="127088"/>
                    <a:pt x="922030" y="136175"/>
                  </a:cubicBezTo>
                  <a:cubicBezTo>
                    <a:pt x="895533" y="163844"/>
                    <a:pt x="874136" y="195618"/>
                    <a:pt x="854321" y="228270"/>
                  </a:cubicBezTo>
                  <a:cubicBezTo>
                    <a:pt x="863701" y="225808"/>
                    <a:pt x="873022" y="223346"/>
                    <a:pt x="882402" y="220884"/>
                  </a:cubicBezTo>
                  <a:cubicBezTo>
                    <a:pt x="836970" y="196086"/>
                    <a:pt x="812934" y="146610"/>
                    <a:pt x="775182" y="112726"/>
                  </a:cubicBezTo>
                  <a:cubicBezTo>
                    <a:pt x="766213" y="104695"/>
                    <a:pt x="755192" y="105398"/>
                    <a:pt x="746164" y="112726"/>
                  </a:cubicBezTo>
                  <a:cubicBezTo>
                    <a:pt x="712046" y="140454"/>
                    <a:pt x="723067" y="184890"/>
                    <a:pt x="704366" y="219653"/>
                  </a:cubicBezTo>
                  <a:cubicBezTo>
                    <a:pt x="689594" y="247088"/>
                    <a:pt x="633610" y="139458"/>
                    <a:pt x="625988" y="128613"/>
                  </a:cubicBezTo>
                  <a:cubicBezTo>
                    <a:pt x="618075" y="117357"/>
                    <a:pt x="604298" y="115305"/>
                    <a:pt x="593746" y="124450"/>
                  </a:cubicBezTo>
                  <a:cubicBezTo>
                    <a:pt x="562442" y="151710"/>
                    <a:pt x="545031" y="189873"/>
                    <a:pt x="520176" y="222408"/>
                  </a:cubicBezTo>
                  <a:cubicBezTo>
                    <a:pt x="529555" y="219946"/>
                    <a:pt x="538876" y="217484"/>
                    <a:pt x="548256" y="215021"/>
                  </a:cubicBezTo>
                  <a:cubicBezTo>
                    <a:pt x="512203" y="187879"/>
                    <a:pt x="489692" y="149482"/>
                    <a:pt x="467709" y="111026"/>
                  </a:cubicBezTo>
                  <a:cubicBezTo>
                    <a:pt x="461671" y="100474"/>
                    <a:pt x="443850" y="96429"/>
                    <a:pt x="435467" y="106864"/>
                  </a:cubicBezTo>
                  <a:cubicBezTo>
                    <a:pt x="402756" y="147665"/>
                    <a:pt x="394548" y="203473"/>
                    <a:pt x="359258" y="241695"/>
                  </a:cubicBezTo>
                  <a:cubicBezTo>
                    <a:pt x="367524" y="240639"/>
                    <a:pt x="375848" y="239584"/>
                    <a:pt x="384114" y="238470"/>
                  </a:cubicBezTo>
                  <a:cubicBezTo>
                    <a:pt x="337920" y="208339"/>
                    <a:pt x="301457" y="166365"/>
                    <a:pt x="268394" y="122750"/>
                  </a:cubicBezTo>
                  <a:cubicBezTo>
                    <a:pt x="259014" y="110322"/>
                    <a:pt x="242131" y="108915"/>
                    <a:pt x="232986" y="122750"/>
                  </a:cubicBezTo>
                  <a:cubicBezTo>
                    <a:pt x="205610" y="164196"/>
                    <a:pt x="203030" y="214377"/>
                    <a:pt x="180226" y="257581"/>
                  </a:cubicBezTo>
                  <a:cubicBezTo>
                    <a:pt x="189606" y="255119"/>
                    <a:pt x="198927" y="252657"/>
                    <a:pt x="208306" y="250195"/>
                  </a:cubicBezTo>
                  <a:cubicBezTo>
                    <a:pt x="169205" y="231025"/>
                    <a:pt x="158771" y="184948"/>
                    <a:pt x="153260" y="145203"/>
                  </a:cubicBezTo>
                  <a:cubicBezTo>
                    <a:pt x="150681" y="126502"/>
                    <a:pt x="124066" y="126737"/>
                    <a:pt x="115742" y="140278"/>
                  </a:cubicBezTo>
                  <a:cubicBezTo>
                    <a:pt x="85024" y="190342"/>
                    <a:pt x="59992" y="243512"/>
                    <a:pt x="27809" y="292696"/>
                  </a:cubicBezTo>
                  <a:cubicBezTo>
                    <a:pt x="39592" y="292696"/>
                    <a:pt x="51434" y="292696"/>
                    <a:pt x="63216" y="292696"/>
                  </a:cubicBezTo>
                  <a:cubicBezTo>
                    <a:pt x="13739" y="215784"/>
                    <a:pt x="58644" y="117533"/>
                    <a:pt x="54306" y="33410"/>
                  </a:cubicBezTo>
                  <a:cubicBezTo>
                    <a:pt x="52840" y="7206"/>
                    <a:pt x="11805" y="7089"/>
                    <a:pt x="13153" y="33528"/>
                  </a:cubicBezTo>
                  <a:lnTo>
                    <a:pt x="13153" y="3352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/>
            <p:cNvSpPr/>
            <p:nvPr/>
          </p:nvSpPr>
          <p:spPr>
            <a:xfrm>
              <a:off x="10442821" y="2855484"/>
              <a:ext cx="163362" cy="187721"/>
            </a:xfrm>
            <a:custGeom>
              <a:avLst/>
              <a:gdLst>
                <a:gd name="connsiteX0" fmla="*/ 13697 w 163362"/>
                <a:gd name="connsiteY0" fmla="*/ 41128 h 187721"/>
                <a:gd name="connsiteX1" fmla="*/ 124552 w 163362"/>
                <a:gd name="connsiteY1" fmla="*/ 178245 h 187721"/>
                <a:gd name="connsiteX2" fmla="*/ 159960 w 163362"/>
                <a:gd name="connsiteY2" fmla="*/ 157551 h 187721"/>
                <a:gd name="connsiteX3" fmla="*/ 24601 w 163362"/>
                <a:gd name="connsiteY3" fmla="*/ 1558 h 187721"/>
                <a:gd name="connsiteX4" fmla="*/ 13697 w 163362"/>
                <a:gd name="connsiteY4" fmla="*/ 41128 h 187721"/>
                <a:gd name="connsiteX5" fmla="*/ 13697 w 163362"/>
                <a:gd name="connsiteY5" fmla="*/ 41128 h 18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362" h="187721">
                  <a:moveTo>
                    <a:pt x="13697" y="41128"/>
                  </a:moveTo>
                  <a:cubicBezTo>
                    <a:pt x="70913" y="64166"/>
                    <a:pt x="93306" y="130233"/>
                    <a:pt x="124552" y="178245"/>
                  </a:cubicBezTo>
                  <a:cubicBezTo>
                    <a:pt x="138914" y="200345"/>
                    <a:pt x="174439" y="179769"/>
                    <a:pt x="159960" y="157551"/>
                  </a:cubicBezTo>
                  <a:cubicBezTo>
                    <a:pt x="121034" y="97698"/>
                    <a:pt x="95358" y="30048"/>
                    <a:pt x="24601" y="1558"/>
                  </a:cubicBezTo>
                  <a:cubicBezTo>
                    <a:pt x="38" y="-8291"/>
                    <a:pt x="-10514" y="31396"/>
                    <a:pt x="13697" y="41128"/>
                  </a:cubicBezTo>
                  <a:lnTo>
                    <a:pt x="13697" y="4112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/>
            <p:cNvSpPr/>
            <p:nvPr/>
          </p:nvSpPr>
          <p:spPr>
            <a:xfrm>
              <a:off x="9090810" y="3361316"/>
              <a:ext cx="77479" cy="211216"/>
            </a:xfrm>
            <a:custGeom>
              <a:avLst/>
              <a:gdLst>
                <a:gd name="connsiteX0" fmla="*/ 2335 w 77479"/>
                <a:gd name="connsiteY0" fmla="*/ 19690 h 211216"/>
                <a:gd name="connsiteX1" fmla="*/ 43488 w 77479"/>
                <a:gd name="connsiteY1" fmla="*/ 204232 h 211216"/>
                <a:gd name="connsiteX2" fmla="*/ 72506 w 77479"/>
                <a:gd name="connsiteY2" fmla="*/ 175214 h 211216"/>
                <a:gd name="connsiteX3" fmla="*/ 43312 w 77479"/>
                <a:gd name="connsiteY3" fmla="*/ 19748 h 211216"/>
                <a:gd name="connsiteX4" fmla="*/ 2335 w 77479"/>
                <a:gd name="connsiteY4" fmla="*/ 19690 h 211216"/>
                <a:gd name="connsiteX5" fmla="*/ 2335 w 77479"/>
                <a:gd name="connsiteY5" fmla="*/ 19690 h 21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479" h="211216">
                  <a:moveTo>
                    <a:pt x="2335" y="19690"/>
                  </a:moveTo>
                  <a:cubicBezTo>
                    <a:pt x="-3879" y="85874"/>
                    <a:pt x="-68" y="150827"/>
                    <a:pt x="43488" y="204232"/>
                  </a:cubicBezTo>
                  <a:cubicBezTo>
                    <a:pt x="60254" y="224750"/>
                    <a:pt x="89096" y="195497"/>
                    <a:pt x="72506" y="175214"/>
                  </a:cubicBezTo>
                  <a:cubicBezTo>
                    <a:pt x="36629" y="131306"/>
                    <a:pt x="38329" y="73153"/>
                    <a:pt x="43312" y="19748"/>
                  </a:cubicBezTo>
                  <a:cubicBezTo>
                    <a:pt x="45833" y="-6690"/>
                    <a:pt x="4797" y="-6456"/>
                    <a:pt x="2335" y="19690"/>
                  </a:cubicBezTo>
                  <a:lnTo>
                    <a:pt x="2335" y="1969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/>
            <p:cNvSpPr/>
            <p:nvPr/>
          </p:nvSpPr>
          <p:spPr>
            <a:xfrm>
              <a:off x="9112176" y="2532886"/>
              <a:ext cx="1557895" cy="610393"/>
            </a:xfrm>
            <a:custGeom>
              <a:avLst/>
              <a:gdLst>
                <a:gd name="connsiteX0" fmla="*/ 50553 w 1557895"/>
                <a:gd name="connsiteY0" fmla="*/ 584731 h 610393"/>
                <a:gd name="connsiteX1" fmla="*/ 176590 w 1557895"/>
                <a:gd name="connsiteY1" fmla="*/ 219457 h 610393"/>
                <a:gd name="connsiteX2" fmla="*/ 606759 w 1557895"/>
                <a:gd name="connsiteY2" fmla="*/ 51739 h 610393"/>
                <a:gd name="connsiteX3" fmla="*/ 1113137 w 1557895"/>
                <a:gd name="connsiteY3" fmla="*/ 90664 h 610393"/>
                <a:gd name="connsiteX4" fmla="*/ 1468211 w 1557895"/>
                <a:gd name="connsiteY4" fmla="*/ 345143 h 610393"/>
                <a:gd name="connsiteX5" fmla="*/ 1516809 w 1557895"/>
                <a:gd name="connsiteY5" fmla="*/ 513974 h 610393"/>
                <a:gd name="connsiteX6" fmla="*/ 1557844 w 1557895"/>
                <a:gd name="connsiteY6" fmla="*/ 513974 h 610393"/>
                <a:gd name="connsiteX7" fmla="*/ 880232 w 1557895"/>
                <a:gd name="connsiteY7" fmla="*/ 5017 h 610393"/>
                <a:gd name="connsiteX8" fmla="*/ 379188 w 1557895"/>
                <a:gd name="connsiteY8" fmla="*/ 62819 h 610393"/>
                <a:gd name="connsiteX9" fmla="*/ 42932 w 1557895"/>
                <a:gd name="connsiteY9" fmla="*/ 318294 h 610393"/>
                <a:gd name="connsiteX10" fmla="*/ 10983 w 1557895"/>
                <a:gd name="connsiteY10" fmla="*/ 595635 h 610393"/>
                <a:gd name="connsiteX11" fmla="*/ 50553 w 1557895"/>
                <a:gd name="connsiteY11" fmla="*/ 584731 h 610393"/>
                <a:gd name="connsiteX12" fmla="*/ 50553 w 1557895"/>
                <a:gd name="connsiteY12" fmla="*/ 584731 h 61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7895" h="610393">
                  <a:moveTo>
                    <a:pt x="50553" y="584731"/>
                  </a:moveTo>
                  <a:cubicBezTo>
                    <a:pt x="19776" y="443510"/>
                    <a:pt x="67671" y="312842"/>
                    <a:pt x="176590" y="219457"/>
                  </a:cubicBezTo>
                  <a:cubicBezTo>
                    <a:pt x="294245" y="118568"/>
                    <a:pt x="455808" y="71495"/>
                    <a:pt x="606759" y="51739"/>
                  </a:cubicBezTo>
                  <a:cubicBezTo>
                    <a:pt x="775239" y="29756"/>
                    <a:pt x="950402" y="40835"/>
                    <a:pt x="1113137" y="90664"/>
                  </a:cubicBezTo>
                  <a:cubicBezTo>
                    <a:pt x="1254064" y="133810"/>
                    <a:pt x="1393937" y="213302"/>
                    <a:pt x="1468211" y="345143"/>
                  </a:cubicBezTo>
                  <a:cubicBezTo>
                    <a:pt x="1497288" y="396789"/>
                    <a:pt x="1513057" y="455001"/>
                    <a:pt x="1516809" y="513974"/>
                  </a:cubicBezTo>
                  <a:cubicBezTo>
                    <a:pt x="1518450" y="540237"/>
                    <a:pt x="1559544" y="540413"/>
                    <a:pt x="1557844" y="513974"/>
                  </a:cubicBezTo>
                  <a:cubicBezTo>
                    <a:pt x="1536213" y="173263"/>
                    <a:pt x="1174163" y="30811"/>
                    <a:pt x="880232" y="5017"/>
                  </a:cubicBezTo>
                  <a:cubicBezTo>
                    <a:pt x="712631" y="-9697"/>
                    <a:pt x="538465" y="7480"/>
                    <a:pt x="379188" y="62819"/>
                  </a:cubicBezTo>
                  <a:cubicBezTo>
                    <a:pt x="245178" y="109423"/>
                    <a:pt x="111579" y="189560"/>
                    <a:pt x="42932" y="318294"/>
                  </a:cubicBezTo>
                  <a:cubicBezTo>
                    <a:pt x="-2734" y="403882"/>
                    <a:pt x="-9476" y="501898"/>
                    <a:pt x="10983" y="595635"/>
                  </a:cubicBezTo>
                  <a:cubicBezTo>
                    <a:pt x="16670" y="621487"/>
                    <a:pt x="56181" y="610525"/>
                    <a:pt x="50553" y="584731"/>
                  </a:cubicBezTo>
                  <a:lnTo>
                    <a:pt x="50553" y="58473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/>
            <p:cNvSpPr/>
            <p:nvPr/>
          </p:nvSpPr>
          <p:spPr>
            <a:xfrm>
              <a:off x="10518859" y="3290381"/>
              <a:ext cx="174340" cy="235277"/>
            </a:xfrm>
            <a:custGeom>
              <a:avLst/>
              <a:gdLst>
                <a:gd name="connsiteX0" fmla="*/ 134337 w 174340"/>
                <a:gd name="connsiteY0" fmla="*/ 14826 h 235277"/>
                <a:gd name="connsiteX1" fmla="*/ 8944 w 174340"/>
                <a:gd name="connsiteY1" fmla="*/ 196027 h 235277"/>
                <a:gd name="connsiteX2" fmla="*/ 29638 w 174340"/>
                <a:gd name="connsiteY2" fmla="*/ 231435 h 235277"/>
                <a:gd name="connsiteX3" fmla="*/ 173907 w 174340"/>
                <a:gd name="connsiteY3" fmla="*/ 25730 h 235277"/>
                <a:gd name="connsiteX4" fmla="*/ 134337 w 174340"/>
                <a:gd name="connsiteY4" fmla="*/ 14826 h 235277"/>
                <a:gd name="connsiteX5" fmla="*/ 134337 w 174340"/>
                <a:gd name="connsiteY5" fmla="*/ 14826 h 23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340" h="235277">
                  <a:moveTo>
                    <a:pt x="134337" y="14826"/>
                  </a:moveTo>
                  <a:cubicBezTo>
                    <a:pt x="120385" y="87107"/>
                    <a:pt x="67684" y="153526"/>
                    <a:pt x="8944" y="196027"/>
                  </a:cubicBezTo>
                  <a:cubicBezTo>
                    <a:pt x="-12277" y="211386"/>
                    <a:pt x="8182" y="246970"/>
                    <a:pt x="29638" y="231435"/>
                  </a:cubicBezTo>
                  <a:cubicBezTo>
                    <a:pt x="96643" y="182955"/>
                    <a:pt x="157903" y="108680"/>
                    <a:pt x="173907" y="25730"/>
                  </a:cubicBezTo>
                  <a:cubicBezTo>
                    <a:pt x="178890" y="-122"/>
                    <a:pt x="139378" y="-11143"/>
                    <a:pt x="134337" y="14826"/>
                  </a:cubicBezTo>
                  <a:lnTo>
                    <a:pt x="134337" y="1482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/>
            <p:cNvSpPr/>
            <p:nvPr/>
          </p:nvSpPr>
          <p:spPr>
            <a:xfrm>
              <a:off x="8845573" y="2163577"/>
              <a:ext cx="1846524" cy="967465"/>
            </a:xfrm>
            <a:custGeom>
              <a:avLst/>
              <a:gdLst>
                <a:gd name="connsiteX0" fmla="*/ 253434 w 1846524"/>
                <a:gd name="connsiteY0" fmla="*/ 947768 h 967465"/>
                <a:gd name="connsiteX1" fmla="*/ 131969 w 1846524"/>
                <a:gd name="connsiteY1" fmla="*/ 217513 h 967465"/>
                <a:gd name="connsiteX2" fmla="*/ 469573 w 1846524"/>
                <a:gd name="connsiteY2" fmla="*/ 69902 h 967465"/>
                <a:gd name="connsiteX3" fmla="*/ 946464 w 1846524"/>
                <a:gd name="connsiteY3" fmla="*/ 53429 h 967465"/>
                <a:gd name="connsiteX4" fmla="*/ 1260796 w 1846524"/>
                <a:gd name="connsiteY4" fmla="*/ 152501 h 967465"/>
                <a:gd name="connsiteX5" fmla="*/ 1531571 w 1846524"/>
                <a:gd name="connsiteY5" fmla="*/ 346774 h 967465"/>
                <a:gd name="connsiteX6" fmla="*/ 1768697 w 1846524"/>
                <a:gd name="connsiteY6" fmla="*/ 588825 h 967465"/>
                <a:gd name="connsiteX7" fmla="*/ 1801057 w 1846524"/>
                <a:gd name="connsiteY7" fmla="*/ 918457 h 967465"/>
                <a:gd name="connsiteX8" fmla="*/ 1842092 w 1846524"/>
                <a:gd name="connsiteY8" fmla="*/ 918457 h 967465"/>
                <a:gd name="connsiteX9" fmla="*/ 1841682 w 1846524"/>
                <a:gd name="connsiteY9" fmla="*/ 683089 h 967465"/>
                <a:gd name="connsiteX10" fmla="*/ 1743842 w 1846524"/>
                <a:gd name="connsiteY10" fmla="*/ 487526 h 967465"/>
                <a:gd name="connsiteX11" fmla="*/ 1567448 w 1846524"/>
                <a:gd name="connsiteY11" fmla="*/ 323149 h 967465"/>
                <a:gd name="connsiteX12" fmla="*/ 1382437 w 1846524"/>
                <a:gd name="connsiteY12" fmla="*/ 181577 h 967465"/>
                <a:gd name="connsiteX13" fmla="*/ 1185818 w 1846524"/>
                <a:gd name="connsiteY13" fmla="*/ 70312 h 967465"/>
                <a:gd name="connsiteX14" fmla="*/ 960885 w 1846524"/>
                <a:gd name="connsiteY14" fmla="*/ 14270 h 967465"/>
                <a:gd name="connsiteX15" fmla="*/ 494136 w 1846524"/>
                <a:gd name="connsiteY15" fmla="*/ 22946 h 967465"/>
                <a:gd name="connsiteX16" fmla="*/ 201377 w 1846524"/>
                <a:gd name="connsiteY16" fmla="*/ 123072 h 967465"/>
                <a:gd name="connsiteX17" fmla="*/ 13376 w 1846524"/>
                <a:gd name="connsiteY17" fmla="*/ 318049 h 967465"/>
                <a:gd name="connsiteX18" fmla="*/ 70884 w 1846524"/>
                <a:gd name="connsiteY18" fmla="*/ 630271 h 967465"/>
                <a:gd name="connsiteX19" fmla="*/ 212398 w 1846524"/>
                <a:gd name="connsiteY19" fmla="*/ 947768 h 967465"/>
                <a:gd name="connsiteX20" fmla="*/ 253434 w 1846524"/>
                <a:gd name="connsiteY20" fmla="*/ 947768 h 967465"/>
                <a:gd name="connsiteX21" fmla="*/ 253434 w 1846524"/>
                <a:gd name="connsiteY21" fmla="*/ 947768 h 967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46524" h="967465">
                  <a:moveTo>
                    <a:pt x="253434" y="947768"/>
                  </a:moveTo>
                  <a:cubicBezTo>
                    <a:pt x="233444" y="709411"/>
                    <a:pt x="-118875" y="437287"/>
                    <a:pt x="131969" y="217513"/>
                  </a:cubicBezTo>
                  <a:cubicBezTo>
                    <a:pt x="222364" y="138314"/>
                    <a:pt x="354557" y="96810"/>
                    <a:pt x="469573" y="69902"/>
                  </a:cubicBezTo>
                  <a:cubicBezTo>
                    <a:pt x="624160" y="33791"/>
                    <a:pt x="789533" y="34318"/>
                    <a:pt x="946464" y="53429"/>
                  </a:cubicBezTo>
                  <a:cubicBezTo>
                    <a:pt x="1058081" y="67030"/>
                    <a:pt x="1162428" y="97454"/>
                    <a:pt x="1260796" y="152501"/>
                  </a:cubicBezTo>
                  <a:cubicBezTo>
                    <a:pt x="1357874" y="206843"/>
                    <a:pt x="1444400" y="278186"/>
                    <a:pt x="1531571" y="346774"/>
                  </a:cubicBezTo>
                  <a:cubicBezTo>
                    <a:pt x="1620032" y="416300"/>
                    <a:pt x="1707731" y="493271"/>
                    <a:pt x="1768697" y="588825"/>
                  </a:cubicBezTo>
                  <a:cubicBezTo>
                    <a:pt x="1828785" y="682972"/>
                    <a:pt x="1801643" y="813641"/>
                    <a:pt x="1801057" y="918457"/>
                  </a:cubicBezTo>
                  <a:cubicBezTo>
                    <a:pt x="1800940" y="944954"/>
                    <a:pt x="1841975" y="944896"/>
                    <a:pt x="1842092" y="918457"/>
                  </a:cubicBezTo>
                  <a:cubicBezTo>
                    <a:pt x="1842503" y="839903"/>
                    <a:pt x="1852117" y="761350"/>
                    <a:pt x="1841682" y="683089"/>
                  </a:cubicBezTo>
                  <a:cubicBezTo>
                    <a:pt x="1831365" y="605591"/>
                    <a:pt x="1793671" y="546031"/>
                    <a:pt x="1743842" y="487526"/>
                  </a:cubicBezTo>
                  <a:cubicBezTo>
                    <a:pt x="1691727" y="426324"/>
                    <a:pt x="1630232" y="373096"/>
                    <a:pt x="1567448" y="323149"/>
                  </a:cubicBezTo>
                  <a:cubicBezTo>
                    <a:pt x="1506715" y="274786"/>
                    <a:pt x="1445807" y="226423"/>
                    <a:pt x="1382437" y="181577"/>
                  </a:cubicBezTo>
                  <a:cubicBezTo>
                    <a:pt x="1320942" y="138021"/>
                    <a:pt x="1255696" y="98920"/>
                    <a:pt x="1185818" y="70312"/>
                  </a:cubicBezTo>
                  <a:cubicBezTo>
                    <a:pt x="1113420" y="40650"/>
                    <a:pt x="1038208" y="24704"/>
                    <a:pt x="960885" y="14270"/>
                  </a:cubicBezTo>
                  <a:cubicBezTo>
                    <a:pt x="806592" y="-6541"/>
                    <a:pt x="647374" y="-5369"/>
                    <a:pt x="494136" y="22946"/>
                  </a:cubicBezTo>
                  <a:cubicBezTo>
                    <a:pt x="393892" y="41470"/>
                    <a:pt x="292124" y="76526"/>
                    <a:pt x="201377" y="123072"/>
                  </a:cubicBezTo>
                  <a:cubicBezTo>
                    <a:pt x="118720" y="165456"/>
                    <a:pt x="44446" y="228123"/>
                    <a:pt x="13376" y="318049"/>
                  </a:cubicBezTo>
                  <a:cubicBezTo>
                    <a:pt x="-23263" y="424038"/>
                    <a:pt x="21818" y="536651"/>
                    <a:pt x="70884" y="630271"/>
                  </a:cubicBezTo>
                  <a:cubicBezTo>
                    <a:pt x="123527" y="730690"/>
                    <a:pt x="202609" y="831110"/>
                    <a:pt x="212398" y="947768"/>
                  </a:cubicBezTo>
                  <a:cubicBezTo>
                    <a:pt x="214567" y="973913"/>
                    <a:pt x="255661" y="974148"/>
                    <a:pt x="253434" y="947768"/>
                  </a:cubicBezTo>
                  <a:lnTo>
                    <a:pt x="253434" y="94776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/>
            <p:cNvSpPr/>
            <p:nvPr/>
          </p:nvSpPr>
          <p:spPr>
            <a:xfrm>
              <a:off x="10172473" y="2305207"/>
              <a:ext cx="627199" cy="827009"/>
            </a:xfrm>
            <a:custGeom>
              <a:avLst/>
              <a:gdLst>
                <a:gd name="connsiteX0" fmla="*/ 19836 w 627199"/>
                <a:gd name="connsiteY0" fmla="*/ 41119 h 827009"/>
                <a:gd name="connsiteX1" fmla="*/ 468471 w 627199"/>
                <a:gd name="connsiteY1" fmla="*/ 304801 h 827009"/>
                <a:gd name="connsiteX2" fmla="*/ 585833 w 627199"/>
                <a:gd name="connsiteY2" fmla="*/ 561155 h 827009"/>
                <a:gd name="connsiteX3" fmla="*/ 482834 w 627199"/>
                <a:gd name="connsiteY3" fmla="*/ 795761 h 827009"/>
                <a:gd name="connsiteX4" fmla="*/ 518241 w 627199"/>
                <a:gd name="connsiteY4" fmla="*/ 816455 h 827009"/>
                <a:gd name="connsiteX5" fmla="*/ 626341 w 627199"/>
                <a:gd name="connsiteY5" fmla="*/ 570242 h 827009"/>
                <a:gd name="connsiteX6" fmla="*/ 509448 w 627199"/>
                <a:gd name="connsiteY6" fmla="*/ 290497 h 827009"/>
                <a:gd name="connsiteX7" fmla="*/ 19778 w 627199"/>
                <a:gd name="connsiteY7" fmla="*/ 25 h 827009"/>
                <a:gd name="connsiteX8" fmla="*/ 19836 w 627199"/>
                <a:gd name="connsiteY8" fmla="*/ 41119 h 827009"/>
                <a:gd name="connsiteX9" fmla="*/ 19836 w 627199"/>
                <a:gd name="connsiteY9" fmla="*/ 41119 h 82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7199" h="827009">
                  <a:moveTo>
                    <a:pt x="19836" y="41119"/>
                  </a:moveTo>
                  <a:cubicBezTo>
                    <a:pt x="196113" y="49150"/>
                    <a:pt x="362776" y="169912"/>
                    <a:pt x="468471" y="304801"/>
                  </a:cubicBezTo>
                  <a:cubicBezTo>
                    <a:pt x="524866" y="376789"/>
                    <a:pt x="586595" y="465543"/>
                    <a:pt x="585833" y="561155"/>
                  </a:cubicBezTo>
                  <a:cubicBezTo>
                    <a:pt x="585129" y="648561"/>
                    <a:pt x="518828" y="720725"/>
                    <a:pt x="482834" y="795761"/>
                  </a:cubicBezTo>
                  <a:cubicBezTo>
                    <a:pt x="471461" y="819503"/>
                    <a:pt x="506810" y="840314"/>
                    <a:pt x="518241" y="816455"/>
                  </a:cubicBezTo>
                  <a:cubicBezTo>
                    <a:pt x="557577" y="734325"/>
                    <a:pt x="617664" y="664096"/>
                    <a:pt x="626341" y="570242"/>
                  </a:cubicBezTo>
                  <a:cubicBezTo>
                    <a:pt x="635603" y="470057"/>
                    <a:pt x="568187" y="365533"/>
                    <a:pt x="509448" y="290497"/>
                  </a:cubicBezTo>
                  <a:cubicBezTo>
                    <a:pt x="392556" y="141069"/>
                    <a:pt x="215751" y="8935"/>
                    <a:pt x="19778" y="25"/>
                  </a:cubicBezTo>
                  <a:cubicBezTo>
                    <a:pt x="-6661" y="-1148"/>
                    <a:pt x="-6544" y="39888"/>
                    <a:pt x="19836" y="41119"/>
                  </a:cubicBezTo>
                  <a:lnTo>
                    <a:pt x="19836" y="4111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/>
            <p:cNvSpPr/>
            <p:nvPr/>
          </p:nvSpPr>
          <p:spPr>
            <a:xfrm>
              <a:off x="9568317" y="4174839"/>
              <a:ext cx="649338" cy="223846"/>
            </a:xfrm>
            <a:custGeom>
              <a:avLst/>
              <a:gdLst>
                <a:gd name="connsiteX0" fmla="*/ 70131 w 649338"/>
                <a:gd name="connsiteY0" fmla="*/ 35787 h 223846"/>
                <a:gd name="connsiteX1" fmla="*/ 5646 w 649338"/>
                <a:gd name="connsiteY1" fmla="*/ 106133 h 223846"/>
                <a:gd name="connsiteX2" fmla="*/ 30502 w 649338"/>
                <a:gd name="connsiteY2" fmla="*/ 138376 h 223846"/>
                <a:gd name="connsiteX3" fmla="*/ 112573 w 649338"/>
                <a:gd name="connsiteY3" fmla="*/ 68029 h 223846"/>
                <a:gd name="connsiteX4" fmla="*/ 84493 w 649338"/>
                <a:gd name="connsiteY4" fmla="*/ 39949 h 223846"/>
                <a:gd name="connsiteX5" fmla="*/ 40644 w 649338"/>
                <a:gd name="connsiteY5" fmla="*/ 161707 h 223846"/>
                <a:gd name="connsiteX6" fmla="*/ 78865 w 649338"/>
                <a:gd name="connsiteY6" fmla="*/ 172083 h 223846"/>
                <a:gd name="connsiteX7" fmla="*/ 131625 w 649338"/>
                <a:gd name="connsiteY7" fmla="*/ 95875 h 223846"/>
                <a:gd name="connsiteX8" fmla="*/ 94107 w 649338"/>
                <a:gd name="connsiteY8" fmla="*/ 80047 h 223846"/>
                <a:gd name="connsiteX9" fmla="*/ 75817 w 649338"/>
                <a:gd name="connsiteY9" fmla="*/ 179294 h 223846"/>
                <a:gd name="connsiteX10" fmla="*/ 106711 w 649338"/>
                <a:gd name="connsiteY10" fmla="*/ 196998 h 223846"/>
                <a:gd name="connsiteX11" fmla="*/ 187082 w 649338"/>
                <a:gd name="connsiteY11" fmla="*/ 111702 h 223846"/>
                <a:gd name="connsiteX12" fmla="*/ 152788 w 649338"/>
                <a:gd name="connsiteY12" fmla="*/ 91712 h 223846"/>
                <a:gd name="connsiteX13" fmla="*/ 141063 w 649338"/>
                <a:gd name="connsiteY13" fmla="*/ 167921 h 223846"/>
                <a:gd name="connsiteX14" fmla="*/ 171195 w 649338"/>
                <a:gd name="connsiteY14" fmla="*/ 191077 h 223846"/>
                <a:gd name="connsiteX15" fmla="*/ 233393 w 649338"/>
                <a:gd name="connsiteY15" fmla="*/ 96754 h 223846"/>
                <a:gd name="connsiteX16" fmla="*/ 193061 w 649338"/>
                <a:gd name="connsiteY16" fmla="*/ 91302 h 223846"/>
                <a:gd name="connsiteX17" fmla="*/ 193765 w 649338"/>
                <a:gd name="connsiteY17" fmla="*/ 179645 h 223846"/>
                <a:gd name="connsiteX18" fmla="*/ 233334 w 649338"/>
                <a:gd name="connsiteY18" fmla="*/ 190549 h 223846"/>
                <a:gd name="connsiteX19" fmla="*/ 262645 w 649338"/>
                <a:gd name="connsiteY19" fmla="*/ 137789 h 223846"/>
                <a:gd name="connsiteX20" fmla="*/ 223076 w 649338"/>
                <a:gd name="connsiteY20" fmla="*/ 137789 h 223846"/>
                <a:gd name="connsiteX21" fmla="*/ 234800 w 649338"/>
                <a:gd name="connsiteY21" fmla="*/ 197232 h 223846"/>
                <a:gd name="connsiteX22" fmla="*/ 272318 w 649338"/>
                <a:gd name="connsiteY22" fmla="*/ 213060 h 223846"/>
                <a:gd name="connsiteX23" fmla="*/ 309543 w 649338"/>
                <a:gd name="connsiteY23" fmla="*/ 126123 h 223846"/>
                <a:gd name="connsiteX24" fmla="*/ 269211 w 649338"/>
                <a:gd name="connsiteY24" fmla="*/ 120672 h 223846"/>
                <a:gd name="connsiteX25" fmla="*/ 286798 w 649338"/>
                <a:gd name="connsiteY25" fmla="*/ 191018 h 223846"/>
                <a:gd name="connsiteX26" fmla="*/ 327130 w 649338"/>
                <a:gd name="connsiteY26" fmla="*/ 196470 h 223846"/>
                <a:gd name="connsiteX27" fmla="*/ 362303 w 649338"/>
                <a:gd name="connsiteY27" fmla="*/ 108537 h 223846"/>
                <a:gd name="connsiteX28" fmla="*/ 321971 w 649338"/>
                <a:gd name="connsiteY28" fmla="*/ 103085 h 223846"/>
                <a:gd name="connsiteX29" fmla="*/ 346123 w 649338"/>
                <a:gd name="connsiteY29" fmla="*/ 178883 h 223846"/>
                <a:gd name="connsiteX30" fmla="*/ 385693 w 649338"/>
                <a:gd name="connsiteY30" fmla="*/ 178883 h 223846"/>
                <a:gd name="connsiteX31" fmla="*/ 415004 w 649338"/>
                <a:gd name="connsiteY31" fmla="*/ 114399 h 223846"/>
                <a:gd name="connsiteX32" fmla="*/ 374673 w 649338"/>
                <a:gd name="connsiteY32" fmla="*/ 108947 h 223846"/>
                <a:gd name="connsiteX33" fmla="*/ 386397 w 649338"/>
                <a:gd name="connsiteY33" fmla="*/ 161707 h 223846"/>
                <a:gd name="connsiteX34" fmla="*/ 426729 w 649338"/>
                <a:gd name="connsiteY34" fmla="*/ 167159 h 223846"/>
                <a:gd name="connsiteX35" fmla="*/ 450178 w 649338"/>
                <a:gd name="connsiteY35" fmla="*/ 73364 h 223846"/>
                <a:gd name="connsiteX36" fmla="*/ 410608 w 649338"/>
                <a:gd name="connsiteY36" fmla="*/ 73364 h 223846"/>
                <a:gd name="connsiteX37" fmla="*/ 439919 w 649338"/>
                <a:gd name="connsiteY37" fmla="*/ 149572 h 223846"/>
                <a:gd name="connsiteX38" fmla="*/ 479489 w 649338"/>
                <a:gd name="connsiteY38" fmla="*/ 149572 h 223846"/>
                <a:gd name="connsiteX39" fmla="*/ 502937 w 649338"/>
                <a:gd name="connsiteY39" fmla="*/ 85088 h 223846"/>
                <a:gd name="connsiteX40" fmla="*/ 465419 w 649338"/>
                <a:gd name="connsiteY40" fmla="*/ 89954 h 223846"/>
                <a:gd name="connsiteX41" fmla="*/ 468468 w 649338"/>
                <a:gd name="connsiteY41" fmla="*/ 108889 h 223846"/>
                <a:gd name="connsiteX42" fmla="*/ 506689 w 649338"/>
                <a:gd name="connsiteY42" fmla="*/ 119265 h 223846"/>
                <a:gd name="connsiteX43" fmla="*/ 524276 w 649338"/>
                <a:gd name="connsiteY43" fmla="*/ 78229 h 223846"/>
                <a:gd name="connsiteX44" fmla="*/ 492034 w 649338"/>
                <a:gd name="connsiteY44" fmla="*/ 82391 h 223846"/>
                <a:gd name="connsiteX45" fmla="*/ 518121 w 649338"/>
                <a:gd name="connsiteY45" fmla="*/ 113403 h 223846"/>
                <a:gd name="connsiteX46" fmla="*/ 556342 w 649338"/>
                <a:gd name="connsiteY46" fmla="*/ 103026 h 223846"/>
                <a:gd name="connsiteX47" fmla="*/ 568067 w 649338"/>
                <a:gd name="connsiteY47" fmla="*/ 20955 h 223846"/>
                <a:gd name="connsiteX48" fmla="*/ 529845 w 649338"/>
                <a:gd name="connsiteY48" fmla="*/ 31332 h 223846"/>
                <a:gd name="connsiteX49" fmla="*/ 574105 w 649338"/>
                <a:gd name="connsiteY49" fmla="*/ 76529 h 223846"/>
                <a:gd name="connsiteX50" fmla="*/ 609102 w 649338"/>
                <a:gd name="connsiteY50" fmla="*/ 62050 h 223846"/>
                <a:gd name="connsiteX51" fmla="*/ 614964 w 649338"/>
                <a:gd name="connsiteY51" fmla="*/ 21014 h 223846"/>
                <a:gd name="connsiteX52" fmla="*/ 574632 w 649338"/>
                <a:gd name="connsiteY52" fmla="*/ 26466 h 223846"/>
                <a:gd name="connsiteX53" fmla="*/ 595795 w 649338"/>
                <a:gd name="connsiteY53" fmla="*/ 62167 h 223846"/>
                <a:gd name="connsiteX54" fmla="*/ 626689 w 649338"/>
                <a:gd name="connsiteY54" fmla="*/ 44463 h 223846"/>
                <a:gd name="connsiteX55" fmla="*/ 618013 w 649338"/>
                <a:gd name="connsiteY55" fmla="*/ 16500 h 223846"/>
                <a:gd name="connsiteX56" fmla="*/ 614788 w 649338"/>
                <a:gd name="connsiteY56" fmla="*/ 41356 h 223846"/>
                <a:gd name="connsiteX57" fmla="*/ 629620 w 649338"/>
                <a:gd name="connsiteY57" fmla="*/ 41532 h 223846"/>
                <a:gd name="connsiteX58" fmla="*/ 629620 w 649338"/>
                <a:gd name="connsiteY58" fmla="*/ 496 h 223846"/>
                <a:gd name="connsiteX59" fmla="*/ 585829 w 649338"/>
                <a:gd name="connsiteY59" fmla="*/ 12338 h 223846"/>
                <a:gd name="connsiteX60" fmla="*/ 582605 w 649338"/>
                <a:gd name="connsiteY60" fmla="*/ 37194 h 223846"/>
                <a:gd name="connsiteX61" fmla="*/ 585653 w 649338"/>
                <a:gd name="connsiteY61" fmla="*/ 44404 h 223846"/>
                <a:gd name="connsiteX62" fmla="*/ 616547 w 649338"/>
                <a:gd name="connsiteY62" fmla="*/ 26700 h 223846"/>
                <a:gd name="connsiteX63" fmla="*/ 614261 w 649338"/>
                <a:gd name="connsiteY63" fmla="*/ 15504 h 223846"/>
                <a:gd name="connsiteX64" fmla="*/ 573929 w 649338"/>
                <a:gd name="connsiteY64" fmla="*/ 20955 h 223846"/>
                <a:gd name="connsiteX65" fmla="*/ 568067 w 649338"/>
                <a:gd name="connsiteY65" fmla="*/ 61991 h 223846"/>
                <a:gd name="connsiteX66" fmla="*/ 603064 w 649338"/>
                <a:gd name="connsiteY66" fmla="*/ 47453 h 223846"/>
                <a:gd name="connsiteX67" fmla="*/ 565253 w 649338"/>
                <a:gd name="connsiteY67" fmla="*/ 10579 h 223846"/>
                <a:gd name="connsiteX68" fmla="*/ 527031 w 649338"/>
                <a:gd name="connsiteY68" fmla="*/ 20955 h 223846"/>
                <a:gd name="connsiteX69" fmla="*/ 515307 w 649338"/>
                <a:gd name="connsiteY69" fmla="*/ 103026 h 223846"/>
                <a:gd name="connsiteX70" fmla="*/ 553528 w 649338"/>
                <a:gd name="connsiteY70" fmla="*/ 92650 h 223846"/>
                <a:gd name="connsiteX71" fmla="*/ 520993 w 649338"/>
                <a:gd name="connsiteY71" fmla="*/ 53315 h 223846"/>
                <a:gd name="connsiteX72" fmla="*/ 488751 w 649338"/>
                <a:gd name="connsiteY72" fmla="*/ 57477 h 223846"/>
                <a:gd name="connsiteX73" fmla="*/ 471164 w 649338"/>
                <a:gd name="connsiteY73" fmla="*/ 98512 h 223846"/>
                <a:gd name="connsiteX74" fmla="*/ 509386 w 649338"/>
                <a:gd name="connsiteY74" fmla="*/ 108889 h 223846"/>
                <a:gd name="connsiteX75" fmla="*/ 500710 w 649338"/>
                <a:gd name="connsiteY75" fmla="*/ 69201 h 223846"/>
                <a:gd name="connsiteX76" fmla="*/ 463192 w 649338"/>
                <a:gd name="connsiteY76" fmla="*/ 74126 h 223846"/>
                <a:gd name="connsiteX77" fmla="*/ 439743 w 649338"/>
                <a:gd name="connsiteY77" fmla="*/ 138610 h 223846"/>
                <a:gd name="connsiteX78" fmla="*/ 479313 w 649338"/>
                <a:gd name="connsiteY78" fmla="*/ 138610 h 223846"/>
                <a:gd name="connsiteX79" fmla="*/ 450002 w 649338"/>
                <a:gd name="connsiteY79" fmla="*/ 62401 h 223846"/>
                <a:gd name="connsiteX80" fmla="*/ 410432 w 649338"/>
                <a:gd name="connsiteY80" fmla="*/ 62401 h 223846"/>
                <a:gd name="connsiteX81" fmla="*/ 386983 w 649338"/>
                <a:gd name="connsiteY81" fmla="*/ 156197 h 223846"/>
                <a:gd name="connsiteX82" fmla="*/ 427315 w 649338"/>
                <a:gd name="connsiteY82" fmla="*/ 161648 h 223846"/>
                <a:gd name="connsiteX83" fmla="*/ 415591 w 649338"/>
                <a:gd name="connsiteY83" fmla="*/ 108889 h 223846"/>
                <a:gd name="connsiteX84" fmla="*/ 375259 w 649338"/>
                <a:gd name="connsiteY84" fmla="*/ 103437 h 223846"/>
                <a:gd name="connsiteX85" fmla="*/ 345948 w 649338"/>
                <a:gd name="connsiteY85" fmla="*/ 167921 h 223846"/>
                <a:gd name="connsiteX86" fmla="*/ 385518 w 649338"/>
                <a:gd name="connsiteY86" fmla="*/ 167921 h 223846"/>
                <a:gd name="connsiteX87" fmla="*/ 362772 w 649338"/>
                <a:gd name="connsiteY87" fmla="*/ 103026 h 223846"/>
                <a:gd name="connsiteX88" fmla="*/ 322440 w 649338"/>
                <a:gd name="connsiteY88" fmla="*/ 97575 h 223846"/>
                <a:gd name="connsiteX89" fmla="*/ 287267 w 649338"/>
                <a:gd name="connsiteY89" fmla="*/ 185508 h 223846"/>
                <a:gd name="connsiteX90" fmla="*/ 327599 w 649338"/>
                <a:gd name="connsiteY90" fmla="*/ 190959 h 223846"/>
                <a:gd name="connsiteX91" fmla="*/ 310012 w 649338"/>
                <a:gd name="connsiteY91" fmla="*/ 120613 h 223846"/>
                <a:gd name="connsiteX92" fmla="*/ 269680 w 649338"/>
                <a:gd name="connsiteY92" fmla="*/ 115161 h 223846"/>
                <a:gd name="connsiteX93" fmla="*/ 236559 w 649338"/>
                <a:gd name="connsiteY93" fmla="*/ 192308 h 223846"/>
                <a:gd name="connsiteX94" fmla="*/ 274077 w 649338"/>
                <a:gd name="connsiteY94" fmla="*/ 208136 h 223846"/>
                <a:gd name="connsiteX95" fmla="*/ 262352 w 649338"/>
                <a:gd name="connsiteY95" fmla="*/ 126886 h 223846"/>
                <a:gd name="connsiteX96" fmla="*/ 222783 w 649338"/>
                <a:gd name="connsiteY96" fmla="*/ 126886 h 223846"/>
                <a:gd name="connsiteX97" fmla="*/ 193471 w 649338"/>
                <a:gd name="connsiteY97" fmla="*/ 179645 h 223846"/>
                <a:gd name="connsiteX98" fmla="*/ 233041 w 649338"/>
                <a:gd name="connsiteY98" fmla="*/ 190549 h 223846"/>
                <a:gd name="connsiteX99" fmla="*/ 233745 w 649338"/>
                <a:gd name="connsiteY99" fmla="*/ 91302 h 223846"/>
                <a:gd name="connsiteX100" fmla="*/ 193413 w 649338"/>
                <a:gd name="connsiteY100" fmla="*/ 85850 h 223846"/>
                <a:gd name="connsiteX101" fmla="*/ 150091 w 649338"/>
                <a:gd name="connsiteY101" fmla="*/ 155669 h 223846"/>
                <a:gd name="connsiteX102" fmla="*/ 180223 w 649338"/>
                <a:gd name="connsiteY102" fmla="*/ 178825 h 223846"/>
                <a:gd name="connsiteX103" fmla="*/ 191947 w 649338"/>
                <a:gd name="connsiteY103" fmla="*/ 102616 h 223846"/>
                <a:gd name="connsiteX104" fmla="*/ 157653 w 649338"/>
                <a:gd name="connsiteY104" fmla="*/ 82626 h 223846"/>
                <a:gd name="connsiteX105" fmla="*/ 85607 w 649338"/>
                <a:gd name="connsiteY105" fmla="*/ 161473 h 223846"/>
                <a:gd name="connsiteX106" fmla="*/ 116501 w 649338"/>
                <a:gd name="connsiteY106" fmla="*/ 179176 h 223846"/>
                <a:gd name="connsiteX107" fmla="*/ 133384 w 649338"/>
                <a:gd name="connsiteY107" fmla="*/ 90833 h 223846"/>
                <a:gd name="connsiteX108" fmla="*/ 95866 w 649338"/>
                <a:gd name="connsiteY108" fmla="*/ 75005 h 223846"/>
                <a:gd name="connsiteX109" fmla="*/ 43106 w 649338"/>
                <a:gd name="connsiteY109" fmla="*/ 151214 h 223846"/>
                <a:gd name="connsiteX110" fmla="*/ 81327 w 649338"/>
                <a:gd name="connsiteY110" fmla="*/ 161590 h 223846"/>
                <a:gd name="connsiteX111" fmla="*/ 119549 w 649338"/>
                <a:gd name="connsiteY111" fmla="*/ 60584 h 223846"/>
                <a:gd name="connsiteX112" fmla="*/ 91469 w 649338"/>
                <a:gd name="connsiteY112" fmla="*/ 32504 h 223846"/>
                <a:gd name="connsiteX113" fmla="*/ 9398 w 649338"/>
                <a:gd name="connsiteY113" fmla="*/ 102851 h 223846"/>
                <a:gd name="connsiteX114" fmla="*/ 34254 w 649338"/>
                <a:gd name="connsiteY114" fmla="*/ 135093 h 223846"/>
                <a:gd name="connsiteX115" fmla="*/ 98738 w 649338"/>
                <a:gd name="connsiteY115" fmla="*/ 64746 h 223846"/>
                <a:gd name="connsiteX116" fmla="*/ 70131 w 649338"/>
                <a:gd name="connsiteY116" fmla="*/ 35787 h 223846"/>
                <a:gd name="connsiteX117" fmla="*/ 70131 w 649338"/>
                <a:gd name="connsiteY117" fmla="*/ 35787 h 223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49338" h="223846">
                  <a:moveTo>
                    <a:pt x="70131" y="35787"/>
                  </a:moveTo>
                  <a:cubicBezTo>
                    <a:pt x="47913" y="58591"/>
                    <a:pt x="27864" y="83329"/>
                    <a:pt x="5646" y="106133"/>
                  </a:cubicBezTo>
                  <a:cubicBezTo>
                    <a:pt x="-10299" y="122489"/>
                    <a:pt x="10570" y="151448"/>
                    <a:pt x="30502" y="138376"/>
                  </a:cubicBezTo>
                  <a:cubicBezTo>
                    <a:pt x="60927" y="118385"/>
                    <a:pt x="82266" y="87960"/>
                    <a:pt x="112573" y="68029"/>
                  </a:cubicBezTo>
                  <a:cubicBezTo>
                    <a:pt x="103194" y="58649"/>
                    <a:pt x="93873" y="49329"/>
                    <a:pt x="84493" y="39949"/>
                  </a:cubicBezTo>
                  <a:cubicBezTo>
                    <a:pt x="66438" y="80281"/>
                    <a:pt x="42637" y="116334"/>
                    <a:pt x="40644" y="161707"/>
                  </a:cubicBezTo>
                  <a:cubicBezTo>
                    <a:pt x="39706" y="183925"/>
                    <a:pt x="67786" y="187208"/>
                    <a:pt x="78865" y="172083"/>
                  </a:cubicBezTo>
                  <a:cubicBezTo>
                    <a:pt x="97097" y="147110"/>
                    <a:pt x="113394" y="120847"/>
                    <a:pt x="131625" y="95875"/>
                  </a:cubicBezTo>
                  <a:cubicBezTo>
                    <a:pt x="119139" y="90598"/>
                    <a:pt x="106652" y="85322"/>
                    <a:pt x="94107" y="80047"/>
                  </a:cubicBezTo>
                  <a:cubicBezTo>
                    <a:pt x="87014" y="113051"/>
                    <a:pt x="77048" y="145352"/>
                    <a:pt x="75817" y="179294"/>
                  </a:cubicBezTo>
                  <a:cubicBezTo>
                    <a:pt x="75231" y="194418"/>
                    <a:pt x="93814" y="205498"/>
                    <a:pt x="106711" y="196998"/>
                  </a:cubicBezTo>
                  <a:cubicBezTo>
                    <a:pt x="140184" y="174956"/>
                    <a:pt x="162636" y="142714"/>
                    <a:pt x="187082" y="111702"/>
                  </a:cubicBezTo>
                  <a:cubicBezTo>
                    <a:pt x="175651" y="105020"/>
                    <a:pt x="164219" y="98395"/>
                    <a:pt x="152788" y="91712"/>
                  </a:cubicBezTo>
                  <a:cubicBezTo>
                    <a:pt x="147395" y="116920"/>
                    <a:pt x="146456" y="142772"/>
                    <a:pt x="141063" y="167921"/>
                  </a:cubicBezTo>
                  <a:cubicBezTo>
                    <a:pt x="137429" y="184922"/>
                    <a:pt x="155015" y="200867"/>
                    <a:pt x="171195" y="191077"/>
                  </a:cubicBezTo>
                  <a:cubicBezTo>
                    <a:pt x="204610" y="170911"/>
                    <a:pt x="219441" y="131282"/>
                    <a:pt x="233393" y="96754"/>
                  </a:cubicBezTo>
                  <a:cubicBezTo>
                    <a:pt x="219969" y="94936"/>
                    <a:pt x="206544" y="93119"/>
                    <a:pt x="193061" y="91302"/>
                  </a:cubicBezTo>
                  <a:cubicBezTo>
                    <a:pt x="193589" y="120613"/>
                    <a:pt x="198455" y="150452"/>
                    <a:pt x="193765" y="179645"/>
                  </a:cubicBezTo>
                  <a:cubicBezTo>
                    <a:pt x="189544" y="206084"/>
                    <a:pt x="223134" y="214877"/>
                    <a:pt x="233334" y="190549"/>
                  </a:cubicBezTo>
                  <a:cubicBezTo>
                    <a:pt x="241131" y="171966"/>
                    <a:pt x="254790" y="156548"/>
                    <a:pt x="262645" y="137789"/>
                  </a:cubicBezTo>
                  <a:cubicBezTo>
                    <a:pt x="249456" y="137789"/>
                    <a:pt x="236266" y="137789"/>
                    <a:pt x="223076" y="137789"/>
                  </a:cubicBezTo>
                  <a:cubicBezTo>
                    <a:pt x="229466" y="156607"/>
                    <a:pt x="238200" y="176949"/>
                    <a:pt x="234800" y="197232"/>
                  </a:cubicBezTo>
                  <a:cubicBezTo>
                    <a:pt x="231283" y="218278"/>
                    <a:pt x="262470" y="236040"/>
                    <a:pt x="272318" y="213060"/>
                  </a:cubicBezTo>
                  <a:cubicBezTo>
                    <a:pt x="284805" y="183925"/>
                    <a:pt x="301864" y="157134"/>
                    <a:pt x="309543" y="126123"/>
                  </a:cubicBezTo>
                  <a:cubicBezTo>
                    <a:pt x="296119" y="124306"/>
                    <a:pt x="282695" y="122489"/>
                    <a:pt x="269211" y="120672"/>
                  </a:cubicBezTo>
                  <a:cubicBezTo>
                    <a:pt x="270794" y="145645"/>
                    <a:pt x="284863" y="166749"/>
                    <a:pt x="286798" y="191018"/>
                  </a:cubicBezTo>
                  <a:cubicBezTo>
                    <a:pt x="288674" y="214936"/>
                    <a:pt x="318513" y="217926"/>
                    <a:pt x="327130" y="196470"/>
                  </a:cubicBezTo>
                  <a:cubicBezTo>
                    <a:pt x="338854" y="167159"/>
                    <a:pt x="350579" y="137848"/>
                    <a:pt x="362303" y="108537"/>
                  </a:cubicBezTo>
                  <a:cubicBezTo>
                    <a:pt x="348879" y="106720"/>
                    <a:pt x="335454" y="104902"/>
                    <a:pt x="321971" y="103085"/>
                  </a:cubicBezTo>
                  <a:cubicBezTo>
                    <a:pt x="324082" y="130754"/>
                    <a:pt x="336627" y="153383"/>
                    <a:pt x="346123" y="178883"/>
                  </a:cubicBezTo>
                  <a:cubicBezTo>
                    <a:pt x="353099" y="197525"/>
                    <a:pt x="379421" y="199284"/>
                    <a:pt x="385693" y="178883"/>
                  </a:cubicBezTo>
                  <a:cubicBezTo>
                    <a:pt x="392669" y="156197"/>
                    <a:pt x="406328" y="136441"/>
                    <a:pt x="415004" y="114399"/>
                  </a:cubicBezTo>
                  <a:cubicBezTo>
                    <a:pt x="401580" y="112582"/>
                    <a:pt x="388156" y="110765"/>
                    <a:pt x="374673" y="108947"/>
                  </a:cubicBezTo>
                  <a:cubicBezTo>
                    <a:pt x="376490" y="127179"/>
                    <a:pt x="384638" y="143651"/>
                    <a:pt x="386397" y="161707"/>
                  </a:cubicBezTo>
                  <a:cubicBezTo>
                    <a:pt x="388683" y="184980"/>
                    <a:pt x="418404" y="189318"/>
                    <a:pt x="426729" y="167159"/>
                  </a:cubicBezTo>
                  <a:cubicBezTo>
                    <a:pt x="438101" y="136734"/>
                    <a:pt x="443905" y="105078"/>
                    <a:pt x="450178" y="73364"/>
                  </a:cubicBezTo>
                  <a:cubicBezTo>
                    <a:pt x="436988" y="73364"/>
                    <a:pt x="423798" y="73364"/>
                    <a:pt x="410608" y="73364"/>
                  </a:cubicBezTo>
                  <a:cubicBezTo>
                    <a:pt x="418287" y="99568"/>
                    <a:pt x="432239" y="123368"/>
                    <a:pt x="439919" y="149572"/>
                  </a:cubicBezTo>
                  <a:cubicBezTo>
                    <a:pt x="445898" y="169973"/>
                    <a:pt x="472747" y="168214"/>
                    <a:pt x="479489" y="149572"/>
                  </a:cubicBezTo>
                  <a:cubicBezTo>
                    <a:pt x="487285" y="127999"/>
                    <a:pt x="496665" y="107189"/>
                    <a:pt x="502937" y="85088"/>
                  </a:cubicBezTo>
                  <a:cubicBezTo>
                    <a:pt x="490451" y="86730"/>
                    <a:pt x="477965" y="88371"/>
                    <a:pt x="465419" y="89954"/>
                  </a:cubicBezTo>
                  <a:cubicBezTo>
                    <a:pt x="468058" y="96050"/>
                    <a:pt x="469054" y="102382"/>
                    <a:pt x="468468" y="108889"/>
                  </a:cubicBezTo>
                  <a:cubicBezTo>
                    <a:pt x="468702" y="127999"/>
                    <a:pt x="497779" y="138610"/>
                    <a:pt x="506689" y="119265"/>
                  </a:cubicBezTo>
                  <a:cubicBezTo>
                    <a:pt x="512903" y="105723"/>
                    <a:pt x="518062" y="91771"/>
                    <a:pt x="524276" y="78229"/>
                  </a:cubicBezTo>
                  <a:cubicBezTo>
                    <a:pt x="513548" y="79636"/>
                    <a:pt x="502762" y="80984"/>
                    <a:pt x="492034" y="82391"/>
                  </a:cubicBezTo>
                  <a:cubicBezTo>
                    <a:pt x="502644" y="92005"/>
                    <a:pt x="512200" y="99920"/>
                    <a:pt x="518121" y="113403"/>
                  </a:cubicBezTo>
                  <a:cubicBezTo>
                    <a:pt x="526914" y="133393"/>
                    <a:pt x="555580" y="121668"/>
                    <a:pt x="556342" y="103026"/>
                  </a:cubicBezTo>
                  <a:cubicBezTo>
                    <a:pt x="557515" y="75240"/>
                    <a:pt x="566660" y="48742"/>
                    <a:pt x="568067" y="20955"/>
                  </a:cubicBezTo>
                  <a:cubicBezTo>
                    <a:pt x="555346" y="24414"/>
                    <a:pt x="542566" y="27873"/>
                    <a:pt x="529845" y="31332"/>
                  </a:cubicBezTo>
                  <a:cubicBezTo>
                    <a:pt x="542742" y="48684"/>
                    <a:pt x="558277" y="61991"/>
                    <a:pt x="574105" y="76529"/>
                  </a:cubicBezTo>
                  <a:cubicBezTo>
                    <a:pt x="587939" y="89250"/>
                    <a:pt x="607578" y="79812"/>
                    <a:pt x="609102" y="62050"/>
                  </a:cubicBezTo>
                  <a:cubicBezTo>
                    <a:pt x="610275" y="48215"/>
                    <a:pt x="614085" y="34966"/>
                    <a:pt x="614964" y="21014"/>
                  </a:cubicBezTo>
                  <a:cubicBezTo>
                    <a:pt x="601540" y="22831"/>
                    <a:pt x="588115" y="24649"/>
                    <a:pt x="574632" y="26466"/>
                  </a:cubicBezTo>
                  <a:cubicBezTo>
                    <a:pt x="576625" y="40477"/>
                    <a:pt x="582898" y="55191"/>
                    <a:pt x="595795" y="62167"/>
                  </a:cubicBezTo>
                  <a:cubicBezTo>
                    <a:pt x="608926" y="69260"/>
                    <a:pt x="627275" y="60525"/>
                    <a:pt x="626689" y="44463"/>
                  </a:cubicBezTo>
                  <a:cubicBezTo>
                    <a:pt x="626279" y="33559"/>
                    <a:pt x="624344" y="25469"/>
                    <a:pt x="618013" y="16500"/>
                  </a:cubicBezTo>
                  <a:cubicBezTo>
                    <a:pt x="616957" y="24766"/>
                    <a:pt x="615844" y="33090"/>
                    <a:pt x="614788" y="41356"/>
                  </a:cubicBezTo>
                  <a:cubicBezTo>
                    <a:pt x="618071" y="38718"/>
                    <a:pt x="625985" y="41180"/>
                    <a:pt x="629620" y="41532"/>
                  </a:cubicBezTo>
                  <a:cubicBezTo>
                    <a:pt x="656000" y="43642"/>
                    <a:pt x="655824" y="2607"/>
                    <a:pt x="629620" y="496"/>
                  </a:cubicBezTo>
                  <a:cubicBezTo>
                    <a:pt x="610920" y="-1028"/>
                    <a:pt x="600778" y="438"/>
                    <a:pt x="585829" y="12338"/>
                  </a:cubicBezTo>
                  <a:cubicBezTo>
                    <a:pt x="579146" y="17673"/>
                    <a:pt x="577798" y="30335"/>
                    <a:pt x="582605" y="37194"/>
                  </a:cubicBezTo>
                  <a:cubicBezTo>
                    <a:pt x="583601" y="39597"/>
                    <a:pt x="584657" y="42001"/>
                    <a:pt x="585653" y="44404"/>
                  </a:cubicBezTo>
                  <a:cubicBezTo>
                    <a:pt x="595971" y="38483"/>
                    <a:pt x="606230" y="32621"/>
                    <a:pt x="616547" y="26700"/>
                  </a:cubicBezTo>
                  <a:cubicBezTo>
                    <a:pt x="618540" y="27756"/>
                    <a:pt x="614613" y="18200"/>
                    <a:pt x="614261" y="15504"/>
                  </a:cubicBezTo>
                  <a:cubicBezTo>
                    <a:pt x="610861" y="-8590"/>
                    <a:pt x="575277" y="-794"/>
                    <a:pt x="573929" y="20955"/>
                  </a:cubicBezTo>
                  <a:cubicBezTo>
                    <a:pt x="573050" y="34849"/>
                    <a:pt x="569239" y="48156"/>
                    <a:pt x="568067" y="61991"/>
                  </a:cubicBezTo>
                  <a:cubicBezTo>
                    <a:pt x="579733" y="57125"/>
                    <a:pt x="591398" y="52318"/>
                    <a:pt x="603064" y="47453"/>
                  </a:cubicBezTo>
                  <a:cubicBezTo>
                    <a:pt x="590050" y="35494"/>
                    <a:pt x="575863" y="24883"/>
                    <a:pt x="565253" y="10579"/>
                  </a:cubicBezTo>
                  <a:cubicBezTo>
                    <a:pt x="553294" y="-5542"/>
                    <a:pt x="528087" y="-617"/>
                    <a:pt x="527031" y="20955"/>
                  </a:cubicBezTo>
                  <a:cubicBezTo>
                    <a:pt x="525624" y="48625"/>
                    <a:pt x="516479" y="75181"/>
                    <a:pt x="515307" y="103026"/>
                  </a:cubicBezTo>
                  <a:cubicBezTo>
                    <a:pt x="528028" y="99568"/>
                    <a:pt x="540807" y="96109"/>
                    <a:pt x="553528" y="92650"/>
                  </a:cubicBezTo>
                  <a:cubicBezTo>
                    <a:pt x="546201" y="76119"/>
                    <a:pt x="534124" y="65274"/>
                    <a:pt x="520993" y="53315"/>
                  </a:cubicBezTo>
                  <a:cubicBezTo>
                    <a:pt x="512024" y="45166"/>
                    <a:pt x="494554" y="44873"/>
                    <a:pt x="488751" y="57477"/>
                  </a:cubicBezTo>
                  <a:cubicBezTo>
                    <a:pt x="482537" y="71019"/>
                    <a:pt x="477378" y="84971"/>
                    <a:pt x="471164" y="98512"/>
                  </a:cubicBezTo>
                  <a:cubicBezTo>
                    <a:pt x="483885" y="101971"/>
                    <a:pt x="496665" y="105430"/>
                    <a:pt x="509386" y="108889"/>
                  </a:cubicBezTo>
                  <a:cubicBezTo>
                    <a:pt x="509210" y="94116"/>
                    <a:pt x="506514" y="82743"/>
                    <a:pt x="500710" y="69201"/>
                  </a:cubicBezTo>
                  <a:cubicBezTo>
                    <a:pt x="493324" y="52084"/>
                    <a:pt x="467588" y="58591"/>
                    <a:pt x="463192" y="74126"/>
                  </a:cubicBezTo>
                  <a:cubicBezTo>
                    <a:pt x="456919" y="96226"/>
                    <a:pt x="447540" y="117037"/>
                    <a:pt x="439743" y="138610"/>
                  </a:cubicBezTo>
                  <a:cubicBezTo>
                    <a:pt x="452933" y="138610"/>
                    <a:pt x="466123" y="138610"/>
                    <a:pt x="479313" y="138610"/>
                  </a:cubicBezTo>
                  <a:cubicBezTo>
                    <a:pt x="471633" y="112406"/>
                    <a:pt x="457681" y="88605"/>
                    <a:pt x="450002" y="62401"/>
                  </a:cubicBezTo>
                  <a:cubicBezTo>
                    <a:pt x="444609" y="43935"/>
                    <a:pt x="414536" y="41649"/>
                    <a:pt x="410432" y="62401"/>
                  </a:cubicBezTo>
                  <a:cubicBezTo>
                    <a:pt x="404159" y="94174"/>
                    <a:pt x="398356" y="125830"/>
                    <a:pt x="386983" y="156197"/>
                  </a:cubicBezTo>
                  <a:cubicBezTo>
                    <a:pt x="400407" y="158014"/>
                    <a:pt x="413832" y="159831"/>
                    <a:pt x="427315" y="161648"/>
                  </a:cubicBezTo>
                  <a:cubicBezTo>
                    <a:pt x="425498" y="143417"/>
                    <a:pt x="417349" y="126944"/>
                    <a:pt x="415591" y="108889"/>
                  </a:cubicBezTo>
                  <a:cubicBezTo>
                    <a:pt x="413246" y="85322"/>
                    <a:pt x="383876" y="81571"/>
                    <a:pt x="375259" y="103437"/>
                  </a:cubicBezTo>
                  <a:cubicBezTo>
                    <a:pt x="366524" y="125596"/>
                    <a:pt x="353041" y="144941"/>
                    <a:pt x="345948" y="167921"/>
                  </a:cubicBezTo>
                  <a:cubicBezTo>
                    <a:pt x="359138" y="167921"/>
                    <a:pt x="372328" y="167921"/>
                    <a:pt x="385518" y="167921"/>
                  </a:cubicBezTo>
                  <a:cubicBezTo>
                    <a:pt x="377545" y="146641"/>
                    <a:pt x="364531" y="126065"/>
                    <a:pt x="362772" y="103026"/>
                  </a:cubicBezTo>
                  <a:cubicBezTo>
                    <a:pt x="360955" y="79108"/>
                    <a:pt x="331058" y="76119"/>
                    <a:pt x="322440" y="97575"/>
                  </a:cubicBezTo>
                  <a:cubicBezTo>
                    <a:pt x="310716" y="126886"/>
                    <a:pt x="298991" y="156197"/>
                    <a:pt x="287267" y="185508"/>
                  </a:cubicBezTo>
                  <a:cubicBezTo>
                    <a:pt x="300691" y="187325"/>
                    <a:pt x="314116" y="189142"/>
                    <a:pt x="327599" y="190959"/>
                  </a:cubicBezTo>
                  <a:cubicBezTo>
                    <a:pt x="325664" y="166221"/>
                    <a:pt x="311595" y="145234"/>
                    <a:pt x="310012" y="120613"/>
                  </a:cubicBezTo>
                  <a:cubicBezTo>
                    <a:pt x="308547" y="98278"/>
                    <a:pt x="275484" y="91712"/>
                    <a:pt x="269680" y="115161"/>
                  </a:cubicBezTo>
                  <a:cubicBezTo>
                    <a:pt x="262880" y="142714"/>
                    <a:pt x="247638" y="166455"/>
                    <a:pt x="236559" y="192308"/>
                  </a:cubicBezTo>
                  <a:cubicBezTo>
                    <a:pt x="249045" y="197584"/>
                    <a:pt x="261532" y="202860"/>
                    <a:pt x="274077" y="208136"/>
                  </a:cubicBezTo>
                  <a:cubicBezTo>
                    <a:pt x="278884" y="179352"/>
                    <a:pt x="271615" y="154028"/>
                    <a:pt x="262352" y="126886"/>
                  </a:cubicBezTo>
                  <a:cubicBezTo>
                    <a:pt x="255376" y="106368"/>
                    <a:pt x="230521" y="108478"/>
                    <a:pt x="222783" y="126886"/>
                  </a:cubicBezTo>
                  <a:cubicBezTo>
                    <a:pt x="214986" y="145469"/>
                    <a:pt x="201327" y="160886"/>
                    <a:pt x="193471" y="179645"/>
                  </a:cubicBezTo>
                  <a:cubicBezTo>
                    <a:pt x="206661" y="183280"/>
                    <a:pt x="219851" y="186915"/>
                    <a:pt x="233041" y="190549"/>
                  </a:cubicBezTo>
                  <a:cubicBezTo>
                    <a:pt x="238318" y="157310"/>
                    <a:pt x="234390" y="124717"/>
                    <a:pt x="233745" y="91302"/>
                  </a:cubicBezTo>
                  <a:cubicBezTo>
                    <a:pt x="233334" y="66681"/>
                    <a:pt x="201737" y="65215"/>
                    <a:pt x="193413" y="85850"/>
                  </a:cubicBezTo>
                  <a:cubicBezTo>
                    <a:pt x="183916" y="109416"/>
                    <a:pt x="172954" y="141834"/>
                    <a:pt x="150091" y="155669"/>
                  </a:cubicBezTo>
                  <a:cubicBezTo>
                    <a:pt x="160116" y="163407"/>
                    <a:pt x="170199" y="171087"/>
                    <a:pt x="180223" y="178825"/>
                  </a:cubicBezTo>
                  <a:cubicBezTo>
                    <a:pt x="185616" y="153617"/>
                    <a:pt x="186554" y="127765"/>
                    <a:pt x="191947" y="102616"/>
                  </a:cubicBezTo>
                  <a:cubicBezTo>
                    <a:pt x="195875" y="84502"/>
                    <a:pt x="171430" y="65215"/>
                    <a:pt x="157653" y="82626"/>
                  </a:cubicBezTo>
                  <a:cubicBezTo>
                    <a:pt x="135788" y="110354"/>
                    <a:pt x="115563" y="141775"/>
                    <a:pt x="85607" y="161473"/>
                  </a:cubicBezTo>
                  <a:cubicBezTo>
                    <a:pt x="95924" y="167393"/>
                    <a:pt x="106183" y="173255"/>
                    <a:pt x="116501" y="179176"/>
                  </a:cubicBezTo>
                  <a:cubicBezTo>
                    <a:pt x="117614" y="149045"/>
                    <a:pt x="127053" y="120144"/>
                    <a:pt x="133384" y="90833"/>
                  </a:cubicBezTo>
                  <a:cubicBezTo>
                    <a:pt x="138425" y="67208"/>
                    <a:pt x="109466" y="56422"/>
                    <a:pt x="95866" y="75005"/>
                  </a:cubicBezTo>
                  <a:cubicBezTo>
                    <a:pt x="77634" y="99978"/>
                    <a:pt x="61337" y="126241"/>
                    <a:pt x="43106" y="151214"/>
                  </a:cubicBezTo>
                  <a:cubicBezTo>
                    <a:pt x="55827" y="154672"/>
                    <a:pt x="68607" y="158131"/>
                    <a:pt x="81327" y="161590"/>
                  </a:cubicBezTo>
                  <a:cubicBezTo>
                    <a:pt x="82910" y="124541"/>
                    <a:pt x="104835" y="93471"/>
                    <a:pt x="119549" y="60584"/>
                  </a:cubicBezTo>
                  <a:cubicBezTo>
                    <a:pt x="127170" y="43525"/>
                    <a:pt x="110404" y="20076"/>
                    <a:pt x="91469" y="32504"/>
                  </a:cubicBezTo>
                  <a:cubicBezTo>
                    <a:pt x="61044" y="52494"/>
                    <a:pt x="39706" y="82919"/>
                    <a:pt x="9398" y="102851"/>
                  </a:cubicBezTo>
                  <a:cubicBezTo>
                    <a:pt x="17664" y="113578"/>
                    <a:pt x="25988" y="124365"/>
                    <a:pt x="34254" y="135093"/>
                  </a:cubicBezTo>
                  <a:cubicBezTo>
                    <a:pt x="56472" y="112289"/>
                    <a:pt x="76520" y="87550"/>
                    <a:pt x="98738" y="64746"/>
                  </a:cubicBezTo>
                  <a:cubicBezTo>
                    <a:pt x="117614" y="45870"/>
                    <a:pt x="88655" y="16852"/>
                    <a:pt x="70131" y="35787"/>
                  </a:cubicBezTo>
                  <a:lnTo>
                    <a:pt x="70131" y="357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/>
            <p:cNvSpPr/>
            <p:nvPr/>
          </p:nvSpPr>
          <p:spPr>
            <a:xfrm>
              <a:off x="9621418" y="4139515"/>
              <a:ext cx="556852" cy="175799"/>
            </a:xfrm>
            <a:custGeom>
              <a:avLst/>
              <a:gdLst>
                <a:gd name="connsiteX0" fmla="*/ 19844 w 556852"/>
                <a:gd name="connsiteY0" fmla="*/ 112029 h 175799"/>
                <a:gd name="connsiteX1" fmla="*/ 174782 w 556852"/>
                <a:gd name="connsiteY1" fmla="*/ 156113 h 175799"/>
                <a:gd name="connsiteX2" fmla="*/ 319637 w 556852"/>
                <a:gd name="connsiteY2" fmla="*/ 173465 h 175799"/>
                <a:gd name="connsiteX3" fmla="*/ 553422 w 556852"/>
                <a:gd name="connsiteY3" fmla="*/ 54932 h 175799"/>
                <a:gd name="connsiteX4" fmla="*/ 525342 w 556852"/>
                <a:gd name="connsiteY4" fmla="*/ 26851 h 175799"/>
                <a:gd name="connsiteX5" fmla="*/ 294547 w 556852"/>
                <a:gd name="connsiteY5" fmla="*/ 116074 h 175799"/>
                <a:gd name="connsiteX6" fmla="*/ 57831 w 556852"/>
                <a:gd name="connsiteY6" fmla="*/ 82777 h 175799"/>
                <a:gd name="connsiteX7" fmla="*/ 48803 w 556852"/>
                <a:gd name="connsiteY7" fmla="*/ 117071 h 175799"/>
                <a:gd name="connsiteX8" fmla="*/ 283584 w 556852"/>
                <a:gd name="connsiteY8" fmla="*/ 108571 h 175799"/>
                <a:gd name="connsiteX9" fmla="*/ 491693 w 556852"/>
                <a:gd name="connsiteY9" fmla="*/ 35586 h 175799"/>
                <a:gd name="connsiteX10" fmla="*/ 471703 w 556852"/>
                <a:gd name="connsiteY10" fmla="*/ 1292 h 175799"/>
                <a:gd name="connsiteX11" fmla="*/ 113698 w 556852"/>
                <a:gd name="connsiteY11" fmla="*/ 94384 h 175799"/>
                <a:gd name="connsiteX12" fmla="*/ 113698 w 556852"/>
                <a:gd name="connsiteY12" fmla="*/ 135420 h 175799"/>
                <a:gd name="connsiteX13" fmla="*/ 482606 w 556852"/>
                <a:gd name="connsiteY13" fmla="*/ 40921 h 175799"/>
                <a:gd name="connsiteX14" fmla="*/ 462616 w 556852"/>
                <a:gd name="connsiteY14" fmla="*/ 6627 h 175799"/>
                <a:gd name="connsiteX15" fmla="*/ 37841 w 556852"/>
                <a:gd name="connsiteY15" fmla="*/ 77560 h 175799"/>
                <a:gd name="connsiteX16" fmla="*/ 28813 w 556852"/>
                <a:gd name="connsiteY16" fmla="*/ 111853 h 175799"/>
                <a:gd name="connsiteX17" fmla="*/ 275729 w 556852"/>
                <a:gd name="connsiteY17" fmla="*/ 161741 h 175799"/>
                <a:gd name="connsiteX18" fmla="*/ 546094 w 556852"/>
                <a:gd name="connsiteY18" fmla="*/ 62259 h 175799"/>
                <a:gd name="connsiteX19" fmla="*/ 518014 w 556852"/>
                <a:gd name="connsiteY19" fmla="*/ 34179 h 175799"/>
                <a:gd name="connsiteX20" fmla="*/ 291147 w 556852"/>
                <a:gd name="connsiteY20" fmla="*/ 135068 h 175799"/>
                <a:gd name="connsiteX21" fmla="*/ 19902 w 556852"/>
                <a:gd name="connsiteY21" fmla="*/ 70935 h 175799"/>
                <a:gd name="connsiteX22" fmla="*/ 19844 w 556852"/>
                <a:gd name="connsiteY22" fmla="*/ 112029 h 175799"/>
                <a:gd name="connsiteX23" fmla="*/ 19844 w 556852"/>
                <a:gd name="connsiteY23" fmla="*/ 112029 h 175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56852" h="175799">
                  <a:moveTo>
                    <a:pt x="19844" y="112029"/>
                  </a:moveTo>
                  <a:cubicBezTo>
                    <a:pt x="74479" y="113319"/>
                    <a:pt x="124250" y="137940"/>
                    <a:pt x="174782" y="156113"/>
                  </a:cubicBezTo>
                  <a:cubicBezTo>
                    <a:pt x="222149" y="173172"/>
                    <a:pt x="269632" y="179738"/>
                    <a:pt x="319637" y="173465"/>
                  </a:cubicBezTo>
                  <a:cubicBezTo>
                    <a:pt x="404873" y="162796"/>
                    <a:pt x="502128" y="127681"/>
                    <a:pt x="553422" y="54932"/>
                  </a:cubicBezTo>
                  <a:cubicBezTo>
                    <a:pt x="565733" y="37404"/>
                    <a:pt x="542225" y="17179"/>
                    <a:pt x="525342" y="26851"/>
                  </a:cubicBezTo>
                  <a:cubicBezTo>
                    <a:pt x="453706" y="67829"/>
                    <a:pt x="374800" y="97374"/>
                    <a:pt x="294547" y="116074"/>
                  </a:cubicBezTo>
                  <a:cubicBezTo>
                    <a:pt x="219628" y="133544"/>
                    <a:pt x="115046" y="147027"/>
                    <a:pt x="57831" y="82777"/>
                  </a:cubicBezTo>
                  <a:cubicBezTo>
                    <a:pt x="54783" y="94208"/>
                    <a:pt x="51793" y="105640"/>
                    <a:pt x="48803" y="117071"/>
                  </a:cubicBezTo>
                  <a:cubicBezTo>
                    <a:pt x="125012" y="93153"/>
                    <a:pt x="205383" y="107574"/>
                    <a:pt x="283584" y="108571"/>
                  </a:cubicBezTo>
                  <a:cubicBezTo>
                    <a:pt x="361669" y="109626"/>
                    <a:pt x="434302" y="90691"/>
                    <a:pt x="491693" y="35586"/>
                  </a:cubicBezTo>
                  <a:cubicBezTo>
                    <a:pt x="505762" y="22103"/>
                    <a:pt x="491400" y="-6387"/>
                    <a:pt x="471703" y="1292"/>
                  </a:cubicBezTo>
                  <a:cubicBezTo>
                    <a:pt x="356628" y="46255"/>
                    <a:pt x="239911" y="98429"/>
                    <a:pt x="113698" y="94384"/>
                  </a:cubicBezTo>
                  <a:cubicBezTo>
                    <a:pt x="87200" y="93505"/>
                    <a:pt x="87318" y="134599"/>
                    <a:pt x="113698" y="135420"/>
                  </a:cubicBezTo>
                  <a:cubicBezTo>
                    <a:pt x="243839" y="139582"/>
                    <a:pt x="363897" y="87291"/>
                    <a:pt x="482606" y="40921"/>
                  </a:cubicBezTo>
                  <a:cubicBezTo>
                    <a:pt x="475923" y="29489"/>
                    <a:pt x="469299" y="18058"/>
                    <a:pt x="462616" y="6627"/>
                  </a:cubicBezTo>
                  <a:cubicBezTo>
                    <a:pt x="346369" y="118361"/>
                    <a:pt x="176658" y="34003"/>
                    <a:pt x="37841" y="77560"/>
                  </a:cubicBezTo>
                  <a:cubicBezTo>
                    <a:pt x="22599" y="82308"/>
                    <a:pt x="18378" y="100188"/>
                    <a:pt x="28813" y="111853"/>
                  </a:cubicBezTo>
                  <a:cubicBezTo>
                    <a:pt x="90131" y="180617"/>
                    <a:pt x="192779" y="176162"/>
                    <a:pt x="275729" y="161741"/>
                  </a:cubicBezTo>
                  <a:cubicBezTo>
                    <a:pt x="369466" y="145444"/>
                    <a:pt x="463613" y="109509"/>
                    <a:pt x="546094" y="62259"/>
                  </a:cubicBezTo>
                  <a:cubicBezTo>
                    <a:pt x="536715" y="52880"/>
                    <a:pt x="527394" y="43559"/>
                    <a:pt x="518014" y="34179"/>
                  </a:cubicBezTo>
                  <a:cubicBezTo>
                    <a:pt x="470648" y="101360"/>
                    <a:pt x="369173" y="130320"/>
                    <a:pt x="291147" y="135068"/>
                  </a:cubicBezTo>
                  <a:cubicBezTo>
                    <a:pt x="195534" y="140930"/>
                    <a:pt x="114811" y="73222"/>
                    <a:pt x="19902" y="70935"/>
                  </a:cubicBezTo>
                  <a:cubicBezTo>
                    <a:pt x="-6654" y="70349"/>
                    <a:pt x="-6595" y="111385"/>
                    <a:pt x="19844" y="112029"/>
                  </a:cubicBezTo>
                  <a:lnTo>
                    <a:pt x="19844" y="11202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/>
            <p:cNvSpPr/>
            <p:nvPr/>
          </p:nvSpPr>
          <p:spPr>
            <a:xfrm>
              <a:off x="9586215" y="4292580"/>
              <a:ext cx="39701" cy="41035"/>
            </a:xfrm>
            <a:custGeom>
              <a:avLst/>
              <a:gdLst>
                <a:gd name="connsiteX0" fmla="*/ 19873 w 39701"/>
                <a:gd name="connsiteY0" fmla="*/ 41035 h 41035"/>
                <a:gd name="connsiteX1" fmla="*/ 19873 w 39701"/>
                <a:gd name="connsiteY1" fmla="*/ 0 h 41035"/>
                <a:gd name="connsiteX2" fmla="*/ 19873 w 39701"/>
                <a:gd name="connsiteY2" fmla="*/ 41035 h 41035"/>
                <a:gd name="connsiteX3" fmla="*/ 19873 w 39701"/>
                <a:gd name="connsiteY3" fmla="*/ 41035 h 4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01" h="41035">
                  <a:moveTo>
                    <a:pt x="19873" y="41035"/>
                  </a:moveTo>
                  <a:cubicBezTo>
                    <a:pt x="46312" y="41035"/>
                    <a:pt x="46312" y="0"/>
                    <a:pt x="19873" y="0"/>
                  </a:cubicBezTo>
                  <a:cubicBezTo>
                    <a:pt x="-6624" y="0"/>
                    <a:pt x="-6624" y="41035"/>
                    <a:pt x="19873" y="41035"/>
                  </a:cubicBezTo>
                  <a:lnTo>
                    <a:pt x="19873" y="4103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/>
            <p:cNvSpPr/>
            <p:nvPr/>
          </p:nvSpPr>
          <p:spPr>
            <a:xfrm>
              <a:off x="9556500" y="4199614"/>
              <a:ext cx="680570" cy="213055"/>
            </a:xfrm>
            <a:custGeom>
              <a:avLst/>
              <a:gdLst>
                <a:gd name="connsiteX0" fmla="*/ 44137 w 680570"/>
                <a:gd name="connsiteY0" fmla="*/ 93669 h 213055"/>
                <a:gd name="connsiteX1" fmla="*/ 9901 w 680570"/>
                <a:gd name="connsiteY1" fmla="*/ 101583 h 213055"/>
                <a:gd name="connsiteX2" fmla="*/ 5739 w 680570"/>
                <a:gd name="connsiteY2" fmla="*/ 133825 h 213055"/>
                <a:gd name="connsiteX3" fmla="*/ 344634 w 680570"/>
                <a:gd name="connsiteY3" fmla="*/ 194441 h 213055"/>
                <a:gd name="connsiteX4" fmla="*/ 673738 w 680570"/>
                <a:gd name="connsiteY4" fmla="*/ 34168 h 213055"/>
                <a:gd name="connsiteX5" fmla="*/ 644720 w 680570"/>
                <a:gd name="connsiteY5" fmla="*/ 5150 h 213055"/>
                <a:gd name="connsiteX6" fmla="*/ 348034 w 680570"/>
                <a:gd name="connsiteY6" fmla="*/ 151119 h 213055"/>
                <a:gd name="connsiteX7" fmla="*/ 34757 w 680570"/>
                <a:gd name="connsiteY7" fmla="*/ 104808 h 213055"/>
                <a:gd name="connsiteX8" fmla="*/ 30595 w 680570"/>
                <a:gd name="connsiteY8" fmla="*/ 137050 h 213055"/>
                <a:gd name="connsiteX9" fmla="*/ 54982 w 680570"/>
                <a:gd name="connsiteY9" fmla="*/ 133239 h 213055"/>
                <a:gd name="connsiteX10" fmla="*/ 44137 w 680570"/>
                <a:gd name="connsiteY10" fmla="*/ 93669 h 213055"/>
                <a:gd name="connsiteX11" fmla="*/ 44137 w 680570"/>
                <a:gd name="connsiteY11" fmla="*/ 93669 h 2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0570" h="213055">
                  <a:moveTo>
                    <a:pt x="44137" y="93669"/>
                  </a:moveTo>
                  <a:cubicBezTo>
                    <a:pt x="30771" y="97304"/>
                    <a:pt x="22564" y="92614"/>
                    <a:pt x="9901" y="101583"/>
                  </a:cubicBezTo>
                  <a:cubicBezTo>
                    <a:pt x="-1413" y="109614"/>
                    <a:pt x="-3347" y="123156"/>
                    <a:pt x="5739" y="133825"/>
                  </a:cubicBezTo>
                  <a:cubicBezTo>
                    <a:pt x="89100" y="231138"/>
                    <a:pt x="231669" y="221993"/>
                    <a:pt x="344634" y="194441"/>
                  </a:cubicBezTo>
                  <a:cubicBezTo>
                    <a:pt x="460940" y="166009"/>
                    <a:pt x="581760" y="111959"/>
                    <a:pt x="673738" y="34168"/>
                  </a:cubicBezTo>
                  <a:cubicBezTo>
                    <a:pt x="693962" y="17050"/>
                    <a:pt x="664769" y="-11792"/>
                    <a:pt x="644720" y="5150"/>
                  </a:cubicBezTo>
                  <a:cubicBezTo>
                    <a:pt x="561301" y="75672"/>
                    <a:pt x="452381" y="122394"/>
                    <a:pt x="348034" y="151119"/>
                  </a:cubicBezTo>
                  <a:cubicBezTo>
                    <a:pt x="246266" y="179140"/>
                    <a:pt x="111200" y="194089"/>
                    <a:pt x="34757" y="104808"/>
                  </a:cubicBezTo>
                  <a:cubicBezTo>
                    <a:pt x="33350" y="115535"/>
                    <a:pt x="32002" y="126263"/>
                    <a:pt x="30595" y="137050"/>
                  </a:cubicBezTo>
                  <a:cubicBezTo>
                    <a:pt x="35695" y="133474"/>
                    <a:pt x="47243" y="135350"/>
                    <a:pt x="54982" y="133239"/>
                  </a:cubicBezTo>
                  <a:cubicBezTo>
                    <a:pt x="80541" y="126381"/>
                    <a:pt x="69696" y="86752"/>
                    <a:pt x="44137" y="93669"/>
                  </a:cubicBezTo>
                  <a:lnTo>
                    <a:pt x="44137" y="9366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/>
            <p:cNvSpPr/>
            <p:nvPr/>
          </p:nvSpPr>
          <p:spPr>
            <a:xfrm>
              <a:off x="10277985" y="4357438"/>
              <a:ext cx="104778" cy="81699"/>
            </a:xfrm>
            <a:custGeom>
              <a:avLst/>
              <a:gdLst>
                <a:gd name="connsiteX0" fmla="*/ 19844 w 104778"/>
                <a:gd name="connsiteY0" fmla="*/ 81696 h 81699"/>
                <a:gd name="connsiteX1" fmla="*/ 104142 w 104778"/>
                <a:gd name="connsiteY1" fmla="*/ 25595 h 81699"/>
                <a:gd name="connsiteX2" fmla="*/ 64572 w 104778"/>
                <a:gd name="connsiteY2" fmla="*/ 14691 h 81699"/>
                <a:gd name="connsiteX3" fmla="*/ 19902 w 104778"/>
                <a:gd name="connsiteY3" fmla="*/ 40661 h 81699"/>
                <a:gd name="connsiteX4" fmla="*/ 19844 w 104778"/>
                <a:gd name="connsiteY4" fmla="*/ 81696 h 81699"/>
                <a:gd name="connsiteX5" fmla="*/ 19844 w 104778"/>
                <a:gd name="connsiteY5" fmla="*/ 81696 h 8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8" h="81699">
                  <a:moveTo>
                    <a:pt x="19844" y="81696"/>
                  </a:moveTo>
                  <a:cubicBezTo>
                    <a:pt x="56893" y="81110"/>
                    <a:pt x="94821" y="64696"/>
                    <a:pt x="104142" y="25595"/>
                  </a:cubicBezTo>
                  <a:cubicBezTo>
                    <a:pt x="110239" y="-140"/>
                    <a:pt x="70669" y="-11044"/>
                    <a:pt x="64572" y="14691"/>
                  </a:cubicBezTo>
                  <a:cubicBezTo>
                    <a:pt x="59648" y="35385"/>
                    <a:pt x="38837" y="40368"/>
                    <a:pt x="19902" y="40661"/>
                  </a:cubicBezTo>
                  <a:cubicBezTo>
                    <a:pt x="-6595" y="41071"/>
                    <a:pt x="-6654" y="82107"/>
                    <a:pt x="19844" y="81696"/>
                  </a:cubicBezTo>
                  <a:lnTo>
                    <a:pt x="19844" y="8169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/>
            <p:cNvSpPr/>
            <p:nvPr/>
          </p:nvSpPr>
          <p:spPr>
            <a:xfrm>
              <a:off x="10287622" y="4456655"/>
              <a:ext cx="65839" cy="64552"/>
            </a:xfrm>
            <a:custGeom>
              <a:avLst/>
              <a:gdLst>
                <a:gd name="connsiteX0" fmla="*/ 2117 w 65839"/>
                <a:gd name="connsiteY0" fmla="*/ 15133 h 64552"/>
                <a:gd name="connsiteX1" fmla="*/ 9679 w 65839"/>
                <a:gd name="connsiteY1" fmla="*/ 52827 h 64552"/>
                <a:gd name="connsiteX2" fmla="*/ 45321 w 65839"/>
                <a:gd name="connsiteY2" fmla="*/ 64551 h 64552"/>
                <a:gd name="connsiteX3" fmla="*/ 65839 w 65839"/>
                <a:gd name="connsiteY3" fmla="*/ 44033 h 64552"/>
                <a:gd name="connsiteX4" fmla="*/ 45321 w 65839"/>
                <a:gd name="connsiteY4" fmla="*/ 23516 h 64552"/>
                <a:gd name="connsiteX5" fmla="*/ 40221 w 65839"/>
                <a:gd name="connsiteY5" fmla="*/ 23340 h 64552"/>
                <a:gd name="connsiteX6" fmla="*/ 37818 w 65839"/>
                <a:gd name="connsiteY6" fmla="*/ 23105 h 64552"/>
                <a:gd name="connsiteX7" fmla="*/ 39928 w 65839"/>
                <a:gd name="connsiteY7" fmla="*/ 23281 h 64552"/>
                <a:gd name="connsiteX8" fmla="*/ 35883 w 65839"/>
                <a:gd name="connsiteY8" fmla="*/ 22167 h 64552"/>
                <a:gd name="connsiteX9" fmla="*/ 36587 w 65839"/>
                <a:gd name="connsiteY9" fmla="*/ 22226 h 64552"/>
                <a:gd name="connsiteX10" fmla="*/ 38697 w 65839"/>
                <a:gd name="connsiteY10" fmla="*/ 23809 h 64552"/>
                <a:gd name="connsiteX11" fmla="*/ 40280 w 65839"/>
                <a:gd name="connsiteY11" fmla="*/ 26036 h 64552"/>
                <a:gd name="connsiteX12" fmla="*/ 40632 w 65839"/>
                <a:gd name="connsiteY12" fmla="*/ 27033 h 64552"/>
                <a:gd name="connsiteX13" fmla="*/ 40983 w 65839"/>
                <a:gd name="connsiteY13" fmla="*/ 27678 h 64552"/>
                <a:gd name="connsiteX14" fmla="*/ 40690 w 65839"/>
                <a:gd name="connsiteY14" fmla="*/ 29730 h 64552"/>
                <a:gd name="connsiteX15" fmla="*/ 41687 w 65839"/>
                <a:gd name="connsiteY15" fmla="*/ 25978 h 64552"/>
                <a:gd name="connsiteX16" fmla="*/ 27383 w 65839"/>
                <a:gd name="connsiteY16" fmla="*/ 712 h 64552"/>
                <a:gd name="connsiteX17" fmla="*/ 2117 w 65839"/>
                <a:gd name="connsiteY17" fmla="*/ 15133 h 64552"/>
                <a:gd name="connsiteX18" fmla="*/ 2117 w 65839"/>
                <a:gd name="connsiteY18" fmla="*/ 15133 h 6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839" h="64552">
                  <a:moveTo>
                    <a:pt x="2117" y="15133"/>
                  </a:moveTo>
                  <a:cubicBezTo>
                    <a:pt x="-2045" y="28381"/>
                    <a:pt x="-345" y="42685"/>
                    <a:pt x="9679" y="52827"/>
                  </a:cubicBezTo>
                  <a:cubicBezTo>
                    <a:pt x="18883" y="62147"/>
                    <a:pt x="32893" y="64434"/>
                    <a:pt x="45321" y="64551"/>
                  </a:cubicBezTo>
                  <a:cubicBezTo>
                    <a:pt x="56518" y="64668"/>
                    <a:pt x="65839" y="55113"/>
                    <a:pt x="65839" y="44033"/>
                  </a:cubicBezTo>
                  <a:cubicBezTo>
                    <a:pt x="65839" y="32778"/>
                    <a:pt x="56518" y="23633"/>
                    <a:pt x="45321" y="23516"/>
                  </a:cubicBezTo>
                  <a:cubicBezTo>
                    <a:pt x="43621" y="23516"/>
                    <a:pt x="41921" y="23457"/>
                    <a:pt x="40221" y="23340"/>
                  </a:cubicBezTo>
                  <a:cubicBezTo>
                    <a:pt x="39400" y="23281"/>
                    <a:pt x="38638" y="23223"/>
                    <a:pt x="37818" y="23105"/>
                  </a:cubicBezTo>
                  <a:cubicBezTo>
                    <a:pt x="41335" y="23633"/>
                    <a:pt x="42038" y="23691"/>
                    <a:pt x="39928" y="23281"/>
                  </a:cubicBezTo>
                  <a:cubicBezTo>
                    <a:pt x="38580" y="23047"/>
                    <a:pt x="37231" y="22636"/>
                    <a:pt x="35883" y="22167"/>
                  </a:cubicBezTo>
                  <a:cubicBezTo>
                    <a:pt x="41921" y="24160"/>
                    <a:pt x="38228" y="23223"/>
                    <a:pt x="36587" y="22226"/>
                  </a:cubicBezTo>
                  <a:cubicBezTo>
                    <a:pt x="39518" y="24629"/>
                    <a:pt x="40221" y="25157"/>
                    <a:pt x="38697" y="23809"/>
                  </a:cubicBezTo>
                  <a:cubicBezTo>
                    <a:pt x="37290" y="22343"/>
                    <a:pt x="37818" y="23105"/>
                    <a:pt x="40280" y="26036"/>
                  </a:cubicBezTo>
                  <a:cubicBezTo>
                    <a:pt x="37466" y="22284"/>
                    <a:pt x="41511" y="30081"/>
                    <a:pt x="40632" y="27033"/>
                  </a:cubicBezTo>
                  <a:cubicBezTo>
                    <a:pt x="39752" y="24043"/>
                    <a:pt x="40808" y="32954"/>
                    <a:pt x="40983" y="27678"/>
                  </a:cubicBezTo>
                  <a:cubicBezTo>
                    <a:pt x="40397" y="31312"/>
                    <a:pt x="40339" y="32016"/>
                    <a:pt x="40690" y="29730"/>
                  </a:cubicBezTo>
                  <a:cubicBezTo>
                    <a:pt x="40925" y="28440"/>
                    <a:pt x="41335" y="27209"/>
                    <a:pt x="41687" y="25978"/>
                  </a:cubicBezTo>
                  <a:cubicBezTo>
                    <a:pt x="45028" y="15308"/>
                    <a:pt x="37818" y="3643"/>
                    <a:pt x="27383" y="712"/>
                  </a:cubicBezTo>
                  <a:cubicBezTo>
                    <a:pt x="16303" y="-2278"/>
                    <a:pt x="5458" y="4463"/>
                    <a:pt x="2117" y="15133"/>
                  </a:cubicBezTo>
                  <a:lnTo>
                    <a:pt x="2117" y="1513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/>
            <p:cNvSpPr/>
            <p:nvPr/>
          </p:nvSpPr>
          <p:spPr>
            <a:xfrm>
              <a:off x="10300701" y="4391858"/>
              <a:ext cx="94031" cy="118660"/>
            </a:xfrm>
            <a:custGeom>
              <a:avLst/>
              <a:gdLst>
                <a:gd name="connsiteX0" fmla="*/ 44436 w 94031"/>
                <a:gd name="connsiteY0" fmla="*/ 1083 h 118660"/>
                <a:gd name="connsiteX1" fmla="*/ 59 w 94031"/>
                <a:gd name="connsiteY1" fmla="*/ 50208 h 118660"/>
                <a:gd name="connsiteX2" fmla="*/ 20577 w 94031"/>
                <a:gd name="connsiteY2" fmla="*/ 70726 h 118660"/>
                <a:gd name="connsiteX3" fmla="*/ 46781 w 94031"/>
                <a:gd name="connsiteY3" fmla="*/ 58825 h 118660"/>
                <a:gd name="connsiteX4" fmla="*/ 11784 w 94031"/>
                <a:gd name="connsiteY4" fmla="*/ 44346 h 118660"/>
                <a:gd name="connsiteX5" fmla="*/ 10963 w 94031"/>
                <a:gd name="connsiteY5" fmla="*/ 42529 h 118660"/>
                <a:gd name="connsiteX6" fmla="*/ 4338 w 94031"/>
                <a:gd name="connsiteY6" fmla="*/ 51088 h 118660"/>
                <a:gd name="connsiteX7" fmla="*/ 763 w 94031"/>
                <a:gd name="connsiteY7" fmla="*/ 73247 h 118660"/>
                <a:gd name="connsiteX8" fmla="*/ 15242 w 94031"/>
                <a:gd name="connsiteY8" fmla="*/ 90775 h 118660"/>
                <a:gd name="connsiteX9" fmla="*/ 28139 w 94031"/>
                <a:gd name="connsiteY9" fmla="*/ 93706 h 118660"/>
                <a:gd name="connsiteX10" fmla="*/ 33591 w 94031"/>
                <a:gd name="connsiteY10" fmla="*/ 93002 h 118660"/>
                <a:gd name="connsiteX11" fmla="*/ 27846 w 94031"/>
                <a:gd name="connsiteY11" fmla="*/ 91419 h 118660"/>
                <a:gd name="connsiteX12" fmla="*/ 17704 w 94031"/>
                <a:gd name="connsiteY12" fmla="*/ 73716 h 118660"/>
                <a:gd name="connsiteX13" fmla="*/ 29605 w 94031"/>
                <a:gd name="connsiteY13" fmla="*/ 105782 h 118660"/>
                <a:gd name="connsiteX14" fmla="*/ 24329 w 94031"/>
                <a:gd name="connsiteY14" fmla="*/ 85792 h 118660"/>
                <a:gd name="connsiteX15" fmla="*/ 32419 w 94031"/>
                <a:gd name="connsiteY15" fmla="*/ 76588 h 118660"/>
                <a:gd name="connsiteX16" fmla="*/ 26967 w 94031"/>
                <a:gd name="connsiteY16" fmla="*/ 116920 h 118660"/>
                <a:gd name="connsiteX17" fmla="*/ 83830 w 94031"/>
                <a:gd name="connsiteY17" fmla="*/ 103144 h 118660"/>
                <a:gd name="connsiteX18" fmla="*/ 63137 w 94031"/>
                <a:gd name="connsiteY18" fmla="*/ 67736 h 118660"/>
                <a:gd name="connsiteX19" fmla="*/ 37929 w 94031"/>
                <a:gd name="connsiteY19" fmla="*/ 77409 h 118660"/>
                <a:gd name="connsiteX20" fmla="*/ 32477 w 94031"/>
                <a:gd name="connsiteY20" fmla="*/ 117741 h 118660"/>
                <a:gd name="connsiteX21" fmla="*/ 58037 w 94031"/>
                <a:gd name="connsiteY21" fmla="*/ 108009 h 118660"/>
                <a:gd name="connsiteX22" fmla="*/ 64720 w 94031"/>
                <a:gd name="connsiteY22" fmla="*/ 91361 h 118660"/>
                <a:gd name="connsiteX23" fmla="*/ 58857 w 94031"/>
                <a:gd name="connsiteY23" fmla="*/ 73774 h 118660"/>
                <a:gd name="connsiteX24" fmla="*/ 27846 w 94031"/>
                <a:gd name="connsiteY24" fmla="*/ 52318 h 118660"/>
                <a:gd name="connsiteX25" fmla="*/ 40157 w 94031"/>
                <a:gd name="connsiteY25" fmla="*/ 71664 h 118660"/>
                <a:gd name="connsiteX26" fmla="*/ 47191 w 94031"/>
                <a:gd name="connsiteY26" fmla="*/ 63515 h 118660"/>
                <a:gd name="connsiteX27" fmla="*/ 53053 w 94031"/>
                <a:gd name="connsiteY27" fmla="*/ 44463 h 118660"/>
                <a:gd name="connsiteX28" fmla="*/ 18056 w 94031"/>
                <a:gd name="connsiteY28" fmla="*/ 29925 h 118660"/>
                <a:gd name="connsiteX29" fmla="*/ 20811 w 94031"/>
                <a:gd name="connsiteY29" fmla="*/ 29808 h 118660"/>
                <a:gd name="connsiteX30" fmla="*/ 41329 w 94031"/>
                <a:gd name="connsiteY30" fmla="*/ 50326 h 118660"/>
                <a:gd name="connsiteX31" fmla="*/ 41974 w 94031"/>
                <a:gd name="connsiteY31" fmla="*/ 44287 h 118660"/>
                <a:gd name="connsiteX32" fmla="*/ 42560 w 94031"/>
                <a:gd name="connsiteY32" fmla="*/ 44815 h 118660"/>
                <a:gd name="connsiteX33" fmla="*/ 55574 w 94031"/>
                <a:gd name="connsiteY33" fmla="*/ 40770 h 118660"/>
                <a:gd name="connsiteX34" fmla="*/ 44436 w 94031"/>
                <a:gd name="connsiteY34" fmla="*/ 1083 h 118660"/>
                <a:gd name="connsiteX35" fmla="*/ 44436 w 94031"/>
                <a:gd name="connsiteY35" fmla="*/ 1083 h 11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4031" h="118660">
                  <a:moveTo>
                    <a:pt x="44436" y="1083"/>
                  </a:moveTo>
                  <a:cubicBezTo>
                    <a:pt x="17998" y="9583"/>
                    <a:pt x="1114" y="19842"/>
                    <a:pt x="59" y="50208"/>
                  </a:cubicBezTo>
                  <a:cubicBezTo>
                    <a:pt x="-293" y="60819"/>
                    <a:pt x="9673" y="71488"/>
                    <a:pt x="20577" y="70726"/>
                  </a:cubicBezTo>
                  <a:cubicBezTo>
                    <a:pt x="31129" y="69964"/>
                    <a:pt x="38750" y="65508"/>
                    <a:pt x="46781" y="58825"/>
                  </a:cubicBezTo>
                  <a:cubicBezTo>
                    <a:pt x="35115" y="53960"/>
                    <a:pt x="23449" y="49153"/>
                    <a:pt x="11784" y="44346"/>
                  </a:cubicBezTo>
                  <a:cubicBezTo>
                    <a:pt x="13718" y="40008"/>
                    <a:pt x="13425" y="39422"/>
                    <a:pt x="10963" y="42529"/>
                  </a:cubicBezTo>
                  <a:cubicBezTo>
                    <a:pt x="8442" y="45108"/>
                    <a:pt x="6332" y="48098"/>
                    <a:pt x="4338" y="51088"/>
                  </a:cubicBezTo>
                  <a:cubicBezTo>
                    <a:pt x="470" y="56891"/>
                    <a:pt x="-1055" y="66622"/>
                    <a:pt x="763" y="73247"/>
                  </a:cubicBezTo>
                  <a:cubicBezTo>
                    <a:pt x="2873" y="80867"/>
                    <a:pt x="8735" y="86730"/>
                    <a:pt x="15242" y="90775"/>
                  </a:cubicBezTo>
                  <a:cubicBezTo>
                    <a:pt x="19229" y="93237"/>
                    <a:pt x="23625" y="93471"/>
                    <a:pt x="28139" y="93706"/>
                  </a:cubicBezTo>
                  <a:cubicBezTo>
                    <a:pt x="29956" y="93471"/>
                    <a:pt x="31774" y="93237"/>
                    <a:pt x="33591" y="93002"/>
                  </a:cubicBezTo>
                  <a:cubicBezTo>
                    <a:pt x="38808" y="92064"/>
                    <a:pt x="36932" y="91537"/>
                    <a:pt x="27846" y="91419"/>
                  </a:cubicBezTo>
                  <a:cubicBezTo>
                    <a:pt x="24446" y="85499"/>
                    <a:pt x="21046" y="79637"/>
                    <a:pt x="17704" y="73716"/>
                  </a:cubicBezTo>
                  <a:cubicBezTo>
                    <a:pt x="17880" y="86671"/>
                    <a:pt x="21456" y="95816"/>
                    <a:pt x="29605" y="105782"/>
                  </a:cubicBezTo>
                  <a:cubicBezTo>
                    <a:pt x="27846" y="99099"/>
                    <a:pt x="26087" y="92475"/>
                    <a:pt x="24329" y="85792"/>
                  </a:cubicBezTo>
                  <a:cubicBezTo>
                    <a:pt x="25736" y="81160"/>
                    <a:pt x="32067" y="76588"/>
                    <a:pt x="32419" y="76588"/>
                  </a:cubicBezTo>
                  <a:cubicBezTo>
                    <a:pt x="9615" y="77174"/>
                    <a:pt x="4045" y="111058"/>
                    <a:pt x="26967" y="116920"/>
                  </a:cubicBezTo>
                  <a:cubicBezTo>
                    <a:pt x="49419" y="122606"/>
                    <a:pt x="64720" y="113403"/>
                    <a:pt x="83830" y="103144"/>
                  </a:cubicBezTo>
                  <a:cubicBezTo>
                    <a:pt x="107103" y="90599"/>
                    <a:pt x="86409" y="55132"/>
                    <a:pt x="63137" y="67736"/>
                  </a:cubicBezTo>
                  <a:cubicBezTo>
                    <a:pt x="55281" y="71957"/>
                    <a:pt x="47309" y="79754"/>
                    <a:pt x="37929" y="77409"/>
                  </a:cubicBezTo>
                  <a:cubicBezTo>
                    <a:pt x="36112" y="90833"/>
                    <a:pt x="34295" y="104258"/>
                    <a:pt x="32477" y="117741"/>
                  </a:cubicBezTo>
                  <a:cubicBezTo>
                    <a:pt x="42267" y="117506"/>
                    <a:pt x="50826" y="114751"/>
                    <a:pt x="58037" y="108009"/>
                  </a:cubicBezTo>
                  <a:cubicBezTo>
                    <a:pt x="62257" y="104082"/>
                    <a:pt x="64720" y="97047"/>
                    <a:pt x="64720" y="91361"/>
                  </a:cubicBezTo>
                  <a:cubicBezTo>
                    <a:pt x="64720" y="83564"/>
                    <a:pt x="58916" y="79754"/>
                    <a:pt x="58857" y="73774"/>
                  </a:cubicBezTo>
                  <a:cubicBezTo>
                    <a:pt x="58623" y="58181"/>
                    <a:pt x="41974" y="48977"/>
                    <a:pt x="27846" y="52318"/>
                  </a:cubicBezTo>
                  <a:cubicBezTo>
                    <a:pt x="17880" y="53901"/>
                    <a:pt x="21984" y="60350"/>
                    <a:pt x="40157" y="71664"/>
                  </a:cubicBezTo>
                  <a:cubicBezTo>
                    <a:pt x="42619" y="68909"/>
                    <a:pt x="45081" y="66622"/>
                    <a:pt x="47191" y="63515"/>
                  </a:cubicBezTo>
                  <a:cubicBezTo>
                    <a:pt x="51178" y="57477"/>
                    <a:pt x="52233" y="51556"/>
                    <a:pt x="53053" y="44463"/>
                  </a:cubicBezTo>
                  <a:cubicBezTo>
                    <a:pt x="55340" y="24708"/>
                    <a:pt x="30015" y="20018"/>
                    <a:pt x="18056" y="29925"/>
                  </a:cubicBezTo>
                  <a:cubicBezTo>
                    <a:pt x="17060" y="30746"/>
                    <a:pt x="17998" y="30687"/>
                    <a:pt x="20811" y="29808"/>
                  </a:cubicBezTo>
                  <a:cubicBezTo>
                    <a:pt x="27670" y="36666"/>
                    <a:pt x="34470" y="43466"/>
                    <a:pt x="41329" y="50326"/>
                  </a:cubicBezTo>
                  <a:cubicBezTo>
                    <a:pt x="41036" y="48215"/>
                    <a:pt x="41271" y="46222"/>
                    <a:pt x="41974" y="44287"/>
                  </a:cubicBezTo>
                  <a:cubicBezTo>
                    <a:pt x="41974" y="44287"/>
                    <a:pt x="37343" y="47746"/>
                    <a:pt x="42560" y="44815"/>
                  </a:cubicBezTo>
                  <a:cubicBezTo>
                    <a:pt x="46195" y="42822"/>
                    <a:pt x="51588" y="42060"/>
                    <a:pt x="55574" y="40770"/>
                  </a:cubicBezTo>
                  <a:cubicBezTo>
                    <a:pt x="80430" y="32622"/>
                    <a:pt x="69702" y="-7007"/>
                    <a:pt x="44436" y="1083"/>
                  </a:cubicBezTo>
                  <a:lnTo>
                    <a:pt x="44436" y="108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/>
            <p:cNvSpPr/>
            <p:nvPr/>
          </p:nvSpPr>
          <p:spPr>
            <a:xfrm>
              <a:off x="10312432" y="4385497"/>
              <a:ext cx="86930" cy="135767"/>
            </a:xfrm>
            <a:custGeom>
              <a:avLst/>
              <a:gdLst>
                <a:gd name="connsiteX0" fmla="*/ 57091 w 86930"/>
                <a:gd name="connsiteY0" fmla="*/ 3691 h 135767"/>
                <a:gd name="connsiteX1" fmla="*/ 2807 w 86930"/>
                <a:gd name="connsiteY1" fmla="*/ 63779 h 135767"/>
                <a:gd name="connsiteX2" fmla="*/ 20511 w 86930"/>
                <a:gd name="connsiteY2" fmla="*/ 94673 h 135767"/>
                <a:gd name="connsiteX3" fmla="*/ 43549 w 86930"/>
                <a:gd name="connsiteY3" fmla="*/ 88107 h 135767"/>
                <a:gd name="connsiteX4" fmla="*/ 17580 w 86930"/>
                <a:gd name="connsiteY4" fmla="*/ 68293 h 135767"/>
                <a:gd name="connsiteX5" fmla="*/ 44370 w 86930"/>
                <a:gd name="connsiteY5" fmla="*/ 111556 h 135767"/>
                <a:gd name="connsiteX6" fmla="*/ 39446 w 86930"/>
                <a:gd name="connsiteY6" fmla="*/ 74038 h 135767"/>
                <a:gd name="connsiteX7" fmla="*/ 5973 w 86930"/>
                <a:gd name="connsiteY7" fmla="*/ 94849 h 135767"/>
                <a:gd name="connsiteX8" fmla="*/ 10135 w 86930"/>
                <a:gd name="connsiteY8" fmla="*/ 127091 h 135767"/>
                <a:gd name="connsiteX9" fmla="*/ 49822 w 86930"/>
                <a:gd name="connsiteY9" fmla="*/ 135767 h 135767"/>
                <a:gd name="connsiteX10" fmla="*/ 49822 w 86930"/>
                <a:gd name="connsiteY10" fmla="*/ 94732 h 135767"/>
                <a:gd name="connsiteX11" fmla="*/ 30887 w 86930"/>
                <a:gd name="connsiteY11" fmla="*/ 91683 h 135767"/>
                <a:gd name="connsiteX12" fmla="*/ 35049 w 86930"/>
                <a:gd name="connsiteY12" fmla="*/ 123925 h 135767"/>
                <a:gd name="connsiteX13" fmla="*/ 60198 w 86930"/>
                <a:gd name="connsiteY13" fmla="*/ 109563 h 135767"/>
                <a:gd name="connsiteX14" fmla="*/ 55274 w 86930"/>
                <a:gd name="connsiteY14" fmla="*/ 72045 h 135767"/>
                <a:gd name="connsiteX15" fmla="*/ 58615 w 86930"/>
                <a:gd name="connsiteY15" fmla="*/ 68411 h 135767"/>
                <a:gd name="connsiteX16" fmla="*/ 32646 w 86930"/>
                <a:gd name="connsiteY16" fmla="*/ 48596 h 135767"/>
                <a:gd name="connsiteX17" fmla="*/ 20511 w 86930"/>
                <a:gd name="connsiteY17" fmla="*/ 53755 h 135767"/>
                <a:gd name="connsiteX18" fmla="*/ 38215 w 86930"/>
                <a:gd name="connsiteY18" fmla="*/ 84649 h 135767"/>
                <a:gd name="connsiteX19" fmla="*/ 77726 w 86930"/>
                <a:gd name="connsiteY19" fmla="*/ 39275 h 135767"/>
                <a:gd name="connsiteX20" fmla="*/ 57091 w 86930"/>
                <a:gd name="connsiteY20" fmla="*/ 3691 h 135767"/>
                <a:gd name="connsiteX21" fmla="*/ 57091 w 86930"/>
                <a:gd name="connsiteY21" fmla="*/ 3691 h 135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930" h="135767">
                  <a:moveTo>
                    <a:pt x="57091" y="3691"/>
                  </a:moveTo>
                  <a:cubicBezTo>
                    <a:pt x="34287" y="19578"/>
                    <a:pt x="15939" y="39158"/>
                    <a:pt x="2807" y="63779"/>
                  </a:cubicBezTo>
                  <a:cubicBezTo>
                    <a:pt x="-3876" y="76383"/>
                    <a:pt x="4156" y="96080"/>
                    <a:pt x="20511" y="94673"/>
                  </a:cubicBezTo>
                  <a:cubicBezTo>
                    <a:pt x="28425" y="93970"/>
                    <a:pt x="38391" y="88987"/>
                    <a:pt x="43549" y="88107"/>
                  </a:cubicBezTo>
                  <a:cubicBezTo>
                    <a:pt x="34873" y="81542"/>
                    <a:pt x="26256" y="74917"/>
                    <a:pt x="17580" y="68293"/>
                  </a:cubicBezTo>
                  <a:cubicBezTo>
                    <a:pt x="19338" y="86114"/>
                    <a:pt x="26197" y="105166"/>
                    <a:pt x="44370" y="111556"/>
                  </a:cubicBezTo>
                  <a:cubicBezTo>
                    <a:pt x="42729" y="99070"/>
                    <a:pt x="41087" y="86583"/>
                    <a:pt x="39446" y="74038"/>
                  </a:cubicBezTo>
                  <a:cubicBezTo>
                    <a:pt x="27487" y="80018"/>
                    <a:pt x="16114" y="86055"/>
                    <a:pt x="5973" y="94849"/>
                  </a:cubicBezTo>
                  <a:cubicBezTo>
                    <a:pt x="-3407" y="102939"/>
                    <a:pt x="-1531" y="121756"/>
                    <a:pt x="10135" y="127091"/>
                  </a:cubicBezTo>
                  <a:cubicBezTo>
                    <a:pt x="23383" y="133129"/>
                    <a:pt x="35225" y="135709"/>
                    <a:pt x="49822" y="135767"/>
                  </a:cubicBezTo>
                  <a:cubicBezTo>
                    <a:pt x="76261" y="135884"/>
                    <a:pt x="76261" y="94849"/>
                    <a:pt x="49822" y="94732"/>
                  </a:cubicBezTo>
                  <a:cubicBezTo>
                    <a:pt x="42846" y="94673"/>
                    <a:pt x="37335" y="94614"/>
                    <a:pt x="30887" y="91683"/>
                  </a:cubicBezTo>
                  <a:cubicBezTo>
                    <a:pt x="32294" y="102411"/>
                    <a:pt x="33642" y="113198"/>
                    <a:pt x="35049" y="123925"/>
                  </a:cubicBezTo>
                  <a:cubicBezTo>
                    <a:pt x="42260" y="117712"/>
                    <a:pt x="51757" y="113784"/>
                    <a:pt x="60198" y="109563"/>
                  </a:cubicBezTo>
                  <a:cubicBezTo>
                    <a:pt x="77257" y="101004"/>
                    <a:pt x="70750" y="77497"/>
                    <a:pt x="55274" y="72045"/>
                  </a:cubicBezTo>
                  <a:cubicBezTo>
                    <a:pt x="65943" y="75797"/>
                    <a:pt x="59377" y="76207"/>
                    <a:pt x="58615" y="68411"/>
                  </a:cubicBezTo>
                  <a:cubicBezTo>
                    <a:pt x="57208" y="54282"/>
                    <a:pt x="46657" y="46192"/>
                    <a:pt x="32646" y="48596"/>
                  </a:cubicBezTo>
                  <a:cubicBezTo>
                    <a:pt x="28483" y="49300"/>
                    <a:pt x="24322" y="53403"/>
                    <a:pt x="20511" y="53755"/>
                  </a:cubicBezTo>
                  <a:cubicBezTo>
                    <a:pt x="26432" y="64014"/>
                    <a:pt x="32294" y="74331"/>
                    <a:pt x="38215" y="84649"/>
                  </a:cubicBezTo>
                  <a:cubicBezTo>
                    <a:pt x="47946" y="66359"/>
                    <a:pt x="60667" y="51117"/>
                    <a:pt x="77726" y="39275"/>
                  </a:cubicBezTo>
                  <a:cubicBezTo>
                    <a:pt x="99358" y="24092"/>
                    <a:pt x="78899" y="-11491"/>
                    <a:pt x="57091" y="3691"/>
                  </a:cubicBezTo>
                  <a:lnTo>
                    <a:pt x="57091" y="369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/>
            <p:cNvSpPr/>
            <p:nvPr/>
          </p:nvSpPr>
          <p:spPr>
            <a:xfrm>
              <a:off x="9462190" y="4480328"/>
              <a:ext cx="157865" cy="93649"/>
            </a:xfrm>
            <a:custGeom>
              <a:avLst/>
              <a:gdLst>
                <a:gd name="connsiteX0" fmla="*/ 6254 w 157865"/>
                <a:gd name="connsiteY0" fmla="*/ 34840 h 93649"/>
                <a:gd name="connsiteX1" fmla="*/ 138036 w 157865"/>
                <a:gd name="connsiteY1" fmla="*/ 93638 h 93649"/>
                <a:gd name="connsiteX2" fmla="*/ 138036 w 157865"/>
                <a:gd name="connsiteY2" fmla="*/ 52602 h 93649"/>
                <a:gd name="connsiteX3" fmla="*/ 35330 w 157865"/>
                <a:gd name="connsiteY3" fmla="*/ 5822 h 93649"/>
                <a:gd name="connsiteX4" fmla="*/ 6254 w 157865"/>
                <a:gd name="connsiteY4" fmla="*/ 34840 h 93649"/>
                <a:gd name="connsiteX5" fmla="*/ 6254 w 157865"/>
                <a:gd name="connsiteY5" fmla="*/ 34840 h 9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865" h="93649">
                  <a:moveTo>
                    <a:pt x="6254" y="34840"/>
                  </a:moveTo>
                  <a:cubicBezTo>
                    <a:pt x="41838" y="68899"/>
                    <a:pt x="88266" y="92055"/>
                    <a:pt x="138036" y="93638"/>
                  </a:cubicBezTo>
                  <a:cubicBezTo>
                    <a:pt x="164534" y="94459"/>
                    <a:pt x="164416" y="53423"/>
                    <a:pt x="138036" y="52602"/>
                  </a:cubicBezTo>
                  <a:cubicBezTo>
                    <a:pt x="99287" y="51371"/>
                    <a:pt x="62941" y="32319"/>
                    <a:pt x="35330" y="5822"/>
                  </a:cubicBezTo>
                  <a:cubicBezTo>
                    <a:pt x="16161" y="-12468"/>
                    <a:pt x="-12857" y="16550"/>
                    <a:pt x="6254" y="34840"/>
                  </a:cubicBezTo>
                  <a:lnTo>
                    <a:pt x="6254" y="3484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/>
            <p:cNvSpPr/>
            <p:nvPr/>
          </p:nvSpPr>
          <p:spPr>
            <a:xfrm>
              <a:off x="9451863" y="4578820"/>
              <a:ext cx="174668" cy="71587"/>
            </a:xfrm>
            <a:custGeom>
              <a:avLst/>
              <a:gdLst>
                <a:gd name="connsiteX0" fmla="*/ 9018 w 174668"/>
                <a:gd name="connsiteY0" fmla="*/ 39229 h 71587"/>
                <a:gd name="connsiteX1" fmla="*/ 164542 w 174668"/>
                <a:gd name="connsiteY1" fmla="*/ 56816 h 71587"/>
                <a:gd name="connsiteX2" fmla="*/ 143849 w 174668"/>
                <a:gd name="connsiteY2" fmla="*/ 21349 h 71587"/>
                <a:gd name="connsiteX3" fmla="*/ 29711 w 174668"/>
                <a:gd name="connsiteY3" fmla="*/ 3762 h 71587"/>
                <a:gd name="connsiteX4" fmla="*/ 9018 w 174668"/>
                <a:gd name="connsiteY4" fmla="*/ 39229 h 71587"/>
                <a:gd name="connsiteX5" fmla="*/ 9018 w 174668"/>
                <a:gd name="connsiteY5" fmla="*/ 39229 h 71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668" h="71587">
                  <a:moveTo>
                    <a:pt x="9018" y="39229"/>
                  </a:moveTo>
                  <a:cubicBezTo>
                    <a:pt x="53453" y="70826"/>
                    <a:pt x="115241" y="84133"/>
                    <a:pt x="164542" y="56816"/>
                  </a:cubicBezTo>
                  <a:cubicBezTo>
                    <a:pt x="187698" y="43978"/>
                    <a:pt x="167004" y="8570"/>
                    <a:pt x="143849" y="21349"/>
                  </a:cubicBezTo>
                  <a:cubicBezTo>
                    <a:pt x="107268" y="41632"/>
                    <a:pt x="61719" y="26508"/>
                    <a:pt x="29711" y="3762"/>
                  </a:cubicBezTo>
                  <a:cubicBezTo>
                    <a:pt x="8139" y="-11596"/>
                    <a:pt x="-12320" y="24046"/>
                    <a:pt x="9018" y="39229"/>
                  </a:cubicBezTo>
                  <a:lnTo>
                    <a:pt x="9018" y="3922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/>
            <p:cNvSpPr/>
            <p:nvPr/>
          </p:nvSpPr>
          <p:spPr>
            <a:xfrm>
              <a:off x="9455931" y="4503324"/>
              <a:ext cx="123146" cy="117651"/>
            </a:xfrm>
            <a:custGeom>
              <a:avLst/>
              <a:gdLst>
                <a:gd name="connsiteX0" fmla="*/ 78462 w 123146"/>
                <a:gd name="connsiteY0" fmla="*/ 38282 h 117651"/>
                <a:gd name="connsiteX1" fmla="*/ 80749 w 123146"/>
                <a:gd name="connsiteY1" fmla="*/ 37285 h 117651"/>
                <a:gd name="connsiteX2" fmla="*/ 72248 w 123146"/>
                <a:gd name="connsiteY2" fmla="*/ 21164 h 117651"/>
                <a:gd name="connsiteX3" fmla="*/ 33382 w 123146"/>
                <a:gd name="connsiteY3" fmla="*/ 12781 h 117651"/>
                <a:gd name="connsiteX4" fmla="*/ 18316 w 123146"/>
                <a:gd name="connsiteY4" fmla="*/ 32596 h 117651"/>
                <a:gd name="connsiteX5" fmla="*/ 12454 w 123146"/>
                <a:gd name="connsiteY5" fmla="*/ 67769 h 117651"/>
                <a:gd name="connsiteX6" fmla="*/ 50675 w 123146"/>
                <a:gd name="connsiteY6" fmla="*/ 78145 h 117651"/>
                <a:gd name="connsiteX7" fmla="*/ 62986 w 123146"/>
                <a:gd name="connsiteY7" fmla="*/ 51999 h 117651"/>
                <a:gd name="connsiteX8" fmla="*/ 65214 w 123146"/>
                <a:gd name="connsiteY8" fmla="*/ 20871 h 117651"/>
                <a:gd name="connsiteX9" fmla="*/ 34320 w 123146"/>
                <a:gd name="connsiteY9" fmla="*/ 3167 h 117651"/>
                <a:gd name="connsiteX10" fmla="*/ 905 w 123146"/>
                <a:gd name="connsiteY10" fmla="*/ 68355 h 117651"/>
                <a:gd name="connsiteX11" fmla="*/ 67676 w 123146"/>
                <a:gd name="connsiteY11" fmla="*/ 87583 h 117651"/>
                <a:gd name="connsiteX12" fmla="*/ 42410 w 123146"/>
                <a:gd name="connsiteY12" fmla="*/ 73279 h 117651"/>
                <a:gd name="connsiteX13" fmla="*/ 47568 w 123146"/>
                <a:gd name="connsiteY13" fmla="*/ 97139 h 117651"/>
                <a:gd name="connsiteX14" fmla="*/ 82624 w 123146"/>
                <a:gd name="connsiteY14" fmla="*/ 111618 h 117651"/>
                <a:gd name="connsiteX15" fmla="*/ 109298 w 123146"/>
                <a:gd name="connsiteY15" fmla="*/ 78145 h 117651"/>
                <a:gd name="connsiteX16" fmla="*/ 71779 w 123146"/>
                <a:gd name="connsiteY16" fmla="*/ 62317 h 117651"/>
                <a:gd name="connsiteX17" fmla="*/ 75883 w 123146"/>
                <a:gd name="connsiteY17" fmla="*/ 99483 h 117651"/>
                <a:gd name="connsiteX18" fmla="*/ 103318 w 123146"/>
                <a:gd name="connsiteY18" fmla="*/ 105873 h 117651"/>
                <a:gd name="connsiteX19" fmla="*/ 103318 w 123146"/>
                <a:gd name="connsiteY19" fmla="*/ 64838 h 117651"/>
                <a:gd name="connsiteX20" fmla="*/ 96225 w 123146"/>
                <a:gd name="connsiteY20" fmla="*/ 65306 h 117651"/>
                <a:gd name="connsiteX21" fmla="*/ 109884 w 123146"/>
                <a:gd name="connsiteY21" fmla="*/ 79728 h 117651"/>
                <a:gd name="connsiteX22" fmla="*/ 111408 w 123146"/>
                <a:gd name="connsiteY22" fmla="*/ 73221 h 117651"/>
                <a:gd name="connsiteX23" fmla="*/ 73890 w 123146"/>
                <a:gd name="connsiteY23" fmla="*/ 57393 h 117651"/>
                <a:gd name="connsiteX24" fmla="*/ 53665 w 123146"/>
                <a:gd name="connsiteY24" fmla="*/ 82541 h 117651"/>
                <a:gd name="connsiteX25" fmla="*/ 88721 w 123146"/>
                <a:gd name="connsiteY25" fmla="*/ 97021 h 117651"/>
                <a:gd name="connsiteX26" fmla="*/ 82155 w 123146"/>
                <a:gd name="connsiteY26" fmla="*/ 62258 h 117651"/>
                <a:gd name="connsiteX27" fmla="*/ 56889 w 123146"/>
                <a:gd name="connsiteY27" fmla="*/ 47955 h 117651"/>
                <a:gd name="connsiteX28" fmla="*/ 36899 w 123146"/>
                <a:gd name="connsiteY28" fmla="*/ 53582 h 117651"/>
                <a:gd name="connsiteX29" fmla="*/ 40768 w 123146"/>
                <a:gd name="connsiteY29" fmla="*/ 58741 h 117651"/>
                <a:gd name="connsiteX30" fmla="*/ 55130 w 123146"/>
                <a:gd name="connsiteY30" fmla="*/ 38575 h 117651"/>
                <a:gd name="connsiteX31" fmla="*/ 24237 w 123146"/>
                <a:gd name="connsiteY31" fmla="*/ 20871 h 117651"/>
                <a:gd name="connsiteX32" fmla="*/ 15326 w 123146"/>
                <a:gd name="connsiteY32" fmla="*/ 57393 h 117651"/>
                <a:gd name="connsiteX33" fmla="*/ 53548 w 123146"/>
                <a:gd name="connsiteY33" fmla="*/ 67769 h 117651"/>
                <a:gd name="connsiteX34" fmla="*/ 59410 w 123146"/>
                <a:gd name="connsiteY34" fmla="*/ 32596 h 117651"/>
                <a:gd name="connsiteX35" fmla="*/ 44344 w 123146"/>
                <a:gd name="connsiteY35" fmla="*/ 52410 h 117651"/>
                <a:gd name="connsiteX36" fmla="*/ 40710 w 123146"/>
                <a:gd name="connsiteY36" fmla="*/ 46313 h 117651"/>
                <a:gd name="connsiteX37" fmla="*/ 42879 w 123146"/>
                <a:gd name="connsiteY37" fmla="*/ 54051 h 117651"/>
                <a:gd name="connsiteX38" fmla="*/ 57886 w 123146"/>
                <a:gd name="connsiteY38" fmla="*/ 73748 h 117651"/>
                <a:gd name="connsiteX39" fmla="*/ 78462 w 123146"/>
                <a:gd name="connsiteY39" fmla="*/ 38282 h 117651"/>
                <a:gd name="connsiteX40" fmla="*/ 78462 w 123146"/>
                <a:gd name="connsiteY40" fmla="*/ 38282 h 11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23146" h="117651">
                  <a:moveTo>
                    <a:pt x="78462" y="38282"/>
                  </a:moveTo>
                  <a:cubicBezTo>
                    <a:pt x="83914" y="41741"/>
                    <a:pt x="82683" y="44613"/>
                    <a:pt x="80749" y="37285"/>
                  </a:cubicBezTo>
                  <a:cubicBezTo>
                    <a:pt x="79224" y="31599"/>
                    <a:pt x="76469" y="25385"/>
                    <a:pt x="72248" y="21164"/>
                  </a:cubicBezTo>
                  <a:cubicBezTo>
                    <a:pt x="61286" y="10319"/>
                    <a:pt x="47686" y="10495"/>
                    <a:pt x="33382" y="12781"/>
                  </a:cubicBezTo>
                  <a:cubicBezTo>
                    <a:pt x="24002" y="14306"/>
                    <a:pt x="18961" y="24154"/>
                    <a:pt x="18316" y="32596"/>
                  </a:cubicBezTo>
                  <a:cubicBezTo>
                    <a:pt x="17613" y="41565"/>
                    <a:pt x="12981" y="56279"/>
                    <a:pt x="12454" y="67769"/>
                  </a:cubicBezTo>
                  <a:cubicBezTo>
                    <a:pt x="11574" y="87817"/>
                    <a:pt x="41472" y="96259"/>
                    <a:pt x="50675" y="78145"/>
                  </a:cubicBezTo>
                  <a:cubicBezTo>
                    <a:pt x="55013" y="69586"/>
                    <a:pt x="59996" y="61203"/>
                    <a:pt x="62986" y="51999"/>
                  </a:cubicBezTo>
                  <a:cubicBezTo>
                    <a:pt x="66151" y="42385"/>
                    <a:pt x="65155" y="30837"/>
                    <a:pt x="65214" y="20871"/>
                  </a:cubicBezTo>
                  <a:cubicBezTo>
                    <a:pt x="65214" y="6333"/>
                    <a:pt x="47393" y="-6037"/>
                    <a:pt x="34320" y="3167"/>
                  </a:cubicBezTo>
                  <a:cubicBezTo>
                    <a:pt x="12981" y="18233"/>
                    <a:pt x="-4195" y="40978"/>
                    <a:pt x="905" y="68355"/>
                  </a:cubicBezTo>
                  <a:cubicBezTo>
                    <a:pt x="6826" y="99835"/>
                    <a:pt x="45927" y="96669"/>
                    <a:pt x="67676" y="87583"/>
                  </a:cubicBezTo>
                  <a:cubicBezTo>
                    <a:pt x="59234" y="82776"/>
                    <a:pt x="50851" y="78028"/>
                    <a:pt x="42410" y="73279"/>
                  </a:cubicBezTo>
                  <a:cubicBezTo>
                    <a:pt x="44344" y="80959"/>
                    <a:pt x="47099" y="89869"/>
                    <a:pt x="47568" y="97139"/>
                  </a:cubicBezTo>
                  <a:cubicBezTo>
                    <a:pt x="48682" y="114490"/>
                    <a:pt x="69317" y="124925"/>
                    <a:pt x="82624" y="111618"/>
                  </a:cubicBezTo>
                  <a:cubicBezTo>
                    <a:pt x="92825" y="101359"/>
                    <a:pt x="102439" y="91042"/>
                    <a:pt x="109298" y="78145"/>
                  </a:cubicBezTo>
                  <a:cubicBezTo>
                    <a:pt x="96811" y="72869"/>
                    <a:pt x="84324" y="67593"/>
                    <a:pt x="71779" y="62317"/>
                  </a:cubicBezTo>
                  <a:cubicBezTo>
                    <a:pt x="68907" y="74686"/>
                    <a:pt x="65741" y="89400"/>
                    <a:pt x="75883" y="99483"/>
                  </a:cubicBezTo>
                  <a:cubicBezTo>
                    <a:pt x="83738" y="107339"/>
                    <a:pt x="93293" y="106225"/>
                    <a:pt x="103318" y="105873"/>
                  </a:cubicBezTo>
                  <a:cubicBezTo>
                    <a:pt x="129698" y="104994"/>
                    <a:pt x="129815" y="63958"/>
                    <a:pt x="103318" y="64838"/>
                  </a:cubicBezTo>
                  <a:cubicBezTo>
                    <a:pt x="100914" y="64896"/>
                    <a:pt x="98570" y="65072"/>
                    <a:pt x="96225" y="65306"/>
                  </a:cubicBezTo>
                  <a:cubicBezTo>
                    <a:pt x="87490" y="65482"/>
                    <a:pt x="92063" y="70290"/>
                    <a:pt x="109884" y="79728"/>
                  </a:cubicBezTo>
                  <a:cubicBezTo>
                    <a:pt x="110411" y="77559"/>
                    <a:pt x="110880" y="75390"/>
                    <a:pt x="111408" y="73221"/>
                  </a:cubicBezTo>
                  <a:cubicBezTo>
                    <a:pt x="116567" y="51179"/>
                    <a:pt x="85145" y="36171"/>
                    <a:pt x="73890" y="57393"/>
                  </a:cubicBezTo>
                  <a:cubicBezTo>
                    <a:pt x="68614" y="67358"/>
                    <a:pt x="61579" y="74628"/>
                    <a:pt x="53665" y="82541"/>
                  </a:cubicBezTo>
                  <a:cubicBezTo>
                    <a:pt x="65331" y="87348"/>
                    <a:pt x="76997" y="92214"/>
                    <a:pt x="88721" y="97021"/>
                  </a:cubicBezTo>
                  <a:cubicBezTo>
                    <a:pt x="87959" y="85297"/>
                    <a:pt x="84969" y="73631"/>
                    <a:pt x="82155" y="62258"/>
                  </a:cubicBezTo>
                  <a:cubicBezTo>
                    <a:pt x="79693" y="52410"/>
                    <a:pt x="67090" y="43675"/>
                    <a:pt x="56889" y="47955"/>
                  </a:cubicBezTo>
                  <a:cubicBezTo>
                    <a:pt x="50499" y="50651"/>
                    <a:pt x="43934" y="53465"/>
                    <a:pt x="36899" y="53582"/>
                  </a:cubicBezTo>
                  <a:cubicBezTo>
                    <a:pt x="38951" y="53524"/>
                    <a:pt x="40651" y="57100"/>
                    <a:pt x="40768" y="58741"/>
                  </a:cubicBezTo>
                  <a:cubicBezTo>
                    <a:pt x="40299" y="52703"/>
                    <a:pt x="48448" y="43265"/>
                    <a:pt x="55130" y="38575"/>
                  </a:cubicBezTo>
                  <a:cubicBezTo>
                    <a:pt x="44813" y="32654"/>
                    <a:pt x="34554" y="26733"/>
                    <a:pt x="24237" y="20871"/>
                  </a:cubicBezTo>
                  <a:cubicBezTo>
                    <a:pt x="24237" y="39982"/>
                    <a:pt x="23650" y="40978"/>
                    <a:pt x="15326" y="57393"/>
                  </a:cubicBezTo>
                  <a:cubicBezTo>
                    <a:pt x="28047" y="60851"/>
                    <a:pt x="40827" y="64310"/>
                    <a:pt x="53548" y="67769"/>
                  </a:cubicBezTo>
                  <a:cubicBezTo>
                    <a:pt x="54075" y="55868"/>
                    <a:pt x="58472" y="44496"/>
                    <a:pt x="59410" y="32596"/>
                  </a:cubicBezTo>
                  <a:cubicBezTo>
                    <a:pt x="54369" y="39161"/>
                    <a:pt x="49386" y="45786"/>
                    <a:pt x="44344" y="52410"/>
                  </a:cubicBezTo>
                  <a:cubicBezTo>
                    <a:pt x="51262" y="51296"/>
                    <a:pt x="42527" y="51179"/>
                    <a:pt x="40710" y="46313"/>
                  </a:cubicBezTo>
                  <a:cubicBezTo>
                    <a:pt x="41647" y="48834"/>
                    <a:pt x="42117" y="51530"/>
                    <a:pt x="42879" y="54051"/>
                  </a:cubicBezTo>
                  <a:cubicBezTo>
                    <a:pt x="45399" y="62551"/>
                    <a:pt x="50441" y="69000"/>
                    <a:pt x="57886" y="73748"/>
                  </a:cubicBezTo>
                  <a:cubicBezTo>
                    <a:pt x="80104" y="87994"/>
                    <a:pt x="100680" y="52469"/>
                    <a:pt x="78462" y="38282"/>
                  </a:cubicBezTo>
                  <a:lnTo>
                    <a:pt x="78462" y="3828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/>
            <p:cNvSpPr/>
            <p:nvPr/>
          </p:nvSpPr>
          <p:spPr>
            <a:xfrm>
              <a:off x="9691764" y="4438010"/>
              <a:ext cx="425970" cy="153542"/>
            </a:xfrm>
            <a:custGeom>
              <a:avLst/>
              <a:gdLst>
                <a:gd name="connsiteX0" fmla="*/ 19844 w 425970"/>
                <a:gd name="connsiteY0" fmla="*/ 153542 h 153542"/>
                <a:gd name="connsiteX1" fmla="*/ 417126 w 425970"/>
                <a:gd name="connsiteY1" fmla="*/ 39347 h 153542"/>
                <a:gd name="connsiteX2" fmla="*/ 396432 w 425970"/>
                <a:gd name="connsiteY2" fmla="*/ 3939 h 153542"/>
                <a:gd name="connsiteX3" fmla="*/ 19902 w 425970"/>
                <a:gd name="connsiteY3" fmla="*/ 112507 h 153542"/>
                <a:gd name="connsiteX4" fmla="*/ 19844 w 425970"/>
                <a:gd name="connsiteY4" fmla="*/ 153542 h 153542"/>
                <a:gd name="connsiteX5" fmla="*/ 19844 w 425970"/>
                <a:gd name="connsiteY5" fmla="*/ 153542 h 15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970" h="153542">
                  <a:moveTo>
                    <a:pt x="19844" y="153542"/>
                  </a:moveTo>
                  <a:cubicBezTo>
                    <a:pt x="163057" y="153015"/>
                    <a:pt x="299882" y="125697"/>
                    <a:pt x="417126" y="39347"/>
                  </a:cubicBezTo>
                  <a:cubicBezTo>
                    <a:pt x="438171" y="23812"/>
                    <a:pt x="417770" y="-11831"/>
                    <a:pt x="396432" y="3939"/>
                  </a:cubicBezTo>
                  <a:cubicBezTo>
                    <a:pt x="284640" y="86303"/>
                    <a:pt x="156550" y="112038"/>
                    <a:pt x="19902" y="112507"/>
                  </a:cubicBezTo>
                  <a:cubicBezTo>
                    <a:pt x="-6595" y="112566"/>
                    <a:pt x="-6654" y="153601"/>
                    <a:pt x="19844" y="153542"/>
                  </a:cubicBezTo>
                  <a:lnTo>
                    <a:pt x="19844" y="15354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/>
            <p:cNvSpPr/>
            <p:nvPr/>
          </p:nvSpPr>
          <p:spPr>
            <a:xfrm>
              <a:off x="9690109" y="4520907"/>
              <a:ext cx="469741" cy="164200"/>
            </a:xfrm>
            <a:custGeom>
              <a:avLst/>
              <a:gdLst>
                <a:gd name="connsiteX0" fmla="*/ 6960 w 469741"/>
                <a:gd name="connsiteY0" fmla="*/ 129092 h 164200"/>
                <a:gd name="connsiteX1" fmla="*/ 240393 w 469741"/>
                <a:gd name="connsiteY1" fmla="*/ 146503 h 164200"/>
                <a:gd name="connsiteX2" fmla="*/ 463919 w 469741"/>
                <a:gd name="connsiteY2" fmla="*/ 35296 h 164200"/>
                <a:gd name="connsiteX3" fmla="*/ 434901 w 469741"/>
                <a:gd name="connsiteY3" fmla="*/ 6279 h 164200"/>
                <a:gd name="connsiteX4" fmla="*/ 243617 w 469741"/>
                <a:gd name="connsiteY4" fmla="*/ 103122 h 164200"/>
                <a:gd name="connsiteX5" fmla="*/ 35978 w 469741"/>
                <a:gd name="connsiteY5" fmla="*/ 100074 h 164200"/>
                <a:gd name="connsiteX6" fmla="*/ 6960 w 469741"/>
                <a:gd name="connsiteY6" fmla="*/ 129092 h 164200"/>
                <a:gd name="connsiteX7" fmla="*/ 6960 w 469741"/>
                <a:gd name="connsiteY7" fmla="*/ 129092 h 1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9741" h="164200">
                  <a:moveTo>
                    <a:pt x="6960" y="129092"/>
                  </a:moveTo>
                  <a:cubicBezTo>
                    <a:pt x="70624" y="181148"/>
                    <a:pt x="167116" y="164851"/>
                    <a:pt x="240393" y="146503"/>
                  </a:cubicBezTo>
                  <a:cubicBezTo>
                    <a:pt x="317364" y="127216"/>
                    <a:pt x="407759" y="94094"/>
                    <a:pt x="463919" y="35296"/>
                  </a:cubicBezTo>
                  <a:cubicBezTo>
                    <a:pt x="482209" y="16186"/>
                    <a:pt x="453191" y="-12891"/>
                    <a:pt x="434901" y="6279"/>
                  </a:cubicBezTo>
                  <a:cubicBezTo>
                    <a:pt x="386303" y="57163"/>
                    <a:pt x="309567" y="84187"/>
                    <a:pt x="243617" y="103122"/>
                  </a:cubicBezTo>
                  <a:cubicBezTo>
                    <a:pt x="185406" y="119830"/>
                    <a:pt x="88738" y="143278"/>
                    <a:pt x="35978" y="100074"/>
                  </a:cubicBezTo>
                  <a:cubicBezTo>
                    <a:pt x="15695" y="83484"/>
                    <a:pt x="-13499" y="112326"/>
                    <a:pt x="6960" y="129092"/>
                  </a:cubicBezTo>
                  <a:lnTo>
                    <a:pt x="6960" y="12909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/>
            <p:cNvSpPr/>
            <p:nvPr/>
          </p:nvSpPr>
          <p:spPr>
            <a:xfrm>
              <a:off x="9716752" y="4491316"/>
              <a:ext cx="395528" cy="170847"/>
            </a:xfrm>
            <a:custGeom>
              <a:avLst/>
              <a:gdLst>
                <a:gd name="connsiteX0" fmla="*/ 4353 w 395528"/>
                <a:gd name="connsiteY0" fmla="*/ 85991 h 170847"/>
                <a:gd name="connsiteX1" fmla="*/ 4353 w 395528"/>
                <a:gd name="connsiteY1" fmla="*/ 149655 h 170847"/>
                <a:gd name="connsiteX2" fmla="*/ 38647 w 395528"/>
                <a:gd name="connsiteY2" fmla="*/ 158682 h 170847"/>
                <a:gd name="connsiteX3" fmla="*/ 82906 w 395528"/>
                <a:gd name="connsiteY3" fmla="*/ 113485 h 170847"/>
                <a:gd name="connsiteX4" fmla="*/ 45388 w 395528"/>
                <a:gd name="connsiteY4" fmla="*/ 97657 h 170847"/>
                <a:gd name="connsiteX5" fmla="*/ 39526 w 395528"/>
                <a:gd name="connsiteY5" fmla="*/ 126968 h 170847"/>
                <a:gd name="connsiteX6" fmla="*/ 64792 w 395528"/>
                <a:gd name="connsiteY6" fmla="*/ 152234 h 170847"/>
                <a:gd name="connsiteX7" fmla="*/ 96682 w 395528"/>
                <a:gd name="connsiteY7" fmla="*/ 114481 h 170847"/>
                <a:gd name="connsiteX8" fmla="*/ 56350 w 395528"/>
                <a:gd name="connsiteY8" fmla="*/ 109030 h 170847"/>
                <a:gd name="connsiteX9" fmla="*/ 62916 w 395528"/>
                <a:gd name="connsiteY9" fmla="*/ 155517 h 170847"/>
                <a:gd name="connsiteX10" fmla="*/ 97210 w 395528"/>
                <a:gd name="connsiteY10" fmla="*/ 164545 h 170847"/>
                <a:gd name="connsiteX11" fmla="*/ 126521 w 395528"/>
                <a:gd name="connsiteY11" fmla="*/ 129371 h 170847"/>
                <a:gd name="connsiteX12" fmla="*/ 91524 w 395528"/>
                <a:gd name="connsiteY12" fmla="*/ 114892 h 170847"/>
                <a:gd name="connsiteX13" fmla="*/ 91524 w 395528"/>
                <a:gd name="connsiteY13" fmla="*/ 150065 h 170847"/>
                <a:gd name="connsiteX14" fmla="*/ 117493 w 395528"/>
                <a:gd name="connsiteY14" fmla="*/ 169879 h 170847"/>
                <a:gd name="connsiteX15" fmla="*/ 173419 w 395528"/>
                <a:gd name="connsiteY15" fmla="*/ 135292 h 170847"/>
                <a:gd name="connsiteX16" fmla="*/ 141177 w 395528"/>
                <a:gd name="connsiteY16" fmla="*/ 110437 h 170847"/>
                <a:gd name="connsiteX17" fmla="*/ 132500 w 395528"/>
                <a:gd name="connsiteY17" fmla="*/ 138399 h 170847"/>
                <a:gd name="connsiteX18" fmla="*/ 167498 w 395528"/>
                <a:gd name="connsiteY18" fmla="*/ 152879 h 170847"/>
                <a:gd name="connsiteX19" fmla="*/ 208709 w 395528"/>
                <a:gd name="connsiteY19" fmla="*/ 94726 h 170847"/>
                <a:gd name="connsiteX20" fmla="*/ 167674 w 395528"/>
                <a:gd name="connsiteY20" fmla="*/ 94726 h 170847"/>
                <a:gd name="connsiteX21" fmla="*/ 167674 w 395528"/>
                <a:gd name="connsiteY21" fmla="*/ 114951 h 170847"/>
                <a:gd name="connsiteX22" fmla="*/ 198568 w 395528"/>
                <a:gd name="connsiteY22" fmla="*/ 132654 h 170847"/>
                <a:gd name="connsiteX23" fmla="*/ 226003 w 395528"/>
                <a:gd name="connsiteY23" fmla="*/ 122982 h 170847"/>
                <a:gd name="connsiteX24" fmla="*/ 252852 w 395528"/>
                <a:gd name="connsiteY24" fmla="*/ 90095 h 170847"/>
                <a:gd name="connsiteX25" fmla="*/ 214630 w 395528"/>
                <a:gd name="connsiteY25" fmla="*/ 79719 h 170847"/>
                <a:gd name="connsiteX26" fmla="*/ 208768 w 395528"/>
                <a:gd name="connsiteY26" fmla="*/ 126616 h 170847"/>
                <a:gd name="connsiteX27" fmla="*/ 246990 w 395528"/>
                <a:gd name="connsiteY27" fmla="*/ 136993 h 170847"/>
                <a:gd name="connsiteX28" fmla="*/ 284214 w 395528"/>
                <a:gd name="connsiteY28" fmla="*/ 85229 h 170847"/>
                <a:gd name="connsiteX29" fmla="*/ 246697 w 395528"/>
                <a:gd name="connsiteY29" fmla="*/ 90095 h 170847"/>
                <a:gd name="connsiteX30" fmla="*/ 261645 w 395528"/>
                <a:gd name="connsiteY30" fmla="*/ 117706 h 170847"/>
                <a:gd name="connsiteX31" fmla="*/ 293887 w 395528"/>
                <a:gd name="connsiteY31" fmla="*/ 113544 h 170847"/>
                <a:gd name="connsiteX32" fmla="*/ 334923 w 395528"/>
                <a:gd name="connsiteY32" fmla="*/ 54922 h 170847"/>
                <a:gd name="connsiteX33" fmla="*/ 296701 w 395528"/>
                <a:gd name="connsiteY33" fmla="*/ 44545 h 170847"/>
                <a:gd name="connsiteX34" fmla="*/ 303267 w 395528"/>
                <a:gd name="connsiteY34" fmla="*/ 79308 h 170847"/>
                <a:gd name="connsiteX35" fmla="*/ 333398 w 395528"/>
                <a:gd name="connsiteY35" fmla="*/ 91560 h 170847"/>
                <a:gd name="connsiteX36" fmla="*/ 393545 w 395528"/>
                <a:gd name="connsiteY36" fmla="*/ 31414 h 170847"/>
                <a:gd name="connsiteX37" fmla="*/ 358137 w 395528"/>
                <a:gd name="connsiteY37" fmla="*/ 10720 h 170847"/>
                <a:gd name="connsiteX38" fmla="*/ 312763 w 395528"/>
                <a:gd name="connsiteY38" fmla="*/ 56094 h 170847"/>
                <a:gd name="connsiteX39" fmla="*/ 342895 w 395528"/>
                <a:gd name="connsiteY39" fmla="*/ 68346 h 170847"/>
                <a:gd name="connsiteX40" fmla="*/ 337736 w 395528"/>
                <a:gd name="connsiteY40" fmla="*/ 44487 h 170847"/>
                <a:gd name="connsiteX41" fmla="*/ 299515 w 395528"/>
                <a:gd name="connsiteY41" fmla="*/ 34110 h 170847"/>
                <a:gd name="connsiteX42" fmla="*/ 258480 w 395528"/>
                <a:gd name="connsiteY42" fmla="*/ 92733 h 170847"/>
                <a:gd name="connsiteX43" fmla="*/ 290722 w 395528"/>
                <a:gd name="connsiteY43" fmla="*/ 88571 h 170847"/>
                <a:gd name="connsiteX44" fmla="*/ 282222 w 395528"/>
                <a:gd name="connsiteY44" fmla="*/ 69284 h 170847"/>
                <a:gd name="connsiteX45" fmla="*/ 244703 w 395528"/>
                <a:gd name="connsiteY45" fmla="*/ 74208 h 170847"/>
                <a:gd name="connsiteX46" fmla="*/ 211582 w 395528"/>
                <a:gd name="connsiteY46" fmla="*/ 116181 h 170847"/>
                <a:gd name="connsiteX47" fmla="*/ 249803 w 395528"/>
                <a:gd name="connsiteY47" fmla="*/ 126558 h 170847"/>
                <a:gd name="connsiteX48" fmla="*/ 255666 w 395528"/>
                <a:gd name="connsiteY48" fmla="*/ 79660 h 170847"/>
                <a:gd name="connsiteX49" fmla="*/ 217444 w 395528"/>
                <a:gd name="connsiteY49" fmla="*/ 69284 h 170847"/>
                <a:gd name="connsiteX50" fmla="*/ 177874 w 395528"/>
                <a:gd name="connsiteY50" fmla="*/ 97071 h 170847"/>
                <a:gd name="connsiteX51" fmla="*/ 208768 w 395528"/>
                <a:gd name="connsiteY51" fmla="*/ 114775 h 170847"/>
                <a:gd name="connsiteX52" fmla="*/ 208768 w 395528"/>
                <a:gd name="connsiteY52" fmla="*/ 94550 h 170847"/>
                <a:gd name="connsiteX53" fmla="*/ 167732 w 395528"/>
                <a:gd name="connsiteY53" fmla="*/ 94550 h 170847"/>
                <a:gd name="connsiteX54" fmla="*/ 153722 w 395528"/>
                <a:gd name="connsiteY54" fmla="*/ 108033 h 170847"/>
                <a:gd name="connsiteX55" fmla="*/ 138597 w 395528"/>
                <a:gd name="connsiteY55" fmla="*/ 123685 h 170847"/>
                <a:gd name="connsiteX56" fmla="*/ 173595 w 395528"/>
                <a:gd name="connsiteY56" fmla="*/ 138165 h 170847"/>
                <a:gd name="connsiteX57" fmla="*/ 176643 w 395528"/>
                <a:gd name="connsiteY57" fmla="*/ 130954 h 170847"/>
                <a:gd name="connsiteX58" fmla="*/ 144401 w 395528"/>
                <a:gd name="connsiteY58" fmla="*/ 106099 h 170847"/>
                <a:gd name="connsiteX59" fmla="*/ 106531 w 395528"/>
                <a:gd name="connsiteY59" fmla="*/ 130133 h 170847"/>
                <a:gd name="connsiteX60" fmla="*/ 132500 w 395528"/>
                <a:gd name="connsiteY60" fmla="*/ 149948 h 170847"/>
                <a:gd name="connsiteX61" fmla="*/ 132500 w 395528"/>
                <a:gd name="connsiteY61" fmla="*/ 114775 h 170847"/>
                <a:gd name="connsiteX62" fmla="*/ 97503 w 395528"/>
                <a:gd name="connsiteY62" fmla="*/ 100295 h 170847"/>
                <a:gd name="connsiteX63" fmla="*/ 68192 w 395528"/>
                <a:gd name="connsiteY63" fmla="*/ 135468 h 170847"/>
                <a:gd name="connsiteX64" fmla="*/ 102486 w 395528"/>
                <a:gd name="connsiteY64" fmla="*/ 144496 h 170847"/>
                <a:gd name="connsiteX65" fmla="*/ 97327 w 395528"/>
                <a:gd name="connsiteY65" fmla="*/ 108912 h 170847"/>
                <a:gd name="connsiteX66" fmla="*/ 56995 w 395528"/>
                <a:gd name="connsiteY66" fmla="*/ 103460 h 170847"/>
                <a:gd name="connsiteX67" fmla="*/ 53712 w 395528"/>
                <a:gd name="connsiteY67" fmla="*/ 112606 h 170847"/>
                <a:gd name="connsiteX68" fmla="*/ 78978 w 395528"/>
                <a:gd name="connsiteY68" fmla="*/ 137872 h 170847"/>
                <a:gd name="connsiteX69" fmla="*/ 84841 w 395528"/>
                <a:gd name="connsiteY69" fmla="*/ 108561 h 170847"/>
                <a:gd name="connsiteX70" fmla="*/ 47323 w 395528"/>
                <a:gd name="connsiteY70" fmla="*/ 92733 h 170847"/>
                <a:gd name="connsiteX71" fmla="*/ 9511 w 395528"/>
                <a:gd name="connsiteY71" fmla="*/ 129606 h 170847"/>
                <a:gd name="connsiteX72" fmla="*/ 43805 w 395528"/>
                <a:gd name="connsiteY72" fmla="*/ 138634 h 170847"/>
                <a:gd name="connsiteX73" fmla="*/ 43805 w 395528"/>
                <a:gd name="connsiteY73" fmla="*/ 96777 h 170847"/>
                <a:gd name="connsiteX74" fmla="*/ 4353 w 395528"/>
                <a:gd name="connsiteY74" fmla="*/ 85991 h 170847"/>
                <a:gd name="connsiteX75" fmla="*/ 4353 w 395528"/>
                <a:gd name="connsiteY75" fmla="*/ 85991 h 170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95528" h="170847">
                  <a:moveTo>
                    <a:pt x="4353" y="85991"/>
                  </a:moveTo>
                  <a:cubicBezTo>
                    <a:pt x="-1451" y="107857"/>
                    <a:pt x="-1451" y="127847"/>
                    <a:pt x="4353" y="149655"/>
                  </a:cubicBezTo>
                  <a:cubicBezTo>
                    <a:pt x="7987" y="163314"/>
                    <a:pt x="28798" y="171110"/>
                    <a:pt x="38647" y="158682"/>
                  </a:cubicBezTo>
                  <a:cubicBezTo>
                    <a:pt x="52305" y="141506"/>
                    <a:pt x="71182" y="133006"/>
                    <a:pt x="82906" y="113485"/>
                  </a:cubicBezTo>
                  <a:cubicBezTo>
                    <a:pt x="70420" y="108209"/>
                    <a:pt x="57875" y="102933"/>
                    <a:pt x="45388" y="97657"/>
                  </a:cubicBezTo>
                  <a:cubicBezTo>
                    <a:pt x="43453" y="107447"/>
                    <a:pt x="41461" y="117178"/>
                    <a:pt x="39526" y="126968"/>
                  </a:cubicBezTo>
                  <a:cubicBezTo>
                    <a:pt x="36536" y="141917"/>
                    <a:pt x="48847" y="156631"/>
                    <a:pt x="64792" y="152234"/>
                  </a:cubicBezTo>
                  <a:cubicBezTo>
                    <a:pt x="82730" y="147251"/>
                    <a:pt x="91934" y="131658"/>
                    <a:pt x="96682" y="114481"/>
                  </a:cubicBezTo>
                  <a:cubicBezTo>
                    <a:pt x="83258" y="112664"/>
                    <a:pt x="69833" y="110847"/>
                    <a:pt x="56350" y="109030"/>
                  </a:cubicBezTo>
                  <a:cubicBezTo>
                    <a:pt x="56409" y="125151"/>
                    <a:pt x="56878" y="140451"/>
                    <a:pt x="62916" y="155517"/>
                  </a:cubicBezTo>
                  <a:cubicBezTo>
                    <a:pt x="68251" y="168648"/>
                    <a:pt x="85896" y="177325"/>
                    <a:pt x="97210" y="164545"/>
                  </a:cubicBezTo>
                  <a:cubicBezTo>
                    <a:pt x="107352" y="153114"/>
                    <a:pt x="116086" y="140568"/>
                    <a:pt x="126521" y="129371"/>
                  </a:cubicBezTo>
                  <a:cubicBezTo>
                    <a:pt x="114856" y="124565"/>
                    <a:pt x="103189" y="119699"/>
                    <a:pt x="91524" y="114892"/>
                  </a:cubicBezTo>
                  <a:cubicBezTo>
                    <a:pt x="91524" y="126616"/>
                    <a:pt x="91524" y="138341"/>
                    <a:pt x="91524" y="150065"/>
                  </a:cubicBezTo>
                  <a:cubicBezTo>
                    <a:pt x="91524" y="162669"/>
                    <a:pt x="104772" y="174335"/>
                    <a:pt x="117493" y="169879"/>
                  </a:cubicBezTo>
                  <a:cubicBezTo>
                    <a:pt x="139418" y="162141"/>
                    <a:pt x="156594" y="151296"/>
                    <a:pt x="173419" y="135292"/>
                  </a:cubicBezTo>
                  <a:cubicBezTo>
                    <a:pt x="162691" y="127027"/>
                    <a:pt x="151963" y="118702"/>
                    <a:pt x="141177" y="110437"/>
                  </a:cubicBezTo>
                  <a:cubicBezTo>
                    <a:pt x="134845" y="119406"/>
                    <a:pt x="132911" y="127496"/>
                    <a:pt x="132500" y="138399"/>
                  </a:cubicBezTo>
                  <a:cubicBezTo>
                    <a:pt x="131856" y="156513"/>
                    <a:pt x="155246" y="165248"/>
                    <a:pt x="167498" y="152879"/>
                  </a:cubicBezTo>
                  <a:cubicBezTo>
                    <a:pt x="182036" y="138282"/>
                    <a:pt x="208709" y="117178"/>
                    <a:pt x="208709" y="94726"/>
                  </a:cubicBezTo>
                  <a:cubicBezTo>
                    <a:pt x="208709" y="68287"/>
                    <a:pt x="167674" y="68287"/>
                    <a:pt x="167674" y="94726"/>
                  </a:cubicBezTo>
                  <a:cubicBezTo>
                    <a:pt x="167674" y="101468"/>
                    <a:pt x="167674" y="108209"/>
                    <a:pt x="167674" y="114951"/>
                  </a:cubicBezTo>
                  <a:cubicBezTo>
                    <a:pt x="167674" y="131775"/>
                    <a:pt x="184792" y="138810"/>
                    <a:pt x="198568" y="132654"/>
                  </a:cubicBezTo>
                  <a:cubicBezTo>
                    <a:pt x="207478" y="128668"/>
                    <a:pt x="217034" y="126968"/>
                    <a:pt x="226003" y="122982"/>
                  </a:cubicBezTo>
                  <a:cubicBezTo>
                    <a:pt x="238724" y="117295"/>
                    <a:pt x="246697" y="101585"/>
                    <a:pt x="252852" y="90095"/>
                  </a:cubicBezTo>
                  <a:cubicBezTo>
                    <a:pt x="240131" y="86636"/>
                    <a:pt x="227351" y="83177"/>
                    <a:pt x="214630" y="79719"/>
                  </a:cubicBezTo>
                  <a:cubicBezTo>
                    <a:pt x="213399" y="95488"/>
                    <a:pt x="209706" y="110788"/>
                    <a:pt x="208768" y="126616"/>
                  </a:cubicBezTo>
                  <a:cubicBezTo>
                    <a:pt x="207537" y="148130"/>
                    <a:pt x="236555" y="153055"/>
                    <a:pt x="246990" y="136993"/>
                  </a:cubicBezTo>
                  <a:cubicBezTo>
                    <a:pt x="259417" y="117940"/>
                    <a:pt x="276301" y="108033"/>
                    <a:pt x="284214" y="85229"/>
                  </a:cubicBezTo>
                  <a:cubicBezTo>
                    <a:pt x="271728" y="86870"/>
                    <a:pt x="259241" y="88512"/>
                    <a:pt x="246697" y="90095"/>
                  </a:cubicBezTo>
                  <a:cubicBezTo>
                    <a:pt x="251269" y="100354"/>
                    <a:pt x="254728" y="108795"/>
                    <a:pt x="261645" y="117706"/>
                  </a:cubicBezTo>
                  <a:cubicBezTo>
                    <a:pt x="269266" y="127496"/>
                    <a:pt x="288905" y="124858"/>
                    <a:pt x="293887" y="113544"/>
                  </a:cubicBezTo>
                  <a:cubicBezTo>
                    <a:pt x="303384" y="91736"/>
                    <a:pt x="323198" y="75674"/>
                    <a:pt x="334923" y="54922"/>
                  </a:cubicBezTo>
                  <a:cubicBezTo>
                    <a:pt x="322202" y="51463"/>
                    <a:pt x="309422" y="48004"/>
                    <a:pt x="296701" y="44545"/>
                  </a:cubicBezTo>
                  <a:cubicBezTo>
                    <a:pt x="297932" y="56504"/>
                    <a:pt x="301332" y="67525"/>
                    <a:pt x="303267" y="79308"/>
                  </a:cubicBezTo>
                  <a:cubicBezTo>
                    <a:pt x="305612" y="93084"/>
                    <a:pt x="322671" y="97129"/>
                    <a:pt x="333398" y="91560"/>
                  </a:cubicBezTo>
                  <a:cubicBezTo>
                    <a:pt x="360717" y="77491"/>
                    <a:pt x="380824" y="59846"/>
                    <a:pt x="393545" y="31414"/>
                  </a:cubicBezTo>
                  <a:cubicBezTo>
                    <a:pt x="404214" y="7496"/>
                    <a:pt x="368865" y="-13432"/>
                    <a:pt x="358137" y="10720"/>
                  </a:cubicBezTo>
                  <a:cubicBezTo>
                    <a:pt x="348113" y="33290"/>
                    <a:pt x="334337" y="45014"/>
                    <a:pt x="312763" y="56094"/>
                  </a:cubicBezTo>
                  <a:cubicBezTo>
                    <a:pt x="322788" y="60197"/>
                    <a:pt x="332871" y="64301"/>
                    <a:pt x="342895" y="68346"/>
                  </a:cubicBezTo>
                  <a:cubicBezTo>
                    <a:pt x="341547" y="60315"/>
                    <a:pt x="338616" y="52694"/>
                    <a:pt x="337736" y="44487"/>
                  </a:cubicBezTo>
                  <a:cubicBezTo>
                    <a:pt x="335744" y="25434"/>
                    <a:pt x="310360" y="14941"/>
                    <a:pt x="299515" y="34110"/>
                  </a:cubicBezTo>
                  <a:cubicBezTo>
                    <a:pt x="287732" y="54922"/>
                    <a:pt x="268093" y="70691"/>
                    <a:pt x="258480" y="92733"/>
                  </a:cubicBezTo>
                  <a:cubicBezTo>
                    <a:pt x="269207" y="91326"/>
                    <a:pt x="279994" y="89977"/>
                    <a:pt x="290722" y="88571"/>
                  </a:cubicBezTo>
                  <a:cubicBezTo>
                    <a:pt x="287204" y="84057"/>
                    <a:pt x="284508" y="74442"/>
                    <a:pt x="282222" y="69284"/>
                  </a:cubicBezTo>
                  <a:cubicBezTo>
                    <a:pt x="274366" y="51639"/>
                    <a:pt x="249921" y="59201"/>
                    <a:pt x="244703" y="74208"/>
                  </a:cubicBezTo>
                  <a:cubicBezTo>
                    <a:pt x="238665" y="91619"/>
                    <a:pt x="221430" y="101174"/>
                    <a:pt x="211582" y="116181"/>
                  </a:cubicBezTo>
                  <a:cubicBezTo>
                    <a:pt x="224303" y="119640"/>
                    <a:pt x="237082" y="123099"/>
                    <a:pt x="249803" y="126558"/>
                  </a:cubicBezTo>
                  <a:cubicBezTo>
                    <a:pt x="250741" y="110730"/>
                    <a:pt x="254435" y="95429"/>
                    <a:pt x="255666" y="79660"/>
                  </a:cubicBezTo>
                  <a:cubicBezTo>
                    <a:pt x="257307" y="59142"/>
                    <a:pt x="226765" y="51814"/>
                    <a:pt x="217444" y="69284"/>
                  </a:cubicBezTo>
                  <a:cubicBezTo>
                    <a:pt x="206716" y="89391"/>
                    <a:pt x="197454" y="88395"/>
                    <a:pt x="177874" y="97071"/>
                  </a:cubicBezTo>
                  <a:cubicBezTo>
                    <a:pt x="188191" y="102991"/>
                    <a:pt x="198450" y="108912"/>
                    <a:pt x="208768" y="114775"/>
                  </a:cubicBezTo>
                  <a:cubicBezTo>
                    <a:pt x="208768" y="108033"/>
                    <a:pt x="208768" y="101291"/>
                    <a:pt x="208768" y="94550"/>
                  </a:cubicBezTo>
                  <a:cubicBezTo>
                    <a:pt x="208768" y="68112"/>
                    <a:pt x="167732" y="68112"/>
                    <a:pt x="167732" y="94550"/>
                  </a:cubicBezTo>
                  <a:cubicBezTo>
                    <a:pt x="167732" y="87574"/>
                    <a:pt x="157005" y="104399"/>
                    <a:pt x="153722" y="108033"/>
                  </a:cubicBezTo>
                  <a:cubicBezTo>
                    <a:pt x="148856" y="113426"/>
                    <a:pt x="143697" y="118585"/>
                    <a:pt x="138597" y="123685"/>
                  </a:cubicBezTo>
                  <a:cubicBezTo>
                    <a:pt x="150263" y="128492"/>
                    <a:pt x="161929" y="133358"/>
                    <a:pt x="173595" y="138165"/>
                  </a:cubicBezTo>
                  <a:cubicBezTo>
                    <a:pt x="174591" y="135761"/>
                    <a:pt x="175647" y="133358"/>
                    <a:pt x="176643" y="130954"/>
                  </a:cubicBezTo>
                  <a:cubicBezTo>
                    <a:pt x="190478" y="111257"/>
                    <a:pt x="160756" y="90564"/>
                    <a:pt x="144401" y="106099"/>
                  </a:cubicBezTo>
                  <a:cubicBezTo>
                    <a:pt x="132735" y="117178"/>
                    <a:pt x="121714" y="124799"/>
                    <a:pt x="106531" y="130133"/>
                  </a:cubicBezTo>
                  <a:cubicBezTo>
                    <a:pt x="115207" y="136699"/>
                    <a:pt x="123824" y="143323"/>
                    <a:pt x="132500" y="149948"/>
                  </a:cubicBezTo>
                  <a:cubicBezTo>
                    <a:pt x="132500" y="138223"/>
                    <a:pt x="132500" y="126499"/>
                    <a:pt x="132500" y="114775"/>
                  </a:cubicBezTo>
                  <a:cubicBezTo>
                    <a:pt x="132500" y="97364"/>
                    <a:pt x="109872" y="86988"/>
                    <a:pt x="97503" y="100295"/>
                  </a:cubicBezTo>
                  <a:cubicBezTo>
                    <a:pt x="87068" y="111492"/>
                    <a:pt x="78334" y="124037"/>
                    <a:pt x="68192" y="135468"/>
                  </a:cubicBezTo>
                  <a:cubicBezTo>
                    <a:pt x="79624" y="138458"/>
                    <a:pt x="91055" y="141506"/>
                    <a:pt x="102486" y="144496"/>
                  </a:cubicBezTo>
                  <a:cubicBezTo>
                    <a:pt x="97679" y="132596"/>
                    <a:pt x="97445" y="121634"/>
                    <a:pt x="97327" y="108912"/>
                  </a:cubicBezTo>
                  <a:cubicBezTo>
                    <a:pt x="97210" y="85698"/>
                    <a:pt x="63209" y="81008"/>
                    <a:pt x="56995" y="103460"/>
                  </a:cubicBezTo>
                  <a:cubicBezTo>
                    <a:pt x="56409" y="105512"/>
                    <a:pt x="54006" y="112488"/>
                    <a:pt x="53712" y="112606"/>
                  </a:cubicBezTo>
                  <a:cubicBezTo>
                    <a:pt x="62154" y="120988"/>
                    <a:pt x="70537" y="129430"/>
                    <a:pt x="78978" y="137872"/>
                  </a:cubicBezTo>
                  <a:cubicBezTo>
                    <a:pt x="80913" y="128082"/>
                    <a:pt x="82906" y="118350"/>
                    <a:pt x="84841" y="108561"/>
                  </a:cubicBezTo>
                  <a:cubicBezTo>
                    <a:pt x="89296" y="86226"/>
                    <a:pt x="59692" y="72039"/>
                    <a:pt x="47323" y="92733"/>
                  </a:cubicBezTo>
                  <a:cubicBezTo>
                    <a:pt x="37885" y="108502"/>
                    <a:pt x="20767" y="115419"/>
                    <a:pt x="9511" y="129606"/>
                  </a:cubicBezTo>
                  <a:cubicBezTo>
                    <a:pt x="20943" y="132596"/>
                    <a:pt x="32374" y="135644"/>
                    <a:pt x="43805" y="138634"/>
                  </a:cubicBezTo>
                  <a:cubicBezTo>
                    <a:pt x="39467" y="122454"/>
                    <a:pt x="39467" y="112957"/>
                    <a:pt x="43805" y="96777"/>
                  </a:cubicBezTo>
                  <a:cubicBezTo>
                    <a:pt x="50781" y="71277"/>
                    <a:pt x="11211" y="60432"/>
                    <a:pt x="4353" y="85991"/>
                  </a:cubicBezTo>
                  <a:lnTo>
                    <a:pt x="4353" y="8599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/>
            <p:cNvSpPr/>
            <p:nvPr/>
          </p:nvSpPr>
          <p:spPr>
            <a:xfrm>
              <a:off x="10089641" y="4674095"/>
              <a:ext cx="122722" cy="164021"/>
            </a:xfrm>
            <a:custGeom>
              <a:avLst/>
              <a:gdLst>
                <a:gd name="connsiteX0" fmla="*/ 782 w 122722"/>
                <a:gd name="connsiteY0" fmla="*/ 25498 h 164021"/>
                <a:gd name="connsiteX1" fmla="*/ 92291 w 122722"/>
                <a:gd name="connsiteY1" fmla="*/ 160857 h 164021"/>
                <a:gd name="connsiteX2" fmla="*/ 112985 w 122722"/>
                <a:gd name="connsiteY2" fmla="*/ 125390 h 164021"/>
                <a:gd name="connsiteX3" fmla="*/ 40352 w 122722"/>
                <a:gd name="connsiteY3" fmla="*/ 14536 h 164021"/>
                <a:gd name="connsiteX4" fmla="*/ 782 w 122722"/>
                <a:gd name="connsiteY4" fmla="*/ 25498 h 164021"/>
                <a:gd name="connsiteX5" fmla="*/ 782 w 122722"/>
                <a:gd name="connsiteY5" fmla="*/ 25498 h 1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722" h="164021">
                  <a:moveTo>
                    <a:pt x="782" y="25498"/>
                  </a:moveTo>
                  <a:cubicBezTo>
                    <a:pt x="15028" y="78961"/>
                    <a:pt x="44104" y="131311"/>
                    <a:pt x="92291" y="160857"/>
                  </a:cubicBezTo>
                  <a:cubicBezTo>
                    <a:pt x="114920" y="174750"/>
                    <a:pt x="135496" y="139225"/>
                    <a:pt x="112985" y="125390"/>
                  </a:cubicBezTo>
                  <a:cubicBezTo>
                    <a:pt x="73943" y="101472"/>
                    <a:pt x="51784" y="57565"/>
                    <a:pt x="40352" y="14536"/>
                  </a:cubicBezTo>
                  <a:cubicBezTo>
                    <a:pt x="33552" y="-10965"/>
                    <a:pt x="-6018" y="-120"/>
                    <a:pt x="782" y="25498"/>
                  </a:cubicBezTo>
                  <a:lnTo>
                    <a:pt x="782" y="2549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10024825" y="4702817"/>
              <a:ext cx="142034" cy="193311"/>
            </a:xfrm>
            <a:custGeom>
              <a:avLst/>
              <a:gdLst>
                <a:gd name="connsiteX0" fmla="*/ 56512 w 142034"/>
                <a:gd name="connsiteY0" fmla="*/ 821 h 193311"/>
                <a:gd name="connsiteX1" fmla="*/ 411 w 142034"/>
                <a:gd name="connsiteY1" fmla="*/ 55809 h 193311"/>
                <a:gd name="connsiteX2" fmla="*/ 20929 w 142034"/>
                <a:gd name="connsiteY2" fmla="*/ 76326 h 193311"/>
                <a:gd name="connsiteX3" fmla="*/ 89927 w 142034"/>
                <a:gd name="connsiteY3" fmla="*/ 61788 h 193311"/>
                <a:gd name="connsiteX4" fmla="*/ 74099 w 142034"/>
                <a:gd name="connsiteY4" fmla="*/ 24270 h 193311"/>
                <a:gd name="connsiteX5" fmla="*/ 3225 w 142034"/>
                <a:gd name="connsiteY5" fmla="*/ 86468 h 193311"/>
                <a:gd name="connsiteX6" fmla="*/ 20929 w 142034"/>
                <a:gd name="connsiteY6" fmla="*/ 117362 h 193311"/>
                <a:gd name="connsiteX7" fmla="*/ 67416 w 142034"/>
                <a:gd name="connsiteY7" fmla="*/ 110796 h 193311"/>
                <a:gd name="connsiteX8" fmla="*/ 47426 w 142034"/>
                <a:gd name="connsiteY8" fmla="*/ 76502 h 193311"/>
                <a:gd name="connsiteX9" fmla="*/ 14891 w 142034"/>
                <a:gd name="connsiteY9" fmla="*/ 133424 h 193311"/>
                <a:gd name="connsiteX10" fmla="*/ 38046 w 142034"/>
                <a:gd name="connsiteY10" fmla="*/ 163556 h 193311"/>
                <a:gd name="connsiteX11" fmla="*/ 72868 w 142034"/>
                <a:gd name="connsiteY11" fmla="*/ 150073 h 193311"/>
                <a:gd name="connsiteX12" fmla="*/ 72868 w 142034"/>
                <a:gd name="connsiteY12" fmla="*/ 114665 h 193311"/>
                <a:gd name="connsiteX13" fmla="*/ 72282 w 142034"/>
                <a:gd name="connsiteY13" fmla="*/ 114313 h 193311"/>
                <a:gd name="connsiteX14" fmla="*/ 44202 w 142034"/>
                <a:gd name="connsiteY14" fmla="*/ 121700 h 193311"/>
                <a:gd name="connsiteX15" fmla="*/ 84944 w 142034"/>
                <a:gd name="connsiteY15" fmla="*/ 157694 h 193311"/>
                <a:gd name="connsiteX16" fmla="*/ 59678 w 142034"/>
                <a:gd name="connsiteY16" fmla="*/ 143390 h 193311"/>
                <a:gd name="connsiteX17" fmla="*/ 73454 w 142034"/>
                <a:gd name="connsiteY17" fmla="*/ 183429 h 193311"/>
                <a:gd name="connsiteX18" fmla="*/ 101534 w 142034"/>
                <a:gd name="connsiteY18" fmla="*/ 190815 h 193311"/>
                <a:gd name="connsiteX19" fmla="*/ 95672 w 142034"/>
                <a:gd name="connsiteY19" fmla="*/ 73278 h 193311"/>
                <a:gd name="connsiteX20" fmla="*/ 74979 w 142034"/>
                <a:gd name="connsiteY20" fmla="*/ 108744 h 193311"/>
                <a:gd name="connsiteX21" fmla="*/ 80841 w 142034"/>
                <a:gd name="connsiteY21" fmla="*/ 155349 h 193311"/>
                <a:gd name="connsiteX22" fmla="*/ 108921 w 142034"/>
                <a:gd name="connsiteY22" fmla="*/ 162735 h 193311"/>
                <a:gd name="connsiteX23" fmla="*/ 99248 w 142034"/>
                <a:gd name="connsiteY23" fmla="*/ 132486 h 193311"/>
                <a:gd name="connsiteX24" fmla="*/ 73982 w 142034"/>
                <a:gd name="connsiteY24" fmla="*/ 118183 h 193311"/>
                <a:gd name="connsiteX25" fmla="*/ 79551 w 142034"/>
                <a:gd name="connsiteY25" fmla="*/ 142452 h 193311"/>
                <a:gd name="connsiteX26" fmla="*/ 51471 w 142034"/>
                <a:gd name="connsiteY26" fmla="*/ 149838 h 193311"/>
                <a:gd name="connsiteX27" fmla="*/ 52057 w 142034"/>
                <a:gd name="connsiteY27" fmla="*/ 150131 h 193311"/>
                <a:gd name="connsiteX28" fmla="*/ 52057 w 142034"/>
                <a:gd name="connsiteY28" fmla="*/ 114724 h 193311"/>
                <a:gd name="connsiteX29" fmla="*/ 27025 w 142034"/>
                <a:gd name="connsiteY29" fmla="*/ 124045 h 193311"/>
                <a:gd name="connsiteX30" fmla="*/ 50181 w 142034"/>
                <a:gd name="connsiteY30" fmla="*/ 154176 h 193311"/>
                <a:gd name="connsiteX31" fmla="*/ 76268 w 142034"/>
                <a:gd name="connsiteY31" fmla="*/ 105579 h 193311"/>
                <a:gd name="connsiteX32" fmla="*/ 56278 w 142034"/>
                <a:gd name="connsiteY32" fmla="*/ 71285 h 193311"/>
                <a:gd name="connsiteX33" fmla="*/ 20694 w 142034"/>
                <a:gd name="connsiteY33" fmla="*/ 76444 h 193311"/>
                <a:gd name="connsiteX34" fmla="*/ 38398 w 142034"/>
                <a:gd name="connsiteY34" fmla="*/ 107337 h 193311"/>
                <a:gd name="connsiteX35" fmla="*/ 84768 w 142034"/>
                <a:gd name="connsiteY35" fmla="*/ 64016 h 193311"/>
                <a:gd name="connsiteX36" fmla="*/ 68940 w 142034"/>
                <a:gd name="connsiteY36" fmla="*/ 26498 h 193311"/>
                <a:gd name="connsiteX37" fmla="*/ 20694 w 142034"/>
                <a:gd name="connsiteY37" fmla="*/ 35408 h 193311"/>
                <a:gd name="connsiteX38" fmla="*/ 41212 w 142034"/>
                <a:gd name="connsiteY38" fmla="*/ 55926 h 193311"/>
                <a:gd name="connsiteX39" fmla="*/ 67182 w 142034"/>
                <a:gd name="connsiteY39" fmla="*/ 40567 h 193311"/>
                <a:gd name="connsiteX40" fmla="*/ 56512 w 142034"/>
                <a:gd name="connsiteY40" fmla="*/ 821 h 193311"/>
                <a:gd name="connsiteX41" fmla="*/ 56512 w 142034"/>
                <a:gd name="connsiteY41" fmla="*/ 821 h 19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42034" h="193311">
                  <a:moveTo>
                    <a:pt x="56512" y="821"/>
                  </a:moveTo>
                  <a:cubicBezTo>
                    <a:pt x="23156" y="9966"/>
                    <a:pt x="2932" y="16708"/>
                    <a:pt x="411" y="55809"/>
                  </a:cubicBezTo>
                  <a:cubicBezTo>
                    <a:pt x="-292" y="66947"/>
                    <a:pt x="10318" y="76385"/>
                    <a:pt x="20929" y="76326"/>
                  </a:cubicBezTo>
                  <a:cubicBezTo>
                    <a:pt x="45843" y="76209"/>
                    <a:pt x="67123" y="71988"/>
                    <a:pt x="89927" y="61788"/>
                  </a:cubicBezTo>
                  <a:cubicBezTo>
                    <a:pt x="111090" y="52291"/>
                    <a:pt x="95848" y="16121"/>
                    <a:pt x="74099" y="24270"/>
                  </a:cubicBezTo>
                  <a:cubicBezTo>
                    <a:pt x="39981" y="37108"/>
                    <a:pt x="23919" y="57919"/>
                    <a:pt x="3225" y="86468"/>
                  </a:cubicBezTo>
                  <a:cubicBezTo>
                    <a:pt x="-6155" y="99365"/>
                    <a:pt x="6508" y="117420"/>
                    <a:pt x="20929" y="117362"/>
                  </a:cubicBezTo>
                  <a:cubicBezTo>
                    <a:pt x="37050" y="117244"/>
                    <a:pt x="51940" y="115251"/>
                    <a:pt x="67416" y="110796"/>
                  </a:cubicBezTo>
                  <a:cubicBezTo>
                    <a:pt x="60733" y="99365"/>
                    <a:pt x="54109" y="87933"/>
                    <a:pt x="47426" y="76502"/>
                  </a:cubicBezTo>
                  <a:cubicBezTo>
                    <a:pt x="30543" y="94440"/>
                    <a:pt x="24915" y="111734"/>
                    <a:pt x="14891" y="133424"/>
                  </a:cubicBezTo>
                  <a:cubicBezTo>
                    <a:pt x="8032" y="148373"/>
                    <a:pt x="19346" y="169829"/>
                    <a:pt x="38046" y="163556"/>
                  </a:cubicBezTo>
                  <a:cubicBezTo>
                    <a:pt x="49419" y="159745"/>
                    <a:pt x="62668" y="156580"/>
                    <a:pt x="72868" y="150073"/>
                  </a:cubicBezTo>
                  <a:cubicBezTo>
                    <a:pt x="85413" y="142100"/>
                    <a:pt x="86879" y="122286"/>
                    <a:pt x="72868" y="114665"/>
                  </a:cubicBezTo>
                  <a:cubicBezTo>
                    <a:pt x="72692" y="114548"/>
                    <a:pt x="72457" y="114431"/>
                    <a:pt x="72282" y="114313"/>
                  </a:cubicBezTo>
                  <a:cubicBezTo>
                    <a:pt x="62257" y="108861"/>
                    <a:pt x="50181" y="111969"/>
                    <a:pt x="44202" y="121700"/>
                  </a:cubicBezTo>
                  <a:cubicBezTo>
                    <a:pt x="24915" y="153004"/>
                    <a:pt x="59561" y="166487"/>
                    <a:pt x="84944" y="157694"/>
                  </a:cubicBezTo>
                  <a:cubicBezTo>
                    <a:pt x="76502" y="152887"/>
                    <a:pt x="68120" y="148138"/>
                    <a:pt x="59678" y="143390"/>
                  </a:cubicBezTo>
                  <a:cubicBezTo>
                    <a:pt x="63958" y="157049"/>
                    <a:pt x="67592" y="170415"/>
                    <a:pt x="73454" y="183429"/>
                  </a:cubicBezTo>
                  <a:cubicBezTo>
                    <a:pt x="78261" y="194098"/>
                    <a:pt x="92389" y="195388"/>
                    <a:pt x="101534" y="190815"/>
                  </a:cubicBezTo>
                  <a:cubicBezTo>
                    <a:pt x="160567" y="161387"/>
                    <a:pt x="152008" y="100068"/>
                    <a:pt x="95672" y="73278"/>
                  </a:cubicBezTo>
                  <a:cubicBezTo>
                    <a:pt x="71930" y="62022"/>
                    <a:pt x="51061" y="97371"/>
                    <a:pt x="74979" y="108744"/>
                  </a:cubicBezTo>
                  <a:cubicBezTo>
                    <a:pt x="103000" y="122051"/>
                    <a:pt x="113024" y="139345"/>
                    <a:pt x="80841" y="155349"/>
                  </a:cubicBezTo>
                  <a:cubicBezTo>
                    <a:pt x="90220" y="157811"/>
                    <a:pt x="99541" y="160273"/>
                    <a:pt x="108921" y="162735"/>
                  </a:cubicBezTo>
                  <a:cubicBezTo>
                    <a:pt x="104583" y="153121"/>
                    <a:pt x="102414" y="142452"/>
                    <a:pt x="99248" y="132486"/>
                  </a:cubicBezTo>
                  <a:cubicBezTo>
                    <a:pt x="96082" y="122345"/>
                    <a:pt x="84827" y="114372"/>
                    <a:pt x="73982" y="118183"/>
                  </a:cubicBezTo>
                  <a:cubicBezTo>
                    <a:pt x="52291" y="125686"/>
                    <a:pt x="85472" y="132838"/>
                    <a:pt x="79551" y="142452"/>
                  </a:cubicBezTo>
                  <a:cubicBezTo>
                    <a:pt x="70171" y="144914"/>
                    <a:pt x="60850" y="147376"/>
                    <a:pt x="51471" y="149838"/>
                  </a:cubicBezTo>
                  <a:cubicBezTo>
                    <a:pt x="51647" y="149956"/>
                    <a:pt x="51881" y="150073"/>
                    <a:pt x="52057" y="150131"/>
                  </a:cubicBezTo>
                  <a:cubicBezTo>
                    <a:pt x="52057" y="138349"/>
                    <a:pt x="52057" y="126507"/>
                    <a:pt x="52057" y="114724"/>
                  </a:cubicBezTo>
                  <a:cubicBezTo>
                    <a:pt x="44847" y="119355"/>
                    <a:pt x="35174" y="121348"/>
                    <a:pt x="27025" y="124045"/>
                  </a:cubicBezTo>
                  <a:cubicBezTo>
                    <a:pt x="34764" y="134069"/>
                    <a:pt x="42502" y="144152"/>
                    <a:pt x="50181" y="154176"/>
                  </a:cubicBezTo>
                  <a:cubicBezTo>
                    <a:pt x="58388" y="136355"/>
                    <a:pt x="62492" y="120234"/>
                    <a:pt x="76268" y="105579"/>
                  </a:cubicBezTo>
                  <a:cubicBezTo>
                    <a:pt x="90044" y="90923"/>
                    <a:pt x="76561" y="65423"/>
                    <a:pt x="56278" y="71285"/>
                  </a:cubicBezTo>
                  <a:cubicBezTo>
                    <a:pt x="44260" y="74743"/>
                    <a:pt x="33181" y="76326"/>
                    <a:pt x="20694" y="76444"/>
                  </a:cubicBezTo>
                  <a:cubicBezTo>
                    <a:pt x="26615" y="86761"/>
                    <a:pt x="32478" y="97020"/>
                    <a:pt x="38398" y="107337"/>
                  </a:cubicBezTo>
                  <a:cubicBezTo>
                    <a:pt x="52116" y="88461"/>
                    <a:pt x="61906" y="72574"/>
                    <a:pt x="84768" y="64016"/>
                  </a:cubicBezTo>
                  <a:cubicBezTo>
                    <a:pt x="79492" y="51529"/>
                    <a:pt x="74216" y="39043"/>
                    <a:pt x="68940" y="26498"/>
                  </a:cubicBezTo>
                  <a:cubicBezTo>
                    <a:pt x="52878" y="33649"/>
                    <a:pt x="37988" y="35350"/>
                    <a:pt x="20694" y="35408"/>
                  </a:cubicBezTo>
                  <a:cubicBezTo>
                    <a:pt x="27553" y="42267"/>
                    <a:pt x="34353" y="49067"/>
                    <a:pt x="41212" y="55926"/>
                  </a:cubicBezTo>
                  <a:cubicBezTo>
                    <a:pt x="42209" y="40743"/>
                    <a:pt x="54988" y="43850"/>
                    <a:pt x="67182" y="40567"/>
                  </a:cubicBezTo>
                  <a:cubicBezTo>
                    <a:pt x="92917" y="33415"/>
                    <a:pt x="82072" y="-6155"/>
                    <a:pt x="56512" y="821"/>
                  </a:cubicBezTo>
                  <a:lnTo>
                    <a:pt x="56512" y="82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9450187" y="4768165"/>
              <a:ext cx="183019" cy="127410"/>
            </a:xfrm>
            <a:custGeom>
              <a:avLst/>
              <a:gdLst>
                <a:gd name="connsiteX0" fmla="*/ 147225 w 183019"/>
                <a:gd name="connsiteY0" fmla="*/ 5233 h 127410"/>
                <a:gd name="connsiteX1" fmla="*/ 10694 w 183019"/>
                <a:gd name="connsiteY1" fmla="*/ 89941 h 127410"/>
                <a:gd name="connsiteX2" fmla="*/ 31388 w 183019"/>
                <a:gd name="connsiteY2" fmla="*/ 125408 h 127410"/>
                <a:gd name="connsiteX3" fmla="*/ 176243 w 183019"/>
                <a:gd name="connsiteY3" fmla="*/ 34250 h 127410"/>
                <a:gd name="connsiteX4" fmla="*/ 147225 w 183019"/>
                <a:gd name="connsiteY4" fmla="*/ 5233 h 127410"/>
                <a:gd name="connsiteX5" fmla="*/ 147225 w 183019"/>
                <a:gd name="connsiteY5" fmla="*/ 5233 h 12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019" h="127410">
                  <a:moveTo>
                    <a:pt x="147225" y="5233"/>
                  </a:moveTo>
                  <a:cubicBezTo>
                    <a:pt x="105838" y="40816"/>
                    <a:pt x="60347" y="67606"/>
                    <a:pt x="10694" y="89941"/>
                  </a:cubicBezTo>
                  <a:cubicBezTo>
                    <a:pt x="-13399" y="100787"/>
                    <a:pt x="7470" y="136136"/>
                    <a:pt x="31388" y="125408"/>
                  </a:cubicBezTo>
                  <a:cubicBezTo>
                    <a:pt x="84324" y="101549"/>
                    <a:pt x="132159" y="72179"/>
                    <a:pt x="176243" y="34250"/>
                  </a:cubicBezTo>
                  <a:cubicBezTo>
                    <a:pt x="196351" y="17015"/>
                    <a:pt x="167215" y="-11885"/>
                    <a:pt x="147225" y="5233"/>
                  </a:cubicBezTo>
                  <a:lnTo>
                    <a:pt x="147225" y="523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9503788" y="4831856"/>
              <a:ext cx="147111" cy="123868"/>
            </a:xfrm>
            <a:custGeom>
              <a:avLst/>
              <a:gdLst>
                <a:gd name="connsiteX0" fmla="*/ 29023 w 147111"/>
                <a:gd name="connsiteY0" fmla="*/ 20565 h 123868"/>
                <a:gd name="connsiteX1" fmla="*/ 2525 w 147111"/>
                <a:gd name="connsiteY1" fmla="*/ 92259 h 123868"/>
                <a:gd name="connsiteX2" fmla="*/ 34768 w 147111"/>
                <a:gd name="connsiteY2" fmla="*/ 117115 h 123868"/>
                <a:gd name="connsiteX3" fmla="*/ 118539 w 147111"/>
                <a:gd name="connsiteY3" fmla="*/ 38269 h 123868"/>
                <a:gd name="connsiteX4" fmla="*/ 90459 w 147111"/>
                <a:gd name="connsiteY4" fmla="*/ 10189 h 123868"/>
                <a:gd name="connsiteX5" fmla="*/ 58510 w 147111"/>
                <a:gd name="connsiteY5" fmla="*/ 88098 h 123868"/>
                <a:gd name="connsiteX6" fmla="*/ 83366 w 147111"/>
                <a:gd name="connsiteY6" fmla="*/ 120340 h 123868"/>
                <a:gd name="connsiteX7" fmla="*/ 143512 w 147111"/>
                <a:gd name="connsiteY7" fmla="*/ 66056 h 123868"/>
                <a:gd name="connsiteX8" fmla="*/ 108104 w 147111"/>
                <a:gd name="connsiteY8" fmla="*/ 45362 h 123868"/>
                <a:gd name="connsiteX9" fmla="*/ 76155 w 147111"/>
                <a:gd name="connsiteY9" fmla="*/ 70511 h 123868"/>
                <a:gd name="connsiteX10" fmla="*/ 105173 w 147111"/>
                <a:gd name="connsiteY10" fmla="*/ 99529 h 123868"/>
                <a:gd name="connsiteX11" fmla="*/ 143570 w 147111"/>
                <a:gd name="connsiteY11" fmla="*/ 66056 h 123868"/>
                <a:gd name="connsiteX12" fmla="*/ 108163 w 147111"/>
                <a:gd name="connsiteY12" fmla="*/ 45362 h 123868"/>
                <a:gd name="connsiteX13" fmla="*/ 62789 w 147111"/>
                <a:gd name="connsiteY13" fmla="*/ 84873 h 123868"/>
                <a:gd name="connsiteX14" fmla="*/ 87645 w 147111"/>
                <a:gd name="connsiteY14" fmla="*/ 117115 h 123868"/>
                <a:gd name="connsiteX15" fmla="*/ 126042 w 147111"/>
                <a:gd name="connsiteY15" fmla="*/ 30882 h 123868"/>
                <a:gd name="connsiteX16" fmla="*/ 97962 w 147111"/>
                <a:gd name="connsiteY16" fmla="*/ 2802 h 123868"/>
                <a:gd name="connsiteX17" fmla="*/ 5867 w 147111"/>
                <a:gd name="connsiteY17" fmla="*/ 88098 h 123868"/>
                <a:gd name="connsiteX18" fmla="*/ 38109 w 147111"/>
                <a:gd name="connsiteY18" fmla="*/ 112953 h 123868"/>
                <a:gd name="connsiteX19" fmla="*/ 70234 w 147111"/>
                <a:gd name="connsiteY19" fmla="*/ 20506 h 123868"/>
                <a:gd name="connsiteX20" fmla="*/ 29023 w 147111"/>
                <a:gd name="connsiteY20" fmla="*/ 20565 h 123868"/>
                <a:gd name="connsiteX21" fmla="*/ 29023 w 147111"/>
                <a:gd name="connsiteY21" fmla="*/ 20565 h 12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11" h="123868">
                  <a:moveTo>
                    <a:pt x="29023" y="20565"/>
                  </a:moveTo>
                  <a:cubicBezTo>
                    <a:pt x="27675" y="44834"/>
                    <a:pt x="13078" y="70863"/>
                    <a:pt x="2525" y="92259"/>
                  </a:cubicBezTo>
                  <a:cubicBezTo>
                    <a:pt x="-8026" y="113657"/>
                    <a:pt x="16771" y="132122"/>
                    <a:pt x="34768" y="117115"/>
                  </a:cubicBezTo>
                  <a:cubicBezTo>
                    <a:pt x="64196" y="92494"/>
                    <a:pt x="84245" y="56852"/>
                    <a:pt x="118539" y="38269"/>
                  </a:cubicBezTo>
                  <a:cubicBezTo>
                    <a:pt x="109159" y="28889"/>
                    <a:pt x="99838" y="19568"/>
                    <a:pt x="90459" y="10189"/>
                  </a:cubicBezTo>
                  <a:cubicBezTo>
                    <a:pt x="79203" y="34399"/>
                    <a:pt x="76448" y="67873"/>
                    <a:pt x="58510" y="88098"/>
                  </a:cubicBezTo>
                  <a:cubicBezTo>
                    <a:pt x="43737" y="104746"/>
                    <a:pt x="63141" y="133998"/>
                    <a:pt x="83366" y="120340"/>
                  </a:cubicBezTo>
                  <a:cubicBezTo>
                    <a:pt x="106052" y="104981"/>
                    <a:pt x="127332" y="88391"/>
                    <a:pt x="143512" y="66056"/>
                  </a:cubicBezTo>
                  <a:cubicBezTo>
                    <a:pt x="131729" y="59138"/>
                    <a:pt x="119887" y="52221"/>
                    <a:pt x="108104" y="45362"/>
                  </a:cubicBezTo>
                  <a:cubicBezTo>
                    <a:pt x="101245" y="55797"/>
                    <a:pt x="85534" y="62128"/>
                    <a:pt x="76155" y="70511"/>
                  </a:cubicBezTo>
                  <a:cubicBezTo>
                    <a:pt x="56399" y="88156"/>
                    <a:pt x="85534" y="117115"/>
                    <a:pt x="105173" y="99529"/>
                  </a:cubicBezTo>
                  <a:cubicBezTo>
                    <a:pt x="118304" y="87804"/>
                    <a:pt x="133605" y="81238"/>
                    <a:pt x="143570" y="66056"/>
                  </a:cubicBezTo>
                  <a:cubicBezTo>
                    <a:pt x="158284" y="43603"/>
                    <a:pt x="123346" y="24375"/>
                    <a:pt x="108163" y="45362"/>
                  </a:cubicBezTo>
                  <a:cubicBezTo>
                    <a:pt x="96379" y="61659"/>
                    <a:pt x="79203" y="73735"/>
                    <a:pt x="62789" y="84873"/>
                  </a:cubicBezTo>
                  <a:cubicBezTo>
                    <a:pt x="71055" y="95601"/>
                    <a:pt x="79379" y="106388"/>
                    <a:pt x="87645" y="117115"/>
                  </a:cubicBezTo>
                  <a:cubicBezTo>
                    <a:pt x="109569" y="92436"/>
                    <a:pt x="112559" y="59842"/>
                    <a:pt x="126042" y="30882"/>
                  </a:cubicBezTo>
                  <a:cubicBezTo>
                    <a:pt x="134542" y="12651"/>
                    <a:pt x="117073" y="-7515"/>
                    <a:pt x="97962" y="2802"/>
                  </a:cubicBezTo>
                  <a:cubicBezTo>
                    <a:pt x="60092" y="23320"/>
                    <a:pt x="38226" y="61014"/>
                    <a:pt x="5867" y="88098"/>
                  </a:cubicBezTo>
                  <a:cubicBezTo>
                    <a:pt x="16595" y="96363"/>
                    <a:pt x="27381" y="104687"/>
                    <a:pt x="38109" y="112953"/>
                  </a:cubicBezTo>
                  <a:cubicBezTo>
                    <a:pt x="52120" y="84521"/>
                    <a:pt x="68417" y="52690"/>
                    <a:pt x="70234" y="20506"/>
                  </a:cubicBezTo>
                  <a:cubicBezTo>
                    <a:pt x="71524" y="-5874"/>
                    <a:pt x="30488" y="-5756"/>
                    <a:pt x="29023" y="20565"/>
                  </a:cubicBezTo>
                  <a:lnTo>
                    <a:pt x="29023" y="2056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9796594" y="4996025"/>
              <a:ext cx="52775" cy="52779"/>
            </a:xfrm>
            <a:custGeom>
              <a:avLst/>
              <a:gdLst>
                <a:gd name="connsiteX0" fmla="*/ 41051 w 52775"/>
                <a:gd name="connsiteY0" fmla="*/ 32262 h 52779"/>
                <a:gd name="connsiteX1" fmla="*/ 41168 w 52775"/>
                <a:gd name="connsiteY1" fmla="*/ 30679 h 52779"/>
                <a:gd name="connsiteX2" fmla="*/ 40465 w 52775"/>
                <a:gd name="connsiteY2" fmla="*/ 36131 h 52779"/>
                <a:gd name="connsiteX3" fmla="*/ 41168 w 52775"/>
                <a:gd name="connsiteY3" fmla="*/ 33786 h 52779"/>
                <a:gd name="connsiteX4" fmla="*/ 39116 w 52775"/>
                <a:gd name="connsiteY4" fmla="*/ 38710 h 52779"/>
                <a:gd name="connsiteX5" fmla="*/ 40817 w 52775"/>
                <a:gd name="connsiteY5" fmla="*/ 35838 h 52779"/>
                <a:gd name="connsiteX6" fmla="*/ 37593 w 52775"/>
                <a:gd name="connsiteY6" fmla="*/ 40000 h 52779"/>
                <a:gd name="connsiteX7" fmla="*/ 39996 w 52775"/>
                <a:gd name="connsiteY7" fmla="*/ 37596 h 52779"/>
                <a:gd name="connsiteX8" fmla="*/ 35834 w 52775"/>
                <a:gd name="connsiteY8" fmla="*/ 40821 h 52779"/>
                <a:gd name="connsiteX9" fmla="*/ 38706 w 52775"/>
                <a:gd name="connsiteY9" fmla="*/ 39120 h 52779"/>
                <a:gd name="connsiteX10" fmla="*/ 33782 w 52775"/>
                <a:gd name="connsiteY10" fmla="*/ 41172 h 52779"/>
                <a:gd name="connsiteX11" fmla="*/ 36127 w 52775"/>
                <a:gd name="connsiteY11" fmla="*/ 40469 h 52779"/>
                <a:gd name="connsiteX12" fmla="*/ 30675 w 52775"/>
                <a:gd name="connsiteY12" fmla="*/ 41172 h 52779"/>
                <a:gd name="connsiteX13" fmla="*/ 32258 w 52775"/>
                <a:gd name="connsiteY13" fmla="*/ 41055 h 52779"/>
                <a:gd name="connsiteX14" fmla="*/ 52775 w 52775"/>
                <a:gd name="connsiteY14" fmla="*/ 20537 h 52779"/>
                <a:gd name="connsiteX15" fmla="*/ 32258 w 52775"/>
                <a:gd name="connsiteY15" fmla="*/ 20 h 52779"/>
                <a:gd name="connsiteX16" fmla="*/ 16 w 52775"/>
                <a:gd name="connsiteY16" fmla="*/ 32262 h 52779"/>
                <a:gd name="connsiteX17" fmla="*/ 20533 w 52775"/>
                <a:gd name="connsiteY17" fmla="*/ 52779 h 52779"/>
                <a:gd name="connsiteX18" fmla="*/ 41051 w 52775"/>
                <a:gd name="connsiteY18" fmla="*/ 32262 h 52779"/>
                <a:gd name="connsiteX19" fmla="*/ 41051 w 52775"/>
                <a:gd name="connsiteY19" fmla="*/ 32262 h 52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775" h="52779">
                  <a:moveTo>
                    <a:pt x="41051" y="32262"/>
                  </a:moveTo>
                  <a:cubicBezTo>
                    <a:pt x="41051" y="31734"/>
                    <a:pt x="41110" y="31207"/>
                    <a:pt x="41168" y="30679"/>
                  </a:cubicBezTo>
                  <a:cubicBezTo>
                    <a:pt x="40934" y="32496"/>
                    <a:pt x="40699" y="34313"/>
                    <a:pt x="40465" y="36131"/>
                  </a:cubicBezTo>
                  <a:cubicBezTo>
                    <a:pt x="40641" y="35310"/>
                    <a:pt x="40875" y="34607"/>
                    <a:pt x="41168" y="33786"/>
                  </a:cubicBezTo>
                  <a:cubicBezTo>
                    <a:pt x="40465" y="35427"/>
                    <a:pt x="39762" y="37069"/>
                    <a:pt x="39116" y="38710"/>
                  </a:cubicBezTo>
                  <a:cubicBezTo>
                    <a:pt x="39585" y="37655"/>
                    <a:pt x="40172" y="36776"/>
                    <a:pt x="40817" y="35838"/>
                  </a:cubicBezTo>
                  <a:cubicBezTo>
                    <a:pt x="39762" y="37244"/>
                    <a:pt x="38648" y="38593"/>
                    <a:pt x="37593" y="40000"/>
                  </a:cubicBezTo>
                  <a:cubicBezTo>
                    <a:pt x="38296" y="39120"/>
                    <a:pt x="39116" y="38358"/>
                    <a:pt x="39996" y="37596"/>
                  </a:cubicBezTo>
                  <a:cubicBezTo>
                    <a:pt x="38589" y="38651"/>
                    <a:pt x="37240" y="39765"/>
                    <a:pt x="35834" y="40821"/>
                  </a:cubicBezTo>
                  <a:cubicBezTo>
                    <a:pt x="36772" y="40117"/>
                    <a:pt x="37651" y="39589"/>
                    <a:pt x="38706" y="39120"/>
                  </a:cubicBezTo>
                  <a:cubicBezTo>
                    <a:pt x="37065" y="39824"/>
                    <a:pt x="35423" y="40527"/>
                    <a:pt x="33782" y="41172"/>
                  </a:cubicBezTo>
                  <a:cubicBezTo>
                    <a:pt x="34544" y="40879"/>
                    <a:pt x="35306" y="40645"/>
                    <a:pt x="36127" y="40469"/>
                  </a:cubicBezTo>
                  <a:cubicBezTo>
                    <a:pt x="34309" y="40703"/>
                    <a:pt x="32492" y="40938"/>
                    <a:pt x="30675" y="41172"/>
                  </a:cubicBezTo>
                  <a:cubicBezTo>
                    <a:pt x="31203" y="41055"/>
                    <a:pt x="31730" y="41055"/>
                    <a:pt x="32258" y="41055"/>
                  </a:cubicBezTo>
                  <a:cubicBezTo>
                    <a:pt x="43455" y="40527"/>
                    <a:pt x="52775" y="32086"/>
                    <a:pt x="52775" y="20537"/>
                  </a:cubicBezTo>
                  <a:cubicBezTo>
                    <a:pt x="52775" y="9751"/>
                    <a:pt x="43455" y="-508"/>
                    <a:pt x="32258" y="20"/>
                  </a:cubicBezTo>
                  <a:cubicBezTo>
                    <a:pt x="14612" y="782"/>
                    <a:pt x="836" y="14616"/>
                    <a:pt x="16" y="32262"/>
                  </a:cubicBezTo>
                  <a:cubicBezTo>
                    <a:pt x="-454" y="43458"/>
                    <a:pt x="9747" y="52779"/>
                    <a:pt x="20533" y="52779"/>
                  </a:cubicBezTo>
                  <a:cubicBezTo>
                    <a:pt x="32082" y="52779"/>
                    <a:pt x="40524" y="43400"/>
                    <a:pt x="41051" y="32262"/>
                  </a:cubicBezTo>
                  <a:lnTo>
                    <a:pt x="41051" y="3226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9820352" y="5001907"/>
              <a:ext cx="64191" cy="41035"/>
            </a:xfrm>
            <a:custGeom>
              <a:avLst/>
              <a:gdLst>
                <a:gd name="connsiteX0" fmla="*/ 26087 w 64191"/>
                <a:gd name="connsiteY0" fmla="*/ 0 h 41035"/>
                <a:gd name="connsiteX1" fmla="*/ 20518 w 64191"/>
                <a:gd name="connsiteY1" fmla="*/ 0 h 41035"/>
                <a:gd name="connsiteX2" fmla="*/ 0 w 64191"/>
                <a:gd name="connsiteY2" fmla="*/ 20518 h 41035"/>
                <a:gd name="connsiteX3" fmla="*/ 20518 w 64191"/>
                <a:gd name="connsiteY3" fmla="*/ 41035 h 41035"/>
                <a:gd name="connsiteX4" fmla="*/ 43674 w 64191"/>
                <a:gd name="connsiteY4" fmla="*/ 41035 h 41035"/>
                <a:gd name="connsiteX5" fmla="*/ 64191 w 64191"/>
                <a:gd name="connsiteY5" fmla="*/ 20518 h 41035"/>
                <a:gd name="connsiteX6" fmla="*/ 43674 w 64191"/>
                <a:gd name="connsiteY6" fmla="*/ 0 h 41035"/>
                <a:gd name="connsiteX7" fmla="*/ 20518 w 64191"/>
                <a:gd name="connsiteY7" fmla="*/ 0 h 41035"/>
                <a:gd name="connsiteX8" fmla="*/ 0 w 64191"/>
                <a:gd name="connsiteY8" fmla="*/ 20518 h 41035"/>
                <a:gd name="connsiteX9" fmla="*/ 20518 w 64191"/>
                <a:gd name="connsiteY9" fmla="*/ 41035 h 41035"/>
                <a:gd name="connsiteX10" fmla="*/ 26087 w 64191"/>
                <a:gd name="connsiteY10" fmla="*/ 41035 h 41035"/>
                <a:gd name="connsiteX11" fmla="*/ 46605 w 64191"/>
                <a:gd name="connsiteY11" fmla="*/ 20518 h 41035"/>
                <a:gd name="connsiteX12" fmla="*/ 26087 w 64191"/>
                <a:gd name="connsiteY12" fmla="*/ 0 h 41035"/>
                <a:gd name="connsiteX13" fmla="*/ 26087 w 64191"/>
                <a:gd name="connsiteY13" fmla="*/ 0 h 4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191" h="41035">
                  <a:moveTo>
                    <a:pt x="26087" y="0"/>
                  </a:moveTo>
                  <a:cubicBezTo>
                    <a:pt x="24211" y="0"/>
                    <a:pt x="22394" y="0"/>
                    <a:pt x="20518" y="0"/>
                  </a:cubicBezTo>
                  <a:cubicBezTo>
                    <a:pt x="9321" y="0"/>
                    <a:pt x="0" y="9321"/>
                    <a:pt x="0" y="20518"/>
                  </a:cubicBezTo>
                  <a:cubicBezTo>
                    <a:pt x="0" y="31714"/>
                    <a:pt x="9321" y="41035"/>
                    <a:pt x="20518" y="41035"/>
                  </a:cubicBezTo>
                  <a:cubicBezTo>
                    <a:pt x="28256" y="41035"/>
                    <a:pt x="35935" y="41035"/>
                    <a:pt x="43674" y="41035"/>
                  </a:cubicBezTo>
                  <a:cubicBezTo>
                    <a:pt x="54871" y="41035"/>
                    <a:pt x="64191" y="31714"/>
                    <a:pt x="64191" y="20518"/>
                  </a:cubicBezTo>
                  <a:cubicBezTo>
                    <a:pt x="64191" y="9321"/>
                    <a:pt x="54871" y="0"/>
                    <a:pt x="43674" y="0"/>
                  </a:cubicBezTo>
                  <a:cubicBezTo>
                    <a:pt x="35935" y="0"/>
                    <a:pt x="28256" y="0"/>
                    <a:pt x="20518" y="0"/>
                  </a:cubicBezTo>
                  <a:cubicBezTo>
                    <a:pt x="9321" y="0"/>
                    <a:pt x="0" y="9321"/>
                    <a:pt x="0" y="20518"/>
                  </a:cubicBezTo>
                  <a:cubicBezTo>
                    <a:pt x="0" y="31714"/>
                    <a:pt x="9321" y="41035"/>
                    <a:pt x="20518" y="41035"/>
                  </a:cubicBezTo>
                  <a:cubicBezTo>
                    <a:pt x="22394" y="41035"/>
                    <a:pt x="24211" y="41035"/>
                    <a:pt x="26087" y="41035"/>
                  </a:cubicBezTo>
                  <a:cubicBezTo>
                    <a:pt x="37284" y="41035"/>
                    <a:pt x="46605" y="31714"/>
                    <a:pt x="46605" y="20518"/>
                  </a:cubicBezTo>
                  <a:cubicBezTo>
                    <a:pt x="46605" y="9321"/>
                    <a:pt x="37284" y="0"/>
                    <a:pt x="26087" y="0"/>
                  </a:cubicBezTo>
                  <a:lnTo>
                    <a:pt x="26087" y="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9697396" y="5499430"/>
              <a:ext cx="286072" cy="65623"/>
            </a:xfrm>
            <a:custGeom>
              <a:avLst/>
              <a:gdLst>
                <a:gd name="connsiteX0" fmla="*/ 30451 w 286072"/>
                <a:gd name="connsiteY0" fmla="*/ 62435 h 65623"/>
                <a:gd name="connsiteX1" fmla="*/ 266287 w 286072"/>
                <a:gd name="connsiteY1" fmla="*/ 47662 h 65623"/>
                <a:gd name="connsiteX2" fmla="*/ 266287 w 286072"/>
                <a:gd name="connsiteY2" fmla="*/ 6627 h 65623"/>
                <a:gd name="connsiteX3" fmla="*/ 9698 w 286072"/>
                <a:gd name="connsiteY3" fmla="*/ 27027 h 65623"/>
                <a:gd name="connsiteX4" fmla="*/ 30451 w 286072"/>
                <a:gd name="connsiteY4" fmla="*/ 62435 h 65623"/>
                <a:gd name="connsiteX5" fmla="*/ 30451 w 286072"/>
                <a:gd name="connsiteY5" fmla="*/ 62435 h 6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6072" h="65623">
                  <a:moveTo>
                    <a:pt x="30451" y="62435"/>
                  </a:moveTo>
                  <a:cubicBezTo>
                    <a:pt x="100562" y="19172"/>
                    <a:pt x="189316" y="51766"/>
                    <a:pt x="266287" y="47662"/>
                  </a:cubicBezTo>
                  <a:cubicBezTo>
                    <a:pt x="292608" y="46255"/>
                    <a:pt x="292726" y="5220"/>
                    <a:pt x="266287" y="6627"/>
                  </a:cubicBezTo>
                  <a:cubicBezTo>
                    <a:pt x="180171" y="11199"/>
                    <a:pt x="88545" y="-21629"/>
                    <a:pt x="9698" y="27027"/>
                  </a:cubicBezTo>
                  <a:cubicBezTo>
                    <a:pt x="-12754" y="40862"/>
                    <a:pt x="7822" y="76387"/>
                    <a:pt x="30451" y="62435"/>
                  </a:cubicBezTo>
                  <a:lnTo>
                    <a:pt x="30451" y="6243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8018083" y="4492138"/>
              <a:ext cx="402098" cy="309588"/>
            </a:xfrm>
            <a:custGeom>
              <a:avLst/>
              <a:gdLst>
                <a:gd name="connsiteX0" fmla="*/ 400908 w 402098"/>
                <a:gd name="connsiteY0" fmla="*/ 289936 h 309588"/>
                <a:gd name="connsiteX1" fmla="*/ 290347 w 402098"/>
                <a:gd name="connsiteY1" fmla="*/ 90796 h 309588"/>
                <a:gd name="connsiteX2" fmla="*/ 44837 w 402098"/>
                <a:gd name="connsiteY2" fmla="*/ 2570 h 309588"/>
                <a:gd name="connsiteX3" fmla="*/ 16757 w 402098"/>
                <a:gd name="connsiteY3" fmla="*/ 9898 h 309588"/>
                <a:gd name="connsiteX4" fmla="*/ 106097 w 402098"/>
                <a:gd name="connsiteY4" fmla="*/ 240224 h 309588"/>
                <a:gd name="connsiteX5" fmla="*/ 373121 w 402098"/>
                <a:gd name="connsiteY5" fmla="*/ 278329 h 309588"/>
                <a:gd name="connsiteX6" fmla="*/ 380507 w 402098"/>
                <a:gd name="connsiteY6" fmla="*/ 250248 h 309588"/>
                <a:gd name="connsiteX7" fmla="*/ 133767 w 402098"/>
                <a:gd name="connsiteY7" fmla="*/ 88393 h 309588"/>
                <a:gd name="connsiteX8" fmla="*/ 122863 w 402098"/>
                <a:gd name="connsiteY8" fmla="*/ 127963 h 309588"/>
                <a:gd name="connsiteX9" fmla="*/ 345099 w 402098"/>
                <a:gd name="connsiteY9" fmla="*/ 270942 h 309588"/>
                <a:gd name="connsiteX10" fmla="*/ 352486 w 402098"/>
                <a:gd name="connsiteY10" fmla="*/ 242862 h 309588"/>
                <a:gd name="connsiteX11" fmla="*/ 137402 w 402098"/>
                <a:gd name="connsiteY11" fmla="*/ 212027 h 309588"/>
                <a:gd name="connsiteX12" fmla="*/ 52282 w 402098"/>
                <a:gd name="connsiteY12" fmla="*/ 30592 h 309588"/>
                <a:gd name="connsiteX13" fmla="*/ 24202 w 402098"/>
                <a:gd name="connsiteY13" fmla="*/ 37978 h 309588"/>
                <a:gd name="connsiteX14" fmla="*/ 242159 w 402098"/>
                <a:gd name="connsiteY14" fmla="*/ 114128 h 309588"/>
                <a:gd name="connsiteX15" fmla="*/ 331675 w 402098"/>
                <a:gd name="connsiteY15" fmla="*/ 171578 h 309588"/>
                <a:gd name="connsiteX16" fmla="*/ 359872 w 402098"/>
                <a:gd name="connsiteY16" fmla="*/ 289936 h 309588"/>
                <a:gd name="connsiteX17" fmla="*/ 400908 w 402098"/>
                <a:gd name="connsiteY17" fmla="*/ 289936 h 309588"/>
                <a:gd name="connsiteX18" fmla="*/ 400908 w 402098"/>
                <a:gd name="connsiteY18" fmla="*/ 289936 h 30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2098" h="309588">
                  <a:moveTo>
                    <a:pt x="400908" y="289936"/>
                  </a:moveTo>
                  <a:cubicBezTo>
                    <a:pt x="409642" y="200361"/>
                    <a:pt x="370072" y="131128"/>
                    <a:pt x="290347" y="90796"/>
                  </a:cubicBezTo>
                  <a:cubicBezTo>
                    <a:pt x="212321" y="51344"/>
                    <a:pt x="122687" y="42257"/>
                    <a:pt x="44837" y="2570"/>
                  </a:cubicBezTo>
                  <a:cubicBezTo>
                    <a:pt x="35047" y="-2413"/>
                    <a:pt x="22385" y="-244"/>
                    <a:pt x="16757" y="9898"/>
                  </a:cubicBezTo>
                  <a:cubicBezTo>
                    <a:pt x="-32427" y="99062"/>
                    <a:pt x="35516" y="188109"/>
                    <a:pt x="106097" y="240224"/>
                  </a:cubicBezTo>
                  <a:cubicBezTo>
                    <a:pt x="177030" y="292515"/>
                    <a:pt x="292691" y="332964"/>
                    <a:pt x="373121" y="278329"/>
                  </a:cubicBezTo>
                  <a:cubicBezTo>
                    <a:pt x="382032" y="272290"/>
                    <a:pt x="386838" y="260155"/>
                    <a:pt x="380507" y="250248"/>
                  </a:cubicBezTo>
                  <a:cubicBezTo>
                    <a:pt x="327103" y="167240"/>
                    <a:pt x="228090" y="111314"/>
                    <a:pt x="133767" y="88393"/>
                  </a:cubicBezTo>
                  <a:cubicBezTo>
                    <a:pt x="108032" y="82120"/>
                    <a:pt x="97128" y="121690"/>
                    <a:pt x="122863" y="127963"/>
                  </a:cubicBezTo>
                  <a:cubicBezTo>
                    <a:pt x="206517" y="148304"/>
                    <a:pt x="297498" y="197020"/>
                    <a:pt x="345099" y="270942"/>
                  </a:cubicBezTo>
                  <a:cubicBezTo>
                    <a:pt x="347562" y="261562"/>
                    <a:pt x="350024" y="252242"/>
                    <a:pt x="352486" y="242862"/>
                  </a:cubicBezTo>
                  <a:cubicBezTo>
                    <a:pt x="286888" y="287415"/>
                    <a:pt x="196551" y="250776"/>
                    <a:pt x="137402" y="212027"/>
                  </a:cubicBezTo>
                  <a:cubicBezTo>
                    <a:pt x="81652" y="175505"/>
                    <a:pt x="13416" y="101055"/>
                    <a:pt x="52282" y="30592"/>
                  </a:cubicBezTo>
                  <a:cubicBezTo>
                    <a:pt x="42903" y="33054"/>
                    <a:pt x="33582" y="35516"/>
                    <a:pt x="24202" y="37978"/>
                  </a:cubicBezTo>
                  <a:cubicBezTo>
                    <a:pt x="93142" y="73151"/>
                    <a:pt x="170288" y="86576"/>
                    <a:pt x="242159" y="114128"/>
                  </a:cubicBezTo>
                  <a:cubicBezTo>
                    <a:pt x="275632" y="126966"/>
                    <a:pt x="307581" y="144670"/>
                    <a:pt x="331675" y="171578"/>
                  </a:cubicBezTo>
                  <a:cubicBezTo>
                    <a:pt x="360517" y="203820"/>
                    <a:pt x="363917" y="248900"/>
                    <a:pt x="359872" y="289936"/>
                  </a:cubicBezTo>
                  <a:cubicBezTo>
                    <a:pt x="357293" y="316257"/>
                    <a:pt x="398387" y="316022"/>
                    <a:pt x="400908" y="289936"/>
                  </a:cubicBezTo>
                  <a:lnTo>
                    <a:pt x="400908" y="28993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8401283" y="4636377"/>
              <a:ext cx="439187" cy="202785"/>
            </a:xfrm>
            <a:custGeom>
              <a:avLst/>
              <a:gdLst>
                <a:gd name="connsiteX0" fmla="*/ 50068 w 439187"/>
                <a:gd name="connsiteY0" fmla="*/ 150152 h 202785"/>
                <a:gd name="connsiteX1" fmla="*/ 419269 w 439187"/>
                <a:gd name="connsiteY1" fmla="*/ 48911 h 202785"/>
                <a:gd name="connsiteX2" fmla="*/ 408893 w 439187"/>
                <a:gd name="connsiteY2" fmla="*/ 10690 h 202785"/>
                <a:gd name="connsiteX3" fmla="*/ 229510 w 439187"/>
                <a:gd name="connsiteY3" fmla="*/ 147397 h 202785"/>
                <a:gd name="connsiteX4" fmla="*/ 130732 w 439187"/>
                <a:gd name="connsiteY4" fmla="*/ 161056 h 202785"/>
                <a:gd name="connsiteX5" fmla="*/ 38343 w 439187"/>
                <a:gd name="connsiteY5" fmla="*/ 129458 h 202785"/>
                <a:gd name="connsiteX6" fmla="*/ 26091 w 439187"/>
                <a:gd name="connsiteY6" fmla="*/ 159590 h 202785"/>
                <a:gd name="connsiteX7" fmla="*/ 225816 w 439187"/>
                <a:gd name="connsiteY7" fmla="*/ 119258 h 202785"/>
                <a:gd name="connsiteX8" fmla="*/ 225816 w 439187"/>
                <a:gd name="connsiteY8" fmla="*/ 78223 h 202785"/>
                <a:gd name="connsiteX9" fmla="*/ 15187 w 439187"/>
                <a:gd name="connsiteY9" fmla="*/ 119961 h 202785"/>
                <a:gd name="connsiteX10" fmla="*/ 2935 w 439187"/>
                <a:gd name="connsiteY10" fmla="*/ 150093 h 202785"/>
                <a:gd name="connsiteX11" fmla="*/ 207644 w 439187"/>
                <a:gd name="connsiteY11" fmla="*/ 194646 h 202785"/>
                <a:gd name="connsiteX12" fmla="*/ 322719 w 439187"/>
                <a:gd name="connsiteY12" fmla="*/ 146400 h 202785"/>
                <a:gd name="connsiteX13" fmla="*/ 429646 w 439187"/>
                <a:gd name="connsiteY13" fmla="*/ 46098 h 202785"/>
                <a:gd name="connsiteX14" fmla="*/ 419269 w 439187"/>
                <a:gd name="connsiteY14" fmla="*/ 7876 h 202785"/>
                <a:gd name="connsiteX15" fmla="*/ 14660 w 439187"/>
                <a:gd name="connsiteY15" fmla="*/ 129399 h 202785"/>
                <a:gd name="connsiteX16" fmla="*/ 50068 w 439187"/>
                <a:gd name="connsiteY16" fmla="*/ 150152 h 202785"/>
                <a:gd name="connsiteX17" fmla="*/ 50068 w 439187"/>
                <a:gd name="connsiteY17" fmla="*/ 150152 h 20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9187" h="202785">
                  <a:moveTo>
                    <a:pt x="50068" y="150152"/>
                  </a:moveTo>
                  <a:cubicBezTo>
                    <a:pt x="109979" y="14090"/>
                    <a:pt x="298860" y="38008"/>
                    <a:pt x="419269" y="48911"/>
                  </a:cubicBezTo>
                  <a:cubicBezTo>
                    <a:pt x="415811" y="36191"/>
                    <a:pt x="412352" y="23411"/>
                    <a:pt x="408893" y="10690"/>
                  </a:cubicBezTo>
                  <a:cubicBezTo>
                    <a:pt x="348805" y="57119"/>
                    <a:pt x="306481" y="127465"/>
                    <a:pt x="229510" y="147397"/>
                  </a:cubicBezTo>
                  <a:cubicBezTo>
                    <a:pt x="196857" y="155838"/>
                    <a:pt x="164556" y="160997"/>
                    <a:pt x="130732" y="161056"/>
                  </a:cubicBezTo>
                  <a:cubicBezTo>
                    <a:pt x="100600" y="161114"/>
                    <a:pt x="56164" y="157831"/>
                    <a:pt x="38343" y="129458"/>
                  </a:cubicBezTo>
                  <a:cubicBezTo>
                    <a:pt x="34239" y="139483"/>
                    <a:pt x="30195" y="149566"/>
                    <a:pt x="26091" y="159590"/>
                  </a:cubicBezTo>
                  <a:cubicBezTo>
                    <a:pt x="90751" y="136493"/>
                    <a:pt x="156877" y="120196"/>
                    <a:pt x="225816" y="119258"/>
                  </a:cubicBezTo>
                  <a:cubicBezTo>
                    <a:pt x="252255" y="118906"/>
                    <a:pt x="252314" y="77871"/>
                    <a:pt x="225816" y="78223"/>
                  </a:cubicBezTo>
                  <a:cubicBezTo>
                    <a:pt x="153301" y="79161"/>
                    <a:pt x="83189" y="95692"/>
                    <a:pt x="15187" y="119961"/>
                  </a:cubicBezTo>
                  <a:cubicBezTo>
                    <a:pt x="3170" y="124241"/>
                    <a:pt x="-4510" y="138193"/>
                    <a:pt x="2935" y="150093"/>
                  </a:cubicBezTo>
                  <a:cubicBezTo>
                    <a:pt x="43150" y="214343"/>
                    <a:pt x="143628" y="206664"/>
                    <a:pt x="207644" y="194646"/>
                  </a:cubicBezTo>
                  <a:cubicBezTo>
                    <a:pt x="249441" y="186791"/>
                    <a:pt x="289128" y="173190"/>
                    <a:pt x="322719" y="146400"/>
                  </a:cubicBezTo>
                  <a:cubicBezTo>
                    <a:pt x="361058" y="115858"/>
                    <a:pt x="390779" y="76054"/>
                    <a:pt x="429646" y="46098"/>
                  </a:cubicBezTo>
                  <a:cubicBezTo>
                    <a:pt x="445884" y="33553"/>
                    <a:pt x="440725" y="9811"/>
                    <a:pt x="419269" y="7876"/>
                  </a:cubicBezTo>
                  <a:cubicBezTo>
                    <a:pt x="283559" y="-4434"/>
                    <a:pt x="81489" y="-22432"/>
                    <a:pt x="14660" y="129399"/>
                  </a:cubicBezTo>
                  <a:cubicBezTo>
                    <a:pt x="4108" y="153435"/>
                    <a:pt x="39457" y="174363"/>
                    <a:pt x="50068" y="150152"/>
                  </a:cubicBezTo>
                  <a:lnTo>
                    <a:pt x="50068" y="15015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8309209" y="4766885"/>
              <a:ext cx="136398" cy="973438"/>
            </a:xfrm>
            <a:custGeom>
              <a:avLst/>
              <a:gdLst>
                <a:gd name="connsiteX0" fmla="*/ 65697 w 136398"/>
                <a:gd name="connsiteY0" fmla="*/ 31369 h 973438"/>
                <a:gd name="connsiteX1" fmla="*/ 92371 w 136398"/>
                <a:gd name="connsiteY1" fmla="*/ 232032 h 973438"/>
                <a:gd name="connsiteX2" fmla="*/ 70446 w 136398"/>
                <a:gd name="connsiteY2" fmla="*/ 448407 h 973438"/>
                <a:gd name="connsiteX3" fmla="*/ 4965 w 136398"/>
                <a:gd name="connsiteY3" fmla="*/ 958536 h 973438"/>
                <a:gd name="connsiteX4" fmla="*/ 44535 w 136398"/>
                <a:gd name="connsiteY4" fmla="*/ 947632 h 973438"/>
                <a:gd name="connsiteX5" fmla="*/ 68863 w 136398"/>
                <a:gd name="connsiteY5" fmla="*/ 676564 h 973438"/>
                <a:gd name="connsiteX6" fmla="*/ 114002 w 136398"/>
                <a:gd name="connsiteY6" fmla="*/ 430644 h 973438"/>
                <a:gd name="connsiteX7" fmla="*/ 101047 w 136398"/>
                <a:gd name="connsiteY7" fmla="*/ 10617 h 973438"/>
                <a:gd name="connsiteX8" fmla="*/ 65697 w 136398"/>
                <a:gd name="connsiteY8" fmla="*/ 31369 h 973438"/>
                <a:gd name="connsiteX9" fmla="*/ 65697 w 136398"/>
                <a:gd name="connsiteY9" fmla="*/ 31369 h 97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398" h="973438">
                  <a:moveTo>
                    <a:pt x="65697" y="31369"/>
                  </a:moveTo>
                  <a:cubicBezTo>
                    <a:pt x="93719" y="93157"/>
                    <a:pt x="94246" y="165497"/>
                    <a:pt x="92371" y="232032"/>
                  </a:cubicBezTo>
                  <a:cubicBezTo>
                    <a:pt x="90319" y="304548"/>
                    <a:pt x="80705" y="376712"/>
                    <a:pt x="70446" y="448407"/>
                  </a:cubicBezTo>
                  <a:cubicBezTo>
                    <a:pt x="46469" y="616593"/>
                    <a:pt x="-18308" y="787008"/>
                    <a:pt x="4965" y="958536"/>
                  </a:cubicBezTo>
                  <a:cubicBezTo>
                    <a:pt x="8541" y="984682"/>
                    <a:pt x="48052" y="973485"/>
                    <a:pt x="44535" y="947632"/>
                  </a:cubicBezTo>
                  <a:cubicBezTo>
                    <a:pt x="32166" y="856768"/>
                    <a:pt x="49928" y="765200"/>
                    <a:pt x="68863" y="676564"/>
                  </a:cubicBezTo>
                  <a:cubicBezTo>
                    <a:pt x="86332" y="594669"/>
                    <a:pt x="102453" y="513595"/>
                    <a:pt x="114002" y="430644"/>
                  </a:cubicBezTo>
                  <a:cubicBezTo>
                    <a:pt x="132644" y="297045"/>
                    <a:pt x="158848" y="138120"/>
                    <a:pt x="101047" y="10617"/>
                  </a:cubicBezTo>
                  <a:cubicBezTo>
                    <a:pt x="90202" y="-13360"/>
                    <a:pt x="54852" y="7510"/>
                    <a:pt x="65697" y="31369"/>
                  </a:cubicBezTo>
                  <a:lnTo>
                    <a:pt x="65697" y="3136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7726074" y="5763980"/>
              <a:ext cx="176353" cy="133405"/>
            </a:xfrm>
            <a:custGeom>
              <a:avLst/>
              <a:gdLst>
                <a:gd name="connsiteX0" fmla="*/ 156524 w 176353"/>
                <a:gd name="connsiteY0" fmla="*/ 14 h 133405"/>
                <a:gd name="connsiteX1" fmla="*/ 3990 w 176353"/>
                <a:gd name="connsiteY1" fmla="*/ 103951 h 133405"/>
                <a:gd name="connsiteX2" fmla="*/ 39397 w 176353"/>
                <a:gd name="connsiteY2" fmla="*/ 124645 h 133405"/>
                <a:gd name="connsiteX3" fmla="*/ 156524 w 176353"/>
                <a:gd name="connsiteY3" fmla="*/ 40991 h 133405"/>
                <a:gd name="connsiteX4" fmla="*/ 156524 w 176353"/>
                <a:gd name="connsiteY4" fmla="*/ 14 h 133405"/>
                <a:gd name="connsiteX5" fmla="*/ 156524 w 176353"/>
                <a:gd name="connsiteY5" fmla="*/ 14 h 13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353" h="133405">
                  <a:moveTo>
                    <a:pt x="156524" y="14"/>
                  </a:moveTo>
                  <a:cubicBezTo>
                    <a:pt x="85533" y="2242"/>
                    <a:pt x="43735" y="51015"/>
                    <a:pt x="3990" y="103951"/>
                  </a:cubicBezTo>
                  <a:cubicBezTo>
                    <a:pt x="-11897" y="125113"/>
                    <a:pt x="23745" y="145573"/>
                    <a:pt x="39397" y="124645"/>
                  </a:cubicBezTo>
                  <a:cubicBezTo>
                    <a:pt x="69705" y="84313"/>
                    <a:pt x="101888" y="42749"/>
                    <a:pt x="156524" y="40991"/>
                  </a:cubicBezTo>
                  <a:cubicBezTo>
                    <a:pt x="182904" y="40170"/>
                    <a:pt x="183021" y="-866"/>
                    <a:pt x="156524" y="14"/>
                  </a:cubicBezTo>
                  <a:lnTo>
                    <a:pt x="156524" y="1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7850162" y="5792599"/>
              <a:ext cx="87303" cy="82813"/>
            </a:xfrm>
            <a:custGeom>
              <a:avLst/>
              <a:gdLst>
                <a:gd name="connsiteX0" fmla="*/ 57234 w 87303"/>
                <a:gd name="connsiteY0" fmla="*/ 3520 h 82813"/>
                <a:gd name="connsiteX1" fmla="*/ 2950 w 87303"/>
                <a:gd name="connsiteY1" fmla="*/ 51942 h 82813"/>
                <a:gd name="connsiteX2" fmla="*/ 10336 w 87303"/>
                <a:gd name="connsiteY2" fmla="*/ 80022 h 82813"/>
                <a:gd name="connsiteX3" fmla="*/ 38416 w 87303"/>
                <a:gd name="connsiteY3" fmla="*/ 72636 h 82813"/>
                <a:gd name="connsiteX4" fmla="*/ 77927 w 87303"/>
                <a:gd name="connsiteY4" fmla="*/ 38986 h 82813"/>
                <a:gd name="connsiteX5" fmla="*/ 57234 w 87303"/>
                <a:gd name="connsiteY5" fmla="*/ 3520 h 82813"/>
                <a:gd name="connsiteX6" fmla="*/ 57234 w 87303"/>
                <a:gd name="connsiteY6" fmla="*/ 3520 h 8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03" h="82813">
                  <a:moveTo>
                    <a:pt x="57234" y="3520"/>
                  </a:moveTo>
                  <a:cubicBezTo>
                    <a:pt x="36657" y="17238"/>
                    <a:pt x="17253" y="31365"/>
                    <a:pt x="2950" y="51942"/>
                  </a:cubicBezTo>
                  <a:cubicBezTo>
                    <a:pt x="-3440" y="61146"/>
                    <a:pt x="1249" y="74687"/>
                    <a:pt x="10336" y="80022"/>
                  </a:cubicBezTo>
                  <a:cubicBezTo>
                    <a:pt x="20536" y="86001"/>
                    <a:pt x="32026" y="81839"/>
                    <a:pt x="38416" y="72636"/>
                  </a:cubicBezTo>
                  <a:cubicBezTo>
                    <a:pt x="48440" y="58214"/>
                    <a:pt x="63623" y="48542"/>
                    <a:pt x="77927" y="38986"/>
                  </a:cubicBezTo>
                  <a:cubicBezTo>
                    <a:pt x="99852" y="24331"/>
                    <a:pt x="79334" y="-11253"/>
                    <a:pt x="57234" y="3520"/>
                  </a:cubicBezTo>
                  <a:lnTo>
                    <a:pt x="57234" y="352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7926586" y="5799401"/>
              <a:ext cx="70195" cy="58323"/>
            </a:xfrm>
            <a:custGeom>
              <a:avLst/>
              <a:gdLst>
                <a:gd name="connsiteX0" fmla="*/ 39432 w 70195"/>
                <a:gd name="connsiteY0" fmla="*/ 2580 h 58323"/>
                <a:gd name="connsiteX1" fmla="*/ 5959 w 70195"/>
                <a:gd name="connsiteY1" fmla="*/ 23391 h 58323"/>
                <a:gd name="connsiteX2" fmla="*/ 5959 w 70195"/>
                <a:gd name="connsiteY2" fmla="*/ 52409 h 58323"/>
                <a:gd name="connsiteX3" fmla="*/ 34976 w 70195"/>
                <a:gd name="connsiteY3" fmla="*/ 52409 h 58323"/>
                <a:gd name="connsiteX4" fmla="*/ 37263 w 70195"/>
                <a:gd name="connsiteY4" fmla="*/ 50357 h 58323"/>
                <a:gd name="connsiteX5" fmla="*/ 37380 w 70195"/>
                <a:gd name="connsiteY5" fmla="*/ 50475 h 58323"/>
                <a:gd name="connsiteX6" fmla="*/ 44180 w 70195"/>
                <a:gd name="connsiteY6" fmla="*/ 46312 h 58323"/>
                <a:gd name="connsiteX7" fmla="*/ 60125 w 70195"/>
                <a:gd name="connsiteY7" fmla="*/ 38047 h 58323"/>
                <a:gd name="connsiteX8" fmla="*/ 67512 w 70195"/>
                <a:gd name="connsiteY8" fmla="*/ 9967 h 58323"/>
                <a:gd name="connsiteX9" fmla="*/ 39432 w 70195"/>
                <a:gd name="connsiteY9" fmla="*/ 2580 h 58323"/>
                <a:gd name="connsiteX10" fmla="*/ 39432 w 70195"/>
                <a:gd name="connsiteY10" fmla="*/ 2580 h 5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195" h="58323">
                  <a:moveTo>
                    <a:pt x="39432" y="2580"/>
                  </a:moveTo>
                  <a:cubicBezTo>
                    <a:pt x="27707" y="8442"/>
                    <a:pt x="15631" y="14246"/>
                    <a:pt x="5959" y="23391"/>
                  </a:cubicBezTo>
                  <a:cubicBezTo>
                    <a:pt x="-2190" y="31070"/>
                    <a:pt x="-1780" y="44671"/>
                    <a:pt x="5959" y="52409"/>
                  </a:cubicBezTo>
                  <a:cubicBezTo>
                    <a:pt x="14048" y="60499"/>
                    <a:pt x="26828" y="60089"/>
                    <a:pt x="34976" y="52409"/>
                  </a:cubicBezTo>
                  <a:cubicBezTo>
                    <a:pt x="35680" y="51706"/>
                    <a:pt x="36501" y="51002"/>
                    <a:pt x="37263" y="50357"/>
                  </a:cubicBezTo>
                  <a:cubicBezTo>
                    <a:pt x="35328" y="51823"/>
                    <a:pt x="35387" y="51882"/>
                    <a:pt x="37380" y="50475"/>
                  </a:cubicBezTo>
                  <a:cubicBezTo>
                    <a:pt x="39549" y="48951"/>
                    <a:pt x="41894" y="47661"/>
                    <a:pt x="44180" y="46312"/>
                  </a:cubicBezTo>
                  <a:cubicBezTo>
                    <a:pt x="49397" y="43323"/>
                    <a:pt x="54791" y="40685"/>
                    <a:pt x="60125" y="38047"/>
                  </a:cubicBezTo>
                  <a:cubicBezTo>
                    <a:pt x="70150" y="33064"/>
                    <a:pt x="72846" y="19170"/>
                    <a:pt x="67512" y="9967"/>
                  </a:cubicBezTo>
                  <a:cubicBezTo>
                    <a:pt x="61591" y="-175"/>
                    <a:pt x="49456" y="-2461"/>
                    <a:pt x="39432" y="2580"/>
                  </a:cubicBezTo>
                  <a:lnTo>
                    <a:pt x="39432" y="258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8061440" y="5787509"/>
              <a:ext cx="76062" cy="70156"/>
            </a:xfrm>
            <a:custGeom>
              <a:avLst/>
              <a:gdLst>
                <a:gd name="connsiteX0" fmla="*/ 41109 w 76062"/>
                <a:gd name="connsiteY0" fmla="*/ 5914 h 70156"/>
                <a:gd name="connsiteX1" fmla="*/ 5936 w 76062"/>
                <a:gd name="connsiteY1" fmla="*/ 35225 h 70156"/>
                <a:gd name="connsiteX2" fmla="*/ 5936 w 76062"/>
                <a:gd name="connsiteY2" fmla="*/ 64243 h 70156"/>
                <a:gd name="connsiteX3" fmla="*/ 34954 w 76062"/>
                <a:gd name="connsiteY3" fmla="*/ 64243 h 70156"/>
                <a:gd name="connsiteX4" fmla="*/ 70127 w 76062"/>
                <a:gd name="connsiteY4" fmla="*/ 34931 h 70156"/>
                <a:gd name="connsiteX5" fmla="*/ 70127 w 76062"/>
                <a:gd name="connsiteY5" fmla="*/ 5914 h 70156"/>
                <a:gd name="connsiteX6" fmla="*/ 41109 w 76062"/>
                <a:gd name="connsiteY6" fmla="*/ 5914 h 70156"/>
                <a:gd name="connsiteX7" fmla="*/ 41109 w 76062"/>
                <a:gd name="connsiteY7" fmla="*/ 5914 h 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062" h="70156">
                  <a:moveTo>
                    <a:pt x="41109" y="5914"/>
                  </a:moveTo>
                  <a:cubicBezTo>
                    <a:pt x="30205" y="16524"/>
                    <a:pt x="17250" y="24204"/>
                    <a:pt x="5936" y="35225"/>
                  </a:cubicBezTo>
                  <a:cubicBezTo>
                    <a:pt x="-2095" y="43021"/>
                    <a:pt x="-1861" y="56387"/>
                    <a:pt x="5936" y="64243"/>
                  </a:cubicBezTo>
                  <a:cubicBezTo>
                    <a:pt x="13908" y="72215"/>
                    <a:pt x="26923" y="72039"/>
                    <a:pt x="34954" y="64243"/>
                  </a:cubicBezTo>
                  <a:cubicBezTo>
                    <a:pt x="45858" y="53632"/>
                    <a:pt x="58813" y="45952"/>
                    <a:pt x="70127" y="34931"/>
                  </a:cubicBezTo>
                  <a:cubicBezTo>
                    <a:pt x="78158" y="27135"/>
                    <a:pt x="77924" y="13710"/>
                    <a:pt x="70127" y="5914"/>
                  </a:cubicBezTo>
                  <a:cubicBezTo>
                    <a:pt x="62154" y="-2059"/>
                    <a:pt x="49140" y="-1883"/>
                    <a:pt x="41109" y="5914"/>
                  </a:cubicBezTo>
                  <a:lnTo>
                    <a:pt x="41109" y="591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8114098" y="5758074"/>
              <a:ext cx="88020" cy="87989"/>
            </a:xfrm>
            <a:custGeom>
              <a:avLst/>
              <a:gdLst>
                <a:gd name="connsiteX0" fmla="*/ 52935 w 88020"/>
                <a:gd name="connsiteY0" fmla="*/ 6037 h 87989"/>
                <a:gd name="connsiteX1" fmla="*/ 6037 w 88020"/>
                <a:gd name="connsiteY1" fmla="*/ 52935 h 87989"/>
                <a:gd name="connsiteX2" fmla="*/ 35055 w 88020"/>
                <a:gd name="connsiteY2" fmla="*/ 81953 h 87989"/>
                <a:gd name="connsiteX3" fmla="*/ 81953 w 88020"/>
                <a:gd name="connsiteY3" fmla="*/ 35055 h 87989"/>
                <a:gd name="connsiteX4" fmla="*/ 52935 w 88020"/>
                <a:gd name="connsiteY4" fmla="*/ 6037 h 87989"/>
                <a:gd name="connsiteX5" fmla="*/ 52935 w 88020"/>
                <a:gd name="connsiteY5" fmla="*/ 6037 h 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020" h="87989">
                  <a:moveTo>
                    <a:pt x="52935" y="6037"/>
                  </a:moveTo>
                  <a:cubicBezTo>
                    <a:pt x="37283" y="21689"/>
                    <a:pt x="21689" y="37283"/>
                    <a:pt x="6037" y="52935"/>
                  </a:cubicBezTo>
                  <a:cubicBezTo>
                    <a:pt x="-12663" y="71635"/>
                    <a:pt x="16355" y="100653"/>
                    <a:pt x="35055" y="81953"/>
                  </a:cubicBezTo>
                  <a:cubicBezTo>
                    <a:pt x="50707" y="66301"/>
                    <a:pt x="66301" y="50707"/>
                    <a:pt x="81953" y="35055"/>
                  </a:cubicBezTo>
                  <a:cubicBezTo>
                    <a:pt x="100712" y="16354"/>
                    <a:pt x="71694" y="-12663"/>
                    <a:pt x="52935" y="6037"/>
                  </a:cubicBezTo>
                  <a:lnTo>
                    <a:pt x="52935" y="603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8199950" y="5746963"/>
              <a:ext cx="55427" cy="98508"/>
            </a:xfrm>
            <a:custGeom>
              <a:avLst/>
              <a:gdLst>
                <a:gd name="connsiteX0" fmla="*/ 16678 w 55427"/>
                <a:gd name="connsiteY0" fmla="*/ 9586 h 98508"/>
                <a:gd name="connsiteX1" fmla="*/ 2901 w 55427"/>
                <a:gd name="connsiteY1" fmla="*/ 84037 h 98508"/>
                <a:gd name="connsiteX2" fmla="*/ 42471 w 55427"/>
                <a:gd name="connsiteY2" fmla="*/ 73133 h 98508"/>
                <a:gd name="connsiteX3" fmla="*/ 52144 w 55427"/>
                <a:gd name="connsiteY3" fmla="*/ 30339 h 98508"/>
                <a:gd name="connsiteX4" fmla="*/ 16678 w 55427"/>
                <a:gd name="connsiteY4" fmla="*/ 9586 h 98508"/>
                <a:gd name="connsiteX5" fmla="*/ 16678 w 55427"/>
                <a:gd name="connsiteY5" fmla="*/ 9586 h 98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27" h="98508">
                  <a:moveTo>
                    <a:pt x="16678" y="9586"/>
                  </a:moveTo>
                  <a:cubicBezTo>
                    <a:pt x="2843" y="31394"/>
                    <a:pt x="-4426" y="58653"/>
                    <a:pt x="2901" y="84037"/>
                  </a:cubicBezTo>
                  <a:cubicBezTo>
                    <a:pt x="10229" y="109420"/>
                    <a:pt x="49858" y="98633"/>
                    <a:pt x="42471" y="73133"/>
                  </a:cubicBezTo>
                  <a:cubicBezTo>
                    <a:pt x="38133" y="58126"/>
                    <a:pt x="44054" y="43060"/>
                    <a:pt x="52144" y="30339"/>
                  </a:cubicBezTo>
                  <a:cubicBezTo>
                    <a:pt x="66330" y="7886"/>
                    <a:pt x="30805" y="-12690"/>
                    <a:pt x="16678" y="9586"/>
                  </a:cubicBezTo>
                  <a:lnTo>
                    <a:pt x="16678" y="958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8254849" y="5799167"/>
              <a:ext cx="41035" cy="46897"/>
            </a:xfrm>
            <a:custGeom>
              <a:avLst/>
              <a:gdLst>
                <a:gd name="connsiteX0" fmla="*/ 0 w 41035"/>
                <a:gd name="connsiteY0" fmla="*/ 20518 h 46897"/>
                <a:gd name="connsiteX1" fmla="*/ 0 w 41035"/>
                <a:gd name="connsiteY1" fmla="*/ 26380 h 46897"/>
                <a:gd name="connsiteX2" fmla="*/ 20518 w 41035"/>
                <a:gd name="connsiteY2" fmla="*/ 46898 h 46897"/>
                <a:gd name="connsiteX3" fmla="*/ 41035 w 41035"/>
                <a:gd name="connsiteY3" fmla="*/ 26380 h 46897"/>
                <a:gd name="connsiteX4" fmla="*/ 41035 w 41035"/>
                <a:gd name="connsiteY4" fmla="*/ 20518 h 46897"/>
                <a:gd name="connsiteX5" fmla="*/ 20518 w 41035"/>
                <a:gd name="connsiteY5" fmla="*/ 0 h 46897"/>
                <a:gd name="connsiteX6" fmla="*/ 0 w 41035"/>
                <a:gd name="connsiteY6" fmla="*/ 20518 h 46897"/>
                <a:gd name="connsiteX7" fmla="*/ 0 w 41035"/>
                <a:gd name="connsiteY7" fmla="*/ 20518 h 4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35" h="46897">
                  <a:moveTo>
                    <a:pt x="0" y="20518"/>
                  </a:moveTo>
                  <a:cubicBezTo>
                    <a:pt x="0" y="22452"/>
                    <a:pt x="0" y="24445"/>
                    <a:pt x="0" y="26380"/>
                  </a:cubicBezTo>
                  <a:cubicBezTo>
                    <a:pt x="0" y="37577"/>
                    <a:pt x="9321" y="46898"/>
                    <a:pt x="20518" y="46898"/>
                  </a:cubicBezTo>
                  <a:cubicBezTo>
                    <a:pt x="31715" y="46898"/>
                    <a:pt x="41035" y="37577"/>
                    <a:pt x="41035" y="26380"/>
                  </a:cubicBezTo>
                  <a:cubicBezTo>
                    <a:pt x="41035" y="24445"/>
                    <a:pt x="41035" y="22452"/>
                    <a:pt x="41035" y="20518"/>
                  </a:cubicBezTo>
                  <a:cubicBezTo>
                    <a:pt x="41035" y="9321"/>
                    <a:pt x="31715" y="0"/>
                    <a:pt x="20518" y="0"/>
                  </a:cubicBezTo>
                  <a:cubicBezTo>
                    <a:pt x="9321" y="0"/>
                    <a:pt x="0" y="9321"/>
                    <a:pt x="0" y="20518"/>
                  </a:cubicBezTo>
                  <a:lnTo>
                    <a:pt x="0" y="2051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/>
            <p:cNvSpPr/>
            <p:nvPr/>
          </p:nvSpPr>
          <p:spPr>
            <a:xfrm>
              <a:off x="8360285" y="5728490"/>
              <a:ext cx="176325" cy="99493"/>
            </a:xfrm>
            <a:custGeom>
              <a:avLst/>
              <a:gdLst>
                <a:gd name="connsiteX0" fmla="*/ 46219 w 176325"/>
                <a:gd name="connsiteY0" fmla="*/ 15397 h 99493"/>
                <a:gd name="connsiteX1" fmla="*/ 45867 w 176325"/>
                <a:gd name="connsiteY1" fmla="*/ 14576 h 99493"/>
                <a:gd name="connsiteX2" fmla="*/ 6297 w 176325"/>
                <a:gd name="connsiteY2" fmla="*/ 14576 h 99493"/>
                <a:gd name="connsiteX3" fmla="*/ 24 w 176325"/>
                <a:gd name="connsiteY3" fmla="*/ 50160 h 99493"/>
                <a:gd name="connsiteX4" fmla="*/ 25994 w 176325"/>
                <a:gd name="connsiteY4" fmla="*/ 69974 h 99493"/>
                <a:gd name="connsiteX5" fmla="*/ 70195 w 176325"/>
                <a:gd name="connsiteY5" fmla="*/ 47111 h 99493"/>
                <a:gd name="connsiteX6" fmla="*/ 35139 w 176325"/>
                <a:gd name="connsiteY6" fmla="*/ 32632 h 99493"/>
                <a:gd name="connsiteX7" fmla="*/ 49678 w 176325"/>
                <a:gd name="connsiteY7" fmla="*/ 78181 h 99493"/>
                <a:gd name="connsiteX8" fmla="*/ 77757 w 176325"/>
                <a:gd name="connsiteY8" fmla="*/ 85567 h 99493"/>
                <a:gd name="connsiteX9" fmla="*/ 137611 w 176325"/>
                <a:gd name="connsiteY9" fmla="*/ 89905 h 99493"/>
                <a:gd name="connsiteX10" fmla="*/ 173018 w 176325"/>
                <a:gd name="connsiteY10" fmla="*/ 69212 h 99493"/>
                <a:gd name="connsiteX11" fmla="*/ 57005 w 176325"/>
                <a:gd name="connsiteY11" fmla="*/ 50101 h 99493"/>
                <a:gd name="connsiteX12" fmla="*/ 85085 w 176325"/>
                <a:gd name="connsiteY12" fmla="*/ 57487 h 99493"/>
                <a:gd name="connsiteX13" fmla="*/ 76175 w 176325"/>
                <a:gd name="connsiteY13" fmla="*/ 32690 h 99493"/>
                <a:gd name="connsiteX14" fmla="*/ 41119 w 176325"/>
                <a:gd name="connsiteY14" fmla="*/ 18210 h 99493"/>
                <a:gd name="connsiteX15" fmla="*/ 14973 w 176325"/>
                <a:gd name="connsiteY15" fmla="*/ 30521 h 99493"/>
                <a:gd name="connsiteX16" fmla="*/ 40943 w 176325"/>
                <a:gd name="connsiteY16" fmla="*/ 50335 h 99493"/>
                <a:gd name="connsiteX17" fmla="*/ 45750 w 176325"/>
                <a:gd name="connsiteY17" fmla="*/ 25656 h 99493"/>
                <a:gd name="connsiteX18" fmla="*/ 6180 w 176325"/>
                <a:gd name="connsiteY18" fmla="*/ 25656 h 99493"/>
                <a:gd name="connsiteX19" fmla="*/ 6531 w 176325"/>
                <a:gd name="connsiteY19" fmla="*/ 26476 h 99493"/>
                <a:gd name="connsiteX20" fmla="*/ 46219 w 176325"/>
                <a:gd name="connsiteY20" fmla="*/ 15397 h 99493"/>
                <a:gd name="connsiteX21" fmla="*/ 46219 w 176325"/>
                <a:gd name="connsiteY21" fmla="*/ 15397 h 9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6325" h="99493">
                  <a:moveTo>
                    <a:pt x="46219" y="15397"/>
                  </a:moveTo>
                  <a:cubicBezTo>
                    <a:pt x="46101" y="15104"/>
                    <a:pt x="45984" y="14869"/>
                    <a:pt x="45867" y="14576"/>
                  </a:cubicBezTo>
                  <a:cubicBezTo>
                    <a:pt x="38188" y="-5180"/>
                    <a:pt x="14153" y="-4535"/>
                    <a:pt x="6297" y="14576"/>
                  </a:cubicBezTo>
                  <a:cubicBezTo>
                    <a:pt x="1783" y="25480"/>
                    <a:pt x="669" y="38553"/>
                    <a:pt x="24" y="50160"/>
                  </a:cubicBezTo>
                  <a:cubicBezTo>
                    <a:pt x="-679" y="62353"/>
                    <a:pt x="13918" y="75015"/>
                    <a:pt x="25994" y="69974"/>
                  </a:cubicBezTo>
                  <a:cubicBezTo>
                    <a:pt x="42291" y="63115"/>
                    <a:pt x="56360" y="58484"/>
                    <a:pt x="70195" y="47111"/>
                  </a:cubicBezTo>
                  <a:cubicBezTo>
                    <a:pt x="58530" y="42304"/>
                    <a:pt x="46863" y="37439"/>
                    <a:pt x="35139" y="32632"/>
                  </a:cubicBezTo>
                  <a:cubicBezTo>
                    <a:pt x="36312" y="48635"/>
                    <a:pt x="39770" y="65108"/>
                    <a:pt x="49678" y="78181"/>
                  </a:cubicBezTo>
                  <a:cubicBezTo>
                    <a:pt x="55774" y="86271"/>
                    <a:pt x="68026" y="92836"/>
                    <a:pt x="77757" y="85567"/>
                  </a:cubicBezTo>
                  <a:cubicBezTo>
                    <a:pt x="100268" y="68626"/>
                    <a:pt x="120610" y="63057"/>
                    <a:pt x="137611" y="89905"/>
                  </a:cubicBezTo>
                  <a:cubicBezTo>
                    <a:pt x="151738" y="112182"/>
                    <a:pt x="187263" y="91605"/>
                    <a:pt x="173018" y="69212"/>
                  </a:cubicBezTo>
                  <a:cubicBezTo>
                    <a:pt x="144704" y="24542"/>
                    <a:pt x="98627" y="18797"/>
                    <a:pt x="57005" y="50101"/>
                  </a:cubicBezTo>
                  <a:cubicBezTo>
                    <a:pt x="66385" y="52563"/>
                    <a:pt x="75706" y="55025"/>
                    <a:pt x="85085" y="57487"/>
                  </a:cubicBezTo>
                  <a:cubicBezTo>
                    <a:pt x="79516" y="50101"/>
                    <a:pt x="76820" y="41894"/>
                    <a:pt x="76175" y="32690"/>
                  </a:cubicBezTo>
                  <a:cubicBezTo>
                    <a:pt x="74826" y="13990"/>
                    <a:pt x="55247" y="6603"/>
                    <a:pt x="41119" y="18210"/>
                  </a:cubicBezTo>
                  <a:cubicBezTo>
                    <a:pt x="33439" y="24483"/>
                    <a:pt x="23884" y="26769"/>
                    <a:pt x="14973" y="30521"/>
                  </a:cubicBezTo>
                  <a:cubicBezTo>
                    <a:pt x="23649" y="37087"/>
                    <a:pt x="32267" y="43711"/>
                    <a:pt x="40943" y="50335"/>
                  </a:cubicBezTo>
                  <a:cubicBezTo>
                    <a:pt x="41412" y="42070"/>
                    <a:pt x="42584" y="33335"/>
                    <a:pt x="45750" y="25656"/>
                  </a:cubicBezTo>
                  <a:cubicBezTo>
                    <a:pt x="32560" y="25656"/>
                    <a:pt x="19370" y="25656"/>
                    <a:pt x="6180" y="25656"/>
                  </a:cubicBezTo>
                  <a:cubicBezTo>
                    <a:pt x="6297" y="25949"/>
                    <a:pt x="6414" y="26242"/>
                    <a:pt x="6531" y="26476"/>
                  </a:cubicBezTo>
                  <a:cubicBezTo>
                    <a:pt x="16146" y="50687"/>
                    <a:pt x="55833" y="40076"/>
                    <a:pt x="46219" y="15397"/>
                  </a:cubicBezTo>
                  <a:lnTo>
                    <a:pt x="46219" y="1539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/>
            <p:cNvSpPr/>
            <p:nvPr/>
          </p:nvSpPr>
          <p:spPr>
            <a:xfrm>
              <a:off x="8554547" y="5728007"/>
              <a:ext cx="268190" cy="124618"/>
            </a:xfrm>
            <a:custGeom>
              <a:avLst/>
              <a:gdLst>
                <a:gd name="connsiteX0" fmla="*/ 19792 w 268190"/>
                <a:gd name="connsiteY0" fmla="*/ 41849 h 124618"/>
                <a:gd name="connsiteX1" fmla="*/ 233880 w 268190"/>
                <a:gd name="connsiteY1" fmla="*/ 117882 h 124618"/>
                <a:gd name="connsiteX2" fmla="*/ 262898 w 268190"/>
                <a:gd name="connsiteY2" fmla="*/ 88865 h 124618"/>
                <a:gd name="connsiteX3" fmla="*/ 19734 w 268190"/>
                <a:gd name="connsiteY3" fmla="*/ 755 h 124618"/>
                <a:gd name="connsiteX4" fmla="*/ 19792 w 268190"/>
                <a:gd name="connsiteY4" fmla="*/ 41849 h 124618"/>
                <a:gd name="connsiteX5" fmla="*/ 19792 w 268190"/>
                <a:gd name="connsiteY5" fmla="*/ 41849 h 12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190" h="124618">
                  <a:moveTo>
                    <a:pt x="19792" y="41849"/>
                  </a:moveTo>
                  <a:cubicBezTo>
                    <a:pt x="101746" y="37160"/>
                    <a:pt x="178248" y="53691"/>
                    <a:pt x="233880" y="117882"/>
                  </a:cubicBezTo>
                  <a:cubicBezTo>
                    <a:pt x="251232" y="137931"/>
                    <a:pt x="280133" y="108737"/>
                    <a:pt x="262898" y="88865"/>
                  </a:cubicBezTo>
                  <a:cubicBezTo>
                    <a:pt x="200641" y="17111"/>
                    <a:pt x="111712" y="-4521"/>
                    <a:pt x="19734" y="755"/>
                  </a:cubicBezTo>
                  <a:cubicBezTo>
                    <a:pt x="-6529" y="2338"/>
                    <a:pt x="-6646" y="43374"/>
                    <a:pt x="19792" y="41849"/>
                  </a:cubicBezTo>
                  <a:lnTo>
                    <a:pt x="19792" y="4184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8671747" y="5728672"/>
              <a:ext cx="368406" cy="217185"/>
            </a:xfrm>
            <a:custGeom>
              <a:avLst/>
              <a:gdLst>
                <a:gd name="connsiteX0" fmla="*/ 19836 w 368406"/>
                <a:gd name="connsiteY0" fmla="*/ 41184 h 217185"/>
                <a:gd name="connsiteX1" fmla="*/ 189782 w 368406"/>
                <a:gd name="connsiteY1" fmla="*/ 87085 h 217185"/>
                <a:gd name="connsiteX2" fmla="*/ 330416 w 368406"/>
                <a:gd name="connsiteY2" fmla="*/ 206909 h 217185"/>
                <a:gd name="connsiteX3" fmla="*/ 365824 w 368406"/>
                <a:gd name="connsiteY3" fmla="*/ 186215 h 217185"/>
                <a:gd name="connsiteX4" fmla="*/ 217686 w 368406"/>
                <a:gd name="connsiteY4" fmla="*/ 55429 h 217185"/>
                <a:gd name="connsiteX5" fmla="*/ 19778 w 368406"/>
                <a:gd name="connsiteY5" fmla="*/ 207 h 217185"/>
                <a:gd name="connsiteX6" fmla="*/ 19836 w 368406"/>
                <a:gd name="connsiteY6" fmla="*/ 41184 h 217185"/>
                <a:gd name="connsiteX7" fmla="*/ 19836 w 368406"/>
                <a:gd name="connsiteY7" fmla="*/ 41184 h 21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406" h="217185">
                  <a:moveTo>
                    <a:pt x="19836" y="41184"/>
                  </a:moveTo>
                  <a:cubicBezTo>
                    <a:pt x="78810" y="38780"/>
                    <a:pt x="137843" y="61174"/>
                    <a:pt x="189782" y="87085"/>
                  </a:cubicBezTo>
                  <a:cubicBezTo>
                    <a:pt x="243890" y="114051"/>
                    <a:pt x="301457" y="152038"/>
                    <a:pt x="330416" y="206909"/>
                  </a:cubicBezTo>
                  <a:cubicBezTo>
                    <a:pt x="342786" y="230299"/>
                    <a:pt x="378193" y="209605"/>
                    <a:pt x="365824" y="186215"/>
                  </a:cubicBezTo>
                  <a:cubicBezTo>
                    <a:pt x="334696" y="127182"/>
                    <a:pt x="275077" y="86206"/>
                    <a:pt x="217686" y="55429"/>
                  </a:cubicBezTo>
                  <a:cubicBezTo>
                    <a:pt x="158478" y="23656"/>
                    <a:pt x="87955" y="-2607"/>
                    <a:pt x="19778" y="207"/>
                  </a:cubicBezTo>
                  <a:cubicBezTo>
                    <a:pt x="-6544" y="1203"/>
                    <a:pt x="-6661" y="42239"/>
                    <a:pt x="19836" y="41184"/>
                  </a:cubicBezTo>
                  <a:lnTo>
                    <a:pt x="19836" y="4118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7979692" y="5746099"/>
              <a:ext cx="122339" cy="94411"/>
            </a:xfrm>
            <a:custGeom>
              <a:avLst/>
              <a:gdLst>
                <a:gd name="connsiteX0" fmla="*/ 91846 w 122339"/>
                <a:gd name="connsiteY0" fmla="*/ 3122 h 94411"/>
                <a:gd name="connsiteX1" fmla="*/ 9775 w 122339"/>
                <a:gd name="connsiteY1" fmla="*/ 55882 h 94411"/>
                <a:gd name="connsiteX2" fmla="*/ 30468 w 122339"/>
                <a:gd name="connsiteY2" fmla="*/ 91290 h 94411"/>
                <a:gd name="connsiteX3" fmla="*/ 112539 w 122339"/>
                <a:gd name="connsiteY3" fmla="*/ 38530 h 94411"/>
                <a:gd name="connsiteX4" fmla="*/ 91846 w 122339"/>
                <a:gd name="connsiteY4" fmla="*/ 3122 h 94411"/>
                <a:gd name="connsiteX5" fmla="*/ 91846 w 122339"/>
                <a:gd name="connsiteY5" fmla="*/ 3122 h 94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339" h="94411">
                  <a:moveTo>
                    <a:pt x="91846" y="3122"/>
                  </a:moveTo>
                  <a:cubicBezTo>
                    <a:pt x="64059" y="20005"/>
                    <a:pt x="37561" y="38999"/>
                    <a:pt x="9775" y="55882"/>
                  </a:cubicBezTo>
                  <a:cubicBezTo>
                    <a:pt x="-12795" y="69600"/>
                    <a:pt x="7781" y="105066"/>
                    <a:pt x="30468" y="91290"/>
                  </a:cubicBezTo>
                  <a:cubicBezTo>
                    <a:pt x="58255" y="74407"/>
                    <a:pt x="84752" y="55413"/>
                    <a:pt x="112539" y="38530"/>
                  </a:cubicBezTo>
                  <a:cubicBezTo>
                    <a:pt x="135167" y="24812"/>
                    <a:pt x="114532" y="-10654"/>
                    <a:pt x="91846" y="3122"/>
                  </a:cubicBezTo>
                  <a:lnTo>
                    <a:pt x="91846" y="312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7961810" y="5758120"/>
              <a:ext cx="76078" cy="52571"/>
            </a:xfrm>
            <a:custGeom>
              <a:avLst/>
              <a:gdLst>
                <a:gd name="connsiteX0" fmla="*/ 55620 w 76078"/>
                <a:gd name="connsiteY0" fmla="*/ 12 h 52571"/>
                <a:gd name="connsiteX1" fmla="*/ 10070 w 76078"/>
                <a:gd name="connsiteY1" fmla="*/ 14550 h 52571"/>
                <a:gd name="connsiteX2" fmla="*/ 2684 w 76078"/>
                <a:gd name="connsiteY2" fmla="*/ 42631 h 52571"/>
                <a:gd name="connsiteX3" fmla="*/ 30764 w 76078"/>
                <a:gd name="connsiteY3" fmla="*/ 50017 h 52571"/>
                <a:gd name="connsiteX4" fmla="*/ 55561 w 76078"/>
                <a:gd name="connsiteY4" fmla="*/ 41106 h 52571"/>
                <a:gd name="connsiteX5" fmla="*/ 76079 w 76078"/>
                <a:gd name="connsiteY5" fmla="*/ 20589 h 52571"/>
                <a:gd name="connsiteX6" fmla="*/ 55620 w 76078"/>
                <a:gd name="connsiteY6" fmla="*/ 12 h 52571"/>
                <a:gd name="connsiteX7" fmla="*/ 55620 w 76078"/>
                <a:gd name="connsiteY7" fmla="*/ 12 h 5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078" h="52571">
                  <a:moveTo>
                    <a:pt x="55620" y="12"/>
                  </a:moveTo>
                  <a:cubicBezTo>
                    <a:pt x="39088" y="598"/>
                    <a:pt x="24667" y="7281"/>
                    <a:pt x="10070" y="14550"/>
                  </a:cubicBezTo>
                  <a:cubicBezTo>
                    <a:pt x="46" y="19533"/>
                    <a:pt x="-2651" y="33486"/>
                    <a:pt x="2684" y="42631"/>
                  </a:cubicBezTo>
                  <a:cubicBezTo>
                    <a:pt x="8605" y="52772"/>
                    <a:pt x="20740" y="55000"/>
                    <a:pt x="30764" y="50017"/>
                  </a:cubicBezTo>
                  <a:cubicBezTo>
                    <a:pt x="38678" y="46089"/>
                    <a:pt x="47940" y="41341"/>
                    <a:pt x="55561" y="41106"/>
                  </a:cubicBezTo>
                  <a:cubicBezTo>
                    <a:pt x="66758" y="40696"/>
                    <a:pt x="76079" y="32078"/>
                    <a:pt x="76079" y="20589"/>
                  </a:cubicBezTo>
                  <a:cubicBezTo>
                    <a:pt x="76137" y="9626"/>
                    <a:pt x="66816" y="-398"/>
                    <a:pt x="55620" y="12"/>
                  </a:cubicBezTo>
                  <a:lnTo>
                    <a:pt x="55620" y="1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556062" y="3634485"/>
              <a:ext cx="99775" cy="65358"/>
            </a:xfrm>
            <a:custGeom>
              <a:avLst/>
              <a:gdLst>
                <a:gd name="connsiteX0" fmla="*/ 84789 w 99775"/>
                <a:gd name="connsiteY0" fmla="*/ 2230 h 65358"/>
                <a:gd name="connsiteX1" fmla="*/ 901 w 99775"/>
                <a:gd name="connsiteY1" fmla="*/ 39983 h 65358"/>
                <a:gd name="connsiteX2" fmla="*/ 40471 w 99775"/>
                <a:gd name="connsiteY2" fmla="*/ 50887 h 65358"/>
                <a:gd name="connsiteX3" fmla="*/ 73827 w 99775"/>
                <a:gd name="connsiteY3" fmla="*/ 41741 h 65358"/>
                <a:gd name="connsiteX4" fmla="*/ 99093 w 99775"/>
                <a:gd name="connsiteY4" fmla="*/ 27438 h 65358"/>
                <a:gd name="connsiteX5" fmla="*/ 84789 w 99775"/>
                <a:gd name="connsiteY5" fmla="*/ 2230 h 65358"/>
                <a:gd name="connsiteX6" fmla="*/ 84789 w 99775"/>
                <a:gd name="connsiteY6" fmla="*/ 2230 h 6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775" h="65358">
                  <a:moveTo>
                    <a:pt x="84789" y="2230"/>
                  </a:moveTo>
                  <a:cubicBezTo>
                    <a:pt x="50378" y="-4160"/>
                    <a:pt x="11980" y="1644"/>
                    <a:pt x="901" y="39983"/>
                  </a:cubicBezTo>
                  <a:cubicBezTo>
                    <a:pt x="-6427" y="65484"/>
                    <a:pt x="33143" y="76270"/>
                    <a:pt x="40471" y="50887"/>
                  </a:cubicBezTo>
                  <a:cubicBezTo>
                    <a:pt x="44223" y="37872"/>
                    <a:pt x="61164" y="39397"/>
                    <a:pt x="73827" y="41741"/>
                  </a:cubicBezTo>
                  <a:cubicBezTo>
                    <a:pt x="84789" y="43793"/>
                    <a:pt x="95927" y="38869"/>
                    <a:pt x="99093" y="27438"/>
                  </a:cubicBezTo>
                  <a:cubicBezTo>
                    <a:pt x="101907" y="17413"/>
                    <a:pt x="95810" y="4282"/>
                    <a:pt x="84789" y="2230"/>
                  </a:cubicBezTo>
                  <a:lnTo>
                    <a:pt x="84789" y="223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/>
            <p:cNvSpPr/>
            <p:nvPr/>
          </p:nvSpPr>
          <p:spPr>
            <a:xfrm>
              <a:off x="10025925" y="3512895"/>
              <a:ext cx="81664" cy="70421"/>
            </a:xfrm>
            <a:custGeom>
              <a:avLst/>
              <a:gdLst>
                <a:gd name="connsiteX0" fmla="*/ 19829 w 81664"/>
                <a:gd name="connsiteY0" fmla="*/ 41046 h 70421"/>
                <a:gd name="connsiteX1" fmla="*/ 33429 w 81664"/>
                <a:gd name="connsiteY1" fmla="*/ 45677 h 70421"/>
                <a:gd name="connsiteX2" fmla="*/ 41109 w 81664"/>
                <a:gd name="connsiteY2" fmla="*/ 55350 h 70421"/>
                <a:gd name="connsiteX3" fmla="*/ 66375 w 81664"/>
                <a:gd name="connsiteY3" fmla="*/ 69654 h 70421"/>
                <a:gd name="connsiteX4" fmla="*/ 80679 w 81664"/>
                <a:gd name="connsiteY4" fmla="*/ 44387 h 70421"/>
                <a:gd name="connsiteX5" fmla="*/ 19829 w 81664"/>
                <a:gd name="connsiteY5" fmla="*/ 10 h 70421"/>
                <a:gd name="connsiteX6" fmla="*/ 19829 w 81664"/>
                <a:gd name="connsiteY6" fmla="*/ 41046 h 70421"/>
                <a:gd name="connsiteX7" fmla="*/ 19829 w 81664"/>
                <a:gd name="connsiteY7" fmla="*/ 41046 h 7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664" h="70421">
                  <a:moveTo>
                    <a:pt x="19829" y="41046"/>
                  </a:moveTo>
                  <a:cubicBezTo>
                    <a:pt x="24108" y="41163"/>
                    <a:pt x="28095" y="42336"/>
                    <a:pt x="33429" y="45677"/>
                  </a:cubicBezTo>
                  <a:cubicBezTo>
                    <a:pt x="35891" y="47201"/>
                    <a:pt x="39995" y="52419"/>
                    <a:pt x="41109" y="55350"/>
                  </a:cubicBezTo>
                  <a:cubicBezTo>
                    <a:pt x="44978" y="65843"/>
                    <a:pt x="54885" y="72819"/>
                    <a:pt x="66375" y="69654"/>
                  </a:cubicBezTo>
                  <a:cubicBezTo>
                    <a:pt x="76458" y="66898"/>
                    <a:pt x="84548" y="54939"/>
                    <a:pt x="80679" y="44387"/>
                  </a:cubicBezTo>
                  <a:cubicBezTo>
                    <a:pt x="71065" y="18183"/>
                    <a:pt x="48026" y="831"/>
                    <a:pt x="19829" y="10"/>
                  </a:cubicBezTo>
                  <a:cubicBezTo>
                    <a:pt x="-6668" y="-752"/>
                    <a:pt x="-6551" y="40284"/>
                    <a:pt x="19829" y="41046"/>
                  </a:cubicBezTo>
                  <a:lnTo>
                    <a:pt x="19829" y="4104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/>
            <p:cNvSpPr/>
            <p:nvPr/>
          </p:nvSpPr>
          <p:spPr>
            <a:xfrm>
              <a:off x="10166193" y="3272555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10318610" y="3225658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295161" y="3296004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9263413" y="3372213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9380657" y="3319453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386255" y="3390063"/>
              <a:ext cx="17586" cy="22877"/>
            </a:xfrm>
            <a:custGeom>
              <a:avLst/>
              <a:gdLst>
                <a:gd name="connsiteX0" fmla="*/ 0 w 17586"/>
                <a:gd name="connsiteY0" fmla="*/ 8530 h 22877"/>
                <a:gd name="connsiteX1" fmla="*/ 0 w 17586"/>
                <a:gd name="connsiteY1" fmla="*/ 14392 h 22877"/>
                <a:gd name="connsiteX2" fmla="*/ 17587 w 17586"/>
                <a:gd name="connsiteY2" fmla="*/ 14392 h 22877"/>
                <a:gd name="connsiteX3" fmla="*/ 17587 w 17586"/>
                <a:gd name="connsiteY3" fmla="*/ 8530 h 22877"/>
                <a:gd name="connsiteX4" fmla="*/ 0 w 17586"/>
                <a:gd name="connsiteY4" fmla="*/ 8530 h 22877"/>
                <a:gd name="connsiteX5" fmla="*/ 0 w 17586"/>
                <a:gd name="connsiteY5" fmla="*/ 8530 h 2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86" h="22877">
                  <a:moveTo>
                    <a:pt x="0" y="8530"/>
                  </a:moveTo>
                  <a:cubicBezTo>
                    <a:pt x="0" y="10464"/>
                    <a:pt x="0" y="12457"/>
                    <a:pt x="0" y="14392"/>
                  </a:cubicBezTo>
                  <a:cubicBezTo>
                    <a:pt x="0" y="25706"/>
                    <a:pt x="17587" y="25706"/>
                    <a:pt x="17587" y="14392"/>
                  </a:cubicBezTo>
                  <a:cubicBezTo>
                    <a:pt x="17587" y="12457"/>
                    <a:pt x="17587" y="10464"/>
                    <a:pt x="17587" y="8530"/>
                  </a:cubicBezTo>
                  <a:cubicBezTo>
                    <a:pt x="17587" y="-2843"/>
                    <a:pt x="0" y="-2843"/>
                    <a:pt x="0" y="8530"/>
                  </a:cubicBezTo>
                  <a:lnTo>
                    <a:pt x="0" y="853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9480314" y="3360488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9749953" y="5090118"/>
              <a:ext cx="46716" cy="128802"/>
            </a:xfrm>
            <a:custGeom>
              <a:avLst/>
              <a:gdLst>
                <a:gd name="connsiteX0" fmla="*/ 29071 w 46716"/>
                <a:gd name="connsiteY0" fmla="*/ 8515 h 128802"/>
                <a:gd name="connsiteX1" fmla="*/ 991 w 46716"/>
                <a:gd name="connsiteY1" fmla="*/ 115442 h 128802"/>
                <a:gd name="connsiteX2" fmla="*/ 16174 w 46716"/>
                <a:gd name="connsiteY2" fmla="*/ 124294 h 128802"/>
                <a:gd name="connsiteX3" fmla="*/ 46716 w 46716"/>
                <a:gd name="connsiteY3" fmla="*/ 8456 h 128802"/>
                <a:gd name="connsiteX4" fmla="*/ 29071 w 46716"/>
                <a:gd name="connsiteY4" fmla="*/ 8515 h 128802"/>
                <a:gd name="connsiteX5" fmla="*/ 29071 w 46716"/>
                <a:gd name="connsiteY5" fmla="*/ 8515 h 12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16" h="128802">
                  <a:moveTo>
                    <a:pt x="29071" y="8515"/>
                  </a:moveTo>
                  <a:cubicBezTo>
                    <a:pt x="28367" y="46678"/>
                    <a:pt x="17639" y="81323"/>
                    <a:pt x="991" y="115442"/>
                  </a:cubicBezTo>
                  <a:cubicBezTo>
                    <a:pt x="-3992" y="125583"/>
                    <a:pt x="11191" y="134494"/>
                    <a:pt x="16174" y="124294"/>
                  </a:cubicBezTo>
                  <a:cubicBezTo>
                    <a:pt x="34171" y="87479"/>
                    <a:pt x="45954" y="49726"/>
                    <a:pt x="46716" y="8456"/>
                  </a:cubicBezTo>
                  <a:cubicBezTo>
                    <a:pt x="46833" y="-2858"/>
                    <a:pt x="29247" y="-2799"/>
                    <a:pt x="29071" y="8515"/>
                  </a:cubicBezTo>
                  <a:lnTo>
                    <a:pt x="29071" y="851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9738662" y="4814195"/>
              <a:ext cx="215836" cy="56500"/>
            </a:xfrm>
            <a:custGeom>
              <a:avLst/>
              <a:gdLst>
                <a:gd name="connsiteX0" fmla="*/ 13981 w 215836"/>
                <a:gd name="connsiteY0" fmla="*/ 29432 h 56500"/>
                <a:gd name="connsiteX1" fmla="*/ 208959 w 215836"/>
                <a:gd name="connsiteY1" fmla="*/ 39163 h 56500"/>
                <a:gd name="connsiteX2" fmla="*/ 194186 w 215836"/>
                <a:gd name="connsiteY2" fmla="*/ 13838 h 56500"/>
                <a:gd name="connsiteX3" fmla="*/ 13981 w 215836"/>
                <a:gd name="connsiteY3" fmla="*/ 121 h 56500"/>
                <a:gd name="connsiteX4" fmla="*/ 13981 w 215836"/>
                <a:gd name="connsiteY4" fmla="*/ 29432 h 56500"/>
                <a:gd name="connsiteX5" fmla="*/ 13981 w 215836"/>
                <a:gd name="connsiteY5" fmla="*/ 29432 h 5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836" h="56500">
                  <a:moveTo>
                    <a:pt x="13981" y="29432"/>
                  </a:moveTo>
                  <a:cubicBezTo>
                    <a:pt x="81104" y="37463"/>
                    <a:pt x="144298" y="79730"/>
                    <a:pt x="208959" y="39163"/>
                  </a:cubicBezTo>
                  <a:cubicBezTo>
                    <a:pt x="224904" y="29139"/>
                    <a:pt x="210248" y="3755"/>
                    <a:pt x="194186" y="13838"/>
                  </a:cubicBezTo>
                  <a:cubicBezTo>
                    <a:pt x="138319" y="48894"/>
                    <a:pt x="72721" y="7155"/>
                    <a:pt x="13981" y="121"/>
                  </a:cubicBezTo>
                  <a:cubicBezTo>
                    <a:pt x="-4778" y="-2107"/>
                    <a:pt x="-4543" y="27204"/>
                    <a:pt x="13981" y="29432"/>
                  </a:cubicBezTo>
                  <a:lnTo>
                    <a:pt x="13981" y="2943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136094" y="4967310"/>
              <a:ext cx="164042" cy="86961"/>
            </a:xfrm>
            <a:custGeom>
              <a:avLst/>
              <a:gdLst>
                <a:gd name="connsiteX0" fmla="*/ 2517 w 164042"/>
                <a:gd name="connsiteY0" fmla="*/ 21465 h 86961"/>
                <a:gd name="connsiteX1" fmla="*/ 153879 w 164042"/>
                <a:gd name="connsiteY1" fmla="*/ 80966 h 86961"/>
                <a:gd name="connsiteX2" fmla="*/ 146083 w 164042"/>
                <a:gd name="connsiteY2" fmla="*/ 52711 h 86961"/>
                <a:gd name="connsiteX3" fmla="*/ 27783 w 164042"/>
                <a:gd name="connsiteY3" fmla="*/ 6692 h 86961"/>
                <a:gd name="connsiteX4" fmla="*/ 2517 w 164042"/>
                <a:gd name="connsiteY4" fmla="*/ 21465 h 86961"/>
                <a:gd name="connsiteX5" fmla="*/ 2517 w 164042"/>
                <a:gd name="connsiteY5" fmla="*/ 21465 h 8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042" h="86961">
                  <a:moveTo>
                    <a:pt x="2517" y="21465"/>
                  </a:moveTo>
                  <a:cubicBezTo>
                    <a:pt x="35580" y="70825"/>
                    <a:pt x="95257" y="100312"/>
                    <a:pt x="153879" y="80966"/>
                  </a:cubicBezTo>
                  <a:cubicBezTo>
                    <a:pt x="171759" y="75046"/>
                    <a:pt x="164080" y="46790"/>
                    <a:pt x="146083" y="52711"/>
                  </a:cubicBezTo>
                  <a:cubicBezTo>
                    <a:pt x="100240" y="67835"/>
                    <a:pt x="53870" y="45559"/>
                    <a:pt x="27783" y="6692"/>
                  </a:cubicBezTo>
                  <a:cubicBezTo>
                    <a:pt x="17348" y="-8960"/>
                    <a:pt x="-8035" y="5696"/>
                    <a:pt x="2517" y="21465"/>
                  </a:cubicBezTo>
                  <a:lnTo>
                    <a:pt x="2517" y="2146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9773822" y="5084691"/>
              <a:ext cx="76110" cy="64143"/>
            </a:xfrm>
            <a:custGeom>
              <a:avLst/>
              <a:gdLst>
                <a:gd name="connsiteX0" fmla="*/ 17864 w 76110"/>
                <a:gd name="connsiteY0" fmla="*/ 63243 h 64143"/>
                <a:gd name="connsiteX1" fmla="*/ 73496 w 76110"/>
                <a:gd name="connsiteY1" fmla="*/ 21328 h 64143"/>
                <a:gd name="connsiteX2" fmla="*/ 48171 w 76110"/>
                <a:gd name="connsiteY2" fmla="*/ 6555 h 64143"/>
                <a:gd name="connsiteX3" fmla="*/ 10008 w 76110"/>
                <a:gd name="connsiteY3" fmla="*/ 34987 h 64143"/>
                <a:gd name="connsiteX4" fmla="*/ 17864 w 76110"/>
                <a:gd name="connsiteY4" fmla="*/ 63243 h 64143"/>
                <a:gd name="connsiteX5" fmla="*/ 17864 w 76110"/>
                <a:gd name="connsiteY5" fmla="*/ 63243 h 64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110" h="64143">
                  <a:moveTo>
                    <a:pt x="17864" y="63243"/>
                  </a:moveTo>
                  <a:cubicBezTo>
                    <a:pt x="40785" y="55212"/>
                    <a:pt x="59603" y="41318"/>
                    <a:pt x="73496" y="21328"/>
                  </a:cubicBezTo>
                  <a:cubicBezTo>
                    <a:pt x="84282" y="5735"/>
                    <a:pt x="58899" y="-8862"/>
                    <a:pt x="48171" y="6555"/>
                  </a:cubicBezTo>
                  <a:cubicBezTo>
                    <a:pt x="38909" y="19921"/>
                    <a:pt x="25308" y="29653"/>
                    <a:pt x="10008" y="34987"/>
                  </a:cubicBezTo>
                  <a:cubicBezTo>
                    <a:pt x="-7637" y="41201"/>
                    <a:pt x="-16" y="69516"/>
                    <a:pt x="17864" y="63243"/>
                  </a:cubicBezTo>
                  <a:lnTo>
                    <a:pt x="17864" y="6324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8401253" y="4961355"/>
              <a:ext cx="334023" cy="221766"/>
            </a:xfrm>
            <a:custGeom>
              <a:avLst/>
              <a:gdLst>
                <a:gd name="connsiteX0" fmla="*/ 28935 w 334023"/>
                <a:gd name="connsiteY0" fmla="*/ 211494 h 221766"/>
                <a:gd name="connsiteX1" fmla="*/ 164703 w 334023"/>
                <a:gd name="connsiteY1" fmla="*/ 92373 h 221766"/>
                <a:gd name="connsiteX2" fmla="*/ 327028 w 334023"/>
                <a:gd name="connsiteY2" fmla="*/ 26834 h 221766"/>
                <a:gd name="connsiteX3" fmla="*/ 306979 w 334023"/>
                <a:gd name="connsiteY3" fmla="*/ 6785 h 221766"/>
                <a:gd name="connsiteX4" fmla="*/ 165876 w 334023"/>
                <a:gd name="connsiteY4" fmla="*/ 121040 h 221766"/>
                <a:gd name="connsiteX5" fmla="*/ 168162 w 334023"/>
                <a:gd name="connsiteY5" fmla="*/ 138802 h 221766"/>
                <a:gd name="connsiteX6" fmla="*/ 218049 w 334023"/>
                <a:gd name="connsiteY6" fmla="*/ 116233 h 221766"/>
                <a:gd name="connsiteX7" fmla="*/ 210253 w 334023"/>
                <a:gd name="connsiteY7" fmla="*/ 87977 h 221766"/>
                <a:gd name="connsiteX8" fmla="*/ 142896 w 334023"/>
                <a:gd name="connsiteY8" fmla="*/ 124029 h 221766"/>
                <a:gd name="connsiteX9" fmla="*/ 145182 w 334023"/>
                <a:gd name="connsiteY9" fmla="*/ 141792 h 221766"/>
                <a:gd name="connsiteX10" fmla="*/ 332363 w 334023"/>
                <a:gd name="connsiteY10" fmla="*/ 21558 h 221766"/>
                <a:gd name="connsiteX11" fmla="*/ 312314 w 334023"/>
                <a:gd name="connsiteY11" fmla="*/ 1509 h 221766"/>
                <a:gd name="connsiteX12" fmla="*/ 130351 w 334023"/>
                <a:gd name="connsiteY12" fmla="*/ 76780 h 221766"/>
                <a:gd name="connsiteX13" fmla="*/ 737 w 334023"/>
                <a:gd name="connsiteY13" fmla="*/ 203697 h 221766"/>
                <a:gd name="connsiteX14" fmla="*/ 28935 w 334023"/>
                <a:gd name="connsiteY14" fmla="*/ 211494 h 221766"/>
                <a:gd name="connsiteX15" fmla="*/ 28935 w 334023"/>
                <a:gd name="connsiteY15" fmla="*/ 211494 h 22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4023" h="221766">
                  <a:moveTo>
                    <a:pt x="28935" y="211494"/>
                  </a:moveTo>
                  <a:cubicBezTo>
                    <a:pt x="47401" y="151523"/>
                    <a:pt x="112061" y="117698"/>
                    <a:pt x="164703" y="92373"/>
                  </a:cubicBezTo>
                  <a:cubicBezTo>
                    <a:pt x="217405" y="67049"/>
                    <a:pt x="273272" y="49521"/>
                    <a:pt x="327028" y="26834"/>
                  </a:cubicBezTo>
                  <a:cubicBezTo>
                    <a:pt x="320345" y="20151"/>
                    <a:pt x="313662" y="13468"/>
                    <a:pt x="306979" y="6785"/>
                  </a:cubicBezTo>
                  <a:cubicBezTo>
                    <a:pt x="286930" y="51455"/>
                    <a:pt x="227371" y="183121"/>
                    <a:pt x="165876" y="121040"/>
                  </a:cubicBezTo>
                  <a:cubicBezTo>
                    <a:pt x="166638" y="126961"/>
                    <a:pt x="167400" y="132881"/>
                    <a:pt x="168162" y="138802"/>
                  </a:cubicBezTo>
                  <a:cubicBezTo>
                    <a:pt x="179183" y="120981"/>
                    <a:pt x="199584" y="120454"/>
                    <a:pt x="218049" y="116233"/>
                  </a:cubicBezTo>
                  <a:cubicBezTo>
                    <a:pt x="236457" y="112012"/>
                    <a:pt x="228660" y="83756"/>
                    <a:pt x="210253" y="87977"/>
                  </a:cubicBezTo>
                  <a:cubicBezTo>
                    <a:pt x="182466" y="94308"/>
                    <a:pt x="158783" y="98353"/>
                    <a:pt x="142896" y="124029"/>
                  </a:cubicBezTo>
                  <a:cubicBezTo>
                    <a:pt x="139437" y="129657"/>
                    <a:pt x="140610" y="137219"/>
                    <a:pt x="145182" y="141792"/>
                  </a:cubicBezTo>
                  <a:cubicBezTo>
                    <a:pt x="227898" y="225211"/>
                    <a:pt x="303345" y="86277"/>
                    <a:pt x="332363" y="21558"/>
                  </a:cubicBezTo>
                  <a:cubicBezTo>
                    <a:pt x="338635" y="7547"/>
                    <a:pt x="326090" y="-4294"/>
                    <a:pt x="312314" y="1509"/>
                  </a:cubicBezTo>
                  <a:cubicBezTo>
                    <a:pt x="251699" y="27127"/>
                    <a:pt x="189149" y="46883"/>
                    <a:pt x="130351" y="76780"/>
                  </a:cubicBezTo>
                  <a:cubicBezTo>
                    <a:pt x="76419" y="104215"/>
                    <a:pt x="19379" y="143082"/>
                    <a:pt x="737" y="203697"/>
                  </a:cubicBezTo>
                  <a:cubicBezTo>
                    <a:pt x="-4890" y="221811"/>
                    <a:pt x="23366" y="229549"/>
                    <a:pt x="28935" y="211494"/>
                  </a:cubicBezTo>
                  <a:lnTo>
                    <a:pt x="28935" y="21149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8553821" y="5030879"/>
              <a:ext cx="40746" cy="76048"/>
            </a:xfrm>
            <a:custGeom>
              <a:avLst/>
              <a:gdLst>
                <a:gd name="connsiteX0" fmla="*/ 29311 w 40746"/>
                <a:gd name="connsiteY0" fmla="*/ 61892 h 76048"/>
                <a:gd name="connsiteX1" fmla="*/ 36756 w 40746"/>
                <a:gd name="connsiteY1" fmla="*/ 25370 h 76048"/>
                <a:gd name="connsiteX2" fmla="*/ 16004 w 40746"/>
                <a:gd name="connsiteY2" fmla="*/ 4618 h 76048"/>
                <a:gd name="connsiteX3" fmla="*/ 0 w 40746"/>
                <a:gd name="connsiteY3" fmla="*/ 61892 h 76048"/>
                <a:gd name="connsiteX4" fmla="*/ 29311 w 40746"/>
                <a:gd name="connsiteY4" fmla="*/ 61892 h 76048"/>
                <a:gd name="connsiteX5" fmla="*/ 29311 w 40746"/>
                <a:gd name="connsiteY5" fmla="*/ 61892 h 7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6" h="76048">
                  <a:moveTo>
                    <a:pt x="29311" y="61892"/>
                  </a:moveTo>
                  <a:cubicBezTo>
                    <a:pt x="29311" y="49874"/>
                    <a:pt x="28022" y="34867"/>
                    <a:pt x="36756" y="25370"/>
                  </a:cubicBezTo>
                  <a:cubicBezTo>
                    <a:pt x="49477" y="11477"/>
                    <a:pt x="28842" y="-9334"/>
                    <a:pt x="16004" y="4618"/>
                  </a:cubicBezTo>
                  <a:cubicBezTo>
                    <a:pt x="1290" y="20680"/>
                    <a:pt x="0" y="41081"/>
                    <a:pt x="0" y="61892"/>
                  </a:cubicBezTo>
                  <a:cubicBezTo>
                    <a:pt x="0" y="80768"/>
                    <a:pt x="29311" y="80768"/>
                    <a:pt x="29311" y="61892"/>
                  </a:cubicBezTo>
                  <a:lnTo>
                    <a:pt x="29311" y="6189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8049651" y="4970612"/>
              <a:ext cx="358015" cy="306232"/>
            </a:xfrm>
            <a:custGeom>
              <a:avLst/>
              <a:gdLst>
                <a:gd name="connsiteX0" fmla="*/ 357615 w 358015"/>
                <a:gd name="connsiteY0" fmla="*/ 292163 h 306232"/>
                <a:gd name="connsiteX1" fmla="*/ 228119 w 358015"/>
                <a:gd name="connsiteY1" fmla="*/ 79599 h 306232"/>
                <a:gd name="connsiteX2" fmla="*/ 7290 w 358015"/>
                <a:gd name="connsiteY2" fmla="*/ 15701 h 306232"/>
                <a:gd name="connsiteX3" fmla="*/ 548 w 358015"/>
                <a:gd name="connsiteY3" fmla="*/ 32233 h 306232"/>
                <a:gd name="connsiteX4" fmla="*/ 208129 w 358015"/>
                <a:gd name="connsiteY4" fmla="*/ 148539 h 306232"/>
                <a:gd name="connsiteX5" fmla="*/ 208129 w 358015"/>
                <a:gd name="connsiteY5" fmla="*/ 119228 h 306232"/>
                <a:gd name="connsiteX6" fmla="*/ 28804 w 358015"/>
                <a:gd name="connsiteY6" fmla="*/ 24436 h 306232"/>
                <a:gd name="connsiteX7" fmla="*/ 22063 w 358015"/>
                <a:gd name="connsiteY7" fmla="*/ 40968 h 306232"/>
                <a:gd name="connsiteX8" fmla="*/ 217391 w 358015"/>
                <a:gd name="connsiteY8" fmla="*/ 109087 h 306232"/>
                <a:gd name="connsiteX9" fmla="*/ 328246 w 358015"/>
                <a:gd name="connsiteY9" fmla="*/ 292163 h 306232"/>
                <a:gd name="connsiteX10" fmla="*/ 357615 w 358015"/>
                <a:gd name="connsiteY10" fmla="*/ 292163 h 306232"/>
                <a:gd name="connsiteX11" fmla="*/ 357615 w 358015"/>
                <a:gd name="connsiteY11" fmla="*/ 292163 h 30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015" h="306232">
                  <a:moveTo>
                    <a:pt x="357615" y="292163"/>
                  </a:moveTo>
                  <a:cubicBezTo>
                    <a:pt x="364357" y="210327"/>
                    <a:pt x="284396" y="128197"/>
                    <a:pt x="228119" y="79599"/>
                  </a:cubicBezTo>
                  <a:cubicBezTo>
                    <a:pt x="173659" y="32584"/>
                    <a:pt x="79688" y="-29496"/>
                    <a:pt x="7290" y="15701"/>
                  </a:cubicBezTo>
                  <a:cubicBezTo>
                    <a:pt x="1779" y="19101"/>
                    <a:pt x="-1328" y="25843"/>
                    <a:pt x="548" y="32233"/>
                  </a:cubicBezTo>
                  <a:cubicBezTo>
                    <a:pt x="28042" y="125032"/>
                    <a:pt x="119610" y="153815"/>
                    <a:pt x="208129" y="148539"/>
                  </a:cubicBezTo>
                  <a:cubicBezTo>
                    <a:pt x="226888" y="147425"/>
                    <a:pt x="227006" y="118114"/>
                    <a:pt x="208129" y="119228"/>
                  </a:cubicBezTo>
                  <a:cubicBezTo>
                    <a:pt x="133503" y="123683"/>
                    <a:pt x="52546" y="104573"/>
                    <a:pt x="28804" y="24436"/>
                  </a:cubicBezTo>
                  <a:cubicBezTo>
                    <a:pt x="26576" y="29947"/>
                    <a:pt x="24290" y="35457"/>
                    <a:pt x="22063" y="40968"/>
                  </a:cubicBezTo>
                  <a:cubicBezTo>
                    <a:pt x="85433" y="1398"/>
                    <a:pt x="172135" y="68930"/>
                    <a:pt x="217391" y="109087"/>
                  </a:cubicBezTo>
                  <a:cubicBezTo>
                    <a:pt x="264582" y="150942"/>
                    <a:pt x="333991" y="222931"/>
                    <a:pt x="328246" y="292163"/>
                  </a:cubicBezTo>
                  <a:cubicBezTo>
                    <a:pt x="326721" y="310981"/>
                    <a:pt x="356091" y="310864"/>
                    <a:pt x="357615" y="292163"/>
                  </a:cubicBezTo>
                  <a:lnTo>
                    <a:pt x="357615" y="29216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/>
            <p:cNvSpPr/>
            <p:nvPr/>
          </p:nvSpPr>
          <p:spPr>
            <a:xfrm>
              <a:off x="8120560" y="5024953"/>
              <a:ext cx="170046" cy="87748"/>
            </a:xfrm>
            <a:custGeom>
              <a:avLst/>
              <a:gdLst>
                <a:gd name="connsiteX0" fmla="*/ 14113 w 170046"/>
                <a:gd name="connsiteY0" fmla="*/ 29714 h 87748"/>
                <a:gd name="connsiteX1" fmla="*/ 144430 w 170046"/>
                <a:gd name="connsiteY1" fmla="*/ 84057 h 87748"/>
                <a:gd name="connsiteX2" fmla="*/ 165183 w 170046"/>
                <a:gd name="connsiteY2" fmla="*/ 63304 h 87748"/>
                <a:gd name="connsiteX3" fmla="*/ 14113 w 170046"/>
                <a:gd name="connsiteY3" fmla="*/ 403 h 87748"/>
                <a:gd name="connsiteX4" fmla="*/ 14113 w 170046"/>
                <a:gd name="connsiteY4" fmla="*/ 29714 h 87748"/>
                <a:gd name="connsiteX5" fmla="*/ 14113 w 170046"/>
                <a:gd name="connsiteY5" fmla="*/ 29714 h 87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046" h="87748">
                  <a:moveTo>
                    <a:pt x="14113" y="29714"/>
                  </a:moveTo>
                  <a:cubicBezTo>
                    <a:pt x="66697" y="26021"/>
                    <a:pt x="105857" y="51287"/>
                    <a:pt x="144430" y="84057"/>
                  </a:cubicBezTo>
                  <a:cubicBezTo>
                    <a:pt x="158734" y="96191"/>
                    <a:pt x="179603" y="75556"/>
                    <a:pt x="165183" y="63304"/>
                  </a:cubicBezTo>
                  <a:cubicBezTo>
                    <a:pt x="120864" y="25669"/>
                    <a:pt x="74435" y="-3818"/>
                    <a:pt x="14113" y="403"/>
                  </a:cubicBezTo>
                  <a:cubicBezTo>
                    <a:pt x="-4646" y="1692"/>
                    <a:pt x="-4763" y="31003"/>
                    <a:pt x="14113" y="29714"/>
                  </a:cubicBezTo>
                  <a:lnTo>
                    <a:pt x="14113" y="2971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/>
            <p:cNvSpPr/>
            <p:nvPr/>
          </p:nvSpPr>
          <p:spPr>
            <a:xfrm>
              <a:off x="10253821" y="5857786"/>
              <a:ext cx="52800" cy="41072"/>
            </a:xfrm>
            <a:custGeom>
              <a:avLst/>
              <a:gdLst>
                <a:gd name="connsiteX0" fmla="*/ 38145 w 52800"/>
                <a:gd name="connsiteY0" fmla="*/ 3 h 41072"/>
                <a:gd name="connsiteX1" fmla="*/ 4320 w 52800"/>
                <a:gd name="connsiteY1" fmla="*/ 16007 h 41072"/>
                <a:gd name="connsiteX2" fmla="*/ 25073 w 52800"/>
                <a:gd name="connsiteY2" fmla="*/ 36759 h 41072"/>
                <a:gd name="connsiteX3" fmla="*/ 28473 w 52800"/>
                <a:gd name="connsiteY3" fmla="*/ 33418 h 41072"/>
                <a:gd name="connsiteX4" fmla="*/ 30232 w 52800"/>
                <a:gd name="connsiteY4" fmla="*/ 31835 h 41072"/>
                <a:gd name="connsiteX5" fmla="*/ 31111 w 52800"/>
                <a:gd name="connsiteY5" fmla="*/ 31249 h 41072"/>
                <a:gd name="connsiteX6" fmla="*/ 33221 w 52800"/>
                <a:gd name="connsiteY6" fmla="*/ 30018 h 41072"/>
                <a:gd name="connsiteX7" fmla="*/ 33280 w 52800"/>
                <a:gd name="connsiteY7" fmla="*/ 30018 h 41072"/>
                <a:gd name="connsiteX8" fmla="*/ 35918 w 52800"/>
                <a:gd name="connsiteY8" fmla="*/ 29314 h 41072"/>
                <a:gd name="connsiteX9" fmla="*/ 38145 w 52800"/>
                <a:gd name="connsiteY9" fmla="*/ 29256 h 41072"/>
                <a:gd name="connsiteX10" fmla="*/ 52801 w 52800"/>
                <a:gd name="connsiteY10" fmla="*/ 14600 h 41072"/>
                <a:gd name="connsiteX11" fmla="*/ 38145 w 52800"/>
                <a:gd name="connsiteY11" fmla="*/ 3 h 41072"/>
                <a:gd name="connsiteX12" fmla="*/ 38145 w 52800"/>
                <a:gd name="connsiteY12" fmla="*/ 3 h 4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800" h="41072">
                  <a:moveTo>
                    <a:pt x="38145" y="3"/>
                  </a:moveTo>
                  <a:cubicBezTo>
                    <a:pt x="24252" y="355"/>
                    <a:pt x="13934" y="6452"/>
                    <a:pt x="4320" y="16007"/>
                  </a:cubicBezTo>
                  <a:cubicBezTo>
                    <a:pt x="-9045" y="29373"/>
                    <a:pt x="11648" y="50125"/>
                    <a:pt x="25073" y="36759"/>
                  </a:cubicBezTo>
                  <a:cubicBezTo>
                    <a:pt x="26187" y="35646"/>
                    <a:pt x="27300" y="34532"/>
                    <a:pt x="28473" y="33418"/>
                  </a:cubicBezTo>
                  <a:cubicBezTo>
                    <a:pt x="29059" y="32890"/>
                    <a:pt x="29645" y="32363"/>
                    <a:pt x="30232" y="31835"/>
                  </a:cubicBezTo>
                  <a:cubicBezTo>
                    <a:pt x="33163" y="29256"/>
                    <a:pt x="27769" y="33477"/>
                    <a:pt x="31111" y="31249"/>
                  </a:cubicBezTo>
                  <a:cubicBezTo>
                    <a:pt x="31814" y="30839"/>
                    <a:pt x="32518" y="30428"/>
                    <a:pt x="33221" y="30018"/>
                  </a:cubicBezTo>
                  <a:cubicBezTo>
                    <a:pt x="31638" y="30604"/>
                    <a:pt x="31638" y="30604"/>
                    <a:pt x="33280" y="30018"/>
                  </a:cubicBezTo>
                  <a:cubicBezTo>
                    <a:pt x="34159" y="29725"/>
                    <a:pt x="35039" y="29490"/>
                    <a:pt x="35918" y="29314"/>
                  </a:cubicBezTo>
                  <a:cubicBezTo>
                    <a:pt x="33045" y="30018"/>
                    <a:pt x="37852" y="29256"/>
                    <a:pt x="38145" y="29256"/>
                  </a:cubicBezTo>
                  <a:cubicBezTo>
                    <a:pt x="46118" y="29080"/>
                    <a:pt x="52801" y="22749"/>
                    <a:pt x="52801" y="14600"/>
                  </a:cubicBezTo>
                  <a:cubicBezTo>
                    <a:pt x="52801" y="6803"/>
                    <a:pt x="46118" y="-173"/>
                    <a:pt x="38145" y="3"/>
                  </a:cubicBezTo>
                  <a:lnTo>
                    <a:pt x="38145" y="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10277184" y="5875373"/>
              <a:ext cx="69997" cy="46842"/>
            </a:xfrm>
            <a:custGeom>
              <a:avLst/>
              <a:gdLst>
                <a:gd name="connsiteX0" fmla="*/ 55818 w 69997"/>
                <a:gd name="connsiteY0" fmla="*/ 3 h 46842"/>
                <a:gd name="connsiteX1" fmla="*/ 4406 w 69997"/>
                <a:gd name="connsiteY1" fmla="*/ 21869 h 46842"/>
                <a:gd name="connsiteX2" fmla="*/ 25159 w 69997"/>
                <a:gd name="connsiteY2" fmla="*/ 42622 h 46842"/>
                <a:gd name="connsiteX3" fmla="*/ 55818 w 69997"/>
                <a:gd name="connsiteY3" fmla="*/ 29314 h 46842"/>
                <a:gd name="connsiteX4" fmla="*/ 55818 w 69997"/>
                <a:gd name="connsiteY4" fmla="*/ 3 h 46842"/>
                <a:gd name="connsiteX5" fmla="*/ 55818 w 69997"/>
                <a:gd name="connsiteY5" fmla="*/ 3 h 46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97" h="46842">
                  <a:moveTo>
                    <a:pt x="55818" y="3"/>
                  </a:moveTo>
                  <a:cubicBezTo>
                    <a:pt x="35535" y="355"/>
                    <a:pt x="18886" y="7800"/>
                    <a:pt x="4406" y="21869"/>
                  </a:cubicBezTo>
                  <a:cubicBezTo>
                    <a:pt x="-9135" y="35059"/>
                    <a:pt x="11617" y="55811"/>
                    <a:pt x="25159" y="42622"/>
                  </a:cubicBezTo>
                  <a:cubicBezTo>
                    <a:pt x="34069" y="33945"/>
                    <a:pt x="43273" y="29549"/>
                    <a:pt x="55818" y="29314"/>
                  </a:cubicBezTo>
                  <a:cubicBezTo>
                    <a:pt x="74695" y="28962"/>
                    <a:pt x="74753" y="-349"/>
                    <a:pt x="55818" y="3"/>
                  </a:cubicBezTo>
                  <a:lnTo>
                    <a:pt x="55818" y="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9556259" y="5822616"/>
              <a:ext cx="29311" cy="46897"/>
            </a:xfrm>
            <a:custGeom>
              <a:avLst/>
              <a:gdLst>
                <a:gd name="connsiteX0" fmla="*/ 0 w 29311"/>
                <a:gd name="connsiteY0" fmla="*/ 14656 h 46897"/>
                <a:gd name="connsiteX1" fmla="*/ 0 w 29311"/>
                <a:gd name="connsiteY1" fmla="*/ 32242 h 46897"/>
                <a:gd name="connsiteX2" fmla="*/ 14656 w 29311"/>
                <a:gd name="connsiteY2" fmla="*/ 46898 h 46897"/>
                <a:gd name="connsiteX3" fmla="*/ 29311 w 29311"/>
                <a:gd name="connsiteY3" fmla="*/ 32242 h 46897"/>
                <a:gd name="connsiteX4" fmla="*/ 29311 w 29311"/>
                <a:gd name="connsiteY4" fmla="*/ 14656 h 46897"/>
                <a:gd name="connsiteX5" fmla="*/ 14656 w 29311"/>
                <a:gd name="connsiteY5" fmla="*/ 0 h 46897"/>
                <a:gd name="connsiteX6" fmla="*/ 0 w 29311"/>
                <a:gd name="connsiteY6" fmla="*/ 14656 h 46897"/>
                <a:gd name="connsiteX7" fmla="*/ 0 w 29311"/>
                <a:gd name="connsiteY7" fmla="*/ 14656 h 4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311" h="46897">
                  <a:moveTo>
                    <a:pt x="0" y="14656"/>
                  </a:moveTo>
                  <a:cubicBezTo>
                    <a:pt x="0" y="20518"/>
                    <a:pt x="0" y="26380"/>
                    <a:pt x="0" y="32242"/>
                  </a:cubicBezTo>
                  <a:cubicBezTo>
                    <a:pt x="0" y="40215"/>
                    <a:pt x="6683" y="46898"/>
                    <a:pt x="14656" y="46898"/>
                  </a:cubicBezTo>
                  <a:cubicBezTo>
                    <a:pt x="22628" y="46898"/>
                    <a:pt x="29311" y="40215"/>
                    <a:pt x="29311" y="32242"/>
                  </a:cubicBezTo>
                  <a:cubicBezTo>
                    <a:pt x="29311" y="26380"/>
                    <a:pt x="29311" y="20518"/>
                    <a:pt x="29311" y="14656"/>
                  </a:cubicBezTo>
                  <a:cubicBezTo>
                    <a:pt x="29311" y="6683"/>
                    <a:pt x="22628" y="0"/>
                    <a:pt x="14656" y="0"/>
                  </a:cubicBezTo>
                  <a:cubicBezTo>
                    <a:pt x="6683" y="0"/>
                    <a:pt x="0" y="6624"/>
                    <a:pt x="0" y="14656"/>
                  </a:cubicBezTo>
                  <a:lnTo>
                    <a:pt x="0" y="1465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8900234" y="5798574"/>
              <a:ext cx="233618" cy="88833"/>
            </a:xfrm>
            <a:custGeom>
              <a:avLst/>
              <a:gdLst>
                <a:gd name="connsiteX0" fmla="*/ 14113 w 233618"/>
                <a:gd name="connsiteY0" fmla="*/ 29904 h 88833"/>
                <a:gd name="connsiteX1" fmla="*/ 211904 w 233618"/>
                <a:gd name="connsiteY1" fmla="*/ 86533 h 88833"/>
                <a:gd name="connsiteX2" fmla="*/ 226677 w 233618"/>
                <a:gd name="connsiteY2" fmla="*/ 61208 h 88833"/>
                <a:gd name="connsiteX3" fmla="*/ 14113 w 233618"/>
                <a:gd name="connsiteY3" fmla="*/ 593 h 88833"/>
                <a:gd name="connsiteX4" fmla="*/ 14113 w 233618"/>
                <a:gd name="connsiteY4" fmla="*/ 29904 h 88833"/>
                <a:gd name="connsiteX5" fmla="*/ 14113 w 233618"/>
                <a:gd name="connsiteY5" fmla="*/ 29904 h 88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618" h="88833">
                  <a:moveTo>
                    <a:pt x="14113" y="29904"/>
                  </a:moveTo>
                  <a:cubicBezTo>
                    <a:pt x="85925" y="25332"/>
                    <a:pt x="151523" y="49074"/>
                    <a:pt x="211904" y="86533"/>
                  </a:cubicBezTo>
                  <a:cubicBezTo>
                    <a:pt x="228025" y="96558"/>
                    <a:pt x="242739" y="71174"/>
                    <a:pt x="226677" y="61208"/>
                  </a:cubicBezTo>
                  <a:cubicBezTo>
                    <a:pt x="162310" y="21228"/>
                    <a:pt x="90674" y="-4273"/>
                    <a:pt x="14113" y="593"/>
                  </a:cubicBezTo>
                  <a:cubicBezTo>
                    <a:pt x="-4646" y="1766"/>
                    <a:pt x="-4763" y="31077"/>
                    <a:pt x="14113" y="29904"/>
                  </a:cubicBezTo>
                  <a:lnTo>
                    <a:pt x="14113" y="2990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9187438" y="5840203"/>
              <a:ext cx="180731" cy="29311"/>
            </a:xfrm>
            <a:custGeom>
              <a:avLst/>
              <a:gdLst>
                <a:gd name="connsiteX0" fmla="*/ 14157 w 180731"/>
                <a:gd name="connsiteY0" fmla="*/ 29311 h 29311"/>
                <a:gd name="connsiteX1" fmla="*/ 166575 w 180731"/>
                <a:gd name="connsiteY1" fmla="*/ 29311 h 29311"/>
                <a:gd name="connsiteX2" fmla="*/ 166575 w 180731"/>
                <a:gd name="connsiteY2" fmla="*/ 0 h 29311"/>
                <a:gd name="connsiteX3" fmla="*/ 14157 w 180731"/>
                <a:gd name="connsiteY3" fmla="*/ 0 h 29311"/>
                <a:gd name="connsiteX4" fmla="*/ 14157 w 180731"/>
                <a:gd name="connsiteY4" fmla="*/ 29311 h 29311"/>
                <a:gd name="connsiteX5" fmla="*/ 14157 w 180731"/>
                <a:gd name="connsiteY5" fmla="*/ 29311 h 29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731" h="29311">
                  <a:moveTo>
                    <a:pt x="14157" y="29311"/>
                  </a:moveTo>
                  <a:cubicBezTo>
                    <a:pt x="64982" y="29311"/>
                    <a:pt x="115749" y="29311"/>
                    <a:pt x="166575" y="29311"/>
                  </a:cubicBezTo>
                  <a:cubicBezTo>
                    <a:pt x="185451" y="29311"/>
                    <a:pt x="185451" y="0"/>
                    <a:pt x="166575" y="0"/>
                  </a:cubicBezTo>
                  <a:cubicBezTo>
                    <a:pt x="115749" y="0"/>
                    <a:pt x="64982" y="0"/>
                    <a:pt x="14157" y="0"/>
                  </a:cubicBezTo>
                  <a:cubicBezTo>
                    <a:pt x="-4719" y="0"/>
                    <a:pt x="-4719" y="29311"/>
                    <a:pt x="14157" y="29311"/>
                  </a:cubicBezTo>
                  <a:lnTo>
                    <a:pt x="14157" y="2931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7551860" y="5850965"/>
              <a:ext cx="186469" cy="42324"/>
            </a:xfrm>
            <a:custGeom>
              <a:avLst/>
              <a:gdLst>
                <a:gd name="connsiteX0" fmla="*/ 176328 w 186469"/>
                <a:gd name="connsiteY0" fmla="*/ 13214 h 42324"/>
                <a:gd name="connsiteX1" fmla="*/ 14179 w 186469"/>
                <a:gd name="connsiteY1" fmla="*/ 962 h 42324"/>
                <a:gd name="connsiteX2" fmla="*/ 14179 w 186469"/>
                <a:gd name="connsiteY2" fmla="*/ 30273 h 42324"/>
                <a:gd name="connsiteX3" fmla="*/ 168590 w 186469"/>
                <a:gd name="connsiteY3" fmla="*/ 41470 h 42324"/>
                <a:gd name="connsiteX4" fmla="*/ 176328 w 186469"/>
                <a:gd name="connsiteY4" fmla="*/ 13214 h 42324"/>
                <a:gd name="connsiteX5" fmla="*/ 176328 w 186469"/>
                <a:gd name="connsiteY5" fmla="*/ 13214 h 4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469" h="42324">
                  <a:moveTo>
                    <a:pt x="176328" y="13214"/>
                  </a:moveTo>
                  <a:cubicBezTo>
                    <a:pt x="124037" y="-4549"/>
                    <a:pt x="68405" y="610"/>
                    <a:pt x="14179" y="962"/>
                  </a:cubicBezTo>
                  <a:cubicBezTo>
                    <a:pt x="-4697" y="1079"/>
                    <a:pt x="-4756" y="30390"/>
                    <a:pt x="14179" y="30273"/>
                  </a:cubicBezTo>
                  <a:cubicBezTo>
                    <a:pt x="65825" y="29980"/>
                    <a:pt x="118820" y="24586"/>
                    <a:pt x="168590" y="41470"/>
                  </a:cubicBezTo>
                  <a:cubicBezTo>
                    <a:pt x="186528" y="47567"/>
                    <a:pt x="194149" y="19252"/>
                    <a:pt x="176328" y="13214"/>
                  </a:cubicBezTo>
                  <a:lnTo>
                    <a:pt x="176328" y="1321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9727328" y="3805345"/>
              <a:ext cx="186411" cy="49112"/>
            </a:xfrm>
            <a:custGeom>
              <a:avLst/>
              <a:gdLst>
                <a:gd name="connsiteX0" fmla="*/ 9663 w 186411"/>
                <a:gd name="connsiteY0" fmla="*/ 29454 h 49112"/>
                <a:gd name="connsiteX1" fmla="*/ 179257 w 186411"/>
                <a:gd name="connsiteY1" fmla="*/ 27989 h 49112"/>
                <a:gd name="connsiteX2" fmla="*/ 164484 w 186411"/>
                <a:gd name="connsiteY2" fmla="*/ 2664 h 49112"/>
                <a:gd name="connsiteX3" fmla="*/ 17518 w 186411"/>
                <a:gd name="connsiteY3" fmla="*/ 1199 h 49112"/>
                <a:gd name="connsiteX4" fmla="*/ 9663 w 186411"/>
                <a:gd name="connsiteY4" fmla="*/ 29454 h 49112"/>
                <a:gd name="connsiteX5" fmla="*/ 9663 w 186411"/>
                <a:gd name="connsiteY5" fmla="*/ 29454 h 4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411" h="49112">
                  <a:moveTo>
                    <a:pt x="9663" y="29454"/>
                  </a:moveTo>
                  <a:cubicBezTo>
                    <a:pt x="65237" y="52903"/>
                    <a:pt x="125383" y="58824"/>
                    <a:pt x="179257" y="27989"/>
                  </a:cubicBezTo>
                  <a:cubicBezTo>
                    <a:pt x="195671" y="18609"/>
                    <a:pt x="180898" y="-6715"/>
                    <a:pt x="164484" y="2664"/>
                  </a:cubicBezTo>
                  <a:cubicBezTo>
                    <a:pt x="117235" y="29748"/>
                    <a:pt x="65588" y="21482"/>
                    <a:pt x="17518" y="1199"/>
                  </a:cubicBezTo>
                  <a:cubicBezTo>
                    <a:pt x="49" y="-6129"/>
                    <a:pt x="-7454" y="22244"/>
                    <a:pt x="9663" y="29454"/>
                  </a:cubicBezTo>
                  <a:lnTo>
                    <a:pt x="9663" y="2945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578450" y="772081"/>
              <a:ext cx="810446" cy="352363"/>
            </a:xfrm>
            <a:custGeom>
              <a:avLst/>
              <a:gdLst>
                <a:gd name="connsiteX0" fmla="*/ 469253 w 810446"/>
                <a:gd name="connsiteY0" fmla="*/ 48412 h 352363"/>
                <a:gd name="connsiteX1" fmla="*/ 287290 w 810446"/>
                <a:gd name="connsiteY1" fmla="*/ 9838 h 352363"/>
                <a:gd name="connsiteX2" fmla="*/ 269762 w 810446"/>
                <a:gd name="connsiteY2" fmla="*/ 165245 h 352363"/>
                <a:gd name="connsiteX3" fmla="*/ 280138 w 810446"/>
                <a:gd name="connsiteY3" fmla="*/ 140214 h 352363"/>
                <a:gd name="connsiteX4" fmla="*/ 1273 w 810446"/>
                <a:gd name="connsiteY4" fmla="*/ 224747 h 352363"/>
                <a:gd name="connsiteX5" fmla="*/ 166587 w 810446"/>
                <a:gd name="connsiteY5" fmla="*/ 351429 h 352363"/>
                <a:gd name="connsiteX6" fmla="*/ 357285 w 810446"/>
                <a:gd name="connsiteY6" fmla="*/ 226799 h 352363"/>
                <a:gd name="connsiteX7" fmla="*/ 329967 w 810446"/>
                <a:gd name="connsiteY7" fmla="*/ 219412 h 352363"/>
                <a:gd name="connsiteX8" fmla="*/ 483205 w 810446"/>
                <a:gd name="connsiteY8" fmla="*/ 332787 h 352363"/>
                <a:gd name="connsiteX9" fmla="*/ 568324 w 810446"/>
                <a:gd name="connsiteY9" fmla="*/ 194439 h 352363"/>
                <a:gd name="connsiteX10" fmla="*/ 541534 w 810446"/>
                <a:gd name="connsiteY10" fmla="*/ 205753 h 352363"/>
                <a:gd name="connsiteX11" fmla="*/ 687796 w 810446"/>
                <a:gd name="connsiteY11" fmla="*/ 274165 h 352363"/>
                <a:gd name="connsiteX12" fmla="*/ 809730 w 810446"/>
                <a:gd name="connsiteY12" fmla="*/ 172808 h 352363"/>
                <a:gd name="connsiteX13" fmla="*/ 711480 w 810446"/>
                <a:gd name="connsiteY13" fmla="*/ 70629 h 352363"/>
                <a:gd name="connsiteX14" fmla="*/ 551148 w 810446"/>
                <a:gd name="connsiteY14" fmla="*/ 115241 h 352363"/>
                <a:gd name="connsiteX15" fmla="*/ 575652 w 810446"/>
                <a:gd name="connsiteY15" fmla="*/ 129486 h 352363"/>
                <a:gd name="connsiteX16" fmla="*/ 552086 w 810446"/>
                <a:gd name="connsiteY16" fmla="*/ 44777 h 352363"/>
                <a:gd name="connsiteX17" fmla="*/ 469136 w 810446"/>
                <a:gd name="connsiteY17" fmla="*/ 62481 h 352363"/>
                <a:gd name="connsiteX18" fmla="*/ 489888 w 810446"/>
                <a:gd name="connsiteY18" fmla="*/ 83233 h 352363"/>
                <a:gd name="connsiteX19" fmla="*/ 537372 w 810446"/>
                <a:gd name="connsiteY19" fmla="*/ 70160 h 352363"/>
                <a:gd name="connsiteX20" fmla="*/ 547514 w 810446"/>
                <a:gd name="connsiteY20" fmla="*/ 121748 h 352363"/>
                <a:gd name="connsiteX21" fmla="*/ 572018 w 810446"/>
                <a:gd name="connsiteY21" fmla="*/ 135993 h 352363"/>
                <a:gd name="connsiteX22" fmla="*/ 781005 w 810446"/>
                <a:gd name="connsiteY22" fmla="*/ 162314 h 352363"/>
                <a:gd name="connsiteX23" fmla="*/ 687972 w 810446"/>
                <a:gd name="connsiteY23" fmla="*/ 244854 h 352363"/>
                <a:gd name="connsiteX24" fmla="*/ 569966 w 810446"/>
                <a:gd name="connsiteY24" fmla="*/ 197957 h 352363"/>
                <a:gd name="connsiteX25" fmla="*/ 543175 w 810446"/>
                <a:gd name="connsiteY25" fmla="*/ 209271 h 352363"/>
                <a:gd name="connsiteX26" fmla="*/ 359454 w 810446"/>
                <a:gd name="connsiteY26" fmla="*/ 219471 h 352363"/>
                <a:gd name="connsiteX27" fmla="*/ 332136 w 810446"/>
                <a:gd name="connsiteY27" fmla="*/ 212085 h 352363"/>
                <a:gd name="connsiteX28" fmla="*/ 168873 w 810446"/>
                <a:gd name="connsiteY28" fmla="*/ 321884 h 352363"/>
                <a:gd name="connsiteX29" fmla="*/ 28942 w 810446"/>
                <a:gd name="connsiteY29" fmla="*/ 206926 h 352363"/>
                <a:gd name="connsiteX30" fmla="*/ 280314 w 810446"/>
                <a:gd name="connsiteY30" fmla="*/ 169642 h 352363"/>
                <a:gd name="connsiteX31" fmla="*/ 290690 w 810446"/>
                <a:gd name="connsiteY31" fmla="*/ 144611 h 352363"/>
                <a:gd name="connsiteX32" fmla="*/ 268062 w 810446"/>
                <a:gd name="connsiteY32" fmla="*/ 77547 h 352363"/>
                <a:gd name="connsiteX33" fmla="*/ 320529 w 810446"/>
                <a:gd name="connsiteY33" fmla="*/ 28421 h 352363"/>
                <a:gd name="connsiteX34" fmla="*/ 454656 w 810446"/>
                <a:gd name="connsiteY34" fmla="*/ 73854 h 352363"/>
                <a:gd name="connsiteX35" fmla="*/ 469253 w 810446"/>
                <a:gd name="connsiteY35" fmla="*/ 48412 h 352363"/>
                <a:gd name="connsiteX36" fmla="*/ 469253 w 810446"/>
                <a:gd name="connsiteY36" fmla="*/ 48412 h 35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10446" h="352363">
                  <a:moveTo>
                    <a:pt x="469253" y="48412"/>
                  </a:moveTo>
                  <a:cubicBezTo>
                    <a:pt x="416786" y="22383"/>
                    <a:pt x="345209" y="-19062"/>
                    <a:pt x="287290" y="9838"/>
                  </a:cubicBezTo>
                  <a:cubicBezTo>
                    <a:pt x="225502" y="40615"/>
                    <a:pt x="223861" y="121044"/>
                    <a:pt x="269762" y="165245"/>
                  </a:cubicBezTo>
                  <a:cubicBezTo>
                    <a:pt x="273221" y="156921"/>
                    <a:pt x="276679" y="148538"/>
                    <a:pt x="280138" y="140214"/>
                  </a:cubicBezTo>
                  <a:cubicBezTo>
                    <a:pt x="202229" y="133238"/>
                    <a:pt x="-18717" y="82061"/>
                    <a:pt x="1273" y="224747"/>
                  </a:cubicBezTo>
                  <a:cubicBezTo>
                    <a:pt x="12880" y="307639"/>
                    <a:pt x="85747" y="360105"/>
                    <a:pt x="166587" y="351429"/>
                  </a:cubicBezTo>
                  <a:cubicBezTo>
                    <a:pt x="242151" y="343281"/>
                    <a:pt x="320353" y="293511"/>
                    <a:pt x="357285" y="226799"/>
                  </a:cubicBezTo>
                  <a:cubicBezTo>
                    <a:pt x="348198" y="224337"/>
                    <a:pt x="339053" y="221874"/>
                    <a:pt x="329967" y="219412"/>
                  </a:cubicBezTo>
                  <a:cubicBezTo>
                    <a:pt x="337998" y="297145"/>
                    <a:pt x="409107" y="339119"/>
                    <a:pt x="483205" y="332787"/>
                  </a:cubicBezTo>
                  <a:cubicBezTo>
                    <a:pt x="559238" y="326280"/>
                    <a:pt x="601973" y="265372"/>
                    <a:pt x="568324" y="194439"/>
                  </a:cubicBezTo>
                  <a:cubicBezTo>
                    <a:pt x="561172" y="179373"/>
                    <a:pt x="536375" y="190043"/>
                    <a:pt x="541534" y="205753"/>
                  </a:cubicBezTo>
                  <a:cubicBezTo>
                    <a:pt x="561114" y="265079"/>
                    <a:pt x="632926" y="278914"/>
                    <a:pt x="687796" y="274165"/>
                  </a:cubicBezTo>
                  <a:cubicBezTo>
                    <a:pt x="749584" y="268831"/>
                    <a:pt x="801464" y="237292"/>
                    <a:pt x="809730" y="172808"/>
                  </a:cubicBezTo>
                  <a:cubicBezTo>
                    <a:pt x="817351" y="113482"/>
                    <a:pt x="762774" y="78719"/>
                    <a:pt x="711480" y="70629"/>
                  </a:cubicBezTo>
                  <a:cubicBezTo>
                    <a:pt x="656902" y="62012"/>
                    <a:pt x="590777" y="74264"/>
                    <a:pt x="551148" y="115241"/>
                  </a:cubicBezTo>
                  <a:cubicBezTo>
                    <a:pt x="559296" y="119989"/>
                    <a:pt x="567504" y="124738"/>
                    <a:pt x="575652" y="129486"/>
                  </a:cubicBezTo>
                  <a:cubicBezTo>
                    <a:pt x="588549" y="97244"/>
                    <a:pt x="582511" y="63946"/>
                    <a:pt x="552086" y="44777"/>
                  </a:cubicBezTo>
                  <a:cubicBezTo>
                    <a:pt x="524358" y="27308"/>
                    <a:pt x="488716" y="39091"/>
                    <a:pt x="469136" y="62481"/>
                  </a:cubicBezTo>
                  <a:cubicBezTo>
                    <a:pt x="457060" y="76843"/>
                    <a:pt x="477695" y="97713"/>
                    <a:pt x="489888" y="83233"/>
                  </a:cubicBezTo>
                  <a:cubicBezTo>
                    <a:pt x="502316" y="68402"/>
                    <a:pt x="518906" y="61191"/>
                    <a:pt x="537372" y="70160"/>
                  </a:cubicBezTo>
                  <a:cubicBezTo>
                    <a:pt x="558007" y="80185"/>
                    <a:pt x="554490" y="104278"/>
                    <a:pt x="547514" y="121748"/>
                  </a:cubicBezTo>
                  <a:cubicBezTo>
                    <a:pt x="541886" y="135817"/>
                    <a:pt x="562403" y="145959"/>
                    <a:pt x="572018" y="135993"/>
                  </a:cubicBezTo>
                  <a:cubicBezTo>
                    <a:pt x="616981" y="89447"/>
                    <a:pt x="775964" y="69281"/>
                    <a:pt x="781005" y="162314"/>
                  </a:cubicBezTo>
                  <a:cubicBezTo>
                    <a:pt x="783878" y="216012"/>
                    <a:pt x="733697" y="239520"/>
                    <a:pt x="687972" y="244854"/>
                  </a:cubicBezTo>
                  <a:cubicBezTo>
                    <a:pt x="648402" y="249485"/>
                    <a:pt x="584680" y="242627"/>
                    <a:pt x="569966" y="197957"/>
                  </a:cubicBezTo>
                  <a:cubicBezTo>
                    <a:pt x="561055" y="201708"/>
                    <a:pt x="552086" y="205460"/>
                    <a:pt x="543175" y="209271"/>
                  </a:cubicBezTo>
                  <a:cubicBezTo>
                    <a:pt x="597460" y="323642"/>
                    <a:pt x="371940" y="339939"/>
                    <a:pt x="359454" y="219471"/>
                  </a:cubicBezTo>
                  <a:cubicBezTo>
                    <a:pt x="358047" y="205929"/>
                    <a:pt x="339815" y="198250"/>
                    <a:pt x="332136" y="212085"/>
                  </a:cubicBezTo>
                  <a:cubicBezTo>
                    <a:pt x="299601" y="270883"/>
                    <a:pt x="234061" y="310628"/>
                    <a:pt x="168873" y="321884"/>
                  </a:cubicBezTo>
                  <a:cubicBezTo>
                    <a:pt x="96768" y="334312"/>
                    <a:pt x="31580" y="280731"/>
                    <a:pt x="28942" y="206926"/>
                  </a:cubicBezTo>
                  <a:cubicBezTo>
                    <a:pt x="25777" y="117234"/>
                    <a:pt x="231892" y="165304"/>
                    <a:pt x="280314" y="169642"/>
                  </a:cubicBezTo>
                  <a:cubicBezTo>
                    <a:pt x="293328" y="170815"/>
                    <a:pt x="299366" y="152993"/>
                    <a:pt x="290690" y="144611"/>
                  </a:cubicBezTo>
                  <a:cubicBezTo>
                    <a:pt x="271521" y="126145"/>
                    <a:pt x="262083" y="104044"/>
                    <a:pt x="268062" y="77547"/>
                  </a:cubicBezTo>
                  <a:cubicBezTo>
                    <a:pt x="273162" y="54860"/>
                    <a:pt x="296845" y="31001"/>
                    <a:pt x="320529" y="28421"/>
                  </a:cubicBezTo>
                  <a:cubicBezTo>
                    <a:pt x="363909" y="23673"/>
                    <a:pt x="417255" y="55329"/>
                    <a:pt x="454656" y="73854"/>
                  </a:cubicBezTo>
                  <a:cubicBezTo>
                    <a:pt x="471363" y="82061"/>
                    <a:pt x="486195" y="56795"/>
                    <a:pt x="469253" y="48412"/>
                  </a:cubicBezTo>
                  <a:lnTo>
                    <a:pt x="469253" y="4841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10957385" y="1815704"/>
              <a:ext cx="801420" cy="423522"/>
            </a:xfrm>
            <a:custGeom>
              <a:avLst/>
              <a:gdLst>
                <a:gd name="connsiteX0" fmla="*/ 319210 w 801420"/>
                <a:gd name="connsiteY0" fmla="*/ 134006 h 423522"/>
                <a:gd name="connsiteX1" fmla="*/ 72763 w 801420"/>
                <a:gd name="connsiteY1" fmla="*/ 7265 h 423522"/>
                <a:gd name="connsiteX2" fmla="*/ 306 w 801420"/>
                <a:gd name="connsiteY2" fmla="*/ 77025 h 423522"/>
                <a:gd name="connsiteX3" fmla="*/ 98381 w 801420"/>
                <a:gd name="connsiteY3" fmla="*/ 191573 h 423522"/>
                <a:gd name="connsiteX4" fmla="*/ 101898 w 801420"/>
                <a:gd name="connsiteY4" fmla="*/ 164783 h 423522"/>
                <a:gd name="connsiteX5" fmla="*/ 49900 w 801420"/>
                <a:gd name="connsiteY5" fmla="*/ 373770 h 423522"/>
                <a:gd name="connsiteX6" fmla="*/ 200442 w 801420"/>
                <a:gd name="connsiteY6" fmla="*/ 417092 h 423522"/>
                <a:gd name="connsiteX7" fmla="*/ 306020 w 801420"/>
                <a:gd name="connsiteY7" fmla="*/ 297679 h 423522"/>
                <a:gd name="connsiteX8" fmla="*/ 279230 w 801420"/>
                <a:gd name="connsiteY8" fmla="*/ 294162 h 423522"/>
                <a:gd name="connsiteX9" fmla="*/ 484348 w 801420"/>
                <a:gd name="connsiteY9" fmla="*/ 392530 h 423522"/>
                <a:gd name="connsiteX10" fmla="*/ 549947 w 801420"/>
                <a:gd name="connsiteY10" fmla="*/ 256409 h 423522"/>
                <a:gd name="connsiteX11" fmla="*/ 529194 w 801420"/>
                <a:gd name="connsiteY11" fmla="*/ 277161 h 423522"/>
                <a:gd name="connsiteX12" fmla="*/ 799794 w 801420"/>
                <a:gd name="connsiteY12" fmla="*/ 188583 h 423522"/>
                <a:gd name="connsiteX13" fmla="*/ 501935 w 801420"/>
                <a:gd name="connsiteY13" fmla="*/ 157338 h 423522"/>
                <a:gd name="connsiteX14" fmla="*/ 530191 w 801420"/>
                <a:gd name="connsiteY14" fmla="*/ 165134 h 423522"/>
                <a:gd name="connsiteX15" fmla="*/ 449351 w 801420"/>
                <a:gd name="connsiteY15" fmla="*/ 47773 h 423522"/>
                <a:gd name="connsiteX16" fmla="*/ 337266 w 801420"/>
                <a:gd name="connsiteY16" fmla="*/ 161207 h 423522"/>
                <a:gd name="connsiteX17" fmla="*/ 366577 w 801420"/>
                <a:gd name="connsiteY17" fmla="*/ 161207 h 423522"/>
                <a:gd name="connsiteX18" fmla="*/ 445013 w 801420"/>
                <a:gd name="connsiteY18" fmla="*/ 76850 h 423522"/>
                <a:gd name="connsiteX19" fmla="*/ 501935 w 801420"/>
                <a:gd name="connsiteY19" fmla="*/ 157279 h 423522"/>
                <a:gd name="connsiteX20" fmla="*/ 530191 w 801420"/>
                <a:gd name="connsiteY20" fmla="*/ 165076 h 423522"/>
                <a:gd name="connsiteX21" fmla="*/ 662091 w 801420"/>
                <a:gd name="connsiteY21" fmla="*/ 102643 h 423522"/>
                <a:gd name="connsiteX22" fmla="*/ 771596 w 801420"/>
                <a:gd name="connsiteY22" fmla="*/ 198315 h 423522"/>
                <a:gd name="connsiteX23" fmla="*/ 549888 w 801420"/>
                <a:gd name="connsiteY23" fmla="*/ 256292 h 423522"/>
                <a:gd name="connsiteX24" fmla="*/ 529136 w 801420"/>
                <a:gd name="connsiteY24" fmla="*/ 277044 h 423522"/>
                <a:gd name="connsiteX25" fmla="*/ 467172 w 801420"/>
                <a:gd name="connsiteY25" fmla="*/ 366501 h 423522"/>
                <a:gd name="connsiteX26" fmla="*/ 307427 w 801420"/>
                <a:gd name="connsiteY26" fmla="*/ 286248 h 423522"/>
                <a:gd name="connsiteX27" fmla="*/ 280636 w 801420"/>
                <a:gd name="connsiteY27" fmla="*/ 282730 h 423522"/>
                <a:gd name="connsiteX28" fmla="*/ 206655 w 801420"/>
                <a:gd name="connsiteY28" fmla="*/ 381274 h 423522"/>
                <a:gd name="connsiteX29" fmla="*/ 74287 w 801420"/>
                <a:gd name="connsiteY29" fmla="*/ 356946 h 423522"/>
                <a:gd name="connsiteX30" fmla="*/ 109578 w 801420"/>
                <a:gd name="connsiteY30" fmla="*/ 192863 h 423522"/>
                <a:gd name="connsiteX31" fmla="*/ 113095 w 801420"/>
                <a:gd name="connsiteY31" fmla="*/ 166072 h 423522"/>
                <a:gd name="connsiteX32" fmla="*/ 29558 w 801420"/>
                <a:gd name="connsiteY32" fmla="*/ 76791 h 423522"/>
                <a:gd name="connsiteX33" fmla="*/ 91991 w 801420"/>
                <a:gd name="connsiteY33" fmla="*/ 32531 h 423522"/>
                <a:gd name="connsiteX34" fmla="*/ 290895 w 801420"/>
                <a:gd name="connsiteY34" fmla="*/ 141568 h 423522"/>
                <a:gd name="connsiteX35" fmla="*/ 319210 w 801420"/>
                <a:gd name="connsiteY35" fmla="*/ 134006 h 423522"/>
                <a:gd name="connsiteX36" fmla="*/ 319210 w 801420"/>
                <a:gd name="connsiteY36" fmla="*/ 134006 h 42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01420" h="423522">
                  <a:moveTo>
                    <a:pt x="319210" y="134006"/>
                  </a:moveTo>
                  <a:cubicBezTo>
                    <a:pt x="289137" y="29424"/>
                    <a:pt x="174121" y="-19642"/>
                    <a:pt x="72763" y="7265"/>
                  </a:cubicBezTo>
                  <a:cubicBezTo>
                    <a:pt x="38176" y="16469"/>
                    <a:pt x="4175" y="38863"/>
                    <a:pt x="306" y="77025"/>
                  </a:cubicBezTo>
                  <a:cubicBezTo>
                    <a:pt x="-5029" y="129727"/>
                    <a:pt x="60687" y="169883"/>
                    <a:pt x="98381" y="191573"/>
                  </a:cubicBezTo>
                  <a:cubicBezTo>
                    <a:pt x="99553" y="182663"/>
                    <a:pt x="100726" y="173693"/>
                    <a:pt x="101898" y="164783"/>
                  </a:cubicBezTo>
                  <a:cubicBezTo>
                    <a:pt x="775" y="184656"/>
                    <a:pt x="-8605" y="304538"/>
                    <a:pt x="49900" y="373770"/>
                  </a:cubicBezTo>
                  <a:cubicBezTo>
                    <a:pt x="84311" y="414513"/>
                    <a:pt x="150144" y="434796"/>
                    <a:pt x="200442" y="417092"/>
                  </a:cubicBezTo>
                  <a:cubicBezTo>
                    <a:pt x="252264" y="398861"/>
                    <a:pt x="283802" y="344342"/>
                    <a:pt x="306020" y="297679"/>
                  </a:cubicBezTo>
                  <a:cubicBezTo>
                    <a:pt x="297110" y="296507"/>
                    <a:pt x="288140" y="295334"/>
                    <a:pt x="279230" y="294162"/>
                  </a:cubicBezTo>
                  <a:cubicBezTo>
                    <a:pt x="314344" y="377464"/>
                    <a:pt x="397412" y="415861"/>
                    <a:pt x="484348" y="392530"/>
                  </a:cubicBezTo>
                  <a:cubicBezTo>
                    <a:pt x="546077" y="375998"/>
                    <a:pt x="602238" y="315148"/>
                    <a:pt x="549947" y="256409"/>
                  </a:cubicBezTo>
                  <a:cubicBezTo>
                    <a:pt x="543029" y="263326"/>
                    <a:pt x="536112" y="270244"/>
                    <a:pt x="529194" y="277161"/>
                  </a:cubicBezTo>
                  <a:cubicBezTo>
                    <a:pt x="609507" y="353780"/>
                    <a:pt x="822071" y="333087"/>
                    <a:pt x="799794" y="188583"/>
                  </a:cubicBezTo>
                  <a:cubicBezTo>
                    <a:pt x="778749" y="52111"/>
                    <a:pt x="550123" y="26142"/>
                    <a:pt x="501935" y="157338"/>
                  </a:cubicBezTo>
                  <a:cubicBezTo>
                    <a:pt x="511374" y="159917"/>
                    <a:pt x="520753" y="162555"/>
                    <a:pt x="530191" y="165134"/>
                  </a:cubicBezTo>
                  <a:cubicBezTo>
                    <a:pt x="545843" y="104754"/>
                    <a:pt x="511842" y="53752"/>
                    <a:pt x="449351" y="47773"/>
                  </a:cubicBezTo>
                  <a:cubicBezTo>
                    <a:pt x="382346" y="41383"/>
                    <a:pt x="338672" y="99712"/>
                    <a:pt x="337266" y="161207"/>
                  </a:cubicBezTo>
                  <a:cubicBezTo>
                    <a:pt x="336856" y="180142"/>
                    <a:pt x="366167" y="180083"/>
                    <a:pt x="366577" y="161207"/>
                  </a:cubicBezTo>
                  <a:cubicBezTo>
                    <a:pt x="367632" y="114368"/>
                    <a:pt x="395888" y="76732"/>
                    <a:pt x="445013" y="76850"/>
                  </a:cubicBezTo>
                  <a:cubicBezTo>
                    <a:pt x="490739" y="76967"/>
                    <a:pt x="512604" y="116009"/>
                    <a:pt x="501935" y="157279"/>
                  </a:cubicBezTo>
                  <a:cubicBezTo>
                    <a:pt x="497128" y="175862"/>
                    <a:pt x="523801" y="182545"/>
                    <a:pt x="530191" y="165076"/>
                  </a:cubicBezTo>
                  <a:cubicBezTo>
                    <a:pt x="549712" y="111906"/>
                    <a:pt x="611559" y="98423"/>
                    <a:pt x="662091" y="102643"/>
                  </a:cubicBezTo>
                  <a:cubicBezTo>
                    <a:pt x="717723" y="107333"/>
                    <a:pt x="765559" y="140513"/>
                    <a:pt x="771596" y="198315"/>
                  </a:cubicBezTo>
                  <a:cubicBezTo>
                    <a:pt x="783204" y="310048"/>
                    <a:pt x="607983" y="311748"/>
                    <a:pt x="549888" y="256292"/>
                  </a:cubicBezTo>
                  <a:cubicBezTo>
                    <a:pt x="536112" y="243160"/>
                    <a:pt x="516649" y="262975"/>
                    <a:pt x="529136" y="277044"/>
                  </a:cubicBezTo>
                  <a:cubicBezTo>
                    <a:pt x="569292" y="322066"/>
                    <a:pt x="505980" y="357298"/>
                    <a:pt x="467172" y="366501"/>
                  </a:cubicBezTo>
                  <a:cubicBezTo>
                    <a:pt x="400108" y="382447"/>
                    <a:pt x="334158" y="349677"/>
                    <a:pt x="307427" y="286248"/>
                  </a:cubicBezTo>
                  <a:cubicBezTo>
                    <a:pt x="303089" y="275989"/>
                    <a:pt x="286792" y="269834"/>
                    <a:pt x="280636" y="282730"/>
                  </a:cubicBezTo>
                  <a:cubicBezTo>
                    <a:pt x="262933" y="319897"/>
                    <a:pt x="241770" y="358001"/>
                    <a:pt x="206655" y="381274"/>
                  </a:cubicBezTo>
                  <a:cubicBezTo>
                    <a:pt x="164858" y="408944"/>
                    <a:pt x="107643" y="389130"/>
                    <a:pt x="74287" y="356946"/>
                  </a:cubicBezTo>
                  <a:cubicBezTo>
                    <a:pt x="21644" y="306179"/>
                    <a:pt x="32079" y="208105"/>
                    <a:pt x="109578" y="192863"/>
                  </a:cubicBezTo>
                  <a:cubicBezTo>
                    <a:pt x="122357" y="190342"/>
                    <a:pt x="123530" y="172110"/>
                    <a:pt x="113095" y="166072"/>
                  </a:cubicBezTo>
                  <a:cubicBezTo>
                    <a:pt x="82963" y="148720"/>
                    <a:pt x="28034" y="118530"/>
                    <a:pt x="29558" y="76791"/>
                  </a:cubicBezTo>
                  <a:cubicBezTo>
                    <a:pt x="30555" y="49063"/>
                    <a:pt x="70887" y="37104"/>
                    <a:pt x="91991" y="32531"/>
                  </a:cubicBezTo>
                  <a:cubicBezTo>
                    <a:pt x="175000" y="14593"/>
                    <a:pt x="266802" y="57680"/>
                    <a:pt x="290895" y="141568"/>
                  </a:cubicBezTo>
                  <a:cubicBezTo>
                    <a:pt x="296171" y="159976"/>
                    <a:pt x="324428" y="152238"/>
                    <a:pt x="319210" y="134006"/>
                  </a:cubicBezTo>
                  <a:lnTo>
                    <a:pt x="319210" y="13400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8044508" y="3220977"/>
              <a:ext cx="583900" cy="346334"/>
            </a:xfrm>
            <a:custGeom>
              <a:avLst/>
              <a:gdLst>
                <a:gd name="connsiteX0" fmla="*/ 330023 w 583900"/>
                <a:gd name="connsiteY0" fmla="*/ 80125 h 346334"/>
                <a:gd name="connsiteX1" fmla="*/ 150170 w 583900"/>
                <a:gd name="connsiteY1" fmla="*/ 12885 h 346334"/>
                <a:gd name="connsiteX2" fmla="*/ 131176 w 583900"/>
                <a:gd name="connsiteY2" fmla="*/ 191683 h 346334"/>
                <a:gd name="connsiteX3" fmla="*/ 143839 w 583900"/>
                <a:gd name="connsiteY3" fmla="*/ 169641 h 346334"/>
                <a:gd name="connsiteX4" fmla="*/ 18036 w 583900"/>
                <a:gd name="connsiteY4" fmla="*/ 199655 h 346334"/>
                <a:gd name="connsiteX5" fmla="*/ 8070 w 583900"/>
                <a:gd name="connsiteY5" fmla="*/ 283954 h 346334"/>
                <a:gd name="connsiteX6" fmla="*/ 85686 w 583900"/>
                <a:gd name="connsiteY6" fmla="*/ 340348 h 346334"/>
                <a:gd name="connsiteX7" fmla="*/ 212779 w 583900"/>
                <a:gd name="connsiteY7" fmla="*/ 294271 h 346334"/>
                <a:gd name="connsiteX8" fmla="*/ 192026 w 583900"/>
                <a:gd name="connsiteY8" fmla="*/ 294271 h 346334"/>
                <a:gd name="connsiteX9" fmla="*/ 374868 w 583900"/>
                <a:gd name="connsiteY9" fmla="*/ 342165 h 346334"/>
                <a:gd name="connsiteX10" fmla="*/ 431967 w 583900"/>
                <a:gd name="connsiteY10" fmla="*/ 217887 h 346334"/>
                <a:gd name="connsiteX11" fmla="*/ 411918 w 583900"/>
                <a:gd name="connsiteY11" fmla="*/ 237935 h 346334"/>
                <a:gd name="connsiteX12" fmla="*/ 556832 w 583900"/>
                <a:gd name="connsiteY12" fmla="*/ 262381 h 346334"/>
                <a:gd name="connsiteX13" fmla="*/ 578287 w 583900"/>
                <a:gd name="connsiteY13" fmla="*/ 170872 h 346334"/>
                <a:gd name="connsiteX14" fmla="*/ 500672 w 583900"/>
                <a:gd name="connsiteY14" fmla="*/ 83701 h 346334"/>
                <a:gd name="connsiteX15" fmla="*/ 367892 w 583900"/>
                <a:gd name="connsiteY15" fmla="*/ 115239 h 346334"/>
                <a:gd name="connsiteX16" fmla="*/ 388645 w 583900"/>
                <a:gd name="connsiteY16" fmla="*/ 135992 h 346334"/>
                <a:gd name="connsiteX17" fmla="*/ 489709 w 583900"/>
                <a:gd name="connsiteY17" fmla="*/ 110667 h 346334"/>
                <a:gd name="connsiteX18" fmla="*/ 549035 w 583900"/>
                <a:gd name="connsiteY18" fmla="*/ 175620 h 346334"/>
                <a:gd name="connsiteX19" fmla="*/ 542117 w 583900"/>
                <a:gd name="connsiteY19" fmla="*/ 237056 h 346334"/>
                <a:gd name="connsiteX20" fmla="*/ 426749 w 583900"/>
                <a:gd name="connsiteY20" fmla="*/ 212611 h 346334"/>
                <a:gd name="connsiteX21" fmla="*/ 406700 w 583900"/>
                <a:gd name="connsiteY21" fmla="*/ 232659 h 346334"/>
                <a:gd name="connsiteX22" fmla="*/ 410980 w 583900"/>
                <a:gd name="connsiteY22" fmla="*/ 293275 h 346334"/>
                <a:gd name="connsiteX23" fmla="*/ 350951 w 583900"/>
                <a:gd name="connsiteY23" fmla="*/ 316196 h 346334"/>
                <a:gd name="connsiteX24" fmla="*/ 212837 w 583900"/>
                <a:gd name="connsiteY24" fmla="*/ 273519 h 346334"/>
                <a:gd name="connsiteX25" fmla="*/ 192085 w 583900"/>
                <a:gd name="connsiteY25" fmla="*/ 273519 h 346334"/>
                <a:gd name="connsiteX26" fmla="*/ 34860 w 583900"/>
                <a:gd name="connsiteY26" fmla="*/ 272112 h 346334"/>
                <a:gd name="connsiteX27" fmla="*/ 41133 w 583900"/>
                <a:gd name="connsiteY27" fmla="*/ 217769 h 346334"/>
                <a:gd name="connsiteX28" fmla="*/ 143839 w 583900"/>
                <a:gd name="connsiteY28" fmla="*/ 198893 h 346334"/>
                <a:gd name="connsiteX29" fmla="*/ 156501 w 583900"/>
                <a:gd name="connsiteY29" fmla="*/ 176851 h 346334"/>
                <a:gd name="connsiteX30" fmla="*/ 163595 w 583900"/>
                <a:gd name="connsiteY30" fmla="*/ 39441 h 346334"/>
                <a:gd name="connsiteX31" fmla="*/ 309329 w 583900"/>
                <a:gd name="connsiteY31" fmla="*/ 100818 h 346334"/>
                <a:gd name="connsiteX32" fmla="*/ 330023 w 583900"/>
                <a:gd name="connsiteY32" fmla="*/ 80125 h 346334"/>
                <a:gd name="connsiteX33" fmla="*/ 330023 w 583900"/>
                <a:gd name="connsiteY33" fmla="*/ 80125 h 34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83900" h="346334">
                  <a:moveTo>
                    <a:pt x="330023" y="80125"/>
                  </a:moveTo>
                  <a:cubicBezTo>
                    <a:pt x="283477" y="42489"/>
                    <a:pt x="213599" y="-29323"/>
                    <a:pt x="150170" y="12885"/>
                  </a:cubicBezTo>
                  <a:cubicBezTo>
                    <a:pt x="95124" y="49524"/>
                    <a:pt x="104796" y="141209"/>
                    <a:pt x="131176" y="191683"/>
                  </a:cubicBezTo>
                  <a:cubicBezTo>
                    <a:pt x="135397" y="184355"/>
                    <a:pt x="139618" y="176968"/>
                    <a:pt x="143839" y="169641"/>
                  </a:cubicBezTo>
                  <a:cubicBezTo>
                    <a:pt x="101104" y="164834"/>
                    <a:pt x="49692" y="165947"/>
                    <a:pt x="18036" y="199655"/>
                  </a:cubicBezTo>
                  <a:cubicBezTo>
                    <a:pt x="-3947" y="223045"/>
                    <a:pt x="-4006" y="256050"/>
                    <a:pt x="8070" y="283954"/>
                  </a:cubicBezTo>
                  <a:cubicBezTo>
                    <a:pt x="21377" y="314672"/>
                    <a:pt x="53561" y="335189"/>
                    <a:pt x="85686" y="340348"/>
                  </a:cubicBezTo>
                  <a:cubicBezTo>
                    <a:pt x="133287" y="348028"/>
                    <a:pt x="177488" y="323875"/>
                    <a:pt x="212779" y="294271"/>
                  </a:cubicBezTo>
                  <a:cubicBezTo>
                    <a:pt x="205861" y="294271"/>
                    <a:pt x="198944" y="294271"/>
                    <a:pt x="192026" y="294271"/>
                  </a:cubicBezTo>
                  <a:cubicBezTo>
                    <a:pt x="235348" y="342752"/>
                    <a:pt x="314019" y="353597"/>
                    <a:pt x="374868" y="342165"/>
                  </a:cubicBezTo>
                  <a:cubicBezTo>
                    <a:pt x="440701" y="329738"/>
                    <a:pt x="465909" y="275453"/>
                    <a:pt x="431967" y="217887"/>
                  </a:cubicBezTo>
                  <a:cubicBezTo>
                    <a:pt x="425284" y="224570"/>
                    <a:pt x="418601" y="231253"/>
                    <a:pt x="411918" y="237935"/>
                  </a:cubicBezTo>
                  <a:cubicBezTo>
                    <a:pt x="451781" y="259684"/>
                    <a:pt x="512513" y="290109"/>
                    <a:pt x="556832" y="262381"/>
                  </a:cubicBezTo>
                  <a:cubicBezTo>
                    <a:pt x="587667" y="243094"/>
                    <a:pt x="587960" y="201765"/>
                    <a:pt x="578287" y="170872"/>
                  </a:cubicBezTo>
                  <a:cubicBezTo>
                    <a:pt x="566504" y="133061"/>
                    <a:pt x="537603" y="98708"/>
                    <a:pt x="500672" y="83701"/>
                  </a:cubicBezTo>
                  <a:cubicBezTo>
                    <a:pt x="452894" y="64238"/>
                    <a:pt x="405235" y="83759"/>
                    <a:pt x="367892" y="115239"/>
                  </a:cubicBezTo>
                  <a:cubicBezTo>
                    <a:pt x="353413" y="127433"/>
                    <a:pt x="374282" y="148068"/>
                    <a:pt x="388645" y="135992"/>
                  </a:cubicBezTo>
                  <a:cubicBezTo>
                    <a:pt x="417604" y="111605"/>
                    <a:pt x="452601" y="97125"/>
                    <a:pt x="489709" y="110667"/>
                  </a:cubicBezTo>
                  <a:cubicBezTo>
                    <a:pt x="517613" y="120867"/>
                    <a:pt x="539010" y="148595"/>
                    <a:pt x="549035" y="175620"/>
                  </a:cubicBezTo>
                  <a:cubicBezTo>
                    <a:pt x="555835" y="193910"/>
                    <a:pt x="560877" y="223749"/>
                    <a:pt x="542117" y="237056"/>
                  </a:cubicBezTo>
                  <a:cubicBezTo>
                    <a:pt x="510286" y="259743"/>
                    <a:pt x="454302" y="227618"/>
                    <a:pt x="426749" y="212611"/>
                  </a:cubicBezTo>
                  <a:cubicBezTo>
                    <a:pt x="414028" y="205693"/>
                    <a:pt x="399021" y="219704"/>
                    <a:pt x="406700" y="232659"/>
                  </a:cubicBezTo>
                  <a:cubicBezTo>
                    <a:pt x="417780" y="251418"/>
                    <a:pt x="427453" y="274750"/>
                    <a:pt x="410980" y="293275"/>
                  </a:cubicBezTo>
                  <a:cubicBezTo>
                    <a:pt x="396735" y="309337"/>
                    <a:pt x="371175" y="314144"/>
                    <a:pt x="350951" y="316196"/>
                  </a:cubicBezTo>
                  <a:cubicBezTo>
                    <a:pt x="304053" y="320944"/>
                    <a:pt x="245489" y="310040"/>
                    <a:pt x="212837" y="273519"/>
                  </a:cubicBezTo>
                  <a:cubicBezTo>
                    <a:pt x="207209" y="267188"/>
                    <a:pt x="197947" y="268595"/>
                    <a:pt x="192085" y="273519"/>
                  </a:cubicBezTo>
                  <a:cubicBezTo>
                    <a:pt x="147415" y="310920"/>
                    <a:pt x="69389" y="336303"/>
                    <a:pt x="34860" y="272112"/>
                  </a:cubicBezTo>
                  <a:cubicBezTo>
                    <a:pt x="25247" y="254232"/>
                    <a:pt x="27181" y="232601"/>
                    <a:pt x="41133" y="217769"/>
                  </a:cubicBezTo>
                  <a:cubicBezTo>
                    <a:pt x="65637" y="191741"/>
                    <a:pt x="112007" y="195259"/>
                    <a:pt x="143839" y="198893"/>
                  </a:cubicBezTo>
                  <a:cubicBezTo>
                    <a:pt x="155622" y="200241"/>
                    <a:pt x="161133" y="185644"/>
                    <a:pt x="156501" y="176851"/>
                  </a:cubicBezTo>
                  <a:cubicBezTo>
                    <a:pt x="135808" y="137340"/>
                    <a:pt x="128773" y="73266"/>
                    <a:pt x="163595" y="39441"/>
                  </a:cubicBezTo>
                  <a:cubicBezTo>
                    <a:pt x="204747" y="-539"/>
                    <a:pt x="279139" y="76432"/>
                    <a:pt x="309329" y="100818"/>
                  </a:cubicBezTo>
                  <a:cubicBezTo>
                    <a:pt x="323809" y="112601"/>
                    <a:pt x="344678" y="92025"/>
                    <a:pt x="330023" y="80125"/>
                  </a:cubicBezTo>
                  <a:lnTo>
                    <a:pt x="330023" y="8012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8" name="图形 3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92279" y="6357603"/>
            <a:ext cx="5067300" cy="847725"/>
          </a:xfrm>
          <a:prstGeom prst="rect">
            <a:avLst/>
          </a:prstGeom>
        </p:spPr>
      </p:pic>
      <p:grpSp>
        <p:nvGrpSpPr>
          <p:cNvPr id="82" name="组合 81"/>
          <p:cNvGrpSpPr/>
          <p:nvPr/>
        </p:nvGrpSpPr>
        <p:grpSpPr>
          <a:xfrm>
            <a:off x="8570797" y="395150"/>
            <a:ext cx="2539853" cy="1006595"/>
            <a:chOff x="6603948" y="-203803"/>
            <a:chExt cx="3860718" cy="1530081"/>
          </a:xfrm>
        </p:grpSpPr>
        <p:sp>
          <p:nvSpPr>
            <p:cNvPr id="61" name="任意多边形: 形状 60"/>
            <p:cNvSpPr/>
            <p:nvPr/>
          </p:nvSpPr>
          <p:spPr>
            <a:xfrm>
              <a:off x="8755000" y="-203803"/>
              <a:ext cx="1305224" cy="1305224"/>
            </a:xfrm>
            <a:custGeom>
              <a:avLst/>
              <a:gdLst>
                <a:gd name="connsiteX0" fmla="*/ 1305546 w 1305224"/>
                <a:gd name="connsiteY0" fmla="*/ 652899 h 1305224"/>
                <a:gd name="connsiteX1" fmla="*/ 652933 w 1305224"/>
                <a:gd name="connsiteY1" fmla="*/ 1305511 h 1305224"/>
                <a:gd name="connsiteX2" fmla="*/ 321 w 1305224"/>
                <a:gd name="connsiteY2" fmla="*/ 652899 h 1305224"/>
                <a:gd name="connsiteX3" fmla="*/ 652933 w 1305224"/>
                <a:gd name="connsiteY3" fmla="*/ 286 h 1305224"/>
                <a:gd name="connsiteX4" fmla="*/ 1305546 w 1305224"/>
                <a:gd name="connsiteY4" fmla="*/ 652899 h 130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224" h="1305224">
                  <a:moveTo>
                    <a:pt x="1305546" y="652899"/>
                  </a:moveTo>
                  <a:cubicBezTo>
                    <a:pt x="1305546" y="1013326"/>
                    <a:pt x="1013361" y="1305511"/>
                    <a:pt x="652933" y="1305511"/>
                  </a:cubicBezTo>
                  <a:cubicBezTo>
                    <a:pt x="292506" y="1305511"/>
                    <a:pt x="321" y="1013326"/>
                    <a:pt x="321" y="652899"/>
                  </a:cubicBezTo>
                  <a:cubicBezTo>
                    <a:pt x="321" y="292471"/>
                    <a:pt x="292506" y="286"/>
                    <a:pt x="652933" y="286"/>
                  </a:cubicBezTo>
                  <a:cubicBezTo>
                    <a:pt x="1013361" y="286"/>
                    <a:pt x="1305546" y="292471"/>
                    <a:pt x="1305546" y="652899"/>
                  </a:cubicBezTo>
                  <a:close/>
                </a:path>
              </a:pathLst>
            </a:custGeom>
            <a:solidFill>
              <a:srgbClr val="FF94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6603948" y="172586"/>
              <a:ext cx="3860718" cy="1153692"/>
            </a:xfrm>
            <a:custGeom>
              <a:avLst/>
              <a:gdLst>
                <a:gd name="connsiteX0" fmla="*/ 1876300 w 3860718"/>
                <a:gd name="connsiteY0" fmla="*/ 1 h 1153692"/>
                <a:gd name="connsiteX1" fmla="*/ 1392492 w 3860718"/>
                <a:gd name="connsiteY1" fmla="*/ 150708 h 1153692"/>
                <a:gd name="connsiteX2" fmla="*/ 1149325 w 3860718"/>
                <a:gd name="connsiteY2" fmla="*/ 83046 h 1153692"/>
                <a:gd name="connsiteX3" fmla="*/ 639800 w 3860718"/>
                <a:gd name="connsiteY3" fmla="*/ 503025 h 1153692"/>
                <a:gd name="connsiteX4" fmla="*/ 524684 w 3860718"/>
                <a:gd name="connsiteY4" fmla="*/ 481747 h 1153692"/>
                <a:gd name="connsiteX5" fmla="*/ 212400 w 3860718"/>
                <a:gd name="connsiteY5" fmla="*/ 698048 h 1153692"/>
                <a:gd name="connsiteX6" fmla="*/ 151704 w 3860718"/>
                <a:gd name="connsiteY6" fmla="*/ 686184 h 1153692"/>
                <a:gd name="connsiteX7" fmla="*/ 0 w 3860718"/>
                <a:gd name="connsiteY7" fmla="*/ 785841 h 1153692"/>
                <a:gd name="connsiteX8" fmla="*/ 716637 w 3860718"/>
                <a:gd name="connsiteY8" fmla="*/ 785841 h 1153692"/>
                <a:gd name="connsiteX9" fmla="*/ 607261 w 3860718"/>
                <a:gd name="connsiteY9" fmla="*/ 914735 h 1153692"/>
                <a:gd name="connsiteX10" fmla="*/ 595551 w 3860718"/>
                <a:gd name="connsiteY10" fmla="*/ 914505 h 1153692"/>
                <a:gd name="connsiteX11" fmla="*/ 308519 w 3860718"/>
                <a:gd name="connsiteY11" fmla="*/ 1153693 h 1153692"/>
                <a:gd name="connsiteX12" fmla="*/ 3860718 w 3860718"/>
                <a:gd name="connsiteY12" fmla="*/ 1153693 h 1153692"/>
                <a:gd name="connsiteX13" fmla="*/ 3598865 w 3860718"/>
                <a:gd name="connsiteY13" fmla="*/ 990051 h 1153692"/>
                <a:gd name="connsiteX14" fmla="*/ 3493928 w 3860718"/>
                <a:gd name="connsiteY14" fmla="*/ 1009569 h 1153692"/>
                <a:gd name="connsiteX15" fmla="*/ 2954791 w 3860718"/>
                <a:gd name="connsiteY15" fmla="*/ 654422 h 1153692"/>
                <a:gd name="connsiteX16" fmla="*/ 2756017 w 3860718"/>
                <a:gd name="connsiteY16" fmla="*/ 689401 h 1153692"/>
                <a:gd name="connsiteX17" fmla="*/ 1876258 w 3860718"/>
                <a:gd name="connsiteY17" fmla="*/ 0 h 115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60718" h="1153692">
                  <a:moveTo>
                    <a:pt x="1876300" y="1"/>
                  </a:moveTo>
                  <a:cubicBezTo>
                    <a:pt x="1699266" y="1"/>
                    <a:pt x="1533694" y="55065"/>
                    <a:pt x="1392492" y="150708"/>
                  </a:cubicBezTo>
                  <a:cubicBezTo>
                    <a:pt x="1319357" y="107394"/>
                    <a:pt x="1236757" y="83046"/>
                    <a:pt x="1149325" y="83046"/>
                  </a:cubicBezTo>
                  <a:cubicBezTo>
                    <a:pt x="915154" y="83046"/>
                    <a:pt x="715630" y="257998"/>
                    <a:pt x="639800" y="503025"/>
                  </a:cubicBezTo>
                  <a:cubicBezTo>
                    <a:pt x="603827" y="489251"/>
                    <a:pt x="565060" y="481747"/>
                    <a:pt x="524684" y="481747"/>
                  </a:cubicBezTo>
                  <a:cubicBezTo>
                    <a:pt x="385777" y="481747"/>
                    <a:pt x="266186" y="570450"/>
                    <a:pt x="212400" y="698048"/>
                  </a:cubicBezTo>
                  <a:cubicBezTo>
                    <a:pt x="193550" y="690378"/>
                    <a:pt x="173108" y="686184"/>
                    <a:pt x="151704" y="686184"/>
                  </a:cubicBezTo>
                  <a:cubicBezTo>
                    <a:pt x="85176" y="686184"/>
                    <a:pt x="27618" y="726781"/>
                    <a:pt x="0" y="785841"/>
                  </a:cubicBezTo>
                  <a:lnTo>
                    <a:pt x="716637" y="785841"/>
                  </a:lnTo>
                  <a:cubicBezTo>
                    <a:pt x="674528" y="823246"/>
                    <a:pt x="637632" y="866655"/>
                    <a:pt x="607261" y="914735"/>
                  </a:cubicBezTo>
                  <a:cubicBezTo>
                    <a:pt x="603381" y="914580"/>
                    <a:pt x="599469" y="914505"/>
                    <a:pt x="595551" y="914505"/>
                  </a:cubicBezTo>
                  <a:cubicBezTo>
                    <a:pt x="452762" y="914505"/>
                    <a:pt x="333942" y="1017554"/>
                    <a:pt x="308519" y="1153693"/>
                  </a:cubicBezTo>
                  <a:lnTo>
                    <a:pt x="3860718" y="1153693"/>
                  </a:lnTo>
                  <a:cubicBezTo>
                    <a:pt x="3813030" y="1056745"/>
                    <a:pt x="3713751" y="990051"/>
                    <a:pt x="3598865" y="990051"/>
                  </a:cubicBezTo>
                  <a:cubicBezTo>
                    <a:pt x="3561905" y="990051"/>
                    <a:pt x="3526476" y="996977"/>
                    <a:pt x="3493928" y="1009569"/>
                  </a:cubicBezTo>
                  <a:cubicBezTo>
                    <a:pt x="3401034" y="800108"/>
                    <a:pt x="3194625" y="654422"/>
                    <a:pt x="2954791" y="654422"/>
                  </a:cubicBezTo>
                  <a:cubicBezTo>
                    <a:pt x="2885070" y="654422"/>
                    <a:pt x="2818131" y="666790"/>
                    <a:pt x="2756017" y="689401"/>
                  </a:cubicBezTo>
                  <a:cubicBezTo>
                    <a:pt x="2625063" y="287179"/>
                    <a:pt x="2280610" y="0"/>
                    <a:pt x="187625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</a:gra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图形 51"/>
          <p:cNvGrpSpPr/>
          <p:nvPr/>
        </p:nvGrpSpPr>
        <p:grpSpPr>
          <a:xfrm>
            <a:off x="4657933" y="5186456"/>
            <a:ext cx="996108" cy="968857"/>
            <a:chOff x="3575545" y="9233"/>
            <a:chExt cx="3397336" cy="3304393"/>
          </a:xfrm>
        </p:grpSpPr>
        <p:sp>
          <p:nvSpPr>
            <p:cNvPr id="67" name="任意多边形: 形状 66"/>
            <p:cNvSpPr/>
            <p:nvPr/>
          </p:nvSpPr>
          <p:spPr>
            <a:xfrm>
              <a:off x="3613367" y="2881500"/>
              <a:ext cx="2729179" cy="432126"/>
            </a:xfrm>
            <a:custGeom>
              <a:avLst/>
              <a:gdLst>
                <a:gd name="connsiteX0" fmla="*/ 98476 w 2729179"/>
                <a:gd name="connsiteY0" fmla="*/ 128384 h 432126"/>
                <a:gd name="connsiteX1" fmla="*/ 478164 w 2729179"/>
                <a:gd name="connsiteY1" fmla="*/ 86854 h 432126"/>
                <a:gd name="connsiteX2" fmla="*/ 1065503 w 2729179"/>
                <a:gd name="connsiteY2" fmla="*/ 152115 h 432126"/>
                <a:gd name="connsiteX3" fmla="*/ 1729970 w 2729179"/>
                <a:gd name="connsiteY3" fmla="*/ 98721 h 432126"/>
                <a:gd name="connsiteX4" fmla="*/ 2661408 w 2729179"/>
                <a:gd name="connsiteY4" fmla="*/ 39394 h 432126"/>
                <a:gd name="connsiteX5" fmla="*/ 2139319 w 2729179"/>
                <a:gd name="connsiteY5" fmla="*/ 419082 h 432126"/>
                <a:gd name="connsiteX6" fmla="*/ 1231613 w 2729179"/>
                <a:gd name="connsiteY6" fmla="*/ 359756 h 432126"/>
                <a:gd name="connsiteX7" fmla="*/ 98451 w 2729179"/>
                <a:gd name="connsiteY7" fmla="*/ 128379 h 43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9179" h="432126">
                  <a:moveTo>
                    <a:pt x="98476" y="128384"/>
                  </a:moveTo>
                  <a:cubicBezTo>
                    <a:pt x="98476" y="128384"/>
                    <a:pt x="169669" y="-2136"/>
                    <a:pt x="478164" y="86854"/>
                  </a:cubicBezTo>
                  <a:cubicBezTo>
                    <a:pt x="786676" y="175846"/>
                    <a:pt x="887513" y="193643"/>
                    <a:pt x="1065503" y="152115"/>
                  </a:cubicBezTo>
                  <a:cubicBezTo>
                    <a:pt x="1243492" y="110588"/>
                    <a:pt x="1474852" y="3796"/>
                    <a:pt x="1729970" y="98721"/>
                  </a:cubicBezTo>
                  <a:cubicBezTo>
                    <a:pt x="1985087" y="193645"/>
                    <a:pt x="2489371" y="-102993"/>
                    <a:pt x="2661408" y="39394"/>
                  </a:cubicBezTo>
                  <a:cubicBezTo>
                    <a:pt x="2833446" y="181781"/>
                    <a:pt x="2685139" y="448743"/>
                    <a:pt x="2139319" y="419082"/>
                  </a:cubicBezTo>
                  <a:cubicBezTo>
                    <a:pt x="1593495" y="389419"/>
                    <a:pt x="1623181" y="235166"/>
                    <a:pt x="1231613" y="359756"/>
                  </a:cubicBezTo>
                  <a:cubicBezTo>
                    <a:pt x="840046" y="484343"/>
                    <a:pt x="-346511" y="472479"/>
                    <a:pt x="98451" y="128379"/>
                  </a:cubicBezTo>
                  <a:close/>
                </a:path>
              </a:pathLst>
            </a:custGeom>
            <a:solidFill>
              <a:srgbClr val="008E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3575552" y="141281"/>
              <a:ext cx="3397329" cy="3012149"/>
            </a:xfrm>
            <a:custGeom>
              <a:avLst/>
              <a:gdLst>
                <a:gd name="connsiteX0" fmla="*/ 2141852 w 3397329"/>
                <a:gd name="connsiteY0" fmla="*/ 0 h 3012149"/>
                <a:gd name="connsiteX1" fmla="*/ 1904195 w 3397329"/>
                <a:gd name="connsiteY1" fmla="*/ 12859 h 3012149"/>
                <a:gd name="connsiteX2" fmla="*/ 1050472 w 3397329"/>
                <a:gd name="connsiteY2" fmla="*/ 349170 h 3012149"/>
                <a:gd name="connsiteX3" fmla="*/ 539649 w 3397329"/>
                <a:gd name="connsiteY3" fmla="*/ 587057 h 3012149"/>
                <a:gd name="connsiteX4" fmla="*/ 982823 w 3397329"/>
                <a:gd name="connsiteY4" fmla="*/ 647295 h 3012149"/>
                <a:gd name="connsiteX5" fmla="*/ 1173025 w 3397329"/>
                <a:gd name="connsiteY5" fmla="*/ 1402826 h 3012149"/>
                <a:gd name="connsiteX6" fmla="*/ 572558 w 3397329"/>
                <a:gd name="connsiteY6" fmla="*/ 1518173 h 3012149"/>
                <a:gd name="connsiteX7" fmla="*/ 442209 w 3397329"/>
                <a:gd name="connsiteY7" fmla="*/ 1711054 h 3012149"/>
                <a:gd name="connsiteX8" fmla="*/ 87283 w 3397329"/>
                <a:gd name="connsiteY8" fmla="*/ 1735241 h 3012149"/>
                <a:gd name="connsiteX9" fmla="*/ 111393 w 3397329"/>
                <a:gd name="connsiteY9" fmla="*/ 1480441 h 3012149"/>
                <a:gd name="connsiteX10" fmla="*/ 45339 w 3397329"/>
                <a:gd name="connsiteY10" fmla="*/ 1732105 h 3012149"/>
                <a:gd name="connsiteX11" fmla="*/ 70444 w 3397329"/>
                <a:gd name="connsiteY11" fmla="*/ 1739453 h 3012149"/>
                <a:gd name="connsiteX12" fmla="*/ 221535 w 3397329"/>
                <a:gd name="connsiteY12" fmla="*/ 1824412 h 3012149"/>
                <a:gd name="connsiteX13" fmla="*/ 423450 w 3397329"/>
                <a:gd name="connsiteY13" fmla="*/ 1778794 h 3012149"/>
                <a:gd name="connsiteX14" fmla="*/ 396277 w 3397329"/>
                <a:gd name="connsiteY14" fmla="*/ 2256478 h 3012149"/>
                <a:gd name="connsiteX15" fmla="*/ 494709 w 3397329"/>
                <a:gd name="connsiteY15" fmla="*/ 2803599 h 3012149"/>
                <a:gd name="connsiteX16" fmla="*/ 779120 w 3397329"/>
                <a:gd name="connsiteY16" fmla="*/ 3002756 h 3012149"/>
                <a:gd name="connsiteX17" fmla="*/ 824584 w 3397329"/>
                <a:gd name="connsiteY17" fmla="*/ 2788749 h 3012149"/>
                <a:gd name="connsiteX18" fmla="*/ 853823 w 3397329"/>
                <a:gd name="connsiteY18" fmla="*/ 2592118 h 3012149"/>
                <a:gd name="connsiteX19" fmla="*/ 1760353 w 3397329"/>
                <a:gd name="connsiteY19" fmla="*/ 2625720 h 3012149"/>
                <a:gd name="connsiteX20" fmla="*/ 1762879 w 3397329"/>
                <a:gd name="connsiteY20" fmla="*/ 2860621 h 3012149"/>
                <a:gd name="connsiteX21" fmla="*/ 2092528 w 3397329"/>
                <a:gd name="connsiteY21" fmla="*/ 2982243 h 3012149"/>
                <a:gd name="connsiteX22" fmla="*/ 2145036 w 3397329"/>
                <a:gd name="connsiteY22" fmla="*/ 2684435 h 3012149"/>
                <a:gd name="connsiteX23" fmla="*/ 2220888 w 3397329"/>
                <a:gd name="connsiteY23" fmla="*/ 2336562 h 3012149"/>
                <a:gd name="connsiteX24" fmla="*/ 2258776 w 3397329"/>
                <a:gd name="connsiteY24" fmla="*/ 1557077 h 3012149"/>
                <a:gd name="connsiteX25" fmla="*/ 2942273 w 3397329"/>
                <a:gd name="connsiteY25" fmla="*/ 389993 h 3012149"/>
                <a:gd name="connsiteX26" fmla="*/ 3394705 w 3397329"/>
                <a:gd name="connsiteY26" fmla="*/ 216245 h 3012149"/>
                <a:gd name="connsiteX27" fmla="*/ 2814617 w 3397329"/>
                <a:gd name="connsiteY27" fmla="*/ 174838 h 3012149"/>
                <a:gd name="connsiteX28" fmla="*/ 2141823 w 3397329"/>
                <a:gd name="connsiteY28" fmla="*/ 20 h 30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97329" h="3012149">
                  <a:moveTo>
                    <a:pt x="2141852" y="0"/>
                  </a:moveTo>
                  <a:cubicBezTo>
                    <a:pt x="2069005" y="152"/>
                    <a:pt x="1990278" y="4386"/>
                    <a:pt x="1904195" y="12859"/>
                  </a:cubicBezTo>
                  <a:cubicBezTo>
                    <a:pt x="1592352" y="43553"/>
                    <a:pt x="1231278" y="146166"/>
                    <a:pt x="1050472" y="349170"/>
                  </a:cubicBezTo>
                  <a:cubicBezTo>
                    <a:pt x="623586" y="202213"/>
                    <a:pt x="497644" y="482088"/>
                    <a:pt x="539649" y="587057"/>
                  </a:cubicBezTo>
                  <a:cubicBezTo>
                    <a:pt x="581637" y="692026"/>
                    <a:pt x="838143" y="714501"/>
                    <a:pt x="982823" y="647295"/>
                  </a:cubicBezTo>
                  <a:cubicBezTo>
                    <a:pt x="982823" y="647295"/>
                    <a:pt x="865399" y="1123240"/>
                    <a:pt x="1173025" y="1402826"/>
                  </a:cubicBezTo>
                  <a:cubicBezTo>
                    <a:pt x="915874" y="1413945"/>
                    <a:pt x="715816" y="1445475"/>
                    <a:pt x="572558" y="1518173"/>
                  </a:cubicBezTo>
                  <a:cubicBezTo>
                    <a:pt x="514387" y="1547694"/>
                    <a:pt x="471738" y="1619737"/>
                    <a:pt x="442209" y="1711054"/>
                  </a:cubicBezTo>
                  <a:cubicBezTo>
                    <a:pt x="353880" y="1765791"/>
                    <a:pt x="139404" y="1880008"/>
                    <a:pt x="87283" y="1735241"/>
                  </a:cubicBezTo>
                  <a:cubicBezTo>
                    <a:pt x="171186" y="1651338"/>
                    <a:pt x="73637" y="1549658"/>
                    <a:pt x="111393" y="1480441"/>
                  </a:cubicBezTo>
                  <a:cubicBezTo>
                    <a:pt x="-31241" y="1560148"/>
                    <a:pt x="-17586" y="1679666"/>
                    <a:pt x="45339" y="1732105"/>
                  </a:cubicBezTo>
                  <a:cubicBezTo>
                    <a:pt x="62119" y="1742593"/>
                    <a:pt x="70444" y="1739453"/>
                    <a:pt x="70444" y="1739453"/>
                  </a:cubicBezTo>
                  <a:cubicBezTo>
                    <a:pt x="70444" y="1739453"/>
                    <a:pt x="92535" y="1835950"/>
                    <a:pt x="221535" y="1824412"/>
                  </a:cubicBezTo>
                  <a:cubicBezTo>
                    <a:pt x="309247" y="1816568"/>
                    <a:pt x="379598" y="1795314"/>
                    <a:pt x="423450" y="1778794"/>
                  </a:cubicBezTo>
                  <a:cubicBezTo>
                    <a:pt x="386811" y="1933718"/>
                    <a:pt x="380776" y="2122380"/>
                    <a:pt x="396277" y="2256478"/>
                  </a:cubicBezTo>
                  <a:cubicBezTo>
                    <a:pt x="438074" y="2618017"/>
                    <a:pt x="493271" y="2674767"/>
                    <a:pt x="494709" y="2803599"/>
                  </a:cubicBezTo>
                  <a:cubicBezTo>
                    <a:pt x="497580" y="3061068"/>
                    <a:pt x="557685" y="3011164"/>
                    <a:pt x="779120" y="3002756"/>
                  </a:cubicBezTo>
                  <a:cubicBezTo>
                    <a:pt x="923537" y="2997273"/>
                    <a:pt x="813378" y="2865295"/>
                    <a:pt x="824584" y="2788749"/>
                  </a:cubicBezTo>
                  <a:cubicBezTo>
                    <a:pt x="834184" y="2723175"/>
                    <a:pt x="847355" y="2645464"/>
                    <a:pt x="853823" y="2592118"/>
                  </a:cubicBezTo>
                  <a:cubicBezTo>
                    <a:pt x="1042933" y="2743413"/>
                    <a:pt x="1410791" y="2801914"/>
                    <a:pt x="1760353" y="2625720"/>
                  </a:cubicBezTo>
                  <a:cubicBezTo>
                    <a:pt x="1765031" y="2718012"/>
                    <a:pt x="1759840" y="2720365"/>
                    <a:pt x="1762879" y="2860621"/>
                  </a:cubicBezTo>
                  <a:cubicBezTo>
                    <a:pt x="1765900" y="3000074"/>
                    <a:pt x="1808793" y="2995347"/>
                    <a:pt x="2092528" y="2982243"/>
                  </a:cubicBezTo>
                  <a:cubicBezTo>
                    <a:pt x="2202122" y="2977182"/>
                    <a:pt x="2131690" y="2754114"/>
                    <a:pt x="2145036" y="2684435"/>
                  </a:cubicBezTo>
                  <a:cubicBezTo>
                    <a:pt x="2159276" y="2610076"/>
                    <a:pt x="2190392" y="2509636"/>
                    <a:pt x="2220888" y="2336562"/>
                  </a:cubicBezTo>
                  <a:cubicBezTo>
                    <a:pt x="2239249" y="2232355"/>
                    <a:pt x="2318742" y="1776411"/>
                    <a:pt x="2258776" y="1557077"/>
                  </a:cubicBezTo>
                  <a:cubicBezTo>
                    <a:pt x="3551901" y="1315783"/>
                    <a:pt x="2942273" y="389993"/>
                    <a:pt x="2942273" y="389993"/>
                  </a:cubicBezTo>
                  <a:cubicBezTo>
                    <a:pt x="2942273" y="389993"/>
                    <a:pt x="3328918" y="480266"/>
                    <a:pt x="3394705" y="216245"/>
                  </a:cubicBezTo>
                  <a:cubicBezTo>
                    <a:pt x="3426950" y="86822"/>
                    <a:pt x="3157869" y="-73897"/>
                    <a:pt x="2814617" y="174838"/>
                  </a:cubicBezTo>
                  <a:cubicBezTo>
                    <a:pt x="2622666" y="61460"/>
                    <a:pt x="2427605" y="-571"/>
                    <a:pt x="2141823" y="20"/>
                  </a:cubicBezTo>
                  <a:close/>
                </a:path>
              </a:pathLst>
            </a:custGeom>
            <a:solidFill>
              <a:srgbClr val="FFFFFF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4578794" y="789680"/>
              <a:ext cx="2041192" cy="911522"/>
            </a:xfrm>
            <a:custGeom>
              <a:avLst/>
              <a:gdLst>
                <a:gd name="connsiteX0" fmla="*/ 1702570 w 2041192"/>
                <a:gd name="connsiteY0" fmla="*/ 1748 h 911522"/>
                <a:gd name="connsiteX1" fmla="*/ 96 w 2041192"/>
                <a:gd name="connsiteY1" fmla="*/ 273373 h 911522"/>
                <a:gd name="connsiteX2" fmla="*/ 1096617 w 2041192"/>
                <a:gd name="connsiteY2" fmla="*/ 895100 h 911522"/>
                <a:gd name="connsiteX3" fmla="*/ 2002142 w 2041192"/>
                <a:gd name="connsiteY3" fmla="*/ 9267 h 911522"/>
                <a:gd name="connsiteX4" fmla="*/ 1702595 w 2041192"/>
                <a:gd name="connsiteY4" fmla="*/ 1761 h 91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1192" h="911522">
                  <a:moveTo>
                    <a:pt x="1702570" y="1748"/>
                  </a:moveTo>
                  <a:cubicBezTo>
                    <a:pt x="1242496" y="2018"/>
                    <a:pt x="624737" y="56318"/>
                    <a:pt x="96" y="273373"/>
                  </a:cubicBezTo>
                  <a:cubicBezTo>
                    <a:pt x="12861" y="564202"/>
                    <a:pt x="177669" y="1008673"/>
                    <a:pt x="1096617" y="895100"/>
                  </a:cubicBezTo>
                  <a:cubicBezTo>
                    <a:pt x="2098595" y="771252"/>
                    <a:pt x="2095876" y="289882"/>
                    <a:pt x="2002142" y="9267"/>
                  </a:cubicBezTo>
                  <a:cubicBezTo>
                    <a:pt x="1912560" y="4683"/>
                    <a:pt x="1812048" y="1697"/>
                    <a:pt x="1702595" y="1761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0" name="图形 51"/>
            <p:cNvGrpSpPr/>
            <p:nvPr/>
          </p:nvGrpSpPr>
          <p:grpSpPr>
            <a:xfrm>
              <a:off x="5101905" y="539424"/>
              <a:ext cx="153955" cy="202939"/>
              <a:chOff x="5101905" y="539424"/>
              <a:chExt cx="153955" cy="202939"/>
            </a:xfrm>
          </p:grpSpPr>
          <p:sp>
            <p:nvSpPr>
              <p:cNvPr id="71" name="任意多边形: 形状 70"/>
              <p:cNvSpPr/>
              <p:nvPr/>
            </p:nvSpPr>
            <p:spPr>
              <a:xfrm>
                <a:off x="5101905" y="539424"/>
                <a:ext cx="153955" cy="202939"/>
              </a:xfrm>
              <a:custGeom>
                <a:avLst/>
                <a:gdLst>
                  <a:gd name="connsiteX0" fmla="*/ 153613 w 153955"/>
                  <a:gd name="connsiteY0" fmla="*/ 102291 h 202939"/>
                  <a:gd name="connsiteX1" fmla="*/ 76635 w 153955"/>
                  <a:gd name="connsiteY1" fmla="*/ 203761 h 202939"/>
                  <a:gd name="connsiteX2" fmla="*/ -343 w 153955"/>
                  <a:gd name="connsiteY2" fmla="*/ 102291 h 202939"/>
                  <a:gd name="connsiteX3" fmla="*/ 76635 w 153955"/>
                  <a:gd name="connsiteY3" fmla="*/ 821 h 202939"/>
                  <a:gd name="connsiteX4" fmla="*/ 153613 w 153955"/>
                  <a:gd name="connsiteY4" fmla="*/ 102291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613" y="102291"/>
                    </a:moveTo>
                    <a:cubicBezTo>
                      <a:pt x="153613" y="158331"/>
                      <a:pt x="119148" y="203761"/>
                      <a:pt x="76635" y="203761"/>
                    </a:cubicBezTo>
                    <a:cubicBezTo>
                      <a:pt x="34121" y="203761"/>
                      <a:pt x="-343" y="158331"/>
                      <a:pt x="-343" y="102291"/>
                    </a:cubicBezTo>
                    <a:cubicBezTo>
                      <a:pt x="-343" y="46251"/>
                      <a:pt x="34121" y="821"/>
                      <a:pt x="76635" y="821"/>
                    </a:cubicBezTo>
                    <a:cubicBezTo>
                      <a:pt x="119148" y="821"/>
                      <a:pt x="153613" y="46251"/>
                      <a:pt x="153613" y="10229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5137058" y="567542"/>
                <a:ext cx="41988" cy="76978"/>
              </a:xfrm>
              <a:custGeom>
                <a:avLst/>
                <a:gdLst>
                  <a:gd name="connsiteX0" fmla="*/ 41637 w 41988"/>
                  <a:gd name="connsiteY0" fmla="*/ 39296 h 76978"/>
                  <a:gd name="connsiteX1" fmla="*/ 20643 w 41988"/>
                  <a:gd name="connsiteY1" fmla="*/ 77785 h 76978"/>
                  <a:gd name="connsiteX2" fmla="*/ -352 w 41988"/>
                  <a:gd name="connsiteY2" fmla="*/ 39296 h 76978"/>
                  <a:gd name="connsiteX3" fmla="*/ 20643 w 41988"/>
                  <a:gd name="connsiteY3" fmla="*/ 807 h 76978"/>
                  <a:gd name="connsiteX4" fmla="*/ 41637 w 41988"/>
                  <a:gd name="connsiteY4" fmla="*/ 39296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637" y="39296"/>
                    </a:moveTo>
                    <a:cubicBezTo>
                      <a:pt x="41637" y="60553"/>
                      <a:pt x="32238" y="77785"/>
                      <a:pt x="20643" y="77785"/>
                    </a:cubicBezTo>
                    <a:cubicBezTo>
                      <a:pt x="9048" y="77785"/>
                      <a:pt x="-352" y="60553"/>
                      <a:pt x="-352" y="39296"/>
                    </a:cubicBezTo>
                    <a:cubicBezTo>
                      <a:pt x="-352" y="18039"/>
                      <a:pt x="9048" y="807"/>
                      <a:pt x="20643" y="807"/>
                    </a:cubicBezTo>
                    <a:cubicBezTo>
                      <a:pt x="32238" y="807"/>
                      <a:pt x="41637" y="18039"/>
                      <a:pt x="41637" y="392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5184485" y="659491"/>
                <a:ext cx="27156" cy="45088"/>
              </a:xfrm>
              <a:custGeom>
                <a:avLst/>
                <a:gdLst>
                  <a:gd name="connsiteX0" fmla="*/ 26821 w 27156"/>
                  <a:gd name="connsiteY0" fmla="*/ 23382 h 45088"/>
                  <a:gd name="connsiteX1" fmla="*/ 13243 w 27156"/>
                  <a:gd name="connsiteY1" fmla="*/ 45927 h 45088"/>
                  <a:gd name="connsiteX2" fmla="*/ -335 w 27156"/>
                  <a:gd name="connsiteY2" fmla="*/ 23382 h 45088"/>
                  <a:gd name="connsiteX3" fmla="*/ 13243 w 27156"/>
                  <a:gd name="connsiteY3" fmla="*/ 838 h 45088"/>
                  <a:gd name="connsiteX4" fmla="*/ 26821 w 27156"/>
                  <a:gd name="connsiteY4" fmla="*/ 23382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6821" y="23382"/>
                    </a:moveTo>
                    <a:cubicBezTo>
                      <a:pt x="26821" y="35833"/>
                      <a:pt x="20742" y="45927"/>
                      <a:pt x="13243" y="45927"/>
                    </a:cubicBezTo>
                    <a:cubicBezTo>
                      <a:pt x="5744" y="45927"/>
                      <a:pt x="-335" y="35833"/>
                      <a:pt x="-335" y="23382"/>
                    </a:cubicBezTo>
                    <a:cubicBezTo>
                      <a:pt x="-335" y="10931"/>
                      <a:pt x="5744" y="838"/>
                      <a:pt x="13243" y="838"/>
                    </a:cubicBezTo>
                    <a:cubicBezTo>
                      <a:pt x="20742" y="838"/>
                      <a:pt x="26821" y="10931"/>
                      <a:pt x="26821" y="23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4" name="图形 51"/>
            <p:cNvGrpSpPr/>
            <p:nvPr/>
          </p:nvGrpSpPr>
          <p:grpSpPr>
            <a:xfrm>
              <a:off x="5857189" y="456676"/>
              <a:ext cx="161998" cy="208971"/>
              <a:chOff x="5857189" y="456676"/>
              <a:chExt cx="161998" cy="208971"/>
            </a:xfrm>
          </p:grpSpPr>
          <p:sp>
            <p:nvSpPr>
              <p:cNvPr id="75" name="任意多边形: 形状 74"/>
              <p:cNvSpPr/>
              <p:nvPr/>
            </p:nvSpPr>
            <p:spPr>
              <a:xfrm rot="138390">
                <a:off x="5861210" y="459691"/>
                <a:ext cx="153955" cy="202939"/>
              </a:xfrm>
              <a:custGeom>
                <a:avLst/>
                <a:gdLst>
                  <a:gd name="connsiteX0" fmla="*/ 153923 w 153955"/>
                  <a:gd name="connsiteY0" fmla="*/ 102258 h 202939"/>
                  <a:gd name="connsiteX1" fmla="*/ 76945 w 153955"/>
                  <a:gd name="connsiteY1" fmla="*/ 203728 h 202939"/>
                  <a:gd name="connsiteX2" fmla="*/ -33 w 153955"/>
                  <a:gd name="connsiteY2" fmla="*/ 102258 h 202939"/>
                  <a:gd name="connsiteX3" fmla="*/ 76945 w 153955"/>
                  <a:gd name="connsiteY3" fmla="*/ 788 h 202939"/>
                  <a:gd name="connsiteX4" fmla="*/ 153923 w 153955"/>
                  <a:gd name="connsiteY4" fmla="*/ 102258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923" y="102258"/>
                    </a:moveTo>
                    <a:cubicBezTo>
                      <a:pt x="153923" y="158299"/>
                      <a:pt x="119458" y="203728"/>
                      <a:pt x="76945" y="203728"/>
                    </a:cubicBezTo>
                    <a:cubicBezTo>
                      <a:pt x="34431" y="203728"/>
                      <a:pt x="-33" y="158299"/>
                      <a:pt x="-33" y="102258"/>
                    </a:cubicBezTo>
                    <a:cubicBezTo>
                      <a:pt x="-33" y="46218"/>
                      <a:pt x="34431" y="788"/>
                      <a:pt x="76945" y="788"/>
                    </a:cubicBezTo>
                    <a:cubicBezTo>
                      <a:pt x="119458" y="788"/>
                      <a:pt x="153923" y="46218"/>
                      <a:pt x="153923" y="1022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 rot="138390">
                <a:off x="5897784" y="487000"/>
                <a:ext cx="41988" cy="76978"/>
              </a:xfrm>
              <a:custGeom>
                <a:avLst/>
                <a:gdLst>
                  <a:gd name="connsiteX0" fmla="*/ 41948 w 41988"/>
                  <a:gd name="connsiteY0" fmla="*/ 39263 h 76978"/>
                  <a:gd name="connsiteX1" fmla="*/ 20953 w 41988"/>
                  <a:gd name="connsiteY1" fmla="*/ 77752 h 76978"/>
                  <a:gd name="connsiteX2" fmla="*/ -41 w 41988"/>
                  <a:gd name="connsiteY2" fmla="*/ 39263 h 76978"/>
                  <a:gd name="connsiteX3" fmla="*/ 20953 w 41988"/>
                  <a:gd name="connsiteY3" fmla="*/ 774 h 76978"/>
                  <a:gd name="connsiteX4" fmla="*/ 41948 w 41988"/>
                  <a:gd name="connsiteY4" fmla="*/ 39263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948" y="39263"/>
                    </a:moveTo>
                    <a:cubicBezTo>
                      <a:pt x="41948" y="60520"/>
                      <a:pt x="32548" y="77752"/>
                      <a:pt x="20953" y="77752"/>
                    </a:cubicBezTo>
                    <a:cubicBezTo>
                      <a:pt x="9358" y="77752"/>
                      <a:pt x="-41" y="60520"/>
                      <a:pt x="-41" y="39263"/>
                    </a:cubicBezTo>
                    <a:cubicBezTo>
                      <a:pt x="-41" y="18006"/>
                      <a:pt x="9358" y="774"/>
                      <a:pt x="20953" y="774"/>
                    </a:cubicBezTo>
                    <a:cubicBezTo>
                      <a:pt x="32548" y="774"/>
                      <a:pt x="41948" y="18006"/>
                      <a:pt x="41948" y="39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 rot="138390">
                <a:off x="5942119" y="580497"/>
                <a:ext cx="27156" cy="45088"/>
              </a:xfrm>
              <a:custGeom>
                <a:avLst/>
                <a:gdLst>
                  <a:gd name="connsiteX0" fmla="*/ 27130 w 27156"/>
                  <a:gd name="connsiteY0" fmla="*/ 23350 h 45088"/>
                  <a:gd name="connsiteX1" fmla="*/ 13552 w 27156"/>
                  <a:gd name="connsiteY1" fmla="*/ 45894 h 45088"/>
                  <a:gd name="connsiteX2" fmla="*/ -26 w 27156"/>
                  <a:gd name="connsiteY2" fmla="*/ 23350 h 45088"/>
                  <a:gd name="connsiteX3" fmla="*/ 13552 w 27156"/>
                  <a:gd name="connsiteY3" fmla="*/ 805 h 45088"/>
                  <a:gd name="connsiteX4" fmla="*/ 27130 w 27156"/>
                  <a:gd name="connsiteY4" fmla="*/ 23350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7130" y="23350"/>
                    </a:moveTo>
                    <a:cubicBezTo>
                      <a:pt x="27130" y="35801"/>
                      <a:pt x="21051" y="45894"/>
                      <a:pt x="13552" y="45894"/>
                    </a:cubicBezTo>
                    <a:cubicBezTo>
                      <a:pt x="6053" y="45894"/>
                      <a:pt x="-26" y="35801"/>
                      <a:pt x="-26" y="23350"/>
                    </a:cubicBezTo>
                    <a:cubicBezTo>
                      <a:pt x="-26" y="10899"/>
                      <a:pt x="6053" y="805"/>
                      <a:pt x="13552" y="805"/>
                    </a:cubicBezTo>
                    <a:cubicBezTo>
                      <a:pt x="21051" y="805"/>
                      <a:pt x="27130" y="10899"/>
                      <a:pt x="27130" y="23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8" name="任意多边形: 形状 77"/>
            <p:cNvSpPr/>
            <p:nvPr/>
          </p:nvSpPr>
          <p:spPr>
            <a:xfrm>
              <a:off x="5250986" y="1240309"/>
              <a:ext cx="872781" cy="269969"/>
            </a:xfrm>
            <a:custGeom>
              <a:avLst/>
              <a:gdLst>
                <a:gd name="connsiteX0" fmla="*/ 791818 w 872781"/>
                <a:gd name="connsiteY0" fmla="*/ 1811 h 269969"/>
                <a:gd name="connsiteX1" fmla="*/ 767249 w 872781"/>
                <a:gd name="connsiteY1" fmla="*/ 8011 h 269969"/>
                <a:gd name="connsiteX2" fmla="*/ 761433 w 872781"/>
                <a:gd name="connsiteY2" fmla="*/ 24364 h 269969"/>
                <a:gd name="connsiteX3" fmla="*/ 777785 w 872781"/>
                <a:gd name="connsiteY3" fmla="*/ 30180 h 269969"/>
                <a:gd name="connsiteX4" fmla="*/ 777888 w 872781"/>
                <a:gd name="connsiteY4" fmla="*/ 30131 h 269969"/>
                <a:gd name="connsiteX5" fmla="*/ 823660 w 872781"/>
                <a:gd name="connsiteY5" fmla="*/ 37861 h 269969"/>
                <a:gd name="connsiteX6" fmla="*/ 306028 w 872781"/>
                <a:gd name="connsiteY6" fmla="*/ 244596 h 269969"/>
                <a:gd name="connsiteX7" fmla="*/ 44640 w 872781"/>
                <a:gd name="connsiteY7" fmla="*/ 170811 h 269969"/>
                <a:gd name="connsiteX8" fmla="*/ 42268 w 872781"/>
                <a:gd name="connsiteY8" fmla="*/ 169893 h 269969"/>
                <a:gd name="connsiteX9" fmla="*/ 81074 w 872781"/>
                <a:gd name="connsiteY9" fmla="*/ 154508 h 269969"/>
                <a:gd name="connsiteX10" fmla="*/ 95437 w 872781"/>
                <a:gd name="connsiteY10" fmla="*/ 144783 h 269969"/>
                <a:gd name="connsiteX11" fmla="*/ 85712 w 872781"/>
                <a:gd name="connsiteY11" fmla="*/ 130421 h 269969"/>
                <a:gd name="connsiteX12" fmla="*/ 85590 w 872781"/>
                <a:gd name="connsiteY12" fmla="*/ 130398 h 269969"/>
                <a:gd name="connsiteX13" fmla="*/ 74109 w 872781"/>
                <a:gd name="connsiteY13" fmla="*/ 129326 h 269969"/>
                <a:gd name="connsiteX14" fmla="*/ 15251 w 872781"/>
                <a:gd name="connsiteY14" fmla="*/ 252785 h 269969"/>
                <a:gd name="connsiteX15" fmla="*/ 32505 w 872781"/>
                <a:gd name="connsiteY15" fmla="*/ 254490 h 269969"/>
                <a:gd name="connsiteX16" fmla="*/ 34209 w 872781"/>
                <a:gd name="connsiteY16" fmla="*/ 237235 h 269969"/>
                <a:gd name="connsiteX17" fmla="*/ 34156 w 872781"/>
                <a:gd name="connsiteY17" fmla="*/ 237171 h 269969"/>
                <a:gd name="connsiteX18" fmla="*/ 29640 w 872781"/>
                <a:gd name="connsiteY18" fmla="*/ 189716 h 269969"/>
                <a:gd name="connsiteX19" fmla="*/ 32778 w 872781"/>
                <a:gd name="connsiteY19" fmla="*/ 192242 h 269969"/>
                <a:gd name="connsiteX20" fmla="*/ 303890 w 872781"/>
                <a:gd name="connsiteY20" fmla="*/ 269012 h 269969"/>
                <a:gd name="connsiteX21" fmla="*/ 840210 w 872781"/>
                <a:gd name="connsiteY21" fmla="*/ 56079 h 269969"/>
                <a:gd name="connsiteX22" fmla="*/ 844649 w 872781"/>
                <a:gd name="connsiteY22" fmla="*/ 97868 h 269969"/>
                <a:gd name="connsiteX23" fmla="*/ 850334 w 872781"/>
                <a:gd name="connsiteY23" fmla="*/ 114230 h 269969"/>
                <a:gd name="connsiteX24" fmla="*/ 866695 w 872781"/>
                <a:gd name="connsiteY24" fmla="*/ 108546 h 269969"/>
                <a:gd name="connsiteX25" fmla="*/ 866922 w 872781"/>
                <a:gd name="connsiteY25" fmla="*/ 108048 h 269969"/>
                <a:gd name="connsiteX26" fmla="*/ 800028 w 872781"/>
                <a:gd name="connsiteY26" fmla="*/ 1965 h 269969"/>
                <a:gd name="connsiteX27" fmla="*/ 791837 w 872781"/>
                <a:gd name="connsiteY27" fmla="*/ 1812 h 26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72781" h="269969">
                  <a:moveTo>
                    <a:pt x="791818" y="1811"/>
                  </a:moveTo>
                  <a:cubicBezTo>
                    <a:pt x="783590" y="2176"/>
                    <a:pt x="775291" y="4139"/>
                    <a:pt x="767249" y="8011"/>
                  </a:cubicBezTo>
                  <a:cubicBezTo>
                    <a:pt x="761127" y="10921"/>
                    <a:pt x="758523" y="18242"/>
                    <a:pt x="761433" y="24364"/>
                  </a:cubicBezTo>
                  <a:cubicBezTo>
                    <a:pt x="764342" y="30486"/>
                    <a:pt x="771664" y="33090"/>
                    <a:pt x="777785" y="30180"/>
                  </a:cubicBezTo>
                  <a:cubicBezTo>
                    <a:pt x="777820" y="30164"/>
                    <a:pt x="777854" y="30148"/>
                    <a:pt x="777888" y="30131"/>
                  </a:cubicBezTo>
                  <a:cubicBezTo>
                    <a:pt x="792639" y="23029"/>
                    <a:pt x="809925" y="27526"/>
                    <a:pt x="823660" y="37861"/>
                  </a:cubicBezTo>
                  <a:cubicBezTo>
                    <a:pt x="651520" y="225364"/>
                    <a:pt x="458031" y="258052"/>
                    <a:pt x="306028" y="244596"/>
                  </a:cubicBezTo>
                  <a:cubicBezTo>
                    <a:pt x="153727" y="231115"/>
                    <a:pt x="44640" y="170811"/>
                    <a:pt x="44640" y="170811"/>
                  </a:cubicBezTo>
                  <a:cubicBezTo>
                    <a:pt x="43884" y="170423"/>
                    <a:pt x="43088" y="170116"/>
                    <a:pt x="42268" y="169893"/>
                  </a:cubicBezTo>
                  <a:cubicBezTo>
                    <a:pt x="52647" y="158662"/>
                    <a:pt x="66617" y="151774"/>
                    <a:pt x="81074" y="154508"/>
                  </a:cubicBezTo>
                  <a:cubicBezTo>
                    <a:pt x="87726" y="155789"/>
                    <a:pt x="94156" y="151435"/>
                    <a:pt x="95437" y="144783"/>
                  </a:cubicBezTo>
                  <a:cubicBezTo>
                    <a:pt x="96718" y="138132"/>
                    <a:pt x="92364" y="131701"/>
                    <a:pt x="85712" y="130421"/>
                  </a:cubicBezTo>
                  <a:cubicBezTo>
                    <a:pt x="85671" y="130413"/>
                    <a:pt x="85631" y="130405"/>
                    <a:pt x="85590" y="130398"/>
                  </a:cubicBezTo>
                  <a:cubicBezTo>
                    <a:pt x="81692" y="129661"/>
                    <a:pt x="77885" y="129346"/>
                    <a:pt x="74109" y="129326"/>
                  </a:cubicBezTo>
                  <a:cubicBezTo>
                    <a:pt x="17465" y="129037"/>
                    <a:pt x="-23358" y="205896"/>
                    <a:pt x="15251" y="252785"/>
                  </a:cubicBezTo>
                  <a:cubicBezTo>
                    <a:pt x="19544" y="258020"/>
                    <a:pt x="27269" y="258783"/>
                    <a:pt x="32505" y="254490"/>
                  </a:cubicBezTo>
                  <a:cubicBezTo>
                    <a:pt x="37740" y="250196"/>
                    <a:pt x="38503" y="242471"/>
                    <a:pt x="34209" y="237235"/>
                  </a:cubicBezTo>
                  <a:cubicBezTo>
                    <a:pt x="34191" y="237214"/>
                    <a:pt x="34174" y="237192"/>
                    <a:pt x="34156" y="237171"/>
                  </a:cubicBezTo>
                  <a:cubicBezTo>
                    <a:pt x="23185" y="223846"/>
                    <a:pt x="23154" y="205690"/>
                    <a:pt x="29640" y="189716"/>
                  </a:cubicBezTo>
                  <a:cubicBezTo>
                    <a:pt x="30540" y="190725"/>
                    <a:pt x="31600" y="191579"/>
                    <a:pt x="32778" y="192242"/>
                  </a:cubicBezTo>
                  <a:cubicBezTo>
                    <a:pt x="32778" y="192242"/>
                    <a:pt x="146200" y="255054"/>
                    <a:pt x="303890" y="269012"/>
                  </a:cubicBezTo>
                  <a:cubicBezTo>
                    <a:pt x="460825" y="282904"/>
                    <a:pt x="663175" y="247860"/>
                    <a:pt x="840210" y="56079"/>
                  </a:cubicBezTo>
                  <a:cubicBezTo>
                    <a:pt x="848029" y="68898"/>
                    <a:pt x="850922" y="84084"/>
                    <a:pt x="844649" y="97868"/>
                  </a:cubicBezTo>
                  <a:cubicBezTo>
                    <a:pt x="841701" y="103956"/>
                    <a:pt x="844246" y="111282"/>
                    <a:pt x="850334" y="114230"/>
                  </a:cubicBezTo>
                  <a:cubicBezTo>
                    <a:pt x="856421" y="117178"/>
                    <a:pt x="863747" y="114633"/>
                    <a:pt x="866695" y="108546"/>
                  </a:cubicBezTo>
                  <a:cubicBezTo>
                    <a:pt x="866774" y="108382"/>
                    <a:pt x="866850" y="108216"/>
                    <a:pt x="866922" y="108048"/>
                  </a:cubicBezTo>
                  <a:cubicBezTo>
                    <a:pt x="888724" y="60136"/>
                    <a:pt x="847095" y="5850"/>
                    <a:pt x="800028" y="1965"/>
                  </a:cubicBezTo>
                  <a:cubicBezTo>
                    <a:pt x="797312" y="1741"/>
                    <a:pt x="794580" y="1690"/>
                    <a:pt x="791837" y="181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3575545" y="218181"/>
              <a:ext cx="2381686" cy="2511235"/>
            </a:xfrm>
            <a:custGeom>
              <a:avLst/>
              <a:gdLst>
                <a:gd name="connsiteX0" fmla="*/ 1553161 w 2381686"/>
                <a:gd name="connsiteY0" fmla="*/ 7 h 2511235"/>
                <a:gd name="connsiteX1" fmla="*/ 1050592 w 2381686"/>
                <a:gd name="connsiteY1" fmla="*/ 272270 h 2511235"/>
                <a:gd name="connsiteX2" fmla="*/ 823345 w 2381686"/>
                <a:gd name="connsiteY2" fmla="*/ 230556 h 2511235"/>
                <a:gd name="connsiteX3" fmla="*/ 854191 w 2381686"/>
                <a:gd name="connsiteY3" fmla="*/ 483665 h 2511235"/>
                <a:gd name="connsiteX4" fmla="*/ 877000 w 2381686"/>
                <a:gd name="connsiteY4" fmla="*/ 601385 h 2511235"/>
                <a:gd name="connsiteX5" fmla="*/ 982932 w 2381686"/>
                <a:gd name="connsiteY5" fmla="*/ 570387 h 2511235"/>
                <a:gd name="connsiteX6" fmla="*/ 963720 w 2381686"/>
                <a:gd name="connsiteY6" fmla="*/ 706705 h 2511235"/>
                <a:gd name="connsiteX7" fmla="*/ 1305101 w 2381686"/>
                <a:gd name="connsiteY7" fmla="*/ 489637 h 2511235"/>
                <a:gd name="connsiteX8" fmla="*/ 1553165 w 2381686"/>
                <a:gd name="connsiteY8" fmla="*/ 0 h 2511235"/>
                <a:gd name="connsiteX9" fmla="*/ 2353392 w 2381686"/>
                <a:gd name="connsiteY9" fmla="*/ 752551 h 2511235"/>
                <a:gd name="connsiteX10" fmla="*/ 2212021 w 2381686"/>
                <a:gd name="connsiteY10" fmla="*/ 883511 h 2511235"/>
                <a:gd name="connsiteX11" fmla="*/ 2376966 w 2381686"/>
                <a:gd name="connsiteY11" fmla="*/ 769313 h 2511235"/>
                <a:gd name="connsiteX12" fmla="*/ 2353392 w 2381686"/>
                <a:gd name="connsiteY12" fmla="*/ 752551 h 2511235"/>
                <a:gd name="connsiteX13" fmla="*/ 1771466 w 2381686"/>
                <a:gd name="connsiteY13" fmla="*/ 827330 h 2511235"/>
                <a:gd name="connsiteX14" fmla="*/ 1746591 w 2381686"/>
                <a:gd name="connsiteY14" fmla="*/ 849450 h 2511235"/>
                <a:gd name="connsiteX15" fmla="*/ 1933273 w 2381686"/>
                <a:gd name="connsiteY15" fmla="*/ 922852 h 2511235"/>
                <a:gd name="connsiteX16" fmla="*/ 1771468 w 2381686"/>
                <a:gd name="connsiteY16" fmla="*/ 827330 h 2511235"/>
                <a:gd name="connsiteX17" fmla="*/ 1173081 w 2381686"/>
                <a:gd name="connsiteY17" fmla="*/ 1325833 h 2511235"/>
                <a:gd name="connsiteX18" fmla="*/ 942848 w 2381686"/>
                <a:gd name="connsiteY18" fmla="*/ 1343590 h 2511235"/>
                <a:gd name="connsiteX19" fmla="*/ 1044033 w 2381686"/>
                <a:gd name="connsiteY19" fmla="*/ 1403292 h 2511235"/>
                <a:gd name="connsiteX20" fmla="*/ 1370327 w 2381686"/>
                <a:gd name="connsiteY20" fmla="*/ 1569382 h 2511235"/>
                <a:gd name="connsiteX21" fmla="*/ 1489653 w 2381686"/>
                <a:gd name="connsiteY21" fmla="*/ 1487637 h 2511235"/>
                <a:gd name="connsiteX22" fmla="*/ 1173083 w 2381686"/>
                <a:gd name="connsiteY22" fmla="*/ 1325833 h 2511235"/>
                <a:gd name="connsiteX23" fmla="*/ 111536 w 2381686"/>
                <a:gd name="connsiteY23" fmla="*/ 1403522 h 2511235"/>
                <a:gd name="connsiteX24" fmla="*/ 45405 w 2381686"/>
                <a:gd name="connsiteY24" fmla="*/ 1655186 h 2511235"/>
                <a:gd name="connsiteX25" fmla="*/ 70586 w 2381686"/>
                <a:gd name="connsiteY25" fmla="*/ 1662534 h 2511235"/>
                <a:gd name="connsiteX26" fmla="*/ 87349 w 2381686"/>
                <a:gd name="connsiteY26" fmla="*/ 1658324 h 2511235"/>
                <a:gd name="connsiteX27" fmla="*/ 111535 w 2381686"/>
                <a:gd name="connsiteY27" fmla="*/ 1403524 h 2511235"/>
                <a:gd name="connsiteX28" fmla="*/ 543369 w 2381686"/>
                <a:gd name="connsiteY28" fmla="*/ 1460774 h 2511235"/>
                <a:gd name="connsiteX29" fmla="*/ 391744 w 2381686"/>
                <a:gd name="connsiteY29" fmla="*/ 1926064 h 2511235"/>
                <a:gd name="connsiteX30" fmla="*/ 516045 w 2381686"/>
                <a:gd name="connsiteY30" fmla="*/ 1765176 h 2511235"/>
                <a:gd name="connsiteX31" fmla="*/ 616848 w 2381686"/>
                <a:gd name="connsiteY31" fmla="*/ 1682130 h 2511235"/>
                <a:gd name="connsiteX32" fmla="*/ 610954 w 2381686"/>
                <a:gd name="connsiteY32" fmla="*/ 1510068 h 2511235"/>
                <a:gd name="connsiteX33" fmla="*/ 543369 w 2381686"/>
                <a:gd name="connsiteY33" fmla="*/ 1460776 h 2511235"/>
                <a:gd name="connsiteX34" fmla="*/ 2169695 w 2381686"/>
                <a:gd name="connsiteY34" fmla="*/ 1495215 h 2511235"/>
                <a:gd name="connsiteX35" fmla="*/ 2102952 w 2381686"/>
                <a:gd name="connsiteY35" fmla="*/ 1504706 h 2511235"/>
                <a:gd name="connsiteX36" fmla="*/ 1821750 w 2381686"/>
                <a:gd name="connsiteY36" fmla="*/ 1524454 h 2511235"/>
                <a:gd name="connsiteX37" fmla="*/ 1808508 w 2381686"/>
                <a:gd name="connsiteY37" fmla="*/ 1581170 h 2511235"/>
                <a:gd name="connsiteX38" fmla="*/ 1808508 w 2381686"/>
                <a:gd name="connsiteY38" fmla="*/ 1763948 h 2511235"/>
                <a:gd name="connsiteX39" fmla="*/ 2083514 w 2381686"/>
                <a:gd name="connsiteY39" fmla="*/ 1638040 h 2511235"/>
                <a:gd name="connsiteX40" fmla="*/ 2169700 w 2381686"/>
                <a:gd name="connsiteY40" fmla="*/ 1495215 h 2511235"/>
                <a:gd name="connsiteX41" fmla="*/ 1147045 w 2381686"/>
                <a:gd name="connsiteY41" fmla="*/ 1892392 h 2511235"/>
                <a:gd name="connsiteX42" fmla="*/ 1143907 w 2381686"/>
                <a:gd name="connsiteY42" fmla="*/ 1892468 h 2511235"/>
                <a:gd name="connsiteX43" fmla="*/ 1083747 w 2381686"/>
                <a:gd name="connsiteY43" fmla="*/ 1941378 h 2511235"/>
                <a:gd name="connsiteX44" fmla="*/ 1137171 w 2381686"/>
                <a:gd name="connsiteY44" fmla="*/ 2178652 h 2511235"/>
                <a:gd name="connsiteX45" fmla="*/ 1362582 w 2381686"/>
                <a:gd name="connsiteY45" fmla="*/ 2226107 h 2511235"/>
                <a:gd name="connsiteX46" fmla="*/ 1297369 w 2381686"/>
                <a:gd name="connsiteY46" fmla="*/ 1982864 h 2511235"/>
                <a:gd name="connsiteX47" fmla="*/ 1147044 w 2381686"/>
                <a:gd name="connsiteY47" fmla="*/ 1892392 h 2511235"/>
                <a:gd name="connsiteX48" fmla="*/ 525000 w 2381686"/>
                <a:gd name="connsiteY48" fmla="*/ 2273109 h 2511235"/>
                <a:gd name="connsiteX49" fmla="*/ 477775 w 2381686"/>
                <a:gd name="connsiteY49" fmla="*/ 2301888 h 2511235"/>
                <a:gd name="connsiteX50" fmla="*/ 416161 w 2381686"/>
                <a:gd name="connsiteY50" fmla="*/ 2325003 h 2511235"/>
                <a:gd name="connsiteX51" fmla="*/ 453361 w 2381686"/>
                <a:gd name="connsiteY51" fmla="*/ 2510612 h 2511235"/>
                <a:gd name="connsiteX52" fmla="*/ 594959 w 2381686"/>
                <a:gd name="connsiteY52" fmla="*/ 2441957 h 2511235"/>
                <a:gd name="connsiteX53" fmla="*/ 525002 w 2381686"/>
                <a:gd name="connsiteY53" fmla="*/ 2273108 h 251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381686" h="2511235">
                  <a:moveTo>
                    <a:pt x="1553161" y="7"/>
                  </a:moveTo>
                  <a:cubicBezTo>
                    <a:pt x="1352182" y="55263"/>
                    <a:pt x="1165194" y="143597"/>
                    <a:pt x="1050592" y="272270"/>
                  </a:cubicBezTo>
                  <a:cubicBezTo>
                    <a:pt x="962386" y="241904"/>
                    <a:pt x="887029" y="229778"/>
                    <a:pt x="823345" y="230556"/>
                  </a:cubicBezTo>
                  <a:cubicBezTo>
                    <a:pt x="772052" y="304167"/>
                    <a:pt x="786000" y="407461"/>
                    <a:pt x="854191" y="483665"/>
                  </a:cubicBezTo>
                  <a:cubicBezTo>
                    <a:pt x="900152" y="535032"/>
                    <a:pt x="895572" y="574096"/>
                    <a:pt x="877000" y="601385"/>
                  </a:cubicBezTo>
                  <a:cubicBezTo>
                    <a:pt x="915314" y="595158"/>
                    <a:pt x="951745" y="584876"/>
                    <a:pt x="982932" y="570387"/>
                  </a:cubicBezTo>
                  <a:cubicBezTo>
                    <a:pt x="982932" y="570387"/>
                    <a:pt x="969639" y="624421"/>
                    <a:pt x="963720" y="706705"/>
                  </a:cubicBezTo>
                  <a:cubicBezTo>
                    <a:pt x="1059830" y="663387"/>
                    <a:pt x="1189079" y="593104"/>
                    <a:pt x="1305101" y="489637"/>
                  </a:cubicBezTo>
                  <a:cubicBezTo>
                    <a:pt x="1423804" y="383766"/>
                    <a:pt x="1504231" y="172111"/>
                    <a:pt x="1553165" y="0"/>
                  </a:cubicBezTo>
                  <a:close/>
                  <a:moveTo>
                    <a:pt x="2353392" y="752551"/>
                  </a:moveTo>
                  <a:cubicBezTo>
                    <a:pt x="2304543" y="755335"/>
                    <a:pt x="2212021" y="883511"/>
                    <a:pt x="2212021" y="883511"/>
                  </a:cubicBezTo>
                  <a:cubicBezTo>
                    <a:pt x="2289960" y="985847"/>
                    <a:pt x="2406984" y="841981"/>
                    <a:pt x="2376966" y="769313"/>
                  </a:cubicBezTo>
                  <a:cubicBezTo>
                    <a:pt x="2371806" y="756824"/>
                    <a:pt x="2363530" y="751974"/>
                    <a:pt x="2353392" y="752551"/>
                  </a:cubicBezTo>
                  <a:close/>
                  <a:moveTo>
                    <a:pt x="1771466" y="827330"/>
                  </a:moveTo>
                  <a:cubicBezTo>
                    <a:pt x="1758394" y="827408"/>
                    <a:pt x="1749147" y="833685"/>
                    <a:pt x="1746591" y="849450"/>
                  </a:cubicBezTo>
                  <a:cubicBezTo>
                    <a:pt x="1734006" y="927058"/>
                    <a:pt x="1880834" y="1040315"/>
                    <a:pt x="1933273" y="922852"/>
                  </a:cubicBezTo>
                  <a:cubicBezTo>
                    <a:pt x="1933273" y="922852"/>
                    <a:pt x="1822746" y="827017"/>
                    <a:pt x="1771468" y="827330"/>
                  </a:cubicBezTo>
                  <a:close/>
                  <a:moveTo>
                    <a:pt x="1173081" y="1325833"/>
                  </a:moveTo>
                  <a:cubicBezTo>
                    <a:pt x="1090437" y="1329408"/>
                    <a:pt x="1013686" y="1335101"/>
                    <a:pt x="942848" y="1343590"/>
                  </a:cubicBezTo>
                  <a:cubicBezTo>
                    <a:pt x="941252" y="1372433"/>
                    <a:pt x="963573" y="1398415"/>
                    <a:pt x="1044033" y="1403292"/>
                  </a:cubicBezTo>
                  <a:cubicBezTo>
                    <a:pt x="1239814" y="1415157"/>
                    <a:pt x="1233870" y="1616845"/>
                    <a:pt x="1370327" y="1569382"/>
                  </a:cubicBezTo>
                  <a:cubicBezTo>
                    <a:pt x="1419141" y="1552404"/>
                    <a:pt x="1458780" y="1520975"/>
                    <a:pt x="1489653" y="1487637"/>
                  </a:cubicBezTo>
                  <a:cubicBezTo>
                    <a:pt x="1352310" y="1452718"/>
                    <a:pt x="1249547" y="1395351"/>
                    <a:pt x="1173083" y="1325833"/>
                  </a:cubicBezTo>
                  <a:close/>
                  <a:moveTo>
                    <a:pt x="111536" y="1403522"/>
                  </a:moveTo>
                  <a:cubicBezTo>
                    <a:pt x="-31098" y="1483229"/>
                    <a:pt x="-17522" y="1602747"/>
                    <a:pt x="45405" y="1655186"/>
                  </a:cubicBezTo>
                  <a:cubicBezTo>
                    <a:pt x="62185" y="1665673"/>
                    <a:pt x="70586" y="1662534"/>
                    <a:pt x="70586" y="1662534"/>
                  </a:cubicBezTo>
                  <a:cubicBezTo>
                    <a:pt x="64295" y="1640628"/>
                    <a:pt x="78416" y="1637294"/>
                    <a:pt x="87349" y="1658324"/>
                  </a:cubicBezTo>
                  <a:cubicBezTo>
                    <a:pt x="171251" y="1574421"/>
                    <a:pt x="73780" y="1472741"/>
                    <a:pt x="111535" y="1403524"/>
                  </a:cubicBezTo>
                  <a:close/>
                  <a:moveTo>
                    <a:pt x="543369" y="1460774"/>
                  </a:moveTo>
                  <a:cubicBezTo>
                    <a:pt x="449910" y="1538345"/>
                    <a:pt x="403811" y="1736343"/>
                    <a:pt x="391744" y="1926064"/>
                  </a:cubicBezTo>
                  <a:cubicBezTo>
                    <a:pt x="494665" y="2035812"/>
                    <a:pt x="595716" y="1786423"/>
                    <a:pt x="516045" y="1765176"/>
                  </a:cubicBezTo>
                  <a:cubicBezTo>
                    <a:pt x="427053" y="1741445"/>
                    <a:pt x="510059" y="1628736"/>
                    <a:pt x="616848" y="1682130"/>
                  </a:cubicBezTo>
                  <a:cubicBezTo>
                    <a:pt x="723637" y="1735525"/>
                    <a:pt x="777070" y="1492269"/>
                    <a:pt x="610954" y="1510068"/>
                  </a:cubicBezTo>
                  <a:cubicBezTo>
                    <a:pt x="549345" y="1516668"/>
                    <a:pt x="535923" y="1493075"/>
                    <a:pt x="543369" y="1460776"/>
                  </a:cubicBezTo>
                  <a:close/>
                  <a:moveTo>
                    <a:pt x="2169695" y="1495215"/>
                  </a:moveTo>
                  <a:cubicBezTo>
                    <a:pt x="2147928" y="1498530"/>
                    <a:pt x="2125703" y="1501758"/>
                    <a:pt x="2102952" y="1504706"/>
                  </a:cubicBezTo>
                  <a:cubicBezTo>
                    <a:pt x="2000432" y="1517993"/>
                    <a:pt x="1906997" y="1524206"/>
                    <a:pt x="1821750" y="1524454"/>
                  </a:cubicBezTo>
                  <a:cubicBezTo>
                    <a:pt x="1787680" y="1540004"/>
                    <a:pt x="1770170" y="1559545"/>
                    <a:pt x="1808508" y="1581170"/>
                  </a:cubicBezTo>
                  <a:cubicBezTo>
                    <a:pt x="1902130" y="1633974"/>
                    <a:pt x="1627117" y="1727390"/>
                    <a:pt x="1808508" y="1763948"/>
                  </a:cubicBezTo>
                  <a:cubicBezTo>
                    <a:pt x="1989900" y="1800506"/>
                    <a:pt x="2147881" y="1735526"/>
                    <a:pt x="2083514" y="1638040"/>
                  </a:cubicBezTo>
                  <a:cubicBezTo>
                    <a:pt x="2044970" y="1579661"/>
                    <a:pt x="2155315" y="1522757"/>
                    <a:pt x="2169700" y="1495215"/>
                  </a:cubicBezTo>
                  <a:close/>
                  <a:moveTo>
                    <a:pt x="1147045" y="1892392"/>
                  </a:moveTo>
                  <a:cubicBezTo>
                    <a:pt x="1145988" y="1892392"/>
                    <a:pt x="1144954" y="1892431"/>
                    <a:pt x="1143907" y="1892468"/>
                  </a:cubicBezTo>
                  <a:cubicBezTo>
                    <a:pt x="1119658" y="1893335"/>
                    <a:pt x="1097929" y="1906707"/>
                    <a:pt x="1083747" y="1941378"/>
                  </a:cubicBezTo>
                  <a:cubicBezTo>
                    <a:pt x="1030353" y="2071897"/>
                    <a:pt x="1048181" y="2249841"/>
                    <a:pt x="1137171" y="2178652"/>
                  </a:cubicBezTo>
                  <a:cubicBezTo>
                    <a:pt x="1226164" y="2107459"/>
                    <a:pt x="1237994" y="2362559"/>
                    <a:pt x="1362582" y="2226107"/>
                  </a:cubicBezTo>
                  <a:cubicBezTo>
                    <a:pt x="1487169" y="2089652"/>
                    <a:pt x="1522814" y="1923547"/>
                    <a:pt x="1297369" y="1982864"/>
                  </a:cubicBezTo>
                  <a:cubicBezTo>
                    <a:pt x="1297369" y="1982864"/>
                    <a:pt x="1213609" y="1892913"/>
                    <a:pt x="1147044" y="1892392"/>
                  </a:cubicBezTo>
                  <a:close/>
                  <a:moveTo>
                    <a:pt x="525000" y="2273109"/>
                  </a:moveTo>
                  <a:cubicBezTo>
                    <a:pt x="510150" y="2273595"/>
                    <a:pt x="494082" y="2282308"/>
                    <a:pt x="477775" y="2301888"/>
                  </a:cubicBezTo>
                  <a:cubicBezTo>
                    <a:pt x="458088" y="2325525"/>
                    <a:pt x="437509" y="2328992"/>
                    <a:pt x="416161" y="2325003"/>
                  </a:cubicBezTo>
                  <a:cubicBezTo>
                    <a:pt x="428786" y="2404024"/>
                    <a:pt x="441775" y="2463030"/>
                    <a:pt x="453361" y="2510612"/>
                  </a:cubicBezTo>
                  <a:cubicBezTo>
                    <a:pt x="512932" y="2514075"/>
                    <a:pt x="584615" y="2504672"/>
                    <a:pt x="594959" y="2441957"/>
                  </a:cubicBezTo>
                  <a:cubicBezTo>
                    <a:pt x="608820" y="2357914"/>
                    <a:pt x="573511" y="2271521"/>
                    <a:pt x="525002" y="2273108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4163933" y="9233"/>
              <a:ext cx="2732465" cy="2866149"/>
            </a:xfrm>
            <a:custGeom>
              <a:avLst/>
              <a:gdLst>
                <a:gd name="connsiteX0" fmla="*/ 1921243 w 2732465"/>
                <a:gd name="connsiteY0" fmla="*/ 31 h 2866149"/>
                <a:gd name="connsiteX1" fmla="*/ 1894759 w 2732465"/>
                <a:gd name="connsiteY1" fmla="*/ 14115 h 2866149"/>
                <a:gd name="connsiteX2" fmla="*/ 1847610 w 2732465"/>
                <a:gd name="connsiteY2" fmla="*/ 214192 h 2866149"/>
                <a:gd name="connsiteX3" fmla="*/ 2064984 w 2732465"/>
                <a:gd name="connsiteY3" fmla="*/ 255141 h 2866149"/>
                <a:gd name="connsiteX4" fmla="*/ 1921243 w 2732465"/>
                <a:gd name="connsiteY4" fmla="*/ 24 h 2866149"/>
                <a:gd name="connsiteX5" fmla="*/ 682199 w 2732465"/>
                <a:gd name="connsiteY5" fmla="*/ 136197 h 2866149"/>
                <a:gd name="connsiteX6" fmla="*/ 594100 w 2732465"/>
                <a:gd name="connsiteY6" fmla="*/ 417791 h 2866149"/>
                <a:gd name="connsiteX7" fmla="*/ 796548 w 2732465"/>
                <a:gd name="connsiteY7" fmla="*/ 328698 h 2866149"/>
                <a:gd name="connsiteX8" fmla="*/ 705464 w 2732465"/>
                <a:gd name="connsiteY8" fmla="*/ 144466 h 2866149"/>
                <a:gd name="connsiteX9" fmla="*/ 682196 w 2732465"/>
                <a:gd name="connsiteY9" fmla="*/ 136199 h 2866149"/>
                <a:gd name="connsiteX10" fmla="*/ 2562564 w 2732465"/>
                <a:gd name="connsiteY10" fmla="*/ 260038 h 2866149"/>
                <a:gd name="connsiteX11" fmla="*/ 2258020 w 2732465"/>
                <a:gd name="connsiteY11" fmla="*/ 373929 h 2866149"/>
                <a:gd name="connsiteX12" fmla="*/ 2333642 w 2732465"/>
                <a:gd name="connsiteY12" fmla="*/ 485142 h 2866149"/>
                <a:gd name="connsiteX13" fmla="*/ 2621433 w 2732465"/>
                <a:gd name="connsiteY13" fmla="*/ 474809 h 2866149"/>
                <a:gd name="connsiteX14" fmla="*/ 2716343 w 2732465"/>
                <a:gd name="connsiteY14" fmla="*/ 299761 h 2866149"/>
                <a:gd name="connsiteX15" fmla="*/ 2570228 w 2732465"/>
                <a:gd name="connsiteY15" fmla="*/ 260036 h 2866149"/>
                <a:gd name="connsiteX16" fmla="*/ 2562574 w 2732465"/>
                <a:gd name="connsiteY16" fmla="*/ 260036 h 2866149"/>
                <a:gd name="connsiteX17" fmla="*/ 186463 w 2732465"/>
                <a:gd name="connsiteY17" fmla="*/ 548588 h 2866149"/>
                <a:gd name="connsiteX18" fmla="*/ 2078 w 2732465"/>
                <a:gd name="connsiteY18" fmla="*/ 652759 h 2866149"/>
                <a:gd name="connsiteX19" fmla="*/ 396634 w 2732465"/>
                <a:gd name="connsiteY19" fmla="*/ 741776 h 2866149"/>
                <a:gd name="connsiteX20" fmla="*/ 432224 w 2732465"/>
                <a:gd name="connsiteY20" fmla="*/ 608290 h 2866149"/>
                <a:gd name="connsiteX21" fmla="*/ 186463 w 2732465"/>
                <a:gd name="connsiteY21" fmla="*/ 548588 h 2866149"/>
                <a:gd name="connsiteX22" fmla="*/ 1070949 w 2732465"/>
                <a:gd name="connsiteY22" fmla="*/ 2550487 h 2866149"/>
                <a:gd name="connsiteX23" fmla="*/ 678059 w 2732465"/>
                <a:gd name="connsiteY23" fmla="*/ 2697905 h 2866149"/>
                <a:gd name="connsiteX24" fmla="*/ 307213 w 2732465"/>
                <a:gd name="connsiteY24" fmla="*/ 2597102 h 2866149"/>
                <a:gd name="connsiteX25" fmla="*/ 265499 w 2732465"/>
                <a:gd name="connsiteY25" fmla="*/ 2724159 h 2866149"/>
                <a:gd name="connsiteX26" fmla="*/ 1172029 w 2732465"/>
                <a:gd name="connsiteY26" fmla="*/ 2757761 h 2866149"/>
                <a:gd name="connsiteX27" fmla="*/ 1172182 w 2732465"/>
                <a:gd name="connsiteY27" fmla="*/ 2761434 h 2866149"/>
                <a:gd name="connsiteX28" fmla="*/ 1093344 w 2732465"/>
                <a:gd name="connsiteY28" fmla="*/ 2552557 h 2866149"/>
                <a:gd name="connsiteX29" fmla="*/ 1070918 w 2732465"/>
                <a:gd name="connsiteY29" fmla="*/ 2550490 h 286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732465" h="2866149">
                  <a:moveTo>
                    <a:pt x="1921243" y="31"/>
                  </a:moveTo>
                  <a:cubicBezTo>
                    <a:pt x="1911592" y="395"/>
                    <a:pt x="1902618" y="4902"/>
                    <a:pt x="1894759" y="14115"/>
                  </a:cubicBezTo>
                  <a:cubicBezTo>
                    <a:pt x="1857180" y="58172"/>
                    <a:pt x="1858742" y="136782"/>
                    <a:pt x="1847610" y="214192"/>
                  </a:cubicBezTo>
                  <a:cubicBezTo>
                    <a:pt x="1925970" y="256281"/>
                    <a:pt x="2064984" y="255141"/>
                    <a:pt x="2064984" y="255141"/>
                  </a:cubicBezTo>
                  <a:cubicBezTo>
                    <a:pt x="2044961" y="115985"/>
                    <a:pt x="1973352" y="-1935"/>
                    <a:pt x="1921243" y="24"/>
                  </a:cubicBezTo>
                  <a:close/>
                  <a:moveTo>
                    <a:pt x="682199" y="136197"/>
                  </a:moveTo>
                  <a:cubicBezTo>
                    <a:pt x="628545" y="136965"/>
                    <a:pt x="581700" y="272519"/>
                    <a:pt x="594100" y="417791"/>
                  </a:cubicBezTo>
                  <a:cubicBezTo>
                    <a:pt x="594100" y="417791"/>
                    <a:pt x="729734" y="387413"/>
                    <a:pt x="796548" y="328698"/>
                  </a:cubicBezTo>
                  <a:cubicBezTo>
                    <a:pt x="768203" y="255810"/>
                    <a:pt x="752033" y="178886"/>
                    <a:pt x="705464" y="144466"/>
                  </a:cubicBezTo>
                  <a:cubicBezTo>
                    <a:pt x="697674" y="138707"/>
                    <a:pt x="689861" y="136089"/>
                    <a:pt x="682196" y="136199"/>
                  </a:cubicBezTo>
                  <a:close/>
                  <a:moveTo>
                    <a:pt x="2562564" y="260038"/>
                  </a:moveTo>
                  <a:cubicBezTo>
                    <a:pt x="2482869" y="261201"/>
                    <a:pt x="2378033" y="287989"/>
                    <a:pt x="2258020" y="373929"/>
                  </a:cubicBezTo>
                  <a:lnTo>
                    <a:pt x="2333642" y="485142"/>
                  </a:lnTo>
                  <a:cubicBezTo>
                    <a:pt x="2333642" y="485142"/>
                    <a:pt x="2517610" y="522271"/>
                    <a:pt x="2621433" y="474809"/>
                  </a:cubicBezTo>
                  <a:cubicBezTo>
                    <a:pt x="2725256" y="427347"/>
                    <a:pt x="2754907" y="332393"/>
                    <a:pt x="2716343" y="299761"/>
                  </a:cubicBezTo>
                  <a:cubicBezTo>
                    <a:pt x="2697663" y="283956"/>
                    <a:pt x="2645921" y="260477"/>
                    <a:pt x="2570228" y="260036"/>
                  </a:cubicBezTo>
                  <a:cubicBezTo>
                    <a:pt x="2567710" y="260011"/>
                    <a:pt x="2565145" y="259999"/>
                    <a:pt x="2562574" y="260036"/>
                  </a:cubicBezTo>
                  <a:close/>
                  <a:moveTo>
                    <a:pt x="186463" y="548588"/>
                  </a:moveTo>
                  <a:cubicBezTo>
                    <a:pt x="110114" y="548488"/>
                    <a:pt x="36841" y="572806"/>
                    <a:pt x="2078" y="652759"/>
                  </a:cubicBezTo>
                  <a:cubicBezTo>
                    <a:pt x="-12753" y="709119"/>
                    <a:pt x="49577" y="824833"/>
                    <a:pt x="396634" y="741776"/>
                  </a:cubicBezTo>
                  <a:lnTo>
                    <a:pt x="432224" y="608290"/>
                  </a:lnTo>
                  <a:cubicBezTo>
                    <a:pt x="432224" y="608290"/>
                    <a:pt x="305557" y="548742"/>
                    <a:pt x="186463" y="548588"/>
                  </a:cubicBezTo>
                  <a:close/>
                  <a:moveTo>
                    <a:pt x="1070949" y="2550487"/>
                  </a:moveTo>
                  <a:cubicBezTo>
                    <a:pt x="965748" y="2552104"/>
                    <a:pt x="959161" y="2726966"/>
                    <a:pt x="678059" y="2697905"/>
                  </a:cubicBezTo>
                  <a:cubicBezTo>
                    <a:pt x="439629" y="2698728"/>
                    <a:pt x="478398" y="2503439"/>
                    <a:pt x="307213" y="2597102"/>
                  </a:cubicBezTo>
                  <a:cubicBezTo>
                    <a:pt x="294142" y="2611106"/>
                    <a:pt x="266702" y="2667409"/>
                    <a:pt x="265499" y="2724159"/>
                  </a:cubicBezTo>
                  <a:cubicBezTo>
                    <a:pt x="454608" y="2875454"/>
                    <a:pt x="822467" y="2933955"/>
                    <a:pt x="1172029" y="2757761"/>
                  </a:cubicBezTo>
                  <a:cubicBezTo>
                    <a:pt x="1172095" y="2759060"/>
                    <a:pt x="1172120" y="2760170"/>
                    <a:pt x="1172182" y="2761434"/>
                  </a:cubicBezTo>
                  <a:cubicBezTo>
                    <a:pt x="1183600" y="2674911"/>
                    <a:pt x="1221363" y="2577258"/>
                    <a:pt x="1093344" y="2552557"/>
                  </a:cubicBezTo>
                  <a:cubicBezTo>
                    <a:pt x="1085343" y="2551013"/>
                    <a:pt x="1077931" y="2550383"/>
                    <a:pt x="1070918" y="2550490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4076103" y="2984410"/>
              <a:ext cx="1654611" cy="169126"/>
            </a:xfrm>
            <a:custGeom>
              <a:avLst/>
              <a:gdLst>
                <a:gd name="connsiteX0" fmla="*/ 1653731 w 1654611"/>
                <a:gd name="connsiteY0" fmla="*/ 1 h 169126"/>
                <a:gd name="connsiteX1" fmla="*/ 1262311 w 1654611"/>
                <a:gd name="connsiteY1" fmla="*/ 10487 h 169126"/>
                <a:gd name="connsiteX2" fmla="*/ 1262464 w 1654611"/>
                <a:gd name="connsiteY2" fmla="*/ 17605 h 169126"/>
                <a:gd name="connsiteX3" fmla="*/ 1592113 w 1654611"/>
                <a:gd name="connsiteY3" fmla="*/ 139227 h 169126"/>
                <a:gd name="connsiteX4" fmla="*/ 1653728 w 1654611"/>
                <a:gd name="connsiteY4" fmla="*/ 0 h 169126"/>
                <a:gd name="connsiteX5" fmla="*/ 338930 w 1654611"/>
                <a:gd name="connsiteY5" fmla="*/ 32224 h 169126"/>
                <a:gd name="connsiteX6" fmla="*/ 96 w 1654611"/>
                <a:gd name="connsiteY6" fmla="*/ 59472 h 169126"/>
                <a:gd name="connsiteX7" fmla="*/ 278702 w 1654611"/>
                <a:gd name="connsiteY7" fmla="*/ 159741 h 169126"/>
                <a:gd name="connsiteX8" fmla="*/ 338940 w 1654611"/>
                <a:gd name="connsiteY8" fmla="*/ 32226 h 169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4611" h="169126">
                  <a:moveTo>
                    <a:pt x="1653731" y="1"/>
                  </a:moveTo>
                  <a:cubicBezTo>
                    <a:pt x="1479131" y="53859"/>
                    <a:pt x="1344264" y="35281"/>
                    <a:pt x="1262311" y="10487"/>
                  </a:cubicBezTo>
                  <a:cubicBezTo>
                    <a:pt x="1262360" y="12923"/>
                    <a:pt x="1262409" y="15081"/>
                    <a:pt x="1262464" y="17605"/>
                  </a:cubicBezTo>
                  <a:cubicBezTo>
                    <a:pt x="1265486" y="157058"/>
                    <a:pt x="1308378" y="152331"/>
                    <a:pt x="1592113" y="139227"/>
                  </a:cubicBezTo>
                  <a:cubicBezTo>
                    <a:pt x="1650965" y="136510"/>
                    <a:pt x="1657867" y="70951"/>
                    <a:pt x="1653728" y="0"/>
                  </a:cubicBezTo>
                  <a:close/>
                  <a:moveTo>
                    <a:pt x="338930" y="32224"/>
                  </a:moveTo>
                  <a:cubicBezTo>
                    <a:pt x="182879" y="87041"/>
                    <a:pt x="73428" y="79828"/>
                    <a:pt x="96" y="59472"/>
                  </a:cubicBezTo>
                  <a:cubicBezTo>
                    <a:pt x="19635" y="203549"/>
                    <a:pt x="91596" y="166844"/>
                    <a:pt x="278702" y="159741"/>
                  </a:cubicBezTo>
                  <a:cubicBezTo>
                    <a:pt x="375890" y="156051"/>
                    <a:pt x="357763" y="95026"/>
                    <a:pt x="338940" y="32226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" name="任意多边形: 形状 33"/>
          <p:cNvSpPr/>
          <p:nvPr/>
        </p:nvSpPr>
        <p:spPr>
          <a:xfrm>
            <a:off x="891452" y="1166557"/>
            <a:ext cx="6962517" cy="2680983"/>
          </a:xfrm>
          <a:custGeom>
            <a:avLst/>
            <a:gdLst>
              <a:gd name="connsiteX0" fmla="*/ 1925615 w 6962517"/>
              <a:gd name="connsiteY0" fmla="*/ 169 h 2680983"/>
              <a:gd name="connsiteX1" fmla="*/ 2127496 w 6962517"/>
              <a:gd name="connsiteY1" fmla="*/ 40992 h 2680983"/>
              <a:gd name="connsiteX2" fmla="*/ 2323401 w 6962517"/>
              <a:gd name="connsiteY2" fmla="*/ 175295 h 2680983"/>
              <a:gd name="connsiteX3" fmla="*/ 2403129 w 6962517"/>
              <a:gd name="connsiteY3" fmla="*/ 227111 h 2680983"/>
              <a:gd name="connsiteX4" fmla="*/ 2446552 w 6962517"/>
              <a:gd name="connsiteY4" fmla="*/ 266544 h 2680983"/>
              <a:gd name="connsiteX5" fmla="*/ 2968342 w 6962517"/>
              <a:gd name="connsiteY5" fmla="*/ 103190 h 2680983"/>
              <a:gd name="connsiteX6" fmla="*/ 3083297 w 6962517"/>
              <a:gd name="connsiteY6" fmla="*/ 171199 h 2680983"/>
              <a:gd name="connsiteX7" fmla="*/ 3324207 w 6962517"/>
              <a:gd name="connsiteY7" fmla="*/ 99571 h 2680983"/>
              <a:gd name="connsiteX8" fmla="*/ 3618100 w 6962517"/>
              <a:gd name="connsiteY8" fmla="*/ 224063 h 2680983"/>
              <a:gd name="connsiteX9" fmla="*/ 3827521 w 6962517"/>
              <a:gd name="connsiteY9" fmla="*/ 304358 h 2680983"/>
              <a:gd name="connsiteX10" fmla="*/ 3928672 w 6962517"/>
              <a:gd name="connsiteY10" fmla="*/ 388369 h 2680983"/>
              <a:gd name="connsiteX11" fmla="*/ 4223861 w 6962517"/>
              <a:gd name="connsiteY11" fmla="*/ 175485 h 2680983"/>
              <a:gd name="connsiteX12" fmla="*/ 4555138 w 6962517"/>
              <a:gd name="connsiteY12" fmla="*/ 172628 h 2680983"/>
              <a:gd name="connsiteX13" fmla="*/ 4675269 w 6962517"/>
              <a:gd name="connsiteY13" fmla="*/ 115287 h 2680983"/>
              <a:gd name="connsiteX14" fmla="*/ 5225529 w 6962517"/>
              <a:gd name="connsiteY14" fmla="*/ 80616 h 2680983"/>
              <a:gd name="connsiteX15" fmla="*/ 5498861 w 6962517"/>
              <a:gd name="connsiteY15" fmla="*/ 279117 h 2680983"/>
              <a:gd name="connsiteX16" fmla="*/ 5571256 w 6962517"/>
              <a:gd name="connsiteY16" fmla="*/ 414277 h 2680983"/>
              <a:gd name="connsiteX17" fmla="*/ 5665722 w 6962517"/>
              <a:gd name="connsiteY17" fmla="*/ 301025 h 2680983"/>
              <a:gd name="connsiteX18" fmla="*/ 5874999 w 6962517"/>
              <a:gd name="connsiteY18" fmla="*/ 101381 h 2680983"/>
              <a:gd name="connsiteX19" fmla="*/ 6195780 w 6962517"/>
              <a:gd name="connsiteY19" fmla="*/ 28895 h 2680983"/>
              <a:gd name="connsiteX20" fmla="*/ 6302827 w 6962517"/>
              <a:gd name="connsiteY20" fmla="*/ 102524 h 2680983"/>
              <a:gd name="connsiteX21" fmla="*/ 6524038 w 6962517"/>
              <a:gd name="connsiteY21" fmla="*/ 88808 h 2680983"/>
              <a:gd name="connsiteX22" fmla="*/ 6713185 w 6962517"/>
              <a:gd name="connsiteY22" fmla="*/ 277403 h 2680983"/>
              <a:gd name="connsiteX23" fmla="*/ 6751791 w 6962517"/>
              <a:gd name="connsiteY23" fmla="*/ 401228 h 2680983"/>
              <a:gd name="connsiteX24" fmla="*/ 6864446 w 6962517"/>
              <a:gd name="connsiteY24" fmla="*/ 491429 h 2680983"/>
              <a:gd name="connsiteX25" fmla="*/ 6961572 w 6962517"/>
              <a:gd name="connsiteY25" fmla="*/ 820709 h 2680983"/>
              <a:gd name="connsiteX26" fmla="*/ 6905856 w 6962517"/>
              <a:gd name="connsiteY26" fmla="*/ 1083122 h 2680983"/>
              <a:gd name="connsiteX27" fmla="*/ 6854453 w 6962517"/>
              <a:gd name="connsiteY27" fmla="*/ 1184373 h 2680983"/>
              <a:gd name="connsiteX28" fmla="*/ 6865955 w 6962517"/>
              <a:gd name="connsiteY28" fmla="*/ 1241047 h 2680983"/>
              <a:gd name="connsiteX29" fmla="*/ 6809161 w 6962517"/>
              <a:gd name="connsiteY29" fmla="*/ 1672720 h 2680983"/>
              <a:gd name="connsiteX30" fmla="*/ 6674436 w 6962517"/>
              <a:gd name="connsiteY30" fmla="*/ 1932657 h 2680983"/>
              <a:gd name="connsiteX31" fmla="*/ 6584427 w 6962517"/>
              <a:gd name="connsiteY31" fmla="*/ 2061721 h 2680983"/>
              <a:gd name="connsiteX32" fmla="*/ 6354733 w 6962517"/>
              <a:gd name="connsiteY32" fmla="*/ 2230980 h 2680983"/>
              <a:gd name="connsiteX33" fmla="*/ 6187369 w 6962517"/>
              <a:gd name="connsiteY33" fmla="*/ 2285654 h 2680983"/>
              <a:gd name="connsiteX34" fmla="*/ 5946963 w 6962517"/>
              <a:gd name="connsiteY34" fmla="*/ 2303370 h 2680983"/>
              <a:gd name="connsiteX35" fmla="*/ 5670395 w 6962517"/>
              <a:gd name="connsiteY35" fmla="*/ 2204691 h 2680983"/>
              <a:gd name="connsiteX36" fmla="*/ 5478156 w 6962517"/>
              <a:gd name="connsiteY36" fmla="*/ 1961328 h 2680983"/>
              <a:gd name="connsiteX37" fmla="*/ 5431067 w 6962517"/>
              <a:gd name="connsiteY37" fmla="*/ 1800069 h 2680983"/>
              <a:gd name="connsiteX38" fmla="*/ 5325027 w 6962517"/>
              <a:gd name="connsiteY38" fmla="*/ 1873698 h 2680983"/>
              <a:gd name="connsiteX39" fmla="*/ 4557798 w 6962517"/>
              <a:gd name="connsiteY39" fmla="*/ 2180403 h 2680983"/>
              <a:gd name="connsiteX40" fmla="*/ 4156498 w 6962517"/>
              <a:gd name="connsiteY40" fmla="*/ 2006952 h 2680983"/>
              <a:gd name="connsiteX41" fmla="*/ 4073606 w 6962517"/>
              <a:gd name="connsiteY41" fmla="*/ 2000380 h 2680983"/>
              <a:gd name="connsiteX42" fmla="*/ 3940751 w 6962517"/>
              <a:gd name="connsiteY42" fmla="*/ 1976567 h 2680983"/>
              <a:gd name="connsiteX43" fmla="*/ 3485963 w 6962517"/>
              <a:gd name="connsiteY43" fmla="*/ 2281558 h 2680983"/>
              <a:gd name="connsiteX44" fmla="*/ 3149797 w 6962517"/>
              <a:gd name="connsiteY44" fmla="*/ 2388238 h 2680983"/>
              <a:gd name="connsiteX45" fmla="*/ 2848714 w 6962517"/>
              <a:gd name="connsiteY45" fmla="*/ 2346804 h 2680983"/>
              <a:gd name="connsiteX46" fmla="*/ 2789116 w 6962517"/>
              <a:gd name="connsiteY46" fmla="*/ 2314515 h 2680983"/>
              <a:gd name="connsiteX47" fmla="*/ 2738217 w 6962517"/>
              <a:gd name="connsiteY47" fmla="*/ 2314038 h 2680983"/>
              <a:gd name="connsiteX48" fmla="*/ 2677109 w 6962517"/>
              <a:gd name="connsiteY48" fmla="*/ 2307371 h 2680983"/>
              <a:gd name="connsiteX49" fmla="*/ 2584656 w 6962517"/>
              <a:gd name="connsiteY49" fmla="*/ 2345661 h 2680983"/>
              <a:gd name="connsiteX50" fmla="*/ 2383071 w 6962517"/>
              <a:gd name="connsiteY50" fmla="*/ 2511206 h 2680983"/>
              <a:gd name="connsiteX51" fmla="*/ 2051506 w 6962517"/>
              <a:gd name="connsiteY51" fmla="*/ 2663129 h 2680983"/>
              <a:gd name="connsiteX52" fmla="*/ 1648265 w 6962517"/>
              <a:gd name="connsiteY52" fmla="*/ 2629030 h 2680983"/>
              <a:gd name="connsiteX53" fmla="*/ 1446824 w 6962517"/>
              <a:gd name="connsiteY53" fmla="*/ 2493204 h 2680983"/>
              <a:gd name="connsiteX54" fmla="*/ 922733 w 6962517"/>
              <a:gd name="connsiteY54" fmla="*/ 2657605 h 2680983"/>
              <a:gd name="connsiteX55" fmla="*/ 554360 w 6962517"/>
              <a:gd name="connsiteY55" fmla="*/ 2513396 h 2680983"/>
              <a:gd name="connsiteX56" fmla="*/ 478514 w 6962517"/>
              <a:gd name="connsiteY56" fmla="*/ 2429291 h 2680983"/>
              <a:gd name="connsiteX57" fmla="*/ 453999 w 6962517"/>
              <a:gd name="connsiteY57" fmla="*/ 2441673 h 2680983"/>
              <a:gd name="connsiteX58" fmla="*/ 230056 w 6962517"/>
              <a:gd name="connsiteY58" fmla="*/ 2451389 h 2680983"/>
              <a:gd name="connsiteX59" fmla="*/ 50398 w 6962517"/>
              <a:gd name="connsiteY59" fmla="*/ 2265842 h 2680983"/>
              <a:gd name="connsiteX60" fmla="*/ 2374 w 6962517"/>
              <a:gd name="connsiteY60" fmla="*/ 2042861 h 2680983"/>
              <a:gd name="connsiteX61" fmla="*/ 35301 w 6962517"/>
              <a:gd name="connsiteY61" fmla="*/ 1732346 h 2680983"/>
              <a:gd name="connsiteX62" fmla="*/ 233578 w 6962517"/>
              <a:gd name="connsiteY62" fmla="*/ 1069978 h 2680983"/>
              <a:gd name="connsiteX63" fmla="*/ 275779 w 6962517"/>
              <a:gd name="connsiteY63" fmla="*/ 882621 h 2680983"/>
              <a:gd name="connsiteX64" fmla="*/ 417550 w 6962517"/>
              <a:gd name="connsiteY64" fmla="*/ 555723 h 2680983"/>
              <a:gd name="connsiteX65" fmla="*/ 641852 w 6962517"/>
              <a:gd name="connsiteY65" fmla="*/ 375034 h 2680983"/>
              <a:gd name="connsiteX66" fmla="*/ 676144 w 6962517"/>
              <a:gd name="connsiteY66" fmla="*/ 367795 h 2680983"/>
              <a:gd name="connsiteX67" fmla="*/ 817627 w 6962517"/>
              <a:gd name="connsiteY67" fmla="*/ 327790 h 2680983"/>
              <a:gd name="connsiteX68" fmla="*/ 1029996 w 6962517"/>
              <a:gd name="connsiteY68" fmla="*/ 473808 h 2680983"/>
              <a:gd name="connsiteX69" fmla="*/ 1190386 w 6962517"/>
              <a:gd name="connsiteY69" fmla="*/ 666499 h 2680983"/>
              <a:gd name="connsiteX70" fmla="*/ 1229208 w 6962517"/>
              <a:gd name="connsiteY70" fmla="*/ 570677 h 2680983"/>
              <a:gd name="connsiteX71" fmla="*/ 1597510 w 6962517"/>
              <a:gd name="connsiteY71" fmla="*/ 107286 h 2680983"/>
              <a:gd name="connsiteX72" fmla="*/ 1925615 w 6962517"/>
              <a:gd name="connsiteY72" fmla="*/ 169 h 2680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962517" h="2680983">
                <a:moveTo>
                  <a:pt x="1925615" y="169"/>
                </a:moveTo>
                <a:cubicBezTo>
                  <a:pt x="1993265" y="-1620"/>
                  <a:pt x="2061149" y="10631"/>
                  <a:pt x="2127496" y="40992"/>
                </a:cubicBezTo>
                <a:cubicBezTo>
                  <a:pt x="2198812" y="73568"/>
                  <a:pt x="2264306" y="119288"/>
                  <a:pt x="2323401" y="175295"/>
                </a:cubicBezTo>
                <a:cubicBezTo>
                  <a:pt x="2351079" y="189392"/>
                  <a:pt x="2377823" y="206441"/>
                  <a:pt x="2403129" y="227111"/>
                </a:cubicBezTo>
                <a:cubicBezTo>
                  <a:pt x="2417939" y="239207"/>
                  <a:pt x="2432461" y="252447"/>
                  <a:pt x="2446552" y="266544"/>
                </a:cubicBezTo>
                <a:cubicBezTo>
                  <a:pt x="2600041" y="141100"/>
                  <a:pt x="2788253" y="39563"/>
                  <a:pt x="2968342" y="103190"/>
                </a:cubicBezTo>
                <a:cubicBezTo>
                  <a:pt x="3010543" y="118145"/>
                  <a:pt x="3049005" y="141195"/>
                  <a:pt x="3083297" y="171199"/>
                </a:cubicBezTo>
                <a:cubicBezTo>
                  <a:pt x="3160868" y="131575"/>
                  <a:pt x="3240309" y="105476"/>
                  <a:pt x="3324207" y="99571"/>
                </a:cubicBezTo>
                <a:cubicBezTo>
                  <a:pt x="3424064" y="92522"/>
                  <a:pt x="3540098" y="133385"/>
                  <a:pt x="3618100" y="224063"/>
                </a:cubicBezTo>
                <a:cubicBezTo>
                  <a:pt x="3689920" y="237112"/>
                  <a:pt x="3759511" y="264925"/>
                  <a:pt x="3827521" y="304358"/>
                </a:cubicBezTo>
                <a:cubicBezTo>
                  <a:pt x="3863179" y="325028"/>
                  <a:pt x="3897472" y="353698"/>
                  <a:pt x="3928672" y="388369"/>
                </a:cubicBezTo>
                <a:cubicBezTo>
                  <a:pt x="4016380" y="294357"/>
                  <a:pt x="4114226" y="218824"/>
                  <a:pt x="4223861" y="175485"/>
                </a:cubicBezTo>
                <a:cubicBezTo>
                  <a:pt x="4333567" y="132146"/>
                  <a:pt x="4448307" y="124336"/>
                  <a:pt x="4555138" y="172628"/>
                </a:cubicBezTo>
                <a:cubicBezTo>
                  <a:pt x="4593672" y="149672"/>
                  <a:pt x="4633644" y="130337"/>
                  <a:pt x="4675269" y="115287"/>
                </a:cubicBezTo>
                <a:cubicBezTo>
                  <a:pt x="4851619" y="51565"/>
                  <a:pt x="5045799" y="27657"/>
                  <a:pt x="5225529" y="80616"/>
                </a:cubicBezTo>
                <a:cubicBezTo>
                  <a:pt x="5322870" y="109286"/>
                  <a:pt x="5433224" y="175866"/>
                  <a:pt x="5498861" y="279117"/>
                </a:cubicBezTo>
                <a:cubicBezTo>
                  <a:pt x="5525821" y="321503"/>
                  <a:pt x="5551127" y="366176"/>
                  <a:pt x="5571256" y="414277"/>
                </a:cubicBezTo>
                <a:cubicBezTo>
                  <a:pt x="5601451" y="374748"/>
                  <a:pt x="5633083" y="336934"/>
                  <a:pt x="5665722" y="301025"/>
                </a:cubicBezTo>
                <a:cubicBezTo>
                  <a:pt x="5731000" y="229111"/>
                  <a:pt x="5799153" y="153768"/>
                  <a:pt x="5874999" y="101381"/>
                </a:cubicBezTo>
                <a:cubicBezTo>
                  <a:pt x="5969465" y="36134"/>
                  <a:pt x="6088805" y="-19492"/>
                  <a:pt x="6195780" y="28895"/>
                </a:cubicBezTo>
                <a:cubicBezTo>
                  <a:pt x="6234170" y="46326"/>
                  <a:pt x="6270548" y="71091"/>
                  <a:pt x="6302827" y="102524"/>
                </a:cubicBezTo>
                <a:cubicBezTo>
                  <a:pt x="6374575" y="71567"/>
                  <a:pt x="6450565" y="59756"/>
                  <a:pt x="6524038" y="88808"/>
                </a:cubicBezTo>
                <a:cubicBezTo>
                  <a:pt x="6605923" y="121193"/>
                  <a:pt x="6665665" y="184820"/>
                  <a:pt x="6713185" y="277403"/>
                </a:cubicBezTo>
                <a:cubicBezTo>
                  <a:pt x="6733387" y="316741"/>
                  <a:pt x="6744674" y="358175"/>
                  <a:pt x="6751791" y="401228"/>
                </a:cubicBezTo>
                <a:cubicBezTo>
                  <a:pt x="6791260" y="421802"/>
                  <a:pt x="6828141" y="451805"/>
                  <a:pt x="6864446" y="491429"/>
                </a:cubicBezTo>
                <a:cubicBezTo>
                  <a:pt x="6931018" y="564105"/>
                  <a:pt x="6969120" y="708885"/>
                  <a:pt x="6961572" y="820709"/>
                </a:cubicBezTo>
                <a:cubicBezTo>
                  <a:pt x="6954598" y="920531"/>
                  <a:pt x="6942161" y="993492"/>
                  <a:pt x="6905856" y="1083122"/>
                </a:cubicBezTo>
                <a:cubicBezTo>
                  <a:pt x="6891405" y="1118746"/>
                  <a:pt x="6873720" y="1152464"/>
                  <a:pt x="6854453" y="1184373"/>
                </a:cubicBezTo>
                <a:cubicBezTo>
                  <a:pt x="6859485" y="1202852"/>
                  <a:pt x="6863439" y="1221807"/>
                  <a:pt x="6865955" y="1241047"/>
                </a:cubicBezTo>
                <a:cubicBezTo>
                  <a:pt x="6886517" y="1397828"/>
                  <a:pt x="6862577" y="1531940"/>
                  <a:pt x="6809161" y="1672720"/>
                </a:cubicBezTo>
                <a:cubicBezTo>
                  <a:pt x="6773431" y="1766922"/>
                  <a:pt x="6723969" y="1850742"/>
                  <a:pt x="6674436" y="1932657"/>
                </a:cubicBezTo>
                <a:cubicBezTo>
                  <a:pt x="6647117" y="1977806"/>
                  <a:pt x="6618432" y="2024954"/>
                  <a:pt x="6584427" y="2061721"/>
                </a:cubicBezTo>
                <a:cubicBezTo>
                  <a:pt x="6511888" y="2140302"/>
                  <a:pt x="6443376" y="2187832"/>
                  <a:pt x="6354733" y="2230980"/>
                </a:cubicBezTo>
                <a:cubicBezTo>
                  <a:pt x="6300599" y="2257365"/>
                  <a:pt x="6244451" y="2274986"/>
                  <a:pt x="6187369" y="2285654"/>
                </a:cubicBezTo>
                <a:cubicBezTo>
                  <a:pt x="6107497" y="2300513"/>
                  <a:pt x="6027625" y="2314991"/>
                  <a:pt x="5946963" y="2303370"/>
                </a:cubicBezTo>
                <a:cubicBezTo>
                  <a:pt x="5845955" y="2288797"/>
                  <a:pt x="5761554" y="2266413"/>
                  <a:pt x="5670395" y="2204691"/>
                </a:cubicBezTo>
                <a:cubicBezTo>
                  <a:pt x="5593399" y="2152590"/>
                  <a:pt x="5519566" y="2062769"/>
                  <a:pt x="5478156" y="1961328"/>
                </a:cubicBezTo>
                <a:cubicBezTo>
                  <a:pt x="5456948" y="1909416"/>
                  <a:pt x="5441348" y="1855219"/>
                  <a:pt x="5431067" y="1800069"/>
                </a:cubicBezTo>
                <a:cubicBezTo>
                  <a:pt x="5396344" y="1825596"/>
                  <a:pt x="5361045" y="1850171"/>
                  <a:pt x="5325027" y="1873698"/>
                </a:cubicBezTo>
                <a:cubicBezTo>
                  <a:pt x="5089006" y="2028003"/>
                  <a:pt x="4825595" y="2175640"/>
                  <a:pt x="4557798" y="2180403"/>
                </a:cubicBezTo>
                <a:cubicBezTo>
                  <a:pt x="4410779" y="2183070"/>
                  <a:pt x="4270159" y="2130301"/>
                  <a:pt x="4156498" y="2006952"/>
                </a:cubicBezTo>
                <a:cubicBezTo>
                  <a:pt x="4128747" y="2006286"/>
                  <a:pt x="4101141" y="2004285"/>
                  <a:pt x="4073606" y="2000380"/>
                </a:cubicBezTo>
                <a:cubicBezTo>
                  <a:pt x="4029968" y="1994189"/>
                  <a:pt x="3984820" y="1987998"/>
                  <a:pt x="3940751" y="1976567"/>
                </a:cubicBezTo>
                <a:cubicBezTo>
                  <a:pt x="3798045" y="2099535"/>
                  <a:pt x="3646066" y="2200786"/>
                  <a:pt x="3485963" y="2281558"/>
                </a:cubicBezTo>
                <a:cubicBezTo>
                  <a:pt x="3375753" y="2337184"/>
                  <a:pt x="3267412" y="2372236"/>
                  <a:pt x="3149797" y="2388238"/>
                </a:cubicBezTo>
                <a:cubicBezTo>
                  <a:pt x="3051090" y="2401668"/>
                  <a:pt x="2942102" y="2392905"/>
                  <a:pt x="2848714" y="2346804"/>
                </a:cubicBezTo>
                <a:cubicBezTo>
                  <a:pt x="2828656" y="2336898"/>
                  <a:pt x="2808742" y="2326135"/>
                  <a:pt x="2789116" y="2314515"/>
                </a:cubicBezTo>
                <a:cubicBezTo>
                  <a:pt x="2772149" y="2315086"/>
                  <a:pt x="2755183" y="2314991"/>
                  <a:pt x="2738217" y="2314038"/>
                </a:cubicBezTo>
                <a:cubicBezTo>
                  <a:pt x="2717799" y="2312895"/>
                  <a:pt x="2697382" y="2310609"/>
                  <a:pt x="2677109" y="2307371"/>
                </a:cubicBezTo>
                <a:cubicBezTo>
                  <a:pt x="2646555" y="2322230"/>
                  <a:pt x="2615713" y="2335088"/>
                  <a:pt x="2584656" y="2345661"/>
                </a:cubicBezTo>
                <a:cubicBezTo>
                  <a:pt x="2520744" y="2408526"/>
                  <a:pt x="2453094" y="2464438"/>
                  <a:pt x="2383071" y="2511206"/>
                </a:cubicBezTo>
                <a:cubicBezTo>
                  <a:pt x="2278684" y="2581024"/>
                  <a:pt x="2167827" y="2640936"/>
                  <a:pt x="2051506" y="2663129"/>
                </a:cubicBezTo>
                <a:cubicBezTo>
                  <a:pt x="1917572" y="2688656"/>
                  <a:pt x="1777311" y="2694276"/>
                  <a:pt x="1648265" y="2629030"/>
                </a:cubicBezTo>
                <a:cubicBezTo>
                  <a:pt x="1577380" y="2593216"/>
                  <a:pt x="1508867" y="2549592"/>
                  <a:pt x="1446824" y="2493204"/>
                </a:cubicBezTo>
                <a:cubicBezTo>
                  <a:pt x="1281258" y="2589787"/>
                  <a:pt x="1103182" y="2667130"/>
                  <a:pt x="922733" y="2657605"/>
                </a:cubicBezTo>
                <a:cubicBezTo>
                  <a:pt x="800014" y="2651128"/>
                  <a:pt x="654505" y="2615123"/>
                  <a:pt x="554360" y="2513396"/>
                </a:cubicBezTo>
                <a:cubicBezTo>
                  <a:pt x="527975" y="2486536"/>
                  <a:pt x="502598" y="2458628"/>
                  <a:pt x="478514" y="2429291"/>
                </a:cubicBezTo>
                <a:cubicBezTo>
                  <a:pt x="470390" y="2433577"/>
                  <a:pt x="462266" y="2437673"/>
                  <a:pt x="453999" y="2441673"/>
                </a:cubicBezTo>
                <a:cubicBezTo>
                  <a:pt x="388721" y="2473201"/>
                  <a:pt x="296340" y="2486346"/>
                  <a:pt x="230056" y="2451389"/>
                </a:cubicBezTo>
                <a:cubicBezTo>
                  <a:pt x="153850" y="2411288"/>
                  <a:pt x="94108" y="2360616"/>
                  <a:pt x="50398" y="2265842"/>
                </a:cubicBezTo>
                <a:cubicBezTo>
                  <a:pt x="15027" y="2189261"/>
                  <a:pt x="10570" y="2129063"/>
                  <a:pt x="2374" y="2042861"/>
                </a:cubicBezTo>
                <a:cubicBezTo>
                  <a:pt x="-7259" y="1940944"/>
                  <a:pt x="14165" y="1830263"/>
                  <a:pt x="35301" y="1732346"/>
                </a:cubicBezTo>
                <a:cubicBezTo>
                  <a:pt x="84331" y="1505270"/>
                  <a:pt x="150975" y="1280480"/>
                  <a:pt x="233578" y="1069978"/>
                </a:cubicBezTo>
                <a:cubicBezTo>
                  <a:pt x="244147" y="1005589"/>
                  <a:pt x="257950" y="942629"/>
                  <a:pt x="275779" y="882621"/>
                </a:cubicBezTo>
                <a:cubicBezTo>
                  <a:pt x="312731" y="758415"/>
                  <a:pt x="350618" y="656688"/>
                  <a:pt x="417550" y="555723"/>
                </a:cubicBezTo>
                <a:cubicBezTo>
                  <a:pt x="472834" y="472284"/>
                  <a:pt x="558457" y="396370"/>
                  <a:pt x="641852" y="375034"/>
                </a:cubicBezTo>
                <a:cubicBezTo>
                  <a:pt x="653426" y="372081"/>
                  <a:pt x="664857" y="369795"/>
                  <a:pt x="676144" y="367795"/>
                </a:cubicBezTo>
                <a:cubicBezTo>
                  <a:pt x="718920" y="344078"/>
                  <a:pt x="765074" y="330743"/>
                  <a:pt x="817627" y="327790"/>
                </a:cubicBezTo>
                <a:cubicBezTo>
                  <a:pt x="904113" y="322932"/>
                  <a:pt x="981972" y="384083"/>
                  <a:pt x="1029996" y="473808"/>
                </a:cubicBezTo>
                <a:cubicBezTo>
                  <a:pt x="1090744" y="522767"/>
                  <a:pt x="1149192" y="589251"/>
                  <a:pt x="1190386" y="666499"/>
                </a:cubicBezTo>
                <a:cubicBezTo>
                  <a:pt x="1202177" y="634019"/>
                  <a:pt x="1214973" y="602015"/>
                  <a:pt x="1229208" y="570677"/>
                </a:cubicBezTo>
                <a:cubicBezTo>
                  <a:pt x="1315118" y="381225"/>
                  <a:pt x="1443517" y="199964"/>
                  <a:pt x="1597510" y="107286"/>
                </a:cubicBezTo>
                <a:cubicBezTo>
                  <a:pt x="1700764" y="45135"/>
                  <a:pt x="1812865" y="3151"/>
                  <a:pt x="1925615" y="169"/>
                </a:cubicBezTo>
                <a:close/>
              </a:path>
            </a:pathLst>
          </a:custGeom>
          <a:blipFill dpi="0" rotWithShape="1"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tile tx="-698500" ty="-3175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77863" y="1798982"/>
            <a:ext cx="6186309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植树节</a:t>
            </a:r>
            <a:r>
              <a:rPr lang="en-US" altLang="zh-CN" sz="7200" dirty="0">
                <a:solidFill>
                  <a:schemeClr val="bg1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PPT</a:t>
            </a:r>
            <a:r>
              <a:rPr lang="zh-CN" altLang="en-US" sz="7200" dirty="0">
                <a:solidFill>
                  <a:schemeClr val="bg1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模板</a:t>
            </a:r>
            <a:endParaRPr lang="zh-CN" altLang="en-US" sz="7200" dirty="0">
              <a:solidFill>
                <a:schemeClr val="bg1"/>
              </a:solidFill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25105" y="1492654"/>
            <a:ext cx="103906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i="1" dirty="0">
                <a:solidFill>
                  <a:schemeClr val="bg1"/>
                </a:solidFill>
                <a:latin typeface="+mn-ea"/>
                <a:cs typeface="851tegakizatsu" panose="02000600000000000000" pitchFamily="2" charset="-128"/>
                <a:sym typeface="+mn-lt"/>
              </a:rPr>
              <a:t>3.12</a:t>
            </a:r>
            <a:endParaRPr lang="zh-CN" altLang="en-US" sz="3200" b="1" i="1" dirty="0">
              <a:solidFill>
                <a:schemeClr val="bg1"/>
              </a:solidFill>
              <a:latin typeface="+mn-ea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92" name="任意多边形: 形状 91"/>
          <p:cNvSpPr/>
          <p:nvPr/>
        </p:nvSpPr>
        <p:spPr>
          <a:xfrm>
            <a:off x="950569" y="1224790"/>
            <a:ext cx="6844034" cy="2514175"/>
          </a:xfrm>
          <a:custGeom>
            <a:avLst/>
            <a:gdLst>
              <a:gd name="connsiteX0" fmla="*/ 1892846 w 6844034"/>
              <a:gd name="connsiteY0" fmla="*/ 158 h 2514175"/>
              <a:gd name="connsiteX1" fmla="*/ 2091291 w 6844034"/>
              <a:gd name="connsiteY1" fmla="*/ 38441 h 2514175"/>
              <a:gd name="connsiteX2" fmla="*/ 2283863 w 6844034"/>
              <a:gd name="connsiteY2" fmla="*/ 164388 h 2514175"/>
              <a:gd name="connsiteX3" fmla="*/ 2362234 w 6844034"/>
              <a:gd name="connsiteY3" fmla="*/ 212980 h 2514175"/>
              <a:gd name="connsiteX4" fmla="*/ 2404918 w 6844034"/>
              <a:gd name="connsiteY4" fmla="*/ 249959 h 2514175"/>
              <a:gd name="connsiteX5" fmla="*/ 2917828 w 6844034"/>
              <a:gd name="connsiteY5" fmla="*/ 96769 h 2514175"/>
              <a:gd name="connsiteX6" fmla="*/ 3030827 w 6844034"/>
              <a:gd name="connsiteY6" fmla="*/ 160547 h 2514175"/>
              <a:gd name="connsiteX7" fmla="*/ 3267638 w 6844034"/>
              <a:gd name="connsiteY7" fmla="*/ 93375 h 2514175"/>
              <a:gd name="connsiteX8" fmla="*/ 3556529 w 6844034"/>
              <a:gd name="connsiteY8" fmla="*/ 210122 h 2514175"/>
              <a:gd name="connsiteX9" fmla="*/ 3762387 w 6844034"/>
              <a:gd name="connsiteY9" fmla="*/ 285421 h 2514175"/>
              <a:gd name="connsiteX10" fmla="*/ 3861816 w 6844034"/>
              <a:gd name="connsiteY10" fmla="*/ 364205 h 2514175"/>
              <a:gd name="connsiteX11" fmla="*/ 4151982 w 6844034"/>
              <a:gd name="connsiteY11" fmla="*/ 164566 h 2514175"/>
              <a:gd name="connsiteX12" fmla="*/ 4477622 w 6844034"/>
              <a:gd name="connsiteY12" fmla="*/ 161887 h 2514175"/>
              <a:gd name="connsiteX13" fmla="*/ 4595708 w 6844034"/>
              <a:gd name="connsiteY13" fmla="*/ 108113 h 2514175"/>
              <a:gd name="connsiteX14" fmla="*/ 5136604 w 6844034"/>
              <a:gd name="connsiteY14" fmla="*/ 75600 h 2514175"/>
              <a:gd name="connsiteX15" fmla="*/ 5405285 w 6844034"/>
              <a:gd name="connsiteY15" fmla="*/ 261750 h 2514175"/>
              <a:gd name="connsiteX16" fmla="*/ 5476448 w 6844034"/>
              <a:gd name="connsiteY16" fmla="*/ 388501 h 2514175"/>
              <a:gd name="connsiteX17" fmla="*/ 5569306 w 6844034"/>
              <a:gd name="connsiteY17" fmla="*/ 282295 h 2514175"/>
              <a:gd name="connsiteX18" fmla="*/ 5775022 w 6844034"/>
              <a:gd name="connsiteY18" fmla="*/ 95073 h 2514175"/>
              <a:gd name="connsiteX19" fmla="*/ 6090344 w 6844034"/>
              <a:gd name="connsiteY19" fmla="*/ 27097 h 2514175"/>
              <a:gd name="connsiteX20" fmla="*/ 6195570 w 6844034"/>
              <a:gd name="connsiteY20" fmla="*/ 96145 h 2514175"/>
              <a:gd name="connsiteX21" fmla="*/ 6413016 w 6844034"/>
              <a:gd name="connsiteY21" fmla="*/ 83282 h 2514175"/>
              <a:gd name="connsiteX22" fmla="*/ 6598944 w 6844034"/>
              <a:gd name="connsiteY22" fmla="*/ 260143 h 2514175"/>
              <a:gd name="connsiteX23" fmla="*/ 6636893 w 6844034"/>
              <a:gd name="connsiteY23" fmla="*/ 376264 h 2514175"/>
              <a:gd name="connsiteX24" fmla="*/ 6747631 w 6844034"/>
              <a:gd name="connsiteY24" fmla="*/ 460852 h 2514175"/>
              <a:gd name="connsiteX25" fmla="*/ 6843105 w 6844034"/>
              <a:gd name="connsiteY25" fmla="*/ 769645 h 2514175"/>
              <a:gd name="connsiteX26" fmla="*/ 6788337 w 6844034"/>
              <a:gd name="connsiteY26" fmla="*/ 1015731 h 2514175"/>
              <a:gd name="connsiteX27" fmla="*/ 6737808 w 6844034"/>
              <a:gd name="connsiteY27" fmla="*/ 1110682 h 2514175"/>
              <a:gd name="connsiteX28" fmla="*/ 6749115 w 6844034"/>
              <a:gd name="connsiteY28" fmla="*/ 1163830 h 2514175"/>
              <a:gd name="connsiteX29" fmla="*/ 6693287 w 6844034"/>
              <a:gd name="connsiteY29" fmla="*/ 1568645 h 2514175"/>
              <a:gd name="connsiteX30" fmla="*/ 6560855 w 6844034"/>
              <a:gd name="connsiteY30" fmla="*/ 1812409 h 2514175"/>
              <a:gd name="connsiteX31" fmla="*/ 6472378 w 6844034"/>
              <a:gd name="connsiteY31" fmla="*/ 1933442 h 2514175"/>
              <a:gd name="connsiteX32" fmla="*/ 6246592 w 6844034"/>
              <a:gd name="connsiteY32" fmla="*/ 2092170 h 2514175"/>
              <a:gd name="connsiteX33" fmla="*/ 6082076 w 6844034"/>
              <a:gd name="connsiteY33" fmla="*/ 2143442 h 2514175"/>
              <a:gd name="connsiteX34" fmla="*/ 5845761 w 6844034"/>
              <a:gd name="connsiteY34" fmla="*/ 2160056 h 2514175"/>
              <a:gd name="connsiteX35" fmla="*/ 5573900 w 6844034"/>
              <a:gd name="connsiteY35" fmla="*/ 2067517 h 2514175"/>
              <a:gd name="connsiteX36" fmla="*/ 5384932 w 6844034"/>
              <a:gd name="connsiteY36" fmla="*/ 1839296 h 2514175"/>
              <a:gd name="connsiteX37" fmla="*/ 5338645 w 6844034"/>
              <a:gd name="connsiteY37" fmla="*/ 1688070 h 2514175"/>
              <a:gd name="connsiteX38" fmla="*/ 5234409 w 6844034"/>
              <a:gd name="connsiteY38" fmla="*/ 1757118 h 2514175"/>
              <a:gd name="connsiteX39" fmla="*/ 4480236 w 6844034"/>
              <a:gd name="connsiteY39" fmla="*/ 2044740 h 2514175"/>
              <a:gd name="connsiteX40" fmla="*/ 4085765 w 6844034"/>
              <a:gd name="connsiteY40" fmla="*/ 1882081 h 2514175"/>
              <a:gd name="connsiteX41" fmla="*/ 4004284 w 6844034"/>
              <a:gd name="connsiteY41" fmla="*/ 1875918 h 2514175"/>
              <a:gd name="connsiteX42" fmla="*/ 3873690 w 6844034"/>
              <a:gd name="connsiteY42" fmla="*/ 1853587 h 2514175"/>
              <a:gd name="connsiteX43" fmla="*/ 3426641 w 6844034"/>
              <a:gd name="connsiteY43" fmla="*/ 2139601 h 2514175"/>
              <a:gd name="connsiteX44" fmla="*/ 3096196 w 6844034"/>
              <a:gd name="connsiteY44" fmla="*/ 2239644 h 2514175"/>
              <a:gd name="connsiteX45" fmla="*/ 2800236 w 6844034"/>
              <a:gd name="connsiteY45" fmla="*/ 2200788 h 2514175"/>
              <a:gd name="connsiteX46" fmla="*/ 2741652 w 6844034"/>
              <a:gd name="connsiteY46" fmla="*/ 2170508 h 2514175"/>
              <a:gd name="connsiteX47" fmla="*/ 2691620 w 6844034"/>
              <a:gd name="connsiteY47" fmla="*/ 2170060 h 2514175"/>
              <a:gd name="connsiteX48" fmla="*/ 2631551 w 6844034"/>
              <a:gd name="connsiteY48" fmla="*/ 2163808 h 2514175"/>
              <a:gd name="connsiteX49" fmla="*/ 2540672 w 6844034"/>
              <a:gd name="connsiteY49" fmla="*/ 2199716 h 2514175"/>
              <a:gd name="connsiteX50" fmla="*/ 2342517 w 6844034"/>
              <a:gd name="connsiteY50" fmla="*/ 2354961 h 2514175"/>
              <a:gd name="connsiteX51" fmla="*/ 2016594 w 6844034"/>
              <a:gd name="connsiteY51" fmla="*/ 2497431 h 2514175"/>
              <a:gd name="connsiteX52" fmla="*/ 1620216 w 6844034"/>
              <a:gd name="connsiteY52" fmla="*/ 2465454 h 2514175"/>
              <a:gd name="connsiteX53" fmla="*/ 1422203 w 6844034"/>
              <a:gd name="connsiteY53" fmla="*/ 2338079 h 2514175"/>
              <a:gd name="connsiteX54" fmla="*/ 907030 w 6844034"/>
              <a:gd name="connsiteY54" fmla="*/ 2492251 h 2514175"/>
              <a:gd name="connsiteX55" fmla="*/ 544926 w 6844034"/>
              <a:gd name="connsiteY55" fmla="*/ 2357015 h 2514175"/>
              <a:gd name="connsiteX56" fmla="*/ 470371 w 6844034"/>
              <a:gd name="connsiteY56" fmla="*/ 2278143 h 2514175"/>
              <a:gd name="connsiteX57" fmla="*/ 446273 w 6844034"/>
              <a:gd name="connsiteY57" fmla="*/ 2289754 h 2514175"/>
              <a:gd name="connsiteX58" fmla="*/ 226141 w 6844034"/>
              <a:gd name="connsiteY58" fmla="*/ 2298866 h 2514175"/>
              <a:gd name="connsiteX59" fmla="*/ 49540 w 6844034"/>
              <a:gd name="connsiteY59" fmla="*/ 2124863 h 2514175"/>
              <a:gd name="connsiteX60" fmla="*/ 2333 w 6844034"/>
              <a:gd name="connsiteY60" fmla="*/ 1915756 h 2514175"/>
              <a:gd name="connsiteX61" fmla="*/ 34700 w 6844034"/>
              <a:gd name="connsiteY61" fmla="*/ 1624561 h 2514175"/>
              <a:gd name="connsiteX62" fmla="*/ 229603 w 6844034"/>
              <a:gd name="connsiteY62" fmla="*/ 1003405 h 2514175"/>
              <a:gd name="connsiteX63" fmla="*/ 271085 w 6844034"/>
              <a:gd name="connsiteY63" fmla="*/ 827705 h 2514175"/>
              <a:gd name="connsiteX64" fmla="*/ 410444 w 6844034"/>
              <a:gd name="connsiteY64" fmla="*/ 521146 h 2514175"/>
              <a:gd name="connsiteX65" fmla="*/ 630929 w 6844034"/>
              <a:gd name="connsiteY65" fmla="*/ 351699 h 2514175"/>
              <a:gd name="connsiteX66" fmla="*/ 664637 w 6844034"/>
              <a:gd name="connsiteY66" fmla="*/ 344911 h 2514175"/>
              <a:gd name="connsiteX67" fmla="*/ 803713 w 6844034"/>
              <a:gd name="connsiteY67" fmla="*/ 307395 h 2514175"/>
              <a:gd name="connsiteX68" fmla="*/ 1012468 w 6844034"/>
              <a:gd name="connsiteY68" fmla="*/ 444328 h 2514175"/>
              <a:gd name="connsiteX69" fmla="*/ 1170128 w 6844034"/>
              <a:gd name="connsiteY69" fmla="*/ 625030 h 2514175"/>
              <a:gd name="connsiteX70" fmla="*/ 1208290 w 6844034"/>
              <a:gd name="connsiteY70" fmla="*/ 535170 h 2514175"/>
              <a:gd name="connsiteX71" fmla="*/ 1570324 w 6844034"/>
              <a:gd name="connsiteY71" fmla="*/ 100610 h 2514175"/>
              <a:gd name="connsiteX72" fmla="*/ 1892846 w 6844034"/>
              <a:gd name="connsiteY72" fmla="*/ 158 h 251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844034" h="2514175" extrusionOk="0">
                <a:moveTo>
                  <a:pt x="1892846" y="158"/>
                </a:moveTo>
                <a:cubicBezTo>
                  <a:pt x="1954062" y="-4779"/>
                  <a:pt x="2020498" y="12061"/>
                  <a:pt x="2091291" y="38441"/>
                </a:cubicBezTo>
                <a:cubicBezTo>
                  <a:pt x="2162509" y="69225"/>
                  <a:pt x="2214240" y="112233"/>
                  <a:pt x="2283863" y="164388"/>
                </a:cubicBezTo>
                <a:cubicBezTo>
                  <a:pt x="2309059" y="179572"/>
                  <a:pt x="2337049" y="195306"/>
                  <a:pt x="2362234" y="212980"/>
                </a:cubicBezTo>
                <a:cubicBezTo>
                  <a:pt x="2374157" y="222881"/>
                  <a:pt x="2391973" y="237173"/>
                  <a:pt x="2404918" y="249959"/>
                </a:cubicBezTo>
                <a:cubicBezTo>
                  <a:pt x="2570732" y="134092"/>
                  <a:pt x="2745161" y="28134"/>
                  <a:pt x="2917828" y="96769"/>
                </a:cubicBezTo>
                <a:cubicBezTo>
                  <a:pt x="2951017" y="109524"/>
                  <a:pt x="2994416" y="134954"/>
                  <a:pt x="3030827" y="160547"/>
                </a:cubicBezTo>
                <a:cubicBezTo>
                  <a:pt x="3106216" y="115166"/>
                  <a:pt x="3178155" y="108658"/>
                  <a:pt x="3267638" y="93375"/>
                </a:cubicBezTo>
                <a:cubicBezTo>
                  <a:pt x="3367548" y="87747"/>
                  <a:pt x="3493065" y="128261"/>
                  <a:pt x="3556529" y="210122"/>
                </a:cubicBezTo>
                <a:cubicBezTo>
                  <a:pt x="3615665" y="220505"/>
                  <a:pt x="3697807" y="250299"/>
                  <a:pt x="3762387" y="285421"/>
                </a:cubicBezTo>
                <a:cubicBezTo>
                  <a:pt x="3799887" y="308450"/>
                  <a:pt x="3831415" y="334465"/>
                  <a:pt x="3861816" y="364205"/>
                </a:cubicBezTo>
                <a:cubicBezTo>
                  <a:pt x="3952118" y="282336"/>
                  <a:pt x="4055226" y="218698"/>
                  <a:pt x="4151982" y="164566"/>
                </a:cubicBezTo>
                <a:cubicBezTo>
                  <a:pt x="4275012" y="110623"/>
                  <a:pt x="4377166" y="95157"/>
                  <a:pt x="4477622" y="161887"/>
                </a:cubicBezTo>
                <a:cubicBezTo>
                  <a:pt x="4510458" y="141187"/>
                  <a:pt x="4548314" y="117757"/>
                  <a:pt x="4595708" y="108113"/>
                </a:cubicBezTo>
                <a:cubicBezTo>
                  <a:pt x="4746246" y="46737"/>
                  <a:pt x="4944303" y="-5925"/>
                  <a:pt x="5136604" y="75600"/>
                </a:cubicBezTo>
                <a:cubicBezTo>
                  <a:pt x="5233450" y="86780"/>
                  <a:pt x="5329609" y="171437"/>
                  <a:pt x="5405285" y="261750"/>
                </a:cubicBezTo>
                <a:cubicBezTo>
                  <a:pt x="5430529" y="303747"/>
                  <a:pt x="5463146" y="348211"/>
                  <a:pt x="5476448" y="388501"/>
                </a:cubicBezTo>
                <a:cubicBezTo>
                  <a:pt x="5505889" y="357129"/>
                  <a:pt x="5539282" y="314749"/>
                  <a:pt x="5569306" y="282295"/>
                </a:cubicBezTo>
                <a:cubicBezTo>
                  <a:pt x="5625410" y="227656"/>
                  <a:pt x="5687239" y="144905"/>
                  <a:pt x="5775022" y="95073"/>
                </a:cubicBezTo>
                <a:cubicBezTo>
                  <a:pt x="5874798" y="47581"/>
                  <a:pt x="5982376" y="-16796"/>
                  <a:pt x="6090344" y="27097"/>
                </a:cubicBezTo>
                <a:cubicBezTo>
                  <a:pt x="6128547" y="40780"/>
                  <a:pt x="6160617" y="66485"/>
                  <a:pt x="6195570" y="96145"/>
                </a:cubicBezTo>
                <a:cubicBezTo>
                  <a:pt x="6268510" y="69192"/>
                  <a:pt x="6337420" y="66226"/>
                  <a:pt x="6413016" y="83282"/>
                </a:cubicBezTo>
                <a:cubicBezTo>
                  <a:pt x="6486121" y="128481"/>
                  <a:pt x="6550564" y="171105"/>
                  <a:pt x="6598944" y="260143"/>
                </a:cubicBezTo>
                <a:cubicBezTo>
                  <a:pt x="6622168" y="298087"/>
                  <a:pt x="6629600" y="329706"/>
                  <a:pt x="6636893" y="376264"/>
                </a:cubicBezTo>
                <a:cubicBezTo>
                  <a:pt x="6680462" y="398563"/>
                  <a:pt x="6707344" y="424703"/>
                  <a:pt x="6747631" y="460852"/>
                </a:cubicBezTo>
                <a:cubicBezTo>
                  <a:pt x="6807693" y="545773"/>
                  <a:pt x="6849606" y="661887"/>
                  <a:pt x="6843105" y="769645"/>
                </a:cubicBezTo>
                <a:cubicBezTo>
                  <a:pt x="6841770" y="859109"/>
                  <a:pt x="6826931" y="926629"/>
                  <a:pt x="6788337" y="1015731"/>
                </a:cubicBezTo>
                <a:cubicBezTo>
                  <a:pt x="6768375" y="1046931"/>
                  <a:pt x="6760677" y="1076895"/>
                  <a:pt x="6737808" y="1110682"/>
                </a:cubicBezTo>
                <a:cubicBezTo>
                  <a:pt x="6741760" y="1128569"/>
                  <a:pt x="6747125" y="1147097"/>
                  <a:pt x="6749115" y="1163830"/>
                </a:cubicBezTo>
                <a:cubicBezTo>
                  <a:pt x="6783298" y="1308083"/>
                  <a:pt x="6745363" y="1438237"/>
                  <a:pt x="6693287" y="1568645"/>
                </a:cubicBezTo>
                <a:cubicBezTo>
                  <a:pt x="6668814" y="1660039"/>
                  <a:pt x="6607582" y="1729192"/>
                  <a:pt x="6560855" y="1812409"/>
                </a:cubicBezTo>
                <a:cubicBezTo>
                  <a:pt x="6535769" y="1854804"/>
                  <a:pt x="6511181" y="1904535"/>
                  <a:pt x="6472378" y="1933442"/>
                </a:cubicBezTo>
                <a:cubicBezTo>
                  <a:pt x="6408897" y="2014626"/>
                  <a:pt x="6338081" y="2062349"/>
                  <a:pt x="6246592" y="2092170"/>
                </a:cubicBezTo>
                <a:cubicBezTo>
                  <a:pt x="6194400" y="2117923"/>
                  <a:pt x="6132893" y="2126358"/>
                  <a:pt x="6082076" y="2143442"/>
                </a:cubicBezTo>
                <a:cubicBezTo>
                  <a:pt x="5996470" y="2164419"/>
                  <a:pt x="5937447" y="2173736"/>
                  <a:pt x="5845761" y="2160056"/>
                </a:cubicBezTo>
                <a:cubicBezTo>
                  <a:pt x="5747269" y="2145539"/>
                  <a:pt x="5655385" y="2110890"/>
                  <a:pt x="5573900" y="2067517"/>
                </a:cubicBezTo>
                <a:cubicBezTo>
                  <a:pt x="5496648" y="2019386"/>
                  <a:pt x="5426930" y="1953809"/>
                  <a:pt x="5384932" y="1839296"/>
                </a:cubicBezTo>
                <a:cubicBezTo>
                  <a:pt x="5361003" y="1787087"/>
                  <a:pt x="5355101" y="1732918"/>
                  <a:pt x="5338645" y="1688070"/>
                </a:cubicBezTo>
                <a:cubicBezTo>
                  <a:pt x="5307387" y="1715544"/>
                  <a:pt x="5271941" y="1735420"/>
                  <a:pt x="5234409" y="1757118"/>
                </a:cubicBezTo>
                <a:cubicBezTo>
                  <a:pt x="4973629" y="1912351"/>
                  <a:pt x="4742495" y="2006551"/>
                  <a:pt x="4480236" y="2044740"/>
                </a:cubicBezTo>
                <a:cubicBezTo>
                  <a:pt x="4336273" y="2041639"/>
                  <a:pt x="4205728" y="1973408"/>
                  <a:pt x="4085765" y="1882081"/>
                </a:cubicBezTo>
                <a:cubicBezTo>
                  <a:pt x="4055651" y="1881677"/>
                  <a:pt x="4032779" y="1877355"/>
                  <a:pt x="4004284" y="1875918"/>
                </a:cubicBezTo>
                <a:cubicBezTo>
                  <a:pt x="3962512" y="1869227"/>
                  <a:pt x="3918078" y="1864223"/>
                  <a:pt x="3873690" y="1853587"/>
                </a:cubicBezTo>
                <a:cubicBezTo>
                  <a:pt x="3737831" y="1951800"/>
                  <a:pt x="3584838" y="2060780"/>
                  <a:pt x="3426641" y="2139601"/>
                </a:cubicBezTo>
                <a:cubicBezTo>
                  <a:pt x="3316168" y="2202385"/>
                  <a:pt x="3197174" y="2208955"/>
                  <a:pt x="3096196" y="2239644"/>
                </a:cubicBezTo>
                <a:cubicBezTo>
                  <a:pt x="3001510" y="2254124"/>
                  <a:pt x="2885225" y="2245924"/>
                  <a:pt x="2800236" y="2200788"/>
                </a:cubicBezTo>
                <a:cubicBezTo>
                  <a:pt x="2777247" y="2192646"/>
                  <a:pt x="2760895" y="2178935"/>
                  <a:pt x="2741652" y="2170508"/>
                </a:cubicBezTo>
                <a:cubicBezTo>
                  <a:pt x="2723879" y="2171449"/>
                  <a:pt x="2708084" y="2174181"/>
                  <a:pt x="2691620" y="2170060"/>
                </a:cubicBezTo>
                <a:cubicBezTo>
                  <a:pt x="2670588" y="2168147"/>
                  <a:pt x="2654936" y="2167159"/>
                  <a:pt x="2631551" y="2163808"/>
                </a:cubicBezTo>
                <a:cubicBezTo>
                  <a:pt x="2597362" y="2177346"/>
                  <a:pt x="2565989" y="2192084"/>
                  <a:pt x="2540672" y="2199716"/>
                </a:cubicBezTo>
                <a:cubicBezTo>
                  <a:pt x="2471114" y="2250826"/>
                  <a:pt x="2412622" y="2294983"/>
                  <a:pt x="2342517" y="2354961"/>
                </a:cubicBezTo>
                <a:cubicBezTo>
                  <a:pt x="2230859" y="2433576"/>
                  <a:pt x="2126443" y="2487834"/>
                  <a:pt x="2016594" y="2497431"/>
                </a:cubicBezTo>
                <a:cubicBezTo>
                  <a:pt x="1882113" y="2522049"/>
                  <a:pt x="1751651" y="2539217"/>
                  <a:pt x="1620216" y="2465454"/>
                </a:cubicBezTo>
                <a:cubicBezTo>
                  <a:pt x="1541434" y="2430288"/>
                  <a:pt x="1482665" y="2377367"/>
                  <a:pt x="1422203" y="2338079"/>
                </a:cubicBezTo>
                <a:cubicBezTo>
                  <a:pt x="1274519" y="2399813"/>
                  <a:pt x="1097666" y="2487393"/>
                  <a:pt x="907030" y="2492251"/>
                </a:cubicBezTo>
                <a:cubicBezTo>
                  <a:pt x="807952" y="2471333"/>
                  <a:pt x="645390" y="2450700"/>
                  <a:pt x="544926" y="2357015"/>
                </a:cubicBezTo>
                <a:cubicBezTo>
                  <a:pt x="519491" y="2334654"/>
                  <a:pt x="494465" y="2305260"/>
                  <a:pt x="470371" y="2278143"/>
                </a:cubicBezTo>
                <a:cubicBezTo>
                  <a:pt x="463968" y="2282259"/>
                  <a:pt x="454347" y="2285354"/>
                  <a:pt x="446273" y="2289754"/>
                </a:cubicBezTo>
                <a:cubicBezTo>
                  <a:pt x="380804" y="2319463"/>
                  <a:pt x="296846" y="2338411"/>
                  <a:pt x="226141" y="2298866"/>
                </a:cubicBezTo>
                <a:cubicBezTo>
                  <a:pt x="147136" y="2271239"/>
                  <a:pt x="95403" y="2212723"/>
                  <a:pt x="49540" y="2124863"/>
                </a:cubicBezTo>
                <a:cubicBezTo>
                  <a:pt x="17866" y="2045621"/>
                  <a:pt x="19496" y="2000613"/>
                  <a:pt x="2333" y="1915756"/>
                </a:cubicBezTo>
                <a:cubicBezTo>
                  <a:pt x="-1978" y="1812083"/>
                  <a:pt x="29216" y="1711284"/>
                  <a:pt x="34700" y="1624561"/>
                </a:cubicBezTo>
                <a:cubicBezTo>
                  <a:pt x="105203" y="1415604"/>
                  <a:pt x="149322" y="1212519"/>
                  <a:pt x="229603" y="1003405"/>
                </a:cubicBezTo>
                <a:cubicBezTo>
                  <a:pt x="231050" y="939663"/>
                  <a:pt x="255620" y="883843"/>
                  <a:pt x="271085" y="827705"/>
                </a:cubicBezTo>
                <a:cubicBezTo>
                  <a:pt x="307282" y="705779"/>
                  <a:pt x="355821" y="607726"/>
                  <a:pt x="410444" y="521146"/>
                </a:cubicBezTo>
                <a:cubicBezTo>
                  <a:pt x="468529" y="450415"/>
                  <a:pt x="554141" y="371595"/>
                  <a:pt x="630929" y="351699"/>
                </a:cubicBezTo>
                <a:cubicBezTo>
                  <a:pt x="643185" y="348028"/>
                  <a:pt x="654198" y="345251"/>
                  <a:pt x="664637" y="344911"/>
                </a:cubicBezTo>
                <a:cubicBezTo>
                  <a:pt x="708791" y="323622"/>
                  <a:pt x="755157" y="307476"/>
                  <a:pt x="803713" y="307395"/>
                </a:cubicBezTo>
                <a:cubicBezTo>
                  <a:pt x="902139" y="307558"/>
                  <a:pt x="967123" y="349129"/>
                  <a:pt x="1012468" y="444328"/>
                </a:cubicBezTo>
                <a:cubicBezTo>
                  <a:pt x="1067274" y="479405"/>
                  <a:pt x="1130981" y="562694"/>
                  <a:pt x="1170128" y="625030"/>
                </a:cubicBezTo>
                <a:cubicBezTo>
                  <a:pt x="1175391" y="593055"/>
                  <a:pt x="1194282" y="564159"/>
                  <a:pt x="1208290" y="535170"/>
                </a:cubicBezTo>
                <a:cubicBezTo>
                  <a:pt x="1272140" y="339641"/>
                  <a:pt x="1401274" y="208334"/>
                  <a:pt x="1570324" y="100610"/>
                </a:cubicBezTo>
                <a:cubicBezTo>
                  <a:pt x="1683478" y="49314"/>
                  <a:pt x="1800820" y="245"/>
                  <a:pt x="1892846" y="158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315016" y="1132469"/>
            <a:ext cx="4238684" cy="5531311"/>
            <a:chOff x="1208280" y="2999369"/>
            <a:chExt cx="2967716" cy="3872749"/>
          </a:xfrm>
        </p:grpSpPr>
        <p:sp>
          <p:nvSpPr>
            <p:cNvPr id="40" name="任意多边形: 形状 39"/>
            <p:cNvSpPr/>
            <p:nvPr/>
          </p:nvSpPr>
          <p:spPr>
            <a:xfrm>
              <a:off x="2059897" y="4636918"/>
              <a:ext cx="1981200" cy="2235200"/>
            </a:xfrm>
            <a:custGeom>
              <a:avLst/>
              <a:gdLst>
                <a:gd name="connsiteX0" fmla="*/ 25400 w 1905000"/>
                <a:gd name="connsiteY0" fmla="*/ 419100 h 2171700"/>
                <a:gd name="connsiteX1" fmla="*/ 482600 w 1905000"/>
                <a:gd name="connsiteY1" fmla="*/ 1193800 h 2171700"/>
                <a:gd name="connsiteX2" fmla="*/ 0 w 1905000"/>
                <a:gd name="connsiteY2" fmla="*/ 2095500 h 2171700"/>
                <a:gd name="connsiteX3" fmla="*/ 584200 w 1905000"/>
                <a:gd name="connsiteY3" fmla="*/ 1917700 h 2171700"/>
                <a:gd name="connsiteX4" fmla="*/ 1905000 w 1905000"/>
                <a:gd name="connsiteY4" fmla="*/ 2171700 h 2171700"/>
                <a:gd name="connsiteX5" fmla="*/ 1041400 w 1905000"/>
                <a:gd name="connsiteY5" fmla="*/ 1485900 h 2171700"/>
                <a:gd name="connsiteX6" fmla="*/ 1231900 w 1905000"/>
                <a:gd name="connsiteY6" fmla="*/ 304800 h 2171700"/>
                <a:gd name="connsiteX7" fmla="*/ 546100 w 1905000"/>
                <a:gd name="connsiteY7" fmla="*/ 0 h 2171700"/>
                <a:gd name="connsiteX8" fmla="*/ 25400 w 1905000"/>
                <a:gd name="connsiteY8" fmla="*/ 419100 h 2171700"/>
                <a:gd name="connsiteX0-1" fmla="*/ 101600 w 1981200"/>
                <a:gd name="connsiteY0-2" fmla="*/ 419100 h 2235200"/>
                <a:gd name="connsiteX1-3" fmla="*/ 558800 w 1981200"/>
                <a:gd name="connsiteY1-4" fmla="*/ 1193800 h 2235200"/>
                <a:gd name="connsiteX2-5" fmla="*/ 0 w 1981200"/>
                <a:gd name="connsiteY2-6" fmla="*/ 2235200 h 2235200"/>
                <a:gd name="connsiteX3-7" fmla="*/ 660400 w 1981200"/>
                <a:gd name="connsiteY3-8" fmla="*/ 1917700 h 2235200"/>
                <a:gd name="connsiteX4-9" fmla="*/ 1981200 w 1981200"/>
                <a:gd name="connsiteY4-10" fmla="*/ 2171700 h 2235200"/>
                <a:gd name="connsiteX5-11" fmla="*/ 1117600 w 1981200"/>
                <a:gd name="connsiteY5-12" fmla="*/ 1485900 h 2235200"/>
                <a:gd name="connsiteX6-13" fmla="*/ 1308100 w 1981200"/>
                <a:gd name="connsiteY6-14" fmla="*/ 304800 h 2235200"/>
                <a:gd name="connsiteX7-15" fmla="*/ 622300 w 1981200"/>
                <a:gd name="connsiteY7-16" fmla="*/ 0 h 2235200"/>
                <a:gd name="connsiteX8-17" fmla="*/ 101600 w 1981200"/>
                <a:gd name="connsiteY8-18" fmla="*/ 419100 h 2235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981200" h="2235200">
                  <a:moveTo>
                    <a:pt x="101600" y="419100"/>
                  </a:moveTo>
                  <a:cubicBezTo>
                    <a:pt x="332316" y="666750"/>
                    <a:pt x="575733" y="891117"/>
                    <a:pt x="558800" y="1193800"/>
                  </a:cubicBezTo>
                  <a:cubicBezTo>
                    <a:pt x="541867" y="1496483"/>
                    <a:pt x="239183" y="1924050"/>
                    <a:pt x="0" y="2235200"/>
                  </a:cubicBezTo>
                  <a:lnTo>
                    <a:pt x="660400" y="1917700"/>
                  </a:lnTo>
                  <a:lnTo>
                    <a:pt x="1981200" y="2171700"/>
                  </a:lnTo>
                  <a:cubicBezTo>
                    <a:pt x="1693333" y="1943100"/>
                    <a:pt x="1229783" y="1797050"/>
                    <a:pt x="1117600" y="1485900"/>
                  </a:cubicBezTo>
                  <a:cubicBezTo>
                    <a:pt x="1005417" y="1174750"/>
                    <a:pt x="1156758" y="739775"/>
                    <a:pt x="1308100" y="304800"/>
                  </a:cubicBezTo>
                  <a:lnTo>
                    <a:pt x="622300" y="0"/>
                  </a:lnTo>
                  <a:lnTo>
                    <a:pt x="101600" y="419100"/>
                  </a:lnTo>
                  <a:close/>
                </a:path>
              </a:pathLst>
            </a:custGeom>
            <a:gradFill>
              <a:gsLst>
                <a:gs pos="0">
                  <a:srgbClr val="81C233"/>
                </a:gs>
                <a:gs pos="100000">
                  <a:srgbClr val="442D2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1208280" y="2999369"/>
              <a:ext cx="2967716" cy="2255537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rgbClr val="CDE7AE">
                    <a:alpha val="0"/>
                  </a:srgbClr>
                </a:gs>
                <a:gs pos="58000">
                  <a:srgbClr val="81C233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831651" y="3468540"/>
              <a:ext cx="1974670" cy="1450685"/>
              <a:chOff x="8018615" y="1840300"/>
              <a:chExt cx="1974670" cy="1450685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8101567" y="1840300"/>
                <a:ext cx="1694695" cy="400110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8018615" y="2150729"/>
                <a:ext cx="1974670" cy="114025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夏日体W" panose="00020600040101010101" pitchFamily="18" charset="-122"/>
                    <a:ea typeface="汉仪夏日体W" panose="00020600040101010101" pitchFamily="18" charset="-122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200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5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分钟之内。</a:t>
                </a:r>
                <a:endPara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669439" y="3890584"/>
            <a:ext cx="2349410" cy="2773196"/>
            <a:chOff x="1208280" y="2999369"/>
            <a:chExt cx="2967716" cy="3503031"/>
          </a:xfrm>
        </p:grpSpPr>
        <p:sp>
          <p:nvSpPr>
            <p:cNvPr id="46" name="任意多边形: 形状 45"/>
            <p:cNvSpPr/>
            <p:nvPr/>
          </p:nvSpPr>
          <p:spPr>
            <a:xfrm>
              <a:off x="1981200" y="4267200"/>
              <a:ext cx="1981200" cy="2235200"/>
            </a:xfrm>
            <a:custGeom>
              <a:avLst/>
              <a:gdLst>
                <a:gd name="connsiteX0" fmla="*/ 25400 w 1905000"/>
                <a:gd name="connsiteY0" fmla="*/ 419100 h 2171700"/>
                <a:gd name="connsiteX1" fmla="*/ 482600 w 1905000"/>
                <a:gd name="connsiteY1" fmla="*/ 1193800 h 2171700"/>
                <a:gd name="connsiteX2" fmla="*/ 0 w 1905000"/>
                <a:gd name="connsiteY2" fmla="*/ 2095500 h 2171700"/>
                <a:gd name="connsiteX3" fmla="*/ 584200 w 1905000"/>
                <a:gd name="connsiteY3" fmla="*/ 1917700 h 2171700"/>
                <a:gd name="connsiteX4" fmla="*/ 1905000 w 1905000"/>
                <a:gd name="connsiteY4" fmla="*/ 2171700 h 2171700"/>
                <a:gd name="connsiteX5" fmla="*/ 1041400 w 1905000"/>
                <a:gd name="connsiteY5" fmla="*/ 1485900 h 2171700"/>
                <a:gd name="connsiteX6" fmla="*/ 1231900 w 1905000"/>
                <a:gd name="connsiteY6" fmla="*/ 304800 h 2171700"/>
                <a:gd name="connsiteX7" fmla="*/ 546100 w 1905000"/>
                <a:gd name="connsiteY7" fmla="*/ 0 h 2171700"/>
                <a:gd name="connsiteX8" fmla="*/ 25400 w 1905000"/>
                <a:gd name="connsiteY8" fmla="*/ 419100 h 2171700"/>
                <a:gd name="connsiteX0-1" fmla="*/ 101600 w 1981200"/>
                <a:gd name="connsiteY0-2" fmla="*/ 419100 h 2235200"/>
                <a:gd name="connsiteX1-3" fmla="*/ 558800 w 1981200"/>
                <a:gd name="connsiteY1-4" fmla="*/ 1193800 h 2235200"/>
                <a:gd name="connsiteX2-5" fmla="*/ 0 w 1981200"/>
                <a:gd name="connsiteY2-6" fmla="*/ 2235200 h 2235200"/>
                <a:gd name="connsiteX3-7" fmla="*/ 660400 w 1981200"/>
                <a:gd name="connsiteY3-8" fmla="*/ 1917700 h 2235200"/>
                <a:gd name="connsiteX4-9" fmla="*/ 1981200 w 1981200"/>
                <a:gd name="connsiteY4-10" fmla="*/ 2171700 h 2235200"/>
                <a:gd name="connsiteX5-11" fmla="*/ 1117600 w 1981200"/>
                <a:gd name="connsiteY5-12" fmla="*/ 1485900 h 2235200"/>
                <a:gd name="connsiteX6-13" fmla="*/ 1308100 w 1981200"/>
                <a:gd name="connsiteY6-14" fmla="*/ 304800 h 2235200"/>
                <a:gd name="connsiteX7-15" fmla="*/ 622300 w 1981200"/>
                <a:gd name="connsiteY7-16" fmla="*/ 0 h 2235200"/>
                <a:gd name="connsiteX8-17" fmla="*/ 101600 w 1981200"/>
                <a:gd name="connsiteY8-18" fmla="*/ 419100 h 2235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981200" h="2235200">
                  <a:moveTo>
                    <a:pt x="101600" y="419100"/>
                  </a:moveTo>
                  <a:cubicBezTo>
                    <a:pt x="332316" y="666750"/>
                    <a:pt x="575733" y="891117"/>
                    <a:pt x="558800" y="1193800"/>
                  </a:cubicBezTo>
                  <a:cubicBezTo>
                    <a:pt x="541867" y="1496483"/>
                    <a:pt x="239183" y="1924050"/>
                    <a:pt x="0" y="2235200"/>
                  </a:cubicBezTo>
                  <a:lnTo>
                    <a:pt x="660400" y="1917700"/>
                  </a:lnTo>
                  <a:lnTo>
                    <a:pt x="1981200" y="2171700"/>
                  </a:lnTo>
                  <a:cubicBezTo>
                    <a:pt x="1693333" y="1943100"/>
                    <a:pt x="1229783" y="1797050"/>
                    <a:pt x="1117600" y="1485900"/>
                  </a:cubicBezTo>
                  <a:cubicBezTo>
                    <a:pt x="1005417" y="1174750"/>
                    <a:pt x="1156758" y="739775"/>
                    <a:pt x="1308100" y="304800"/>
                  </a:cubicBezTo>
                  <a:lnTo>
                    <a:pt x="622300" y="0"/>
                  </a:lnTo>
                  <a:lnTo>
                    <a:pt x="101600" y="419100"/>
                  </a:lnTo>
                  <a:close/>
                </a:path>
              </a:pathLst>
            </a:custGeom>
            <a:gradFill>
              <a:gsLst>
                <a:gs pos="0">
                  <a:srgbClr val="81C233"/>
                </a:gs>
                <a:gs pos="100000">
                  <a:srgbClr val="442D2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1208280" y="2999369"/>
              <a:ext cx="2967716" cy="2255537"/>
            </a:xfrm>
            <a:custGeom>
              <a:avLst/>
              <a:gdLst>
                <a:gd name="connsiteX0" fmla="*/ 1382911 w 6674743"/>
                <a:gd name="connsiteY0" fmla="*/ 2326187 h 4412533"/>
                <a:gd name="connsiteX1" fmla="*/ 1384790 w 6674743"/>
                <a:gd name="connsiteY1" fmla="*/ 2329124 h 4412533"/>
                <a:gd name="connsiteX2" fmla="*/ 1387118 w 6674743"/>
                <a:gd name="connsiteY2" fmla="*/ 2327494 h 4412533"/>
                <a:gd name="connsiteX3" fmla="*/ 2922923 w 6674743"/>
                <a:gd name="connsiteY3" fmla="*/ 0 h 4412533"/>
                <a:gd name="connsiteX4" fmla="*/ 3531994 w 6674743"/>
                <a:gd name="connsiteY4" fmla="*/ 274748 h 4412533"/>
                <a:gd name="connsiteX5" fmla="*/ 3562618 w 6674743"/>
                <a:gd name="connsiteY5" fmla="*/ 322614 h 4412533"/>
                <a:gd name="connsiteX6" fmla="*/ 3622966 w 6674743"/>
                <a:gd name="connsiteY6" fmla="*/ 282385 h 4412533"/>
                <a:gd name="connsiteX7" fmla="*/ 4356209 w 6674743"/>
                <a:gd name="connsiteY7" fmla="*/ 92364 h 4412533"/>
                <a:gd name="connsiteX8" fmla="*/ 5608698 w 6674743"/>
                <a:gd name="connsiteY8" fmla="*/ 874138 h 4412533"/>
                <a:gd name="connsiteX9" fmla="*/ 5630926 w 6674743"/>
                <a:gd name="connsiteY9" fmla="*/ 947481 h 4412533"/>
                <a:gd name="connsiteX10" fmla="*/ 5647075 w 6674743"/>
                <a:gd name="connsiteY10" fmla="*/ 945390 h 4412533"/>
                <a:gd name="connsiteX11" fmla="*/ 5735556 w 6674743"/>
                <a:gd name="connsiteY11" fmla="*/ 941599 h 4412533"/>
                <a:gd name="connsiteX12" fmla="*/ 6600949 w 6674743"/>
                <a:gd name="connsiteY12" fmla="*/ 1675803 h 4412533"/>
                <a:gd name="connsiteX13" fmla="*/ 6347481 w 6674743"/>
                <a:gd name="connsiteY13" fmla="*/ 2194964 h 4412533"/>
                <a:gd name="connsiteX14" fmla="*/ 6283562 w 6674743"/>
                <a:gd name="connsiteY14" fmla="*/ 2239707 h 4412533"/>
                <a:gd name="connsiteX15" fmla="*/ 6343033 w 6674743"/>
                <a:gd name="connsiteY15" fmla="*/ 2295221 h 4412533"/>
                <a:gd name="connsiteX16" fmla="*/ 6674743 w 6674743"/>
                <a:gd name="connsiteY16" fmla="*/ 3079154 h 4412533"/>
                <a:gd name="connsiteX17" fmla="*/ 5222112 w 6674743"/>
                <a:gd name="connsiteY17" fmla="*/ 4311573 h 4412533"/>
                <a:gd name="connsiteX18" fmla="*/ 4298104 w 6674743"/>
                <a:gd name="connsiteY18" fmla="*/ 4030149 h 4412533"/>
                <a:gd name="connsiteX19" fmla="*/ 4284023 w 6674743"/>
                <a:gd name="connsiteY19" fmla="*/ 4019291 h 4412533"/>
                <a:gd name="connsiteX20" fmla="*/ 4254808 w 6674743"/>
                <a:gd name="connsiteY20" fmla="*/ 4039742 h 4412533"/>
                <a:gd name="connsiteX21" fmla="*/ 3704494 w 6674743"/>
                <a:gd name="connsiteY21" fmla="*/ 4182356 h 4412533"/>
                <a:gd name="connsiteX22" fmla="*/ 3604080 w 6674743"/>
                <a:gd name="connsiteY22" fmla="*/ 4178054 h 4412533"/>
                <a:gd name="connsiteX23" fmla="*/ 3472845 w 6674743"/>
                <a:gd name="connsiteY23" fmla="*/ 4269919 h 4412533"/>
                <a:gd name="connsiteX24" fmla="*/ 2922531 w 6674743"/>
                <a:gd name="connsiteY24" fmla="*/ 4412533 h 4412533"/>
                <a:gd name="connsiteX25" fmla="*/ 2015612 w 6674743"/>
                <a:gd name="connsiteY25" fmla="*/ 3902518 h 4412533"/>
                <a:gd name="connsiteX26" fmla="*/ 1991332 w 6674743"/>
                <a:gd name="connsiteY26" fmla="*/ 3846237 h 4412533"/>
                <a:gd name="connsiteX27" fmla="*/ 1947242 w 6674743"/>
                <a:gd name="connsiteY27" fmla="*/ 3848126 h 4412533"/>
                <a:gd name="connsiteX28" fmla="*/ 1007225 w 6674743"/>
                <a:gd name="connsiteY28" fmla="*/ 3261389 h 4412533"/>
                <a:gd name="connsiteX29" fmla="*/ 987415 w 6674743"/>
                <a:gd name="connsiteY29" fmla="*/ 3196026 h 4412533"/>
                <a:gd name="connsiteX30" fmla="*/ 882546 w 6674743"/>
                <a:gd name="connsiteY30" fmla="*/ 3223645 h 4412533"/>
                <a:gd name="connsiteX31" fmla="*/ 734515 w 6674743"/>
                <a:gd name="connsiteY31" fmla="*/ 3236305 h 4412533"/>
                <a:gd name="connsiteX32" fmla="*/ 0 w 6674743"/>
                <a:gd name="connsiteY32" fmla="*/ 2613139 h 4412533"/>
                <a:gd name="connsiteX33" fmla="*/ 734515 w 6674743"/>
                <a:gd name="connsiteY33" fmla="*/ 1989973 h 4412533"/>
                <a:gd name="connsiteX34" fmla="*/ 832929 w 6674743"/>
                <a:gd name="connsiteY34" fmla="*/ 1998390 h 4412533"/>
                <a:gd name="connsiteX35" fmla="*/ 781020 w 6674743"/>
                <a:gd name="connsiteY35" fmla="*/ 1939497 h 4412533"/>
                <a:gd name="connsiteX36" fmla="*/ 581203 w 6674743"/>
                <a:gd name="connsiteY36" fmla="*/ 1384507 h 4412533"/>
                <a:gd name="connsiteX37" fmla="*/ 1751201 w 6674743"/>
                <a:gd name="connsiteY37" fmla="*/ 391875 h 4412533"/>
                <a:gd name="connsiteX38" fmla="*/ 2180210 w 6674743"/>
                <a:gd name="connsiteY38" fmla="*/ 460728 h 4412533"/>
                <a:gd name="connsiteX39" fmla="*/ 2212182 w 6674743"/>
                <a:gd name="connsiteY39" fmla="*/ 473387 h 4412533"/>
                <a:gd name="connsiteX40" fmla="*/ 2246130 w 6674743"/>
                <a:gd name="connsiteY40" fmla="*/ 380602 h 4412533"/>
                <a:gd name="connsiteX41" fmla="*/ 2922923 w 6674743"/>
                <a:gd name="connsiteY41" fmla="*/ 0 h 44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74743" h="4412533">
                  <a:moveTo>
                    <a:pt x="1382911" y="2326187"/>
                  </a:moveTo>
                  <a:lnTo>
                    <a:pt x="1384790" y="2329124"/>
                  </a:lnTo>
                  <a:lnTo>
                    <a:pt x="1387118" y="2327494"/>
                  </a:lnTo>
                  <a:close/>
                  <a:moveTo>
                    <a:pt x="2922923" y="0"/>
                  </a:moveTo>
                  <a:cubicBezTo>
                    <a:pt x="3176461" y="0"/>
                    <a:pt x="3399997" y="108985"/>
                    <a:pt x="3531994" y="274748"/>
                  </a:cubicBezTo>
                  <a:lnTo>
                    <a:pt x="3562618" y="322614"/>
                  </a:lnTo>
                  <a:lnTo>
                    <a:pt x="3622966" y="282385"/>
                  </a:lnTo>
                  <a:cubicBezTo>
                    <a:pt x="3832274" y="162416"/>
                    <a:pt x="4084599" y="92364"/>
                    <a:pt x="4356209" y="92364"/>
                  </a:cubicBezTo>
                  <a:cubicBezTo>
                    <a:pt x="4944697" y="92364"/>
                    <a:pt x="5442654" y="421218"/>
                    <a:pt x="5608698" y="874138"/>
                  </a:cubicBezTo>
                  <a:lnTo>
                    <a:pt x="5630926" y="947481"/>
                  </a:lnTo>
                  <a:lnTo>
                    <a:pt x="5647075" y="945390"/>
                  </a:lnTo>
                  <a:cubicBezTo>
                    <a:pt x="5676167" y="942883"/>
                    <a:pt x="5705685" y="941599"/>
                    <a:pt x="5735556" y="941599"/>
                  </a:cubicBezTo>
                  <a:cubicBezTo>
                    <a:pt x="6213499" y="941599"/>
                    <a:pt x="6600949" y="1270313"/>
                    <a:pt x="6600949" y="1675803"/>
                  </a:cubicBezTo>
                  <a:cubicBezTo>
                    <a:pt x="6600949" y="1878548"/>
                    <a:pt x="6504087" y="2062099"/>
                    <a:pt x="6347481" y="2194964"/>
                  </a:cubicBezTo>
                  <a:lnTo>
                    <a:pt x="6283562" y="2239707"/>
                  </a:lnTo>
                  <a:lnTo>
                    <a:pt x="6343033" y="2295221"/>
                  </a:lnTo>
                  <a:cubicBezTo>
                    <a:pt x="6550259" y="2508256"/>
                    <a:pt x="6674743" y="2781372"/>
                    <a:pt x="6674743" y="3079154"/>
                  </a:cubicBezTo>
                  <a:cubicBezTo>
                    <a:pt x="6674743" y="3759800"/>
                    <a:pt x="6024378" y="4311573"/>
                    <a:pt x="5222112" y="4311573"/>
                  </a:cubicBezTo>
                  <a:cubicBezTo>
                    <a:pt x="4871121" y="4311573"/>
                    <a:pt x="4549204" y="4205960"/>
                    <a:pt x="4298104" y="4030149"/>
                  </a:cubicBezTo>
                  <a:lnTo>
                    <a:pt x="4284023" y="4019291"/>
                  </a:lnTo>
                  <a:lnTo>
                    <a:pt x="4254808" y="4039742"/>
                  </a:lnTo>
                  <a:cubicBezTo>
                    <a:pt x="4097718" y="4129781"/>
                    <a:pt x="3908343" y="4182356"/>
                    <a:pt x="3704494" y="4182356"/>
                  </a:cubicBezTo>
                  <a:lnTo>
                    <a:pt x="3604080" y="4178054"/>
                  </a:lnTo>
                  <a:lnTo>
                    <a:pt x="3472845" y="4269919"/>
                  </a:lnTo>
                  <a:cubicBezTo>
                    <a:pt x="3315755" y="4359958"/>
                    <a:pt x="3126380" y="4412533"/>
                    <a:pt x="2922531" y="4412533"/>
                  </a:cubicBezTo>
                  <a:cubicBezTo>
                    <a:pt x="2514834" y="4412533"/>
                    <a:pt x="2165032" y="4202233"/>
                    <a:pt x="2015612" y="3902518"/>
                  </a:cubicBezTo>
                  <a:lnTo>
                    <a:pt x="1991332" y="3846237"/>
                  </a:lnTo>
                  <a:lnTo>
                    <a:pt x="1947242" y="3848126"/>
                  </a:lnTo>
                  <a:cubicBezTo>
                    <a:pt x="1505570" y="3848126"/>
                    <a:pt x="1131845" y="3601315"/>
                    <a:pt x="1007225" y="3261389"/>
                  </a:cubicBezTo>
                  <a:lnTo>
                    <a:pt x="987415" y="3196026"/>
                  </a:lnTo>
                  <a:lnTo>
                    <a:pt x="882546" y="3223645"/>
                  </a:lnTo>
                  <a:cubicBezTo>
                    <a:pt x="834731" y="3231946"/>
                    <a:pt x="785223" y="3236305"/>
                    <a:pt x="734515" y="3236305"/>
                  </a:cubicBezTo>
                  <a:cubicBezTo>
                    <a:pt x="328854" y="3236305"/>
                    <a:pt x="0" y="2957304"/>
                    <a:pt x="0" y="2613139"/>
                  </a:cubicBezTo>
                  <a:cubicBezTo>
                    <a:pt x="0" y="2268974"/>
                    <a:pt x="328854" y="1989973"/>
                    <a:pt x="734515" y="1989973"/>
                  </a:cubicBezTo>
                  <a:lnTo>
                    <a:pt x="832929" y="1998390"/>
                  </a:lnTo>
                  <a:lnTo>
                    <a:pt x="781020" y="1939497"/>
                  </a:lnTo>
                  <a:cubicBezTo>
                    <a:pt x="654866" y="1781072"/>
                    <a:pt x="581203" y="1590088"/>
                    <a:pt x="581203" y="1384507"/>
                  </a:cubicBezTo>
                  <a:cubicBezTo>
                    <a:pt x="581203" y="836292"/>
                    <a:pt x="1105029" y="391875"/>
                    <a:pt x="1751201" y="391875"/>
                  </a:cubicBezTo>
                  <a:cubicBezTo>
                    <a:pt x="1902648" y="391875"/>
                    <a:pt x="2047374" y="416288"/>
                    <a:pt x="2180210" y="460728"/>
                  </a:cubicBezTo>
                  <a:lnTo>
                    <a:pt x="2212182" y="473387"/>
                  </a:lnTo>
                  <a:lnTo>
                    <a:pt x="2246130" y="380602"/>
                  </a:lnTo>
                  <a:cubicBezTo>
                    <a:pt x="2357636" y="156938"/>
                    <a:pt x="2618678" y="0"/>
                    <a:pt x="2922923" y="0"/>
                  </a:cubicBezTo>
                  <a:close/>
                </a:path>
              </a:pathLst>
            </a:custGeom>
            <a:gradFill>
              <a:gsLst>
                <a:gs pos="0">
                  <a:srgbClr val="CDE7AE">
                    <a:alpha val="0"/>
                  </a:srgbClr>
                </a:gs>
                <a:gs pos="58000">
                  <a:srgbClr val="81C233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778937" y="3405025"/>
              <a:ext cx="2183461" cy="1914293"/>
              <a:chOff x="7965901" y="1776785"/>
              <a:chExt cx="2183461" cy="1914293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8084619" y="1776785"/>
                <a:ext cx="1728589" cy="580539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7965901" y="2289601"/>
                <a:ext cx="2183461" cy="140147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夏日体W" panose="00020600040101010101" pitchFamily="18" charset="-122"/>
                    <a:ea typeface="汉仪夏日体W" panose="00020600040101010101" pitchFamily="18" charset="-122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endPara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TextBox 20"/>
          <p:cNvSpPr txBox="1"/>
          <p:nvPr/>
        </p:nvSpPr>
        <p:spPr>
          <a:xfrm>
            <a:off x="1433202" y="1802569"/>
            <a:ext cx="359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Oval 36"/>
          <p:cNvSpPr/>
          <p:nvPr/>
        </p:nvSpPr>
        <p:spPr>
          <a:xfrm>
            <a:off x="1452419" y="3986167"/>
            <a:ext cx="392048" cy="392048"/>
          </a:xfrm>
          <a:prstGeom prst="ellipse">
            <a:avLst/>
          </a:prstGeom>
          <a:gradFill>
            <a:gsLst>
              <a:gs pos="100000">
                <a:srgbClr val="81C233"/>
              </a:gs>
              <a:gs pos="0">
                <a:srgbClr val="D4EA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1996961" y="3986167"/>
            <a:ext cx="30316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433202" y="2435564"/>
            <a:ext cx="3461574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433202" y="2107228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dirty="0"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56" name="Oval 36"/>
          <p:cNvSpPr/>
          <p:nvPr/>
        </p:nvSpPr>
        <p:spPr>
          <a:xfrm>
            <a:off x="1452419" y="4778090"/>
            <a:ext cx="392048" cy="392048"/>
          </a:xfrm>
          <a:prstGeom prst="ellipse">
            <a:avLst/>
          </a:prstGeom>
          <a:gradFill>
            <a:gsLst>
              <a:gs pos="0">
                <a:srgbClr val="4EBA7E"/>
              </a:gs>
              <a:gs pos="100000">
                <a:srgbClr val="81C23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1996961" y="4778090"/>
            <a:ext cx="30316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064" y="1456013"/>
            <a:ext cx="4658080" cy="4981071"/>
          </a:xfrm>
          <a:prstGeom prst="rect">
            <a:avLst/>
          </a:prstGeom>
        </p:spPr>
      </p:pic>
      <p:grpSp>
        <p:nvGrpSpPr>
          <p:cNvPr id="92" name="组合 91"/>
          <p:cNvGrpSpPr/>
          <p:nvPr/>
        </p:nvGrpSpPr>
        <p:grpSpPr>
          <a:xfrm>
            <a:off x="7292440" y="1837396"/>
            <a:ext cx="3891711" cy="988979"/>
            <a:chOff x="1117600" y="2095500"/>
            <a:chExt cx="3891711" cy="988979"/>
          </a:xfrm>
        </p:grpSpPr>
        <p:sp>
          <p:nvSpPr>
            <p:cNvPr id="93" name="椭圆 92"/>
            <p:cNvSpPr/>
            <p:nvPr/>
          </p:nvSpPr>
          <p:spPr>
            <a:xfrm>
              <a:off x="1117600" y="20955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56BB72"/>
                </a:gs>
                <a:gs pos="100000">
                  <a:srgbClr val="81C233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2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71297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712979" y="2561772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7825840" y="3463954"/>
            <a:ext cx="3891711" cy="988979"/>
            <a:chOff x="1117600" y="2095500"/>
            <a:chExt cx="3891711" cy="988979"/>
          </a:xfrm>
        </p:grpSpPr>
        <p:sp>
          <p:nvSpPr>
            <p:cNvPr id="97" name="椭圆 96"/>
            <p:cNvSpPr/>
            <p:nvPr/>
          </p:nvSpPr>
          <p:spPr>
            <a:xfrm>
              <a:off x="1117600" y="20955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C2E19C"/>
                </a:gs>
                <a:gs pos="100000">
                  <a:srgbClr val="81C233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4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71297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712979" y="2561772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02176" y="2185739"/>
            <a:ext cx="3880309" cy="988979"/>
            <a:chOff x="1685301" y="2095500"/>
            <a:chExt cx="3880309" cy="988979"/>
          </a:xfrm>
        </p:grpSpPr>
        <p:sp>
          <p:nvSpPr>
            <p:cNvPr id="101" name="椭圆 100"/>
            <p:cNvSpPr/>
            <p:nvPr/>
          </p:nvSpPr>
          <p:spPr>
            <a:xfrm>
              <a:off x="5032210" y="20955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D0E8B3"/>
                </a:gs>
                <a:gs pos="100000">
                  <a:srgbClr val="81C233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295030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685301" y="2561772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74449" y="4413008"/>
            <a:ext cx="3880309" cy="988979"/>
            <a:chOff x="1685301" y="2095500"/>
            <a:chExt cx="3880309" cy="988979"/>
          </a:xfrm>
        </p:grpSpPr>
        <p:sp>
          <p:nvSpPr>
            <p:cNvPr id="105" name="椭圆 104"/>
            <p:cNvSpPr/>
            <p:nvPr/>
          </p:nvSpPr>
          <p:spPr>
            <a:xfrm>
              <a:off x="5032210" y="20955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56BB72"/>
                </a:gs>
                <a:gs pos="100000">
                  <a:srgbClr val="81C233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3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295030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685301" y="2561772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78513" y="1748087"/>
            <a:ext cx="4034974" cy="3561458"/>
            <a:chOff x="4365305" y="2183981"/>
            <a:chExt cx="3461389" cy="3055186"/>
          </a:xfrm>
        </p:grpSpPr>
        <p:sp>
          <p:nvSpPr>
            <p:cNvPr id="3" name="Freeform: Shape 3"/>
            <p:cNvSpPr/>
            <p:nvPr/>
          </p:nvSpPr>
          <p:spPr>
            <a:xfrm>
              <a:off x="4976044" y="2445490"/>
              <a:ext cx="2228892" cy="2529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gradFill>
              <a:gsLst>
                <a:gs pos="0">
                  <a:srgbClr val="C2E19C"/>
                </a:gs>
                <a:gs pos="100000">
                  <a:srgbClr val="81C233"/>
                </a:gs>
              </a:gsLst>
              <a:lin ang="5400000" scaled="1"/>
            </a:gra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" name="Group 7"/>
            <p:cNvGrpSpPr/>
            <p:nvPr/>
          </p:nvGrpSpPr>
          <p:grpSpPr>
            <a:xfrm>
              <a:off x="7045764" y="3311232"/>
              <a:ext cx="780930" cy="780955"/>
              <a:chOff x="7114124" y="3034446"/>
              <a:chExt cx="780930" cy="780955"/>
            </a:xfrm>
          </p:grpSpPr>
          <p:sp>
            <p:nvSpPr>
              <p:cNvPr id="20" name="Freeform: Shape 8"/>
              <p:cNvSpPr/>
              <p:nvPr/>
            </p:nvSpPr>
            <p:spPr>
              <a:xfrm>
                <a:off x="7114124" y="3034446"/>
                <a:ext cx="780930" cy="780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6" extrusionOk="0">
                    <a:moveTo>
                      <a:pt x="11898" y="19600"/>
                    </a:moveTo>
                    <a:cubicBezTo>
                      <a:pt x="6542" y="20703"/>
                      <a:pt x="1307" y="17254"/>
                      <a:pt x="205" y="11898"/>
                    </a:cubicBezTo>
                    <a:cubicBezTo>
                      <a:pt x="-897" y="6542"/>
                      <a:pt x="2551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5"/>
                      <a:pt x="19600" y="7907"/>
                    </a:cubicBezTo>
                    <a:cubicBezTo>
                      <a:pt x="20703" y="13263"/>
                      <a:pt x="17254" y="18499"/>
                      <a:pt x="11898" y="196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2E19C"/>
                  </a:gs>
                  <a:gs pos="100000">
                    <a:srgbClr val="81C233"/>
                  </a:gs>
                </a:gsLst>
                <a:lin ang="5400000" scaled="1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9"/>
              <p:cNvSpPr/>
              <p:nvPr/>
            </p:nvSpPr>
            <p:spPr>
              <a:xfrm>
                <a:off x="7330198" y="3292828"/>
                <a:ext cx="348784" cy="283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6" h="21600" extrusionOk="0">
                    <a:moveTo>
                      <a:pt x="19462" y="6646"/>
                    </a:moveTo>
                    <a:lnTo>
                      <a:pt x="16442" y="1662"/>
                    </a:lnTo>
                    <a:lnTo>
                      <a:pt x="13695" y="1662"/>
                    </a:lnTo>
                    <a:lnTo>
                      <a:pt x="15834" y="6646"/>
                    </a:lnTo>
                    <a:cubicBezTo>
                      <a:pt x="15834" y="6646"/>
                      <a:pt x="19462" y="6646"/>
                      <a:pt x="19462" y="6646"/>
                    </a:cubicBezTo>
                    <a:close/>
                    <a:moveTo>
                      <a:pt x="19252" y="8308"/>
                    </a:moveTo>
                    <a:lnTo>
                      <a:pt x="15865" y="8308"/>
                    </a:lnTo>
                    <a:lnTo>
                      <a:pt x="12720" y="16940"/>
                    </a:lnTo>
                    <a:cubicBezTo>
                      <a:pt x="12720" y="16940"/>
                      <a:pt x="19252" y="8308"/>
                      <a:pt x="19252" y="8308"/>
                    </a:cubicBezTo>
                    <a:close/>
                    <a:moveTo>
                      <a:pt x="14314" y="6646"/>
                    </a:moveTo>
                    <a:lnTo>
                      <a:pt x="12175" y="1662"/>
                    </a:lnTo>
                    <a:lnTo>
                      <a:pt x="9301" y="1662"/>
                    </a:lnTo>
                    <a:lnTo>
                      <a:pt x="7162" y="6646"/>
                    </a:lnTo>
                    <a:cubicBezTo>
                      <a:pt x="7162" y="6646"/>
                      <a:pt x="14314" y="6646"/>
                      <a:pt x="14314" y="6646"/>
                    </a:cubicBezTo>
                    <a:close/>
                    <a:moveTo>
                      <a:pt x="14397" y="8308"/>
                    </a:moveTo>
                    <a:lnTo>
                      <a:pt x="7079" y="8308"/>
                    </a:lnTo>
                    <a:lnTo>
                      <a:pt x="10738" y="18329"/>
                    </a:lnTo>
                    <a:cubicBezTo>
                      <a:pt x="10738" y="18329"/>
                      <a:pt x="14397" y="8308"/>
                      <a:pt x="14397" y="8308"/>
                    </a:cubicBezTo>
                    <a:close/>
                    <a:moveTo>
                      <a:pt x="8756" y="16940"/>
                    </a:moveTo>
                    <a:lnTo>
                      <a:pt x="5611" y="8308"/>
                    </a:lnTo>
                    <a:lnTo>
                      <a:pt x="2224" y="8308"/>
                    </a:lnTo>
                    <a:cubicBezTo>
                      <a:pt x="2224" y="8308"/>
                      <a:pt x="8756" y="16940"/>
                      <a:pt x="8756" y="16940"/>
                    </a:cubicBezTo>
                    <a:close/>
                    <a:moveTo>
                      <a:pt x="7781" y="1662"/>
                    </a:moveTo>
                    <a:lnTo>
                      <a:pt x="5034" y="1662"/>
                    </a:lnTo>
                    <a:lnTo>
                      <a:pt x="2014" y="6646"/>
                    </a:lnTo>
                    <a:lnTo>
                      <a:pt x="5642" y="6646"/>
                    </a:lnTo>
                    <a:cubicBezTo>
                      <a:pt x="5642" y="6646"/>
                      <a:pt x="7781" y="1662"/>
                      <a:pt x="7781" y="1662"/>
                    </a:cubicBezTo>
                    <a:close/>
                    <a:moveTo>
                      <a:pt x="21339" y="6984"/>
                    </a:moveTo>
                    <a:cubicBezTo>
                      <a:pt x="21538" y="7295"/>
                      <a:pt x="21517" y="7750"/>
                      <a:pt x="21297" y="8048"/>
                    </a:cubicBezTo>
                    <a:lnTo>
                      <a:pt x="11231" y="21340"/>
                    </a:lnTo>
                    <a:cubicBezTo>
                      <a:pt x="11105" y="21509"/>
                      <a:pt x="10927" y="21600"/>
                      <a:pt x="10738" y="21600"/>
                    </a:cubicBezTo>
                    <a:cubicBezTo>
                      <a:pt x="10549" y="21600"/>
                      <a:pt x="10371" y="21509"/>
                      <a:pt x="10245" y="21340"/>
                    </a:cubicBezTo>
                    <a:lnTo>
                      <a:pt x="179" y="8048"/>
                    </a:lnTo>
                    <a:cubicBezTo>
                      <a:pt x="-41" y="7750"/>
                      <a:pt x="-62" y="7295"/>
                      <a:pt x="137" y="6984"/>
                    </a:cubicBezTo>
                    <a:lnTo>
                      <a:pt x="4164" y="337"/>
                    </a:lnTo>
                    <a:cubicBezTo>
                      <a:pt x="4289" y="117"/>
                      <a:pt x="4489" y="0"/>
                      <a:pt x="4698" y="0"/>
                    </a:cubicBezTo>
                    <a:lnTo>
                      <a:pt x="16778" y="0"/>
                    </a:lnTo>
                    <a:cubicBezTo>
                      <a:pt x="16987" y="0"/>
                      <a:pt x="17187" y="117"/>
                      <a:pt x="17312" y="337"/>
                    </a:cubicBezTo>
                    <a:cubicBezTo>
                      <a:pt x="17312" y="337"/>
                      <a:pt x="21339" y="6984"/>
                      <a:pt x="21339" y="6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15"/>
            <p:cNvGrpSpPr/>
            <p:nvPr/>
          </p:nvGrpSpPr>
          <p:grpSpPr>
            <a:xfrm>
              <a:off x="6378478" y="4458217"/>
              <a:ext cx="780959" cy="780950"/>
              <a:chOff x="6446838" y="4188061"/>
              <a:chExt cx="780959" cy="780950"/>
            </a:xfrm>
          </p:grpSpPr>
          <p:sp>
            <p:nvSpPr>
              <p:cNvPr id="18" name="Freeform: Shape 11"/>
              <p:cNvSpPr/>
              <p:nvPr/>
            </p:nvSpPr>
            <p:spPr>
              <a:xfrm>
                <a:off x="6446838" y="4188061"/>
                <a:ext cx="780959" cy="780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6" extrusionOk="0">
                    <a:moveTo>
                      <a:pt x="7908" y="205"/>
                    </a:moveTo>
                    <a:cubicBezTo>
                      <a:pt x="13264" y="-897"/>
                      <a:pt x="18500" y="2551"/>
                      <a:pt x="19602" y="7907"/>
                    </a:cubicBezTo>
                    <a:cubicBezTo>
                      <a:pt x="20703" y="13264"/>
                      <a:pt x="17254" y="18499"/>
                      <a:pt x="11899" y="19601"/>
                    </a:cubicBezTo>
                    <a:cubicBezTo>
                      <a:pt x="6545" y="20703"/>
                      <a:pt x="1312" y="17258"/>
                      <a:pt x="207" y="11907"/>
                    </a:cubicBezTo>
                    <a:cubicBezTo>
                      <a:pt x="206" y="11904"/>
                      <a:pt x="206" y="11901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DD9E"/>
                  </a:gs>
                  <a:gs pos="100000">
                    <a:srgbClr val="81C233"/>
                  </a:gs>
                </a:gsLst>
                <a:lin ang="5400000" scaled="1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12"/>
              <p:cNvSpPr/>
              <p:nvPr/>
            </p:nvSpPr>
            <p:spPr>
              <a:xfrm>
                <a:off x="6662345" y="4437661"/>
                <a:ext cx="327304" cy="276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77" y="21600"/>
                    </a:moveTo>
                    <a:cubicBezTo>
                      <a:pt x="17368" y="21600"/>
                      <a:pt x="16615" y="20710"/>
                      <a:pt x="16615" y="19636"/>
                    </a:cubicBezTo>
                    <a:cubicBezTo>
                      <a:pt x="16615" y="18562"/>
                      <a:pt x="17368" y="17673"/>
                      <a:pt x="18277" y="17673"/>
                    </a:cubicBezTo>
                    <a:cubicBezTo>
                      <a:pt x="19186" y="17673"/>
                      <a:pt x="19938" y="18562"/>
                      <a:pt x="19938" y="19636"/>
                    </a:cubicBezTo>
                    <a:cubicBezTo>
                      <a:pt x="19938" y="20710"/>
                      <a:pt x="19186" y="21600"/>
                      <a:pt x="18277" y="21600"/>
                    </a:cubicBezTo>
                    <a:close/>
                    <a:moveTo>
                      <a:pt x="6646" y="21600"/>
                    </a:moveTo>
                    <a:cubicBezTo>
                      <a:pt x="5738" y="21600"/>
                      <a:pt x="4985" y="20710"/>
                      <a:pt x="4985" y="19636"/>
                    </a:cubicBezTo>
                    <a:cubicBezTo>
                      <a:pt x="4985" y="18562"/>
                      <a:pt x="5738" y="17673"/>
                      <a:pt x="6646" y="17673"/>
                    </a:cubicBezTo>
                    <a:cubicBezTo>
                      <a:pt x="7555" y="17673"/>
                      <a:pt x="8308" y="18562"/>
                      <a:pt x="8308" y="19636"/>
                    </a:cubicBezTo>
                    <a:cubicBezTo>
                      <a:pt x="8308" y="20710"/>
                      <a:pt x="7555" y="21600"/>
                      <a:pt x="6646" y="21600"/>
                    </a:cubicBezTo>
                    <a:close/>
                    <a:moveTo>
                      <a:pt x="21600" y="10800"/>
                    </a:moveTo>
                    <a:cubicBezTo>
                      <a:pt x="21600" y="11291"/>
                      <a:pt x="21275" y="11720"/>
                      <a:pt x="20860" y="11782"/>
                    </a:cubicBezTo>
                    <a:lnTo>
                      <a:pt x="7308" y="13653"/>
                    </a:lnTo>
                    <a:cubicBezTo>
                      <a:pt x="7373" y="14006"/>
                      <a:pt x="7477" y="14359"/>
                      <a:pt x="7477" y="14727"/>
                    </a:cubicBezTo>
                    <a:cubicBezTo>
                      <a:pt x="7477" y="15080"/>
                      <a:pt x="7295" y="15402"/>
                      <a:pt x="7165" y="15709"/>
                    </a:cubicBezTo>
                    <a:lnTo>
                      <a:pt x="19108" y="15709"/>
                    </a:lnTo>
                    <a:cubicBezTo>
                      <a:pt x="19562" y="15709"/>
                      <a:pt x="19938" y="16154"/>
                      <a:pt x="19938" y="16691"/>
                    </a:cubicBezTo>
                    <a:cubicBezTo>
                      <a:pt x="19938" y="17228"/>
                      <a:pt x="19562" y="17673"/>
                      <a:pt x="19108" y="17673"/>
                    </a:cubicBezTo>
                    <a:lnTo>
                      <a:pt x="5815" y="17673"/>
                    </a:lnTo>
                    <a:cubicBezTo>
                      <a:pt x="5361" y="17673"/>
                      <a:pt x="4985" y="17228"/>
                      <a:pt x="4985" y="16691"/>
                    </a:cubicBezTo>
                    <a:cubicBezTo>
                      <a:pt x="4985" y="16215"/>
                      <a:pt x="5569" y="15065"/>
                      <a:pt x="5776" y="14589"/>
                    </a:cubicBezTo>
                    <a:lnTo>
                      <a:pt x="3479" y="1964"/>
                    </a:lnTo>
                    <a:lnTo>
                      <a:pt x="831" y="1964"/>
                    </a:lnTo>
                    <a:cubicBezTo>
                      <a:pt x="376" y="1964"/>
                      <a:pt x="0" y="1519"/>
                      <a:pt x="0" y="982"/>
                    </a:cubicBezTo>
                    <a:cubicBezTo>
                      <a:pt x="0" y="445"/>
                      <a:pt x="376" y="0"/>
                      <a:pt x="831" y="0"/>
                    </a:cubicBezTo>
                    <a:lnTo>
                      <a:pt x="4154" y="0"/>
                    </a:lnTo>
                    <a:cubicBezTo>
                      <a:pt x="5024" y="0"/>
                      <a:pt x="5050" y="1227"/>
                      <a:pt x="5179" y="1964"/>
                    </a:cubicBezTo>
                    <a:lnTo>
                      <a:pt x="20769" y="1964"/>
                    </a:lnTo>
                    <a:cubicBezTo>
                      <a:pt x="21224" y="1964"/>
                      <a:pt x="21600" y="2409"/>
                      <a:pt x="21600" y="2945"/>
                    </a:cubicBezTo>
                    <a:cubicBezTo>
                      <a:pt x="21600" y="294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10"/>
            <p:cNvGrpSpPr/>
            <p:nvPr/>
          </p:nvGrpSpPr>
          <p:grpSpPr>
            <a:xfrm>
              <a:off x="4365305" y="3311237"/>
              <a:ext cx="780959" cy="780944"/>
              <a:chOff x="4433665" y="3034444"/>
              <a:chExt cx="780959" cy="780944"/>
            </a:xfrm>
          </p:grpSpPr>
          <p:sp>
            <p:nvSpPr>
              <p:cNvPr id="16" name="Freeform: Shape 20"/>
              <p:cNvSpPr/>
              <p:nvPr/>
            </p:nvSpPr>
            <p:spPr>
              <a:xfrm>
                <a:off x="4433665" y="3034444"/>
                <a:ext cx="780959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11898" y="19602"/>
                    </a:moveTo>
                    <a:cubicBezTo>
                      <a:pt x="6542" y="20704"/>
                      <a:pt x="1306" y="17256"/>
                      <a:pt x="204" y="11899"/>
                    </a:cubicBezTo>
                    <a:cubicBezTo>
                      <a:pt x="-897" y="6542"/>
                      <a:pt x="2552" y="1307"/>
                      <a:pt x="7907" y="205"/>
                    </a:cubicBezTo>
                    <a:cubicBezTo>
                      <a:pt x="13261" y="-896"/>
                      <a:pt x="18494" y="2549"/>
                      <a:pt x="19599" y="7900"/>
                    </a:cubicBezTo>
                    <a:cubicBezTo>
                      <a:pt x="19600" y="7903"/>
                      <a:pt x="19600" y="7905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DD9E"/>
                  </a:gs>
                  <a:gs pos="100000">
                    <a:srgbClr val="81C233"/>
                  </a:gs>
                </a:gsLst>
                <a:lin ang="5400000" scaled="1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21"/>
              <p:cNvSpPr/>
              <p:nvPr/>
            </p:nvSpPr>
            <p:spPr>
              <a:xfrm>
                <a:off x="4670171" y="3301739"/>
                <a:ext cx="307946" cy="246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13500"/>
                    </a:moveTo>
                    <a:lnTo>
                      <a:pt x="4320" y="13500"/>
                    </a:lnTo>
                    <a:lnTo>
                      <a:pt x="4320" y="2700"/>
                    </a:lnTo>
                    <a:lnTo>
                      <a:pt x="17280" y="2700"/>
                    </a:lnTo>
                    <a:cubicBezTo>
                      <a:pt x="17280" y="2700"/>
                      <a:pt x="17280" y="13500"/>
                      <a:pt x="17280" y="13500"/>
                    </a:cubicBezTo>
                    <a:close/>
                    <a:moveTo>
                      <a:pt x="7560" y="18900"/>
                    </a:moveTo>
                    <a:lnTo>
                      <a:pt x="8208" y="17550"/>
                    </a:lnTo>
                    <a:lnTo>
                      <a:pt x="13392" y="17550"/>
                    </a:lnTo>
                    <a:lnTo>
                      <a:pt x="14040" y="18900"/>
                    </a:lnTo>
                    <a:cubicBezTo>
                      <a:pt x="14040" y="18900"/>
                      <a:pt x="7560" y="18900"/>
                      <a:pt x="7560" y="18900"/>
                    </a:cubicBezTo>
                    <a:close/>
                    <a:moveTo>
                      <a:pt x="21334" y="18402"/>
                    </a:moveTo>
                    <a:cubicBezTo>
                      <a:pt x="21068" y="17901"/>
                      <a:pt x="19440" y="14850"/>
                      <a:pt x="19440" y="14850"/>
                    </a:cubicBezTo>
                    <a:lnTo>
                      <a:pt x="19440" y="2700"/>
                    </a:lnTo>
                    <a:cubicBezTo>
                      <a:pt x="19440" y="1212"/>
                      <a:pt x="18468" y="0"/>
                      <a:pt x="17280" y="0"/>
                    </a:cubicBezTo>
                    <a:lnTo>
                      <a:pt x="4320" y="0"/>
                    </a:lnTo>
                    <a:cubicBezTo>
                      <a:pt x="3131" y="0"/>
                      <a:pt x="2160" y="1212"/>
                      <a:pt x="2160" y="2700"/>
                    </a:cubicBezTo>
                    <a:lnTo>
                      <a:pt x="2160" y="14850"/>
                    </a:lnTo>
                    <a:cubicBezTo>
                      <a:pt x="2160" y="14850"/>
                      <a:pt x="532" y="17901"/>
                      <a:pt x="266" y="18402"/>
                    </a:cubicBezTo>
                    <a:cubicBezTo>
                      <a:pt x="0" y="18900"/>
                      <a:pt x="0" y="19188"/>
                      <a:pt x="0" y="19575"/>
                    </a:cubicBezTo>
                    <a:lnTo>
                      <a:pt x="0" y="20250"/>
                    </a:lnTo>
                    <a:cubicBezTo>
                      <a:pt x="0" y="20925"/>
                      <a:pt x="540" y="21600"/>
                      <a:pt x="1079" y="21600"/>
                    </a:cubicBezTo>
                    <a:lnTo>
                      <a:pt x="20521" y="21600"/>
                    </a:lnTo>
                    <a:cubicBezTo>
                      <a:pt x="21060" y="21600"/>
                      <a:pt x="21600" y="20925"/>
                      <a:pt x="21600" y="20250"/>
                    </a:cubicBezTo>
                    <a:lnTo>
                      <a:pt x="21600" y="19575"/>
                    </a:lnTo>
                    <a:cubicBezTo>
                      <a:pt x="21600" y="19188"/>
                      <a:pt x="21600" y="18900"/>
                      <a:pt x="21334" y="18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2"/>
            <p:cNvGrpSpPr/>
            <p:nvPr/>
          </p:nvGrpSpPr>
          <p:grpSpPr>
            <a:xfrm>
              <a:off x="6367166" y="2183991"/>
              <a:ext cx="780937" cy="780944"/>
              <a:chOff x="6435526" y="1880828"/>
              <a:chExt cx="780937" cy="780944"/>
            </a:xfrm>
          </p:grpSpPr>
          <p:sp>
            <p:nvSpPr>
              <p:cNvPr id="14" name="Freeform: Shape 5"/>
              <p:cNvSpPr/>
              <p:nvPr/>
            </p:nvSpPr>
            <p:spPr>
              <a:xfrm>
                <a:off x="6435526" y="1880828"/>
                <a:ext cx="780937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7907" y="205"/>
                    </a:moveTo>
                    <a:cubicBezTo>
                      <a:pt x="13264" y="-897"/>
                      <a:pt x="18498" y="2551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ubicBezTo>
                      <a:pt x="6545" y="20703"/>
                      <a:pt x="1312" y="17258"/>
                      <a:pt x="206" y="11907"/>
                    </a:cubicBezTo>
                    <a:cubicBezTo>
                      <a:pt x="206" y="11904"/>
                      <a:pt x="205" y="11901"/>
                      <a:pt x="204" y="11899"/>
                    </a:cubicBezTo>
                    <a:cubicBezTo>
                      <a:pt x="-897" y="6542"/>
                      <a:pt x="2551" y="1307"/>
                      <a:pt x="7907" y="205"/>
                    </a:cubicBezTo>
                    <a:close/>
                  </a:path>
                </a:pathLst>
              </a:custGeom>
              <a:gradFill>
                <a:gsLst>
                  <a:gs pos="0">
                    <a:srgbClr val="3DB797"/>
                  </a:gs>
                  <a:gs pos="100000">
                    <a:srgbClr val="81C233"/>
                  </a:gs>
                </a:gsLst>
                <a:lin ang="5400000" scaled="1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Freeform: Shape 25"/>
              <p:cNvSpPr/>
              <p:nvPr/>
            </p:nvSpPr>
            <p:spPr>
              <a:xfrm>
                <a:off x="6658636" y="2103942"/>
                <a:ext cx="334717" cy="3347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13"/>
            <p:cNvGrpSpPr/>
            <p:nvPr/>
          </p:nvGrpSpPr>
          <p:grpSpPr>
            <a:xfrm>
              <a:off x="5043902" y="4458220"/>
              <a:ext cx="780930" cy="780944"/>
              <a:chOff x="5112262" y="4188058"/>
              <a:chExt cx="780930" cy="780944"/>
            </a:xfrm>
          </p:grpSpPr>
          <p:sp>
            <p:nvSpPr>
              <p:cNvPr id="12" name="Freeform: Shape 14"/>
              <p:cNvSpPr/>
              <p:nvPr/>
            </p:nvSpPr>
            <p:spPr>
              <a:xfrm>
                <a:off x="5112262" y="4188058"/>
                <a:ext cx="780930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7908" y="205"/>
                    </a:moveTo>
                    <a:cubicBezTo>
                      <a:pt x="13264" y="-897"/>
                      <a:pt x="18499" y="2552"/>
                      <a:pt x="19601" y="7908"/>
                    </a:cubicBezTo>
                    <a:cubicBezTo>
                      <a:pt x="20703" y="13265"/>
                      <a:pt x="17255" y="18500"/>
                      <a:pt x="11899" y="19602"/>
                    </a:cubicBezTo>
                    <a:cubicBezTo>
                      <a:pt x="6545" y="20703"/>
                      <a:pt x="1313" y="17258"/>
                      <a:pt x="207" y="11907"/>
                    </a:cubicBezTo>
                    <a:cubicBezTo>
                      <a:pt x="207" y="11904"/>
                      <a:pt x="206" y="11901"/>
                      <a:pt x="206" y="11899"/>
                    </a:cubicBezTo>
                    <a:cubicBezTo>
                      <a:pt x="-897" y="6543"/>
                      <a:pt x="2552" y="1307"/>
                      <a:pt x="7908" y="205"/>
                    </a:cubicBezTo>
                    <a:close/>
                  </a:path>
                </a:pathLst>
              </a:custGeom>
              <a:gradFill>
                <a:gsLst>
                  <a:gs pos="0">
                    <a:srgbClr val="3DB797"/>
                  </a:gs>
                  <a:gs pos="100000">
                    <a:srgbClr val="81C233"/>
                  </a:gs>
                </a:gsLst>
                <a:lin ang="5400000" scaled="1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Freeform: Shape 26"/>
              <p:cNvSpPr/>
              <p:nvPr/>
            </p:nvSpPr>
            <p:spPr bwMode="auto">
              <a:xfrm>
                <a:off x="5344436" y="4418973"/>
                <a:ext cx="316582" cy="319116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"/>
            <p:cNvGrpSpPr/>
            <p:nvPr/>
          </p:nvGrpSpPr>
          <p:grpSpPr>
            <a:xfrm>
              <a:off x="5032594" y="2183981"/>
              <a:ext cx="780942" cy="780965"/>
              <a:chOff x="5100954" y="1880830"/>
              <a:chExt cx="780942" cy="780965"/>
            </a:xfrm>
          </p:grpSpPr>
          <p:sp>
            <p:nvSpPr>
              <p:cNvPr id="10" name="Freeform: Shape 17"/>
              <p:cNvSpPr/>
              <p:nvPr/>
            </p:nvSpPr>
            <p:spPr>
              <a:xfrm>
                <a:off x="5100954" y="1880830"/>
                <a:ext cx="780942" cy="780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11898" y="19602"/>
                    </a:moveTo>
                    <a:cubicBezTo>
                      <a:pt x="6542" y="20703"/>
                      <a:pt x="1307" y="17255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4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gradFill>
                <a:gsLst>
                  <a:gs pos="0">
                    <a:srgbClr val="C2E19C"/>
                  </a:gs>
                  <a:gs pos="100000">
                    <a:srgbClr val="81C233"/>
                  </a:gs>
                </a:gsLst>
                <a:lin ang="5400000" scaled="1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Freeform: Shape 27"/>
              <p:cNvSpPr/>
              <p:nvPr/>
            </p:nvSpPr>
            <p:spPr bwMode="auto">
              <a:xfrm>
                <a:off x="5317995" y="2108802"/>
                <a:ext cx="346851" cy="325002"/>
              </a:xfrm>
              <a:custGeom>
                <a:avLst/>
                <a:gdLst>
                  <a:gd name="T0" fmla="*/ 103188 w 127"/>
                  <a:gd name="T1" fmla="*/ 34925 h 119"/>
                  <a:gd name="T2" fmla="*/ 41275 w 127"/>
                  <a:gd name="T3" fmla="*/ 71437 h 119"/>
                  <a:gd name="T4" fmla="*/ 0 w 127"/>
                  <a:gd name="T5" fmla="*/ 41275 h 119"/>
                  <a:gd name="T6" fmla="*/ 61913 w 127"/>
                  <a:gd name="T7" fmla="*/ 0 h 119"/>
                  <a:gd name="T8" fmla="*/ 103188 w 127"/>
                  <a:gd name="T9" fmla="*/ 34925 h 119"/>
                  <a:gd name="T10" fmla="*/ 103188 w 127"/>
                  <a:gd name="T11" fmla="*/ 109537 h 119"/>
                  <a:gd name="T12" fmla="*/ 61913 w 127"/>
                  <a:gd name="T13" fmla="*/ 144462 h 119"/>
                  <a:gd name="T14" fmla="*/ 0 w 127"/>
                  <a:gd name="T15" fmla="*/ 106362 h 119"/>
                  <a:gd name="T16" fmla="*/ 41275 w 127"/>
                  <a:gd name="T17" fmla="*/ 71437 h 119"/>
                  <a:gd name="T18" fmla="*/ 103188 w 127"/>
                  <a:gd name="T19" fmla="*/ 109537 h 119"/>
                  <a:gd name="T20" fmla="*/ 160338 w 127"/>
                  <a:gd name="T21" fmla="*/ 153987 h 119"/>
                  <a:gd name="T22" fmla="*/ 103188 w 127"/>
                  <a:gd name="T23" fmla="*/ 188912 h 119"/>
                  <a:gd name="T24" fmla="*/ 103188 w 127"/>
                  <a:gd name="T25" fmla="*/ 188912 h 119"/>
                  <a:gd name="T26" fmla="*/ 103188 w 127"/>
                  <a:gd name="T27" fmla="*/ 188912 h 119"/>
                  <a:gd name="T28" fmla="*/ 103188 w 127"/>
                  <a:gd name="T29" fmla="*/ 188912 h 119"/>
                  <a:gd name="T30" fmla="*/ 103188 w 127"/>
                  <a:gd name="T31" fmla="*/ 188912 h 119"/>
                  <a:gd name="T32" fmla="*/ 41275 w 127"/>
                  <a:gd name="T33" fmla="*/ 153987 h 119"/>
                  <a:gd name="T34" fmla="*/ 41275 w 127"/>
                  <a:gd name="T35" fmla="*/ 141287 h 119"/>
                  <a:gd name="T36" fmla="*/ 61913 w 127"/>
                  <a:gd name="T37" fmla="*/ 150812 h 119"/>
                  <a:gd name="T38" fmla="*/ 103188 w 127"/>
                  <a:gd name="T39" fmla="*/ 117475 h 119"/>
                  <a:gd name="T40" fmla="*/ 103188 w 127"/>
                  <a:gd name="T41" fmla="*/ 117475 h 119"/>
                  <a:gd name="T42" fmla="*/ 103188 w 127"/>
                  <a:gd name="T43" fmla="*/ 117475 h 119"/>
                  <a:gd name="T44" fmla="*/ 103188 w 127"/>
                  <a:gd name="T45" fmla="*/ 117475 h 119"/>
                  <a:gd name="T46" fmla="*/ 103188 w 127"/>
                  <a:gd name="T47" fmla="*/ 117475 h 119"/>
                  <a:gd name="T48" fmla="*/ 144463 w 127"/>
                  <a:gd name="T49" fmla="*/ 150812 h 119"/>
                  <a:gd name="T50" fmla="*/ 160338 w 127"/>
                  <a:gd name="T51" fmla="*/ 141287 h 119"/>
                  <a:gd name="T52" fmla="*/ 160338 w 127"/>
                  <a:gd name="T53" fmla="*/ 153987 h 119"/>
                  <a:gd name="T54" fmla="*/ 201613 w 127"/>
                  <a:gd name="T55" fmla="*/ 41275 h 119"/>
                  <a:gd name="T56" fmla="*/ 160338 w 127"/>
                  <a:gd name="T57" fmla="*/ 71437 h 119"/>
                  <a:gd name="T58" fmla="*/ 103188 w 127"/>
                  <a:gd name="T59" fmla="*/ 34925 h 119"/>
                  <a:gd name="T60" fmla="*/ 144463 w 127"/>
                  <a:gd name="T61" fmla="*/ 0 h 119"/>
                  <a:gd name="T62" fmla="*/ 201613 w 127"/>
                  <a:gd name="T63" fmla="*/ 41275 h 119"/>
                  <a:gd name="T64" fmla="*/ 201613 w 127"/>
                  <a:gd name="T65" fmla="*/ 106362 h 119"/>
                  <a:gd name="T66" fmla="*/ 144463 w 127"/>
                  <a:gd name="T67" fmla="*/ 144462 h 119"/>
                  <a:gd name="T68" fmla="*/ 103188 w 127"/>
                  <a:gd name="T69" fmla="*/ 109537 h 119"/>
                  <a:gd name="T70" fmla="*/ 160338 w 127"/>
                  <a:gd name="T71" fmla="*/ 71437 h 119"/>
                  <a:gd name="T72" fmla="*/ 201613 w 127"/>
                  <a:gd name="T73" fmla="*/ 106362 h 11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7" h="119">
                    <a:moveTo>
                      <a:pt x="65" y="22"/>
                    </a:moveTo>
                    <a:lnTo>
                      <a:pt x="26" y="45"/>
                    </a:lnTo>
                    <a:lnTo>
                      <a:pt x="0" y="26"/>
                    </a:lnTo>
                    <a:lnTo>
                      <a:pt x="39" y="0"/>
                    </a:lnTo>
                    <a:lnTo>
                      <a:pt x="65" y="22"/>
                    </a:lnTo>
                    <a:close/>
                    <a:moveTo>
                      <a:pt x="65" y="69"/>
                    </a:moveTo>
                    <a:lnTo>
                      <a:pt x="39" y="91"/>
                    </a:lnTo>
                    <a:lnTo>
                      <a:pt x="0" y="67"/>
                    </a:lnTo>
                    <a:lnTo>
                      <a:pt x="26" y="45"/>
                    </a:lnTo>
                    <a:lnTo>
                      <a:pt x="65" y="69"/>
                    </a:lnTo>
                    <a:close/>
                    <a:moveTo>
                      <a:pt x="101" y="97"/>
                    </a:moveTo>
                    <a:lnTo>
                      <a:pt x="65" y="119"/>
                    </a:lnTo>
                    <a:lnTo>
                      <a:pt x="26" y="97"/>
                    </a:lnTo>
                    <a:lnTo>
                      <a:pt x="26" y="89"/>
                    </a:lnTo>
                    <a:lnTo>
                      <a:pt x="39" y="95"/>
                    </a:lnTo>
                    <a:lnTo>
                      <a:pt x="65" y="74"/>
                    </a:lnTo>
                    <a:lnTo>
                      <a:pt x="91" y="95"/>
                    </a:lnTo>
                    <a:lnTo>
                      <a:pt x="101" y="89"/>
                    </a:lnTo>
                    <a:lnTo>
                      <a:pt x="101" y="97"/>
                    </a:lnTo>
                    <a:close/>
                    <a:moveTo>
                      <a:pt x="127" y="26"/>
                    </a:moveTo>
                    <a:lnTo>
                      <a:pt x="101" y="45"/>
                    </a:lnTo>
                    <a:lnTo>
                      <a:pt x="65" y="22"/>
                    </a:lnTo>
                    <a:lnTo>
                      <a:pt x="91" y="0"/>
                    </a:lnTo>
                    <a:lnTo>
                      <a:pt x="127" y="26"/>
                    </a:lnTo>
                    <a:close/>
                    <a:moveTo>
                      <a:pt x="127" y="67"/>
                    </a:moveTo>
                    <a:lnTo>
                      <a:pt x="91" y="91"/>
                    </a:lnTo>
                    <a:lnTo>
                      <a:pt x="65" y="69"/>
                    </a:lnTo>
                    <a:lnTo>
                      <a:pt x="101" y="45"/>
                    </a:lnTo>
                    <a:lnTo>
                      <a:pt x="127" y="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475477" y="1703943"/>
            <a:ext cx="2687741" cy="950356"/>
            <a:chOff x="7553990" y="2061949"/>
            <a:chExt cx="2687741" cy="950356"/>
          </a:xfrm>
        </p:grpSpPr>
        <p:sp>
          <p:nvSpPr>
            <p:cNvPr id="41" name="矩形 40"/>
            <p:cNvSpPr/>
            <p:nvPr/>
          </p:nvSpPr>
          <p:spPr>
            <a:xfrm>
              <a:off x="7553990" y="2061949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553991" y="2492354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475477" y="3067151"/>
            <a:ext cx="2687741" cy="950356"/>
            <a:chOff x="7553990" y="2061949"/>
            <a:chExt cx="2687741" cy="950356"/>
          </a:xfrm>
        </p:grpSpPr>
        <p:sp>
          <p:nvSpPr>
            <p:cNvPr id="44" name="矩形 43"/>
            <p:cNvSpPr/>
            <p:nvPr/>
          </p:nvSpPr>
          <p:spPr>
            <a:xfrm>
              <a:off x="7553990" y="2061949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553991" y="2492354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98970" y="1703943"/>
            <a:ext cx="2687740" cy="950356"/>
            <a:chOff x="7553991" y="2061949"/>
            <a:chExt cx="2687740" cy="950356"/>
          </a:xfrm>
        </p:grpSpPr>
        <p:sp>
          <p:nvSpPr>
            <p:cNvPr id="47" name="矩形 46"/>
            <p:cNvSpPr/>
            <p:nvPr/>
          </p:nvSpPr>
          <p:spPr>
            <a:xfrm>
              <a:off x="8210406" y="2061949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553991" y="2492354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98970" y="3067151"/>
            <a:ext cx="2687740" cy="950356"/>
            <a:chOff x="7553991" y="2061949"/>
            <a:chExt cx="2687740" cy="950356"/>
          </a:xfrm>
        </p:grpSpPr>
        <p:sp>
          <p:nvSpPr>
            <p:cNvPr id="50" name="矩形 49"/>
            <p:cNvSpPr/>
            <p:nvPr/>
          </p:nvSpPr>
          <p:spPr>
            <a:xfrm>
              <a:off x="8210406" y="2061949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553991" y="2492354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475477" y="4430358"/>
            <a:ext cx="2687741" cy="950356"/>
            <a:chOff x="7553990" y="2061949"/>
            <a:chExt cx="2687741" cy="950356"/>
          </a:xfrm>
        </p:grpSpPr>
        <p:sp>
          <p:nvSpPr>
            <p:cNvPr id="53" name="矩形 52"/>
            <p:cNvSpPr/>
            <p:nvPr/>
          </p:nvSpPr>
          <p:spPr>
            <a:xfrm>
              <a:off x="7553990" y="2061949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553991" y="2492354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098970" y="4430358"/>
            <a:ext cx="2687740" cy="950356"/>
            <a:chOff x="7553991" y="2061949"/>
            <a:chExt cx="2687740" cy="950356"/>
          </a:xfrm>
        </p:grpSpPr>
        <p:sp>
          <p:nvSpPr>
            <p:cNvPr id="56" name="矩形 55"/>
            <p:cNvSpPr/>
            <p:nvPr/>
          </p:nvSpPr>
          <p:spPr>
            <a:xfrm>
              <a:off x="8210406" y="2061949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553991" y="2492354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339283" y="1373145"/>
            <a:ext cx="1448786" cy="937008"/>
            <a:chOff x="6339283" y="1859016"/>
            <a:chExt cx="1448786" cy="937008"/>
          </a:xfrm>
          <a:gradFill>
            <a:gsLst>
              <a:gs pos="0">
                <a:srgbClr val="C0DD9E"/>
              </a:gs>
              <a:gs pos="100000">
                <a:srgbClr val="81C233"/>
              </a:gs>
            </a:gsLst>
            <a:lin ang="5400000" scaled="1"/>
          </a:gradFill>
        </p:grpSpPr>
        <p:sp>
          <p:nvSpPr>
            <p:cNvPr id="15" name="MH_Other_1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6446531" y="1859016"/>
              <a:ext cx="1192897" cy="777077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44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MH_Other_12"/>
            <p:cNvSpPr/>
            <p:nvPr>
              <p:custDataLst>
                <p:tags r:id="rId2"/>
              </p:custDataLst>
            </p:nvPr>
          </p:nvSpPr>
          <p:spPr>
            <a:xfrm>
              <a:off x="6540607" y="1859016"/>
              <a:ext cx="415821" cy="308573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MH_Other_13"/>
            <p:cNvSpPr/>
            <p:nvPr>
              <p:custDataLst>
                <p:tags r:id="rId3"/>
              </p:custDataLst>
            </p:nvPr>
          </p:nvSpPr>
          <p:spPr>
            <a:xfrm>
              <a:off x="7251829" y="2481807"/>
              <a:ext cx="423347" cy="314217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MH_Other_14"/>
            <p:cNvSpPr/>
            <p:nvPr>
              <p:custDataLst>
                <p:tags r:id="rId4"/>
              </p:custDataLst>
            </p:nvPr>
          </p:nvSpPr>
          <p:spPr>
            <a:xfrm>
              <a:off x="7464444" y="2007658"/>
              <a:ext cx="323625" cy="238955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MH_Other_15"/>
            <p:cNvSpPr/>
            <p:nvPr>
              <p:custDataLst>
                <p:tags r:id="rId5"/>
              </p:custDataLst>
            </p:nvPr>
          </p:nvSpPr>
          <p:spPr>
            <a:xfrm>
              <a:off x="6339283" y="2555187"/>
              <a:ext cx="216377" cy="161812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39283" y="2769357"/>
            <a:ext cx="1448786" cy="937007"/>
            <a:chOff x="6339283" y="4362514"/>
            <a:chExt cx="1448786" cy="937007"/>
          </a:xfrm>
          <a:gradFill>
            <a:gsLst>
              <a:gs pos="0">
                <a:srgbClr val="40B892"/>
              </a:gs>
              <a:gs pos="100000">
                <a:srgbClr val="81C233"/>
              </a:gs>
            </a:gsLst>
            <a:lin ang="5400000" scaled="1"/>
          </a:gradFill>
        </p:grpSpPr>
        <p:sp>
          <p:nvSpPr>
            <p:cNvPr id="21" name="MH_Other_16"/>
            <p:cNvSpPr/>
            <p:nvPr>
              <p:custDataLst>
                <p:tags r:id="rId6"/>
              </p:custDataLst>
            </p:nvPr>
          </p:nvSpPr>
          <p:spPr>
            <a:xfrm>
              <a:off x="6446531" y="4362514"/>
              <a:ext cx="1192897" cy="777077"/>
            </a:xfrm>
            <a:prstGeom prst="triangle">
              <a:avLst/>
            </a:prstGeom>
            <a:grpFill/>
          </p:spPr>
          <p:txBody>
            <a:bodyPr bIns="144000"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  <a:endParaRPr lang="zh-CN" altLang="en-US" sz="2400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MH_Other_17"/>
            <p:cNvSpPr/>
            <p:nvPr>
              <p:custDataLst>
                <p:tags r:id="rId7"/>
              </p:custDataLst>
            </p:nvPr>
          </p:nvSpPr>
          <p:spPr>
            <a:xfrm>
              <a:off x="6540607" y="4362514"/>
              <a:ext cx="415821" cy="308573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MH_Other_18"/>
            <p:cNvSpPr/>
            <p:nvPr>
              <p:custDataLst>
                <p:tags r:id="rId8"/>
              </p:custDataLst>
            </p:nvPr>
          </p:nvSpPr>
          <p:spPr>
            <a:xfrm>
              <a:off x="7251829" y="4985304"/>
              <a:ext cx="423347" cy="314217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MH_Other_19"/>
            <p:cNvSpPr/>
            <p:nvPr>
              <p:custDataLst>
                <p:tags r:id="rId9"/>
              </p:custDataLst>
            </p:nvPr>
          </p:nvSpPr>
          <p:spPr>
            <a:xfrm>
              <a:off x="7464444" y="4511156"/>
              <a:ext cx="323625" cy="238955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MH_Other_20"/>
            <p:cNvSpPr/>
            <p:nvPr>
              <p:custDataLst>
                <p:tags r:id="rId10"/>
              </p:custDataLst>
            </p:nvPr>
          </p:nvSpPr>
          <p:spPr>
            <a:xfrm>
              <a:off x="6339283" y="5058685"/>
              <a:ext cx="216377" cy="161812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61" y="4045014"/>
            <a:ext cx="5363446" cy="2681723"/>
          </a:xfrm>
          <a:prstGeom prst="rect">
            <a:avLst/>
          </a:prstGeom>
        </p:spPr>
      </p:pic>
      <p:sp>
        <p:nvSpPr>
          <p:cNvPr id="50" name="TextBox 20"/>
          <p:cNvSpPr txBox="1"/>
          <p:nvPr/>
        </p:nvSpPr>
        <p:spPr>
          <a:xfrm>
            <a:off x="1390652" y="1841649"/>
            <a:ext cx="3595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390652" y="2636368"/>
            <a:ext cx="3461574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390652" y="2249627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dirty="0"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974341" y="1378463"/>
            <a:ext cx="3296333" cy="953112"/>
            <a:chOff x="7887818" y="1873263"/>
            <a:chExt cx="3296333" cy="953112"/>
          </a:xfrm>
        </p:grpSpPr>
        <p:sp>
          <p:nvSpPr>
            <p:cNvPr id="56" name="矩形 55"/>
            <p:cNvSpPr/>
            <p:nvPr/>
          </p:nvSpPr>
          <p:spPr>
            <a:xfrm>
              <a:off x="7887818" y="187326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887819" y="2303668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974341" y="2875408"/>
            <a:ext cx="3296333" cy="953112"/>
            <a:chOff x="7887818" y="1873263"/>
            <a:chExt cx="3296333" cy="953112"/>
          </a:xfrm>
        </p:grpSpPr>
        <p:sp>
          <p:nvSpPr>
            <p:cNvPr id="59" name="矩形 58"/>
            <p:cNvSpPr/>
            <p:nvPr/>
          </p:nvSpPr>
          <p:spPr>
            <a:xfrm>
              <a:off x="7887818" y="187326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887819" y="2303668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339283" y="4160252"/>
            <a:ext cx="1448786" cy="937007"/>
            <a:chOff x="6339283" y="4362514"/>
            <a:chExt cx="1448786" cy="937007"/>
          </a:xfrm>
          <a:gradFill>
            <a:gsLst>
              <a:gs pos="0">
                <a:srgbClr val="C4E29F"/>
              </a:gs>
              <a:gs pos="100000">
                <a:srgbClr val="81C233"/>
              </a:gs>
            </a:gsLst>
            <a:lin ang="5400000" scaled="1"/>
          </a:gradFill>
        </p:grpSpPr>
        <p:sp>
          <p:nvSpPr>
            <p:cNvPr id="62" name="MH_Other_16"/>
            <p:cNvSpPr/>
            <p:nvPr>
              <p:custDataLst>
                <p:tags r:id="rId12"/>
              </p:custDataLst>
            </p:nvPr>
          </p:nvSpPr>
          <p:spPr>
            <a:xfrm>
              <a:off x="6446531" y="4362514"/>
              <a:ext cx="1192897" cy="777077"/>
            </a:xfrm>
            <a:prstGeom prst="triangle">
              <a:avLst/>
            </a:prstGeom>
            <a:grpFill/>
          </p:spPr>
          <p:txBody>
            <a:bodyPr bIns="144000"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  <a:endParaRPr lang="zh-CN" altLang="en-US" sz="2400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3" name="MH_Other_17"/>
            <p:cNvSpPr/>
            <p:nvPr>
              <p:custDataLst>
                <p:tags r:id="rId13"/>
              </p:custDataLst>
            </p:nvPr>
          </p:nvSpPr>
          <p:spPr>
            <a:xfrm>
              <a:off x="6540607" y="4362514"/>
              <a:ext cx="415821" cy="308573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4" name="MH_Other_18"/>
            <p:cNvSpPr/>
            <p:nvPr>
              <p:custDataLst>
                <p:tags r:id="rId14"/>
              </p:custDataLst>
            </p:nvPr>
          </p:nvSpPr>
          <p:spPr>
            <a:xfrm>
              <a:off x="7251829" y="4985304"/>
              <a:ext cx="423347" cy="314217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5" name="MH_Other_19"/>
            <p:cNvSpPr/>
            <p:nvPr>
              <p:custDataLst>
                <p:tags r:id="rId15"/>
              </p:custDataLst>
            </p:nvPr>
          </p:nvSpPr>
          <p:spPr>
            <a:xfrm>
              <a:off x="7464444" y="4511156"/>
              <a:ext cx="323625" cy="238955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6" name="MH_Other_20"/>
            <p:cNvSpPr/>
            <p:nvPr>
              <p:custDataLst>
                <p:tags r:id="rId16"/>
              </p:custDataLst>
            </p:nvPr>
          </p:nvSpPr>
          <p:spPr>
            <a:xfrm>
              <a:off x="6339283" y="5058685"/>
              <a:ext cx="216377" cy="161812"/>
            </a:xfrm>
            <a:prstGeom prst="triangle">
              <a:avLst/>
            </a:prstGeom>
            <a:grp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974341" y="4266303"/>
            <a:ext cx="3296333" cy="953112"/>
            <a:chOff x="7887818" y="1873263"/>
            <a:chExt cx="3296333" cy="953112"/>
          </a:xfrm>
        </p:grpSpPr>
        <p:sp>
          <p:nvSpPr>
            <p:cNvPr id="68" name="矩形 67"/>
            <p:cNvSpPr/>
            <p:nvPr/>
          </p:nvSpPr>
          <p:spPr>
            <a:xfrm>
              <a:off x="7887818" y="187326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887819" y="2303668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文本框 176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785" y="680841"/>
            <a:ext cx="4570110" cy="5695950"/>
          </a:xfrm>
          <a:prstGeom prst="rect">
            <a:avLst/>
          </a:prstGeom>
        </p:spPr>
      </p:pic>
      <p:grpSp>
        <p:nvGrpSpPr>
          <p:cNvPr id="178" name="组合 177"/>
          <p:cNvGrpSpPr/>
          <p:nvPr/>
        </p:nvGrpSpPr>
        <p:grpSpPr>
          <a:xfrm>
            <a:off x="1723562" y="3106902"/>
            <a:ext cx="3891711" cy="988979"/>
            <a:chOff x="1117600" y="2095500"/>
            <a:chExt cx="3891711" cy="988979"/>
          </a:xfrm>
        </p:grpSpPr>
        <p:sp>
          <p:nvSpPr>
            <p:cNvPr id="179" name="椭圆 178"/>
            <p:cNvSpPr/>
            <p:nvPr/>
          </p:nvSpPr>
          <p:spPr>
            <a:xfrm>
              <a:off x="1117600" y="20955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56BB72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2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0" name="矩形 179"/>
            <p:cNvSpPr/>
            <p:nvPr/>
          </p:nvSpPr>
          <p:spPr>
            <a:xfrm>
              <a:off x="171297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1" name="文本框 180"/>
            <p:cNvSpPr txBox="1"/>
            <p:nvPr/>
          </p:nvSpPr>
          <p:spPr>
            <a:xfrm>
              <a:off x="1712979" y="2561772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1723562" y="1828228"/>
            <a:ext cx="3891711" cy="988979"/>
            <a:chOff x="1117600" y="2095500"/>
            <a:chExt cx="3891711" cy="988979"/>
          </a:xfrm>
        </p:grpSpPr>
        <p:sp>
          <p:nvSpPr>
            <p:cNvPr id="183" name="椭圆 182"/>
            <p:cNvSpPr/>
            <p:nvPr/>
          </p:nvSpPr>
          <p:spPr>
            <a:xfrm>
              <a:off x="1117600" y="20955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B4DB86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4" name="矩形 183"/>
            <p:cNvSpPr/>
            <p:nvPr/>
          </p:nvSpPr>
          <p:spPr>
            <a:xfrm>
              <a:off x="171297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1712979" y="2561772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1723562" y="4349709"/>
            <a:ext cx="3891711" cy="988979"/>
            <a:chOff x="1117600" y="2095500"/>
            <a:chExt cx="3891711" cy="988979"/>
          </a:xfrm>
        </p:grpSpPr>
        <p:sp>
          <p:nvSpPr>
            <p:cNvPr id="187" name="椭圆 186"/>
            <p:cNvSpPr/>
            <p:nvPr/>
          </p:nvSpPr>
          <p:spPr>
            <a:xfrm>
              <a:off x="1117600" y="20955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B4DB86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3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8" name="矩形 187"/>
            <p:cNvSpPr/>
            <p:nvPr/>
          </p:nvSpPr>
          <p:spPr>
            <a:xfrm>
              <a:off x="171297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1712979" y="2561772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805788" y="1718780"/>
            <a:ext cx="8612830" cy="3656782"/>
            <a:chOff x="1805788" y="1718780"/>
            <a:chExt cx="8612830" cy="3656782"/>
          </a:xfrm>
        </p:grpSpPr>
        <p:cxnSp>
          <p:nvCxnSpPr>
            <p:cNvPr id="3" name="Straight Connector 9"/>
            <p:cNvCxnSpPr/>
            <p:nvPr/>
          </p:nvCxnSpPr>
          <p:spPr>
            <a:xfrm flipH="1">
              <a:off x="3197111" y="3014905"/>
              <a:ext cx="5812113" cy="0"/>
            </a:xfrm>
            <a:prstGeom prst="line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10"/>
            <p:cNvCxnSpPr/>
            <p:nvPr/>
          </p:nvCxnSpPr>
          <p:spPr>
            <a:xfrm>
              <a:off x="3197111" y="3014905"/>
              <a:ext cx="0" cy="207282"/>
            </a:xfrm>
            <a:prstGeom prst="line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11"/>
            <p:cNvCxnSpPr/>
            <p:nvPr/>
          </p:nvCxnSpPr>
          <p:spPr>
            <a:xfrm>
              <a:off x="9009224" y="3014905"/>
              <a:ext cx="0" cy="207282"/>
            </a:xfrm>
            <a:prstGeom prst="line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2"/>
            <p:cNvCxnSpPr/>
            <p:nvPr/>
          </p:nvCxnSpPr>
          <p:spPr>
            <a:xfrm>
              <a:off x="6103170" y="2539943"/>
              <a:ext cx="0" cy="682244"/>
            </a:xfrm>
            <a:prstGeom prst="line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3687117" y="1718780"/>
              <a:ext cx="4832108" cy="73239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B4DB86"/>
                </a:gs>
                <a:gs pos="100000">
                  <a:srgbClr val="81C233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14400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25"/>
            <p:cNvSpPr/>
            <p:nvPr/>
          </p:nvSpPr>
          <p:spPr>
            <a:xfrm>
              <a:off x="1805788" y="3920202"/>
              <a:ext cx="2782651" cy="145536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720000" anchor="t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26"/>
            <p:cNvSpPr/>
            <p:nvPr/>
          </p:nvSpPr>
          <p:spPr>
            <a:xfrm>
              <a:off x="1805790" y="3379336"/>
              <a:ext cx="2782649" cy="4022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6B6A1"/>
                </a:gs>
                <a:gs pos="100000">
                  <a:srgbClr val="81C233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27786" y="3384974"/>
              <a:ext cx="1550424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35"/>
            <p:cNvSpPr/>
            <p:nvPr/>
          </p:nvSpPr>
          <p:spPr>
            <a:xfrm>
              <a:off x="4720879" y="3379336"/>
              <a:ext cx="2782649" cy="4022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6B6A1"/>
                </a:gs>
                <a:gs pos="100000">
                  <a:srgbClr val="81C233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Rectangle 27"/>
            <p:cNvSpPr/>
            <p:nvPr/>
          </p:nvSpPr>
          <p:spPr>
            <a:xfrm>
              <a:off x="4720878" y="3920202"/>
              <a:ext cx="2782651" cy="145536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720000" anchor="t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36991" y="3384974"/>
              <a:ext cx="1550424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40"/>
            <p:cNvSpPr/>
            <p:nvPr/>
          </p:nvSpPr>
          <p:spPr>
            <a:xfrm>
              <a:off x="7635966" y="3379336"/>
              <a:ext cx="2782649" cy="4022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6B6A1"/>
                </a:gs>
                <a:gs pos="100000">
                  <a:srgbClr val="81C233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Rectangle 29"/>
            <p:cNvSpPr/>
            <p:nvPr/>
          </p:nvSpPr>
          <p:spPr>
            <a:xfrm>
              <a:off x="7635967" y="3920202"/>
              <a:ext cx="2782651" cy="145536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720000" anchor="t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234012" y="3384974"/>
              <a:ext cx="1550424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005691" y="4166307"/>
              <a:ext cx="2382839" cy="7443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911747" y="4166307"/>
              <a:ext cx="2382839" cy="7443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835870" y="4166307"/>
              <a:ext cx="2382839" cy="7443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4923843" y="1766225"/>
            <a:ext cx="2370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55587" y="2039664"/>
            <a:ext cx="311323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Click here to add title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/>
          <p:cNvSpPr/>
          <p:nvPr/>
        </p:nvSpPr>
        <p:spPr>
          <a:xfrm>
            <a:off x="1146778" y="2874111"/>
            <a:ext cx="9693205" cy="152660"/>
          </a:xfrm>
          <a:custGeom>
            <a:avLst/>
            <a:gdLst>
              <a:gd name="connsiteX0" fmla="*/ 2175321 w 2400127"/>
              <a:gd name="connsiteY0" fmla="*/ 4667 h 113252"/>
              <a:gd name="connsiteX1" fmla="*/ 2180750 w 2400127"/>
              <a:gd name="connsiteY1" fmla="*/ 2762 h 113252"/>
              <a:gd name="connsiteX2" fmla="*/ 2180941 w 2400127"/>
              <a:gd name="connsiteY2" fmla="*/ 2953 h 113252"/>
              <a:gd name="connsiteX3" fmla="*/ 2185417 w 2400127"/>
              <a:gd name="connsiteY3" fmla="*/ 2572 h 113252"/>
              <a:gd name="connsiteX4" fmla="*/ 2192942 w 2400127"/>
              <a:gd name="connsiteY4" fmla="*/ 2667 h 113252"/>
              <a:gd name="connsiteX5" fmla="*/ 2199895 w 2400127"/>
              <a:gd name="connsiteY5" fmla="*/ 5524 h 113252"/>
              <a:gd name="connsiteX6" fmla="*/ 2201800 w 2400127"/>
              <a:gd name="connsiteY6" fmla="*/ 5905 h 113252"/>
              <a:gd name="connsiteX7" fmla="*/ 2209611 w 2400127"/>
              <a:gd name="connsiteY7" fmla="*/ 4953 h 113252"/>
              <a:gd name="connsiteX8" fmla="*/ 2222850 w 2400127"/>
              <a:gd name="connsiteY8" fmla="*/ 7429 h 113252"/>
              <a:gd name="connsiteX9" fmla="*/ 2225613 w 2400127"/>
              <a:gd name="connsiteY9" fmla="*/ 5143 h 113252"/>
              <a:gd name="connsiteX10" fmla="*/ 2227327 w 2400127"/>
              <a:gd name="connsiteY10" fmla="*/ 4953 h 113252"/>
              <a:gd name="connsiteX11" fmla="*/ 2237042 w 2400127"/>
              <a:gd name="connsiteY11" fmla="*/ 8001 h 113252"/>
              <a:gd name="connsiteX12" fmla="*/ 2239710 w 2400127"/>
              <a:gd name="connsiteY12" fmla="*/ 8001 h 113252"/>
              <a:gd name="connsiteX13" fmla="*/ 2243615 w 2400127"/>
              <a:gd name="connsiteY13" fmla="*/ 10954 h 113252"/>
              <a:gd name="connsiteX14" fmla="*/ 2248663 w 2400127"/>
              <a:gd name="connsiteY14" fmla="*/ 7048 h 113252"/>
              <a:gd name="connsiteX15" fmla="*/ 2252854 w 2400127"/>
              <a:gd name="connsiteY15" fmla="*/ 3810 h 113252"/>
              <a:gd name="connsiteX16" fmla="*/ 2265332 w 2400127"/>
              <a:gd name="connsiteY16" fmla="*/ 4953 h 113252"/>
              <a:gd name="connsiteX17" fmla="*/ 2279333 w 2400127"/>
              <a:gd name="connsiteY17" fmla="*/ 8096 h 113252"/>
              <a:gd name="connsiteX18" fmla="*/ 2295145 w 2400127"/>
              <a:gd name="connsiteY18" fmla="*/ 11525 h 113252"/>
              <a:gd name="connsiteX19" fmla="*/ 2294955 w 2400127"/>
              <a:gd name="connsiteY19" fmla="*/ 7906 h 113252"/>
              <a:gd name="connsiteX20" fmla="*/ 2297145 w 2400127"/>
              <a:gd name="connsiteY20" fmla="*/ 7239 h 113252"/>
              <a:gd name="connsiteX21" fmla="*/ 2300955 w 2400127"/>
              <a:gd name="connsiteY21" fmla="*/ 9715 h 113252"/>
              <a:gd name="connsiteX22" fmla="*/ 2312481 w 2400127"/>
              <a:gd name="connsiteY22" fmla="*/ 10763 h 113252"/>
              <a:gd name="connsiteX23" fmla="*/ 2321720 w 2400127"/>
              <a:gd name="connsiteY23" fmla="*/ 9906 h 113252"/>
              <a:gd name="connsiteX24" fmla="*/ 2330959 w 2400127"/>
              <a:gd name="connsiteY24" fmla="*/ 10573 h 113252"/>
              <a:gd name="connsiteX25" fmla="*/ 2350199 w 2400127"/>
              <a:gd name="connsiteY25" fmla="*/ 10096 h 113252"/>
              <a:gd name="connsiteX26" fmla="*/ 2355629 w 2400127"/>
              <a:gd name="connsiteY26" fmla="*/ 12382 h 113252"/>
              <a:gd name="connsiteX27" fmla="*/ 2363439 w 2400127"/>
              <a:gd name="connsiteY27" fmla="*/ 10668 h 113252"/>
              <a:gd name="connsiteX28" fmla="*/ 2365440 w 2400127"/>
              <a:gd name="connsiteY28" fmla="*/ 10477 h 113252"/>
              <a:gd name="connsiteX29" fmla="*/ 2371441 w 2400127"/>
              <a:gd name="connsiteY29" fmla="*/ 10573 h 113252"/>
              <a:gd name="connsiteX30" fmla="*/ 2371536 w 2400127"/>
              <a:gd name="connsiteY30" fmla="*/ 10668 h 113252"/>
              <a:gd name="connsiteX31" fmla="*/ 2376489 w 2400127"/>
              <a:gd name="connsiteY31" fmla="*/ 14573 h 113252"/>
              <a:gd name="connsiteX32" fmla="*/ 2388776 w 2400127"/>
              <a:gd name="connsiteY32" fmla="*/ 15526 h 113252"/>
              <a:gd name="connsiteX33" fmla="*/ 2395539 w 2400127"/>
              <a:gd name="connsiteY33" fmla="*/ 24193 h 113252"/>
              <a:gd name="connsiteX34" fmla="*/ 2400111 w 2400127"/>
              <a:gd name="connsiteY34" fmla="*/ 24860 h 113252"/>
              <a:gd name="connsiteX35" fmla="*/ 2396968 w 2400127"/>
              <a:gd name="connsiteY35" fmla="*/ 29337 h 113252"/>
              <a:gd name="connsiteX36" fmla="*/ 2391729 w 2400127"/>
              <a:gd name="connsiteY36" fmla="*/ 43053 h 113252"/>
              <a:gd name="connsiteX37" fmla="*/ 2392776 w 2400127"/>
              <a:gd name="connsiteY37" fmla="*/ 48482 h 113252"/>
              <a:gd name="connsiteX38" fmla="*/ 2393062 w 2400127"/>
              <a:gd name="connsiteY38" fmla="*/ 49721 h 113252"/>
              <a:gd name="connsiteX39" fmla="*/ 2391443 w 2400127"/>
              <a:gd name="connsiteY39" fmla="*/ 52197 h 113252"/>
              <a:gd name="connsiteX40" fmla="*/ 2387728 w 2400127"/>
              <a:gd name="connsiteY40" fmla="*/ 52864 h 113252"/>
              <a:gd name="connsiteX41" fmla="*/ 2387823 w 2400127"/>
              <a:gd name="connsiteY41" fmla="*/ 52864 h 113252"/>
              <a:gd name="connsiteX42" fmla="*/ 2389348 w 2400127"/>
              <a:gd name="connsiteY42" fmla="*/ 61150 h 113252"/>
              <a:gd name="connsiteX43" fmla="*/ 2389348 w 2400127"/>
              <a:gd name="connsiteY43" fmla="*/ 62579 h 113252"/>
              <a:gd name="connsiteX44" fmla="*/ 2385251 w 2400127"/>
              <a:gd name="connsiteY44" fmla="*/ 66199 h 113252"/>
              <a:gd name="connsiteX45" fmla="*/ 2375441 w 2400127"/>
              <a:gd name="connsiteY45" fmla="*/ 72961 h 113252"/>
              <a:gd name="connsiteX46" fmla="*/ 2370774 w 2400127"/>
              <a:gd name="connsiteY46" fmla="*/ 69437 h 113252"/>
              <a:gd name="connsiteX47" fmla="*/ 2370012 w 2400127"/>
              <a:gd name="connsiteY47" fmla="*/ 68866 h 113252"/>
              <a:gd name="connsiteX48" fmla="*/ 2359153 w 2400127"/>
              <a:gd name="connsiteY48" fmla="*/ 71342 h 113252"/>
              <a:gd name="connsiteX49" fmla="*/ 2343627 w 2400127"/>
              <a:gd name="connsiteY49" fmla="*/ 71247 h 113252"/>
              <a:gd name="connsiteX50" fmla="*/ 2341056 w 2400127"/>
              <a:gd name="connsiteY50" fmla="*/ 71247 h 113252"/>
              <a:gd name="connsiteX51" fmla="*/ 2338579 w 2400127"/>
              <a:gd name="connsiteY51" fmla="*/ 71247 h 113252"/>
              <a:gd name="connsiteX52" fmla="*/ 2331626 w 2400127"/>
              <a:gd name="connsiteY52" fmla="*/ 70294 h 113252"/>
              <a:gd name="connsiteX53" fmla="*/ 2324768 w 2400127"/>
              <a:gd name="connsiteY53" fmla="*/ 70390 h 113252"/>
              <a:gd name="connsiteX54" fmla="*/ 2307147 w 2400127"/>
              <a:gd name="connsiteY54" fmla="*/ 71152 h 113252"/>
              <a:gd name="connsiteX55" fmla="*/ 2275048 w 2400127"/>
              <a:gd name="connsiteY55" fmla="*/ 70485 h 113252"/>
              <a:gd name="connsiteX56" fmla="*/ 2259617 w 2400127"/>
              <a:gd name="connsiteY56" fmla="*/ 73342 h 113252"/>
              <a:gd name="connsiteX57" fmla="*/ 2258760 w 2400127"/>
              <a:gd name="connsiteY57" fmla="*/ 73438 h 113252"/>
              <a:gd name="connsiteX58" fmla="*/ 2253616 w 2400127"/>
              <a:gd name="connsiteY58" fmla="*/ 73819 h 113252"/>
              <a:gd name="connsiteX59" fmla="*/ 2238757 w 2400127"/>
              <a:gd name="connsiteY59" fmla="*/ 73342 h 113252"/>
              <a:gd name="connsiteX60" fmla="*/ 2225613 w 2400127"/>
              <a:gd name="connsiteY60" fmla="*/ 72199 h 113252"/>
              <a:gd name="connsiteX61" fmla="*/ 2213325 w 2400127"/>
              <a:gd name="connsiteY61" fmla="*/ 72485 h 113252"/>
              <a:gd name="connsiteX62" fmla="*/ 2192180 w 2400127"/>
              <a:gd name="connsiteY62" fmla="*/ 73342 h 113252"/>
              <a:gd name="connsiteX63" fmla="*/ 2186560 w 2400127"/>
              <a:gd name="connsiteY63" fmla="*/ 73342 h 113252"/>
              <a:gd name="connsiteX64" fmla="*/ 2169796 w 2400127"/>
              <a:gd name="connsiteY64" fmla="*/ 73342 h 113252"/>
              <a:gd name="connsiteX65" fmla="*/ 2159890 w 2400127"/>
              <a:gd name="connsiteY65" fmla="*/ 73152 h 113252"/>
              <a:gd name="connsiteX66" fmla="*/ 2152080 w 2400127"/>
              <a:gd name="connsiteY66" fmla="*/ 71723 h 113252"/>
              <a:gd name="connsiteX67" fmla="*/ 2148555 w 2400127"/>
              <a:gd name="connsiteY67" fmla="*/ 71342 h 113252"/>
              <a:gd name="connsiteX68" fmla="*/ 2141126 w 2400127"/>
              <a:gd name="connsiteY68" fmla="*/ 72676 h 113252"/>
              <a:gd name="connsiteX69" fmla="*/ 2137411 w 2400127"/>
              <a:gd name="connsiteY69" fmla="*/ 69913 h 113252"/>
              <a:gd name="connsiteX70" fmla="*/ 2128934 w 2400127"/>
              <a:gd name="connsiteY70" fmla="*/ 72104 h 113252"/>
              <a:gd name="connsiteX71" fmla="*/ 2120743 w 2400127"/>
              <a:gd name="connsiteY71" fmla="*/ 70294 h 113252"/>
              <a:gd name="connsiteX72" fmla="*/ 2109789 w 2400127"/>
              <a:gd name="connsiteY72" fmla="*/ 71152 h 113252"/>
              <a:gd name="connsiteX73" fmla="*/ 2098930 w 2400127"/>
              <a:gd name="connsiteY73" fmla="*/ 74009 h 113252"/>
              <a:gd name="connsiteX74" fmla="*/ 2084738 w 2400127"/>
              <a:gd name="connsiteY74" fmla="*/ 70390 h 113252"/>
              <a:gd name="connsiteX75" fmla="*/ 2080451 w 2400127"/>
              <a:gd name="connsiteY75" fmla="*/ 72961 h 113252"/>
              <a:gd name="connsiteX76" fmla="*/ 2077404 w 2400127"/>
              <a:gd name="connsiteY76" fmla="*/ 74771 h 113252"/>
              <a:gd name="connsiteX77" fmla="*/ 2064355 w 2400127"/>
              <a:gd name="connsiteY77" fmla="*/ 72199 h 113252"/>
              <a:gd name="connsiteX78" fmla="*/ 2054448 w 2400127"/>
              <a:gd name="connsiteY78" fmla="*/ 70390 h 113252"/>
              <a:gd name="connsiteX79" fmla="*/ 2034351 w 2400127"/>
              <a:gd name="connsiteY79" fmla="*/ 76486 h 113252"/>
              <a:gd name="connsiteX80" fmla="*/ 2030636 w 2400127"/>
              <a:gd name="connsiteY80" fmla="*/ 71247 h 113252"/>
              <a:gd name="connsiteX81" fmla="*/ 2027016 w 2400127"/>
              <a:gd name="connsiteY81" fmla="*/ 71247 h 113252"/>
              <a:gd name="connsiteX82" fmla="*/ 2013967 w 2400127"/>
              <a:gd name="connsiteY82" fmla="*/ 72009 h 113252"/>
              <a:gd name="connsiteX83" fmla="*/ 2008252 w 2400127"/>
              <a:gd name="connsiteY83" fmla="*/ 73152 h 113252"/>
              <a:gd name="connsiteX84" fmla="*/ 1997680 w 2400127"/>
              <a:gd name="connsiteY84" fmla="*/ 71247 h 113252"/>
              <a:gd name="connsiteX85" fmla="*/ 1994632 w 2400127"/>
              <a:gd name="connsiteY85" fmla="*/ 71247 h 113252"/>
              <a:gd name="connsiteX86" fmla="*/ 1985107 w 2400127"/>
              <a:gd name="connsiteY86" fmla="*/ 72580 h 113252"/>
              <a:gd name="connsiteX87" fmla="*/ 1974724 w 2400127"/>
              <a:gd name="connsiteY87" fmla="*/ 71438 h 113252"/>
              <a:gd name="connsiteX88" fmla="*/ 1964723 w 2400127"/>
              <a:gd name="connsiteY88" fmla="*/ 74295 h 113252"/>
              <a:gd name="connsiteX89" fmla="*/ 1955007 w 2400127"/>
              <a:gd name="connsiteY89" fmla="*/ 72580 h 113252"/>
              <a:gd name="connsiteX90" fmla="*/ 1940244 w 2400127"/>
              <a:gd name="connsiteY90" fmla="*/ 72199 h 113252"/>
              <a:gd name="connsiteX91" fmla="*/ 1936910 w 2400127"/>
              <a:gd name="connsiteY91" fmla="*/ 72199 h 113252"/>
              <a:gd name="connsiteX92" fmla="*/ 1927194 w 2400127"/>
              <a:gd name="connsiteY92" fmla="*/ 73152 h 113252"/>
              <a:gd name="connsiteX93" fmla="*/ 1921194 w 2400127"/>
              <a:gd name="connsiteY93" fmla="*/ 73057 h 113252"/>
              <a:gd name="connsiteX94" fmla="*/ 1897476 w 2400127"/>
              <a:gd name="connsiteY94" fmla="*/ 71914 h 113252"/>
              <a:gd name="connsiteX95" fmla="*/ 1892047 w 2400127"/>
              <a:gd name="connsiteY95" fmla="*/ 73438 h 113252"/>
              <a:gd name="connsiteX96" fmla="*/ 1887285 w 2400127"/>
              <a:gd name="connsiteY96" fmla="*/ 74771 h 113252"/>
              <a:gd name="connsiteX97" fmla="*/ 1868330 w 2400127"/>
              <a:gd name="connsiteY97" fmla="*/ 73342 h 113252"/>
              <a:gd name="connsiteX98" fmla="*/ 1863186 w 2400127"/>
              <a:gd name="connsiteY98" fmla="*/ 73342 h 113252"/>
              <a:gd name="connsiteX99" fmla="*/ 1847661 w 2400127"/>
              <a:gd name="connsiteY99" fmla="*/ 73342 h 113252"/>
              <a:gd name="connsiteX100" fmla="*/ 1832230 w 2400127"/>
              <a:gd name="connsiteY100" fmla="*/ 73342 h 113252"/>
              <a:gd name="connsiteX101" fmla="*/ 1816419 w 2400127"/>
              <a:gd name="connsiteY101" fmla="*/ 73342 h 113252"/>
              <a:gd name="connsiteX102" fmla="*/ 1800988 w 2400127"/>
              <a:gd name="connsiteY102" fmla="*/ 73438 h 113252"/>
              <a:gd name="connsiteX103" fmla="*/ 1797749 w 2400127"/>
              <a:gd name="connsiteY103" fmla="*/ 73533 h 113252"/>
              <a:gd name="connsiteX104" fmla="*/ 1790225 w 2400127"/>
              <a:gd name="connsiteY104" fmla="*/ 75152 h 113252"/>
              <a:gd name="connsiteX105" fmla="*/ 1780891 w 2400127"/>
              <a:gd name="connsiteY105" fmla="*/ 74009 h 113252"/>
              <a:gd name="connsiteX106" fmla="*/ 1753554 w 2400127"/>
              <a:gd name="connsiteY106" fmla="*/ 74485 h 113252"/>
              <a:gd name="connsiteX107" fmla="*/ 1746029 w 2400127"/>
              <a:gd name="connsiteY107" fmla="*/ 73914 h 113252"/>
              <a:gd name="connsiteX108" fmla="*/ 1732313 w 2400127"/>
              <a:gd name="connsiteY108" fmla="*/ 75533 h 113252"/>
              <a:gd name="connsiteX109" fmla="*/ 1728503 w 2400127"/>
              <a:gd name="connsiteY109" fmla="*/ 75533 h 113252"/>
              <a:gd name="connsiteX110" fmla="*/ 1716882 w 2400127"/>
              <a:gd name="connsiteY110" fmla="*/ 75533 h 113252"/>
              <a:gd name="connsiteX111" fmla="*/ 1704024 w 2400127"/>
              <a:gd name="connsiteY111" fmla="*/ 75533 h 113252"/>
              <a:gd name="connsiteX112" fmla="*/ 1692403 w 2400127"/>
              <a:gd name="connsiteY112" fmla="*/ 75533 h 113252"/>
              <a:gd name="connsiteX113" fmla="*/ 1680783 w 2400127"/>
              <a:gd name="connsiteY113" fmla="*/ 75533 h 113252"/>
              <a:gd name="connsiteX114" fmla="*/ 1669162 w 2400127"/>
              <a:gd name="connsiteY114" fmla="*/ 75533 h 113252"/>
              <a:gd name="connsiteX115" fmla="*/ 1665257 w 2400127"/>
              <a:gd name="connsiteY115" fmla="*/ 75533 h 113252"/>
              <a:gd name="connsiteX116" fmla="*/ 1637253 w 2400127"/>
              <a:gd name="connsiteY116" fmla="*/ 76295 h 113252"/>
              <a:gd name="connsiteX117" fmla="*/ 1589057 w 2400127"/>
              <a:gd name="connsiteY117" fmla="*/ 80391 h 113252"/>
              <a:gd name="connsiteX118" fmla="*/ 1587819 w 2400127"/>
              <a:gd name="connsiteY118" fmla="*/ 79438 h 113252"/>
              <a:gd name="connsiteX119" fmla="*/ 1584580 w 2400127"/>
              <a:gd name="connsiteY119" fmla="*/ 77057 h 113252"/>
              <a:gd name="connsiteX120" fmla="*/ 1574865 w 2400127"/>
              <a:gd name="connsiteY120" fmla="*/ 76962 h 113252"/>
              <a:gd name="connsiteX121" fmla="*/ 1570864 w 2400127"/>
              <a:gd name="connsiteY121" fmla="*/ 79438 h 113252"/>
              <a:gd name="connsiteX122" fmla="*/ 1560768 w 2400127"/>
              <a:gd name="connsiteY122" fmla="*/ 79724 h 113252"/>
              <a:gd name="connsiteX123" fmla="*/ 1555148 w 2400127"/>
              <a:gd name="connsiteY123" fmla="*/ 79724 h 113252"/>
              <a:gd name="connsiteX124" fmla="*/ 1539241 w 2400127"/>
              <a:gd name="connsiteY124" fmla="*/ 80677 h 113252"/>
              <a:gd name="connsiteX125" fmla="*/ 1524572 w 2400127"/>
              <a:gd name="connsiteY125" fmla="*/ 77343 h 113252"/>
              <a:gd name="connsiteX126" fmla="*/ 1522572 w 2400127"/>
              <a:gd name="connsiteY126" fmla="*/ 79819 h 113252"/>
              <a:gd name="connsiteX127" fmla="*/ 1519715 w 2400127"/>
              <a:gd name="connsiteY127" fmla="*/ 83439 h 113252"/>
              <a:gd name="connsiteX128" fmla="*/ 1509904 w 2400127"/>
              <a:gd name="connsiteY128" fmla="*/ 80581 h 113252"/>
              <a:gd name="connsiteX129" fmla="*/ 1494093 w 2400127"/>
              <a:gd name="connsiteY129" fmla="*/ 81439 h 113252"/>
              <a:gd name="connsiteX130" fmla="*/ 1477614 w 2400127"/>
              <a:gd name="connsiteY130" fmla="*/ 82201 h 113252"/>
              <a:gd name="connsiteX131" fmla="*/ 1473519 w 2400127"/>
              <a:gd name="connsiteY131" fmla="*/ 81915 h 113252"/>
              <a:gd name="connsiteX132" fmla="*/ 1469232 w 2400127"/>
              <a:gd name="connsiteY132" fmla="*/ 81629 h 113252"/>
              <a:gd name="connsiteX133" fmla="*/ 1456088 w 2400127"/>
              <a:gd name="connsiteY133" fmla="*/ 83058 h 113252"/>
              <a:gd name="connsiteX134" fmla="*/ 1442467 w 2400127"/>
              <a:gd name="connsiteY134" fmla="*/ 85630 h 113252"/>
              <a:gd name="connsiteX135" fmla="*/ 1437990 w 2400127"/>
              <a:gd name="connsiteY135" fmla="*/ 84201 h 113252"/>
              <a:gd name="connsiteX136" fmla="*/ 1425227 w 2400127"/>
              <a:gd name="connsiteY136" fmla="*/ 83915 h 113252"/>
              <a:gd name="connsiteX137" fmla="*/ 1420941 w 2400127"/>
              <a:gd name="connsiteY137" fmla="*/ 83915 h 113252"/>
              <a:gd name="connsiteX138" fmla="*/ 1407891 w 2400127"/>
              <a:gd name="connsiteY138" fmla="*/ 85820 h 113252"/>
              <a:gd name="connsiteX139" fmla="*/ 1405701 w 2400127"/>
              <a:gd name="connsiteY139" fmla="*/ 85820 h 113252"/>
              <a:gd name="connsiteX140" fmla="*/ 1403510 w 2400127"/>
              <a:gd name="connsiteY140" fmla="*/ 85820 h 113252"/>
              <a:gd name="connsiteX141" fmla="*/ 1380554 w 2400127"/>
              <a:gd name="connsiteY141" fmla="*/ 84487 h 113252"/>
              <a:gd name="connsiteX142" fmla="*/ 1340359 w 2400127"/>
              <a:gd name="connsiteY142" fmla="*/ 89725 h 113252"/>
              <a:gd name="connsiteX143" fmla="*/ 1337311 w 2400127"/>
              <a:gd name="connsiteY143" fmla="*/ 86677 h 113252"/>
              <a:gd name="connsiteX144" fmla="*/ 1329882 w 2400127"/>
              <a:gd name="connsiteY144" fmla="*/ 88011 h 113252"/>
              <a:gd name="connsiteX145" fmla="*/ 1327310 w 2400127"/>
              <a:gd name="connsiteY145" fmla="*/ 88297 h 113252"/>
              <a:gd name="connsiteX146" fmla="*/ 1317690 w 2400127"/>
              <a:gd name="connsiteY146" fmla="*/ 85439 h 113252"/>
              <a:gd name="connsiteX147" fmla="*/ 1303593 w 2400127"/>
              <a:gd name="connsiteY147" fmla="*/ 88011 h 113252"/>
              <a:gd name="connsiteX148" fmla="*/ 1288162 w 2400127"/>
              <a:gd name="connsiteY148" fmla="*/ 88011 h 113252"/>
              <a:gd name="connsiteX149" fmla="*/ 1271970 w 2400127"/>
              <a:gd name="connsiteY149" fmla="*/ 89344 h 113252"/>
              <a:gd name="connsiteX150" fmla="*/ 1269017 w 2400127"/>
              <a:gd name="connsiteY150" fmla="*/ 89344 h 113252"/>
              <a:gd name="connsiteX151" fmla="*/ 1260730 w 2400127"/>
              <a:gd name="connsiteY151" fmla="*/ 88201 h 113252"/>
              <a:gd name="connsiteX152" fmla="*/ 1255396 w 2400127"/>
              <a:gd name="connsiteY152" fmla="*/ 88487 h 113252"/>
              <a:gd name="connsiteX153" fmla="*/ 1235584 w 2400127"/>
              <a:gd name="connsiteY153" fmla="*/ 88297 h 113252"/>
              <a:gd name="connsiteX154" fmla="*/ 1212248 w 2400127"/>
              <a:gd name="connsiteY154" fmla="*/ 89916 h 113252"/>
              <a:gd name="connsiteX155" fmla="*/ 1209390 w 2400127"/>
              <a:gd name="connsiteY155" fmla="*/ 89725 h 113252"/>
              <a:gd name="connsiteX156" fmla="*/ 1205295 w 2400127"/>
              <a:gd name="connsiteY156" fmla="*/ 89535 h 113252"/>
              <a:gd name="connsiteX157" fmla="*/ 1192912 w 2400127"/>
              <a:gd name="connsiteY157" fmla="*/ 89535 h 113252"/>
              <a:gd name="connsiteX158" fmla="*/ 1179768 w 2400127"/>
              <a:gd name="connsiteY158" fmla="*/ 92488 h 113252"/>
              <a:gd name="connsiteX159" fmla="*/ 1161861 w 2400127"/>
              <a:gd name="connsiteY159" fmla="*/ 92488 h 113252"/>
              <a:gd name="connsiteX160" fmla="*/ 1135667 w 2400127"/>
              <a:gd name="connsiteY160" fmla="*/ 93059 h 113252"/>
              <a:gd name="connsiteX161" fmla="*/ 1095090 w 2400127"/>
              <a:gd name="connsiteY161" fmla="*/ 94392 h 113252"/>
              <a:gd name="connsiteX162" fmla="*/ 1064801 w 2400127"/>
              <a:gd name="connsiteY162" fmla="*/ 95536 h 113252"/>
              <a:gd name="connsiteX163" fmla="*/ 1054228 w 2400127"/>
              <a:gd name="connsiteY163" fmla="*/ 94107 h 113252"/>
              <a:gd name="connsiteX164" fmla="*/ 1041084 w 2400127"/>
              <a:gd name="connsiteY164" fmla="*/ 96774 h 113252"/>
              <a:gd name="connsiteX165" fmla="*/ 1017080 w 2400127"/>
              <a:gd name="connsiteY165" fmla="*/ 96774 h 113252"/>
              <a:gd name="connsiteX166" fmla="*/ 985267 w 2400127"/>
              <a:gd name="connsiteY166" fmla="*/ 97346 h 113252"/>
              <a:gd name="connsiteX167" fmla="*/ 943833 w 2400127"/>
              <a:gd name="connsiteY167" fmla="*/ 98488 h 113252"/>
              <a:gd name="connsiteX168" fmla="*/ 933546 w 2400127"/>
              <a:gd name="connsiteY168" fmla="*/ 98488 h 113252"/>
              <a:gd name="connsiteX169" fmla="*/ 922783 w 2400127"/>
              <a:gd name="connsiteY169" fmla="*/ 98488 h 113252"/>
              <a:gd name="connsiteX170" fmla="*/ 895637 w 2400127"/>
              <a:gd name="connsiteY170" fmla="*/ 98584 h 113252"/>
              <a:gd name="connsiteX171" fmla="*/ 893351 w 2400127"/>
              <a:gd name="connsiteY171" fmla="*/ 100489 h 113252"/>
              <a:gd name="connsiteX172" fmla="*/ 886112 w 2400127"/>
              <a:gd name="connsiteY172" fmla="*/ 100108 h 113252"/>
              <a:gd name="connsiteX173" fmla="*/ 885445 w 2400127"/>
              <a:gd name="connsiteY173" fmla="*/ 100870 h 113252"/>
              <a:gd name="connsiteX174" fmla="*/ 876587 w 2400127"/>
              <a:gd name="connsiteY174" fmla="*/ 101441 h 113252"/>
              <a:gd name="connsiteX175" fmla="*/ 861633 w 2400127"/>
              <a:gd name="connsiteY175" fmla="*/ 100489 h 113252"/>
              <a:gd name="connsiteX176" fmla="*/ 857251 w 2400127"/>
              <a:gd name="connsiteY176" fmla="*/ 100489 h 113252"/>
              <a:gd name="connsiteX177" fmla="*/ 823723 w 2400127"/>
              <a:gd name="connsiteY177" fmla="*/ 100679 h 113252"/>
              <a:gd name="connsiteX178" fmla="*/ 748190 w 2400127"/>
              <a:gd name="connsiteY178" fmla="*/ 98965 h 113252"/>
              <a:gd name="connsiteX179" fmla="*/ 744570 w 2400127"/>
              <a:gd name="connsiteY179" fmla="*/ 102203 h 113252"/>
              <a:gd name="connsiteX180" fmla="*/ 743999 w 2400127"/>
              <a:gd name="connsiteY180" fmla="*/ 102679 h 113252"/>
              <a:gd name="connsiteX181" fmla="*/ 736284 w 2400127"/>
              <a:gd name="connsiteY181" fmla="*/ 101632 h 113252"/>
              <a:gd name="connsiteX182" fmla="*/ 724853 w 2400127"/>
              <a:gd name="connsiteY182" fmla="*/ 102108 h 113252"/>
              <a:gd name="connsiteX183" fmla="*/ 718662 w 2400127"/>
              <a:gd name="connsiteY183" fmla="*/ 101632 h 113252"/>
              <a:gd name="connsiteX184" fmla="*/ 709423 w 2400127"/>
              <a:gd name="connsiteY184" fmla="*/ 102203 h 113252"/>
              <a:gd name="connsiteX185" fmla="*/ 706946 w 2400127"/>
              <a:gd name="connsiteY185" fmla="*/ 101917 h 113252"/>
              <a:gd name="connsiteX186" fmla="*/ 695231 w 2400127"/>
              <a:gd name="connsiteY186" fmla="*/ 102584 h 113252"/>
              <a:gd name="connsiteX187" fmla="*/ 692659 w 2400127"/>
              <a:gd name="connsiteY187" fmla="*/ 102679 h 113252"/>
              <a:gd name="connsiteX188" fmla="*/ 686563 w 2400127"/>
              <a:gd name="connsiteY188" fmla="*/ 101155 h 113252"/>
              <a:gd name="connsiteX189" fmla="*/ 678276 w 2400127"/>
              <a:gd name="connsiteY189" fmla="*/ 102108 h 113252"/>
              <a:gd name="connsiteX190" fmla="*/ 675990 w 2400127"/>
              <a:gd name="connsiteY190" fmla="*/ 101917 h 113252"/>
              <a:gd name="connsiteX191" fmla="*/ 672847 w 2400127"/>
              <a:gd name="connsiteY191" fmla="*/ 100774 h 113252"/>
              <a:gd name="connsiteX192" fmla="*/ 664084 w 2400127"/>
              <a:gd name="connsiteY192" fmla="*/ 104680 h 113252"/>
              <a:gd name="connsiteX193" fmla="*/ 626651 w 2400127"/>
              <a:gd name="connsiteY193" fmla="*/ 102775 h 113252"/>
              <a:gd name="connsiteX194" fmla="*/ 617221 w 2400127"/>
              <a:gd name="connsiteY194" fmla="*/ 102775 h 113252"/>
              <a:gd name="connsiteX195" fmla="*/ 599219 w 2400127"/>
              <a:gd name="connsiteY195" fmla="*/ 102775 h 113252"/>
              <a:gd name="connsiteX196" fmla="*/ 593599 w 2400127"/>
              <a:gd name="connsiteY196" fmla="*/ 102775 h 113252"/>
              <a:gd name="connsiteX197" fmla="*/ 577216 w 2400127"/>
              <a:gd name="connsiteY197" fmla="*/ 102203 h 113252"/>
              <a:gd name="connsiteX198" fmla="*/ 559309 w 2400127"/>
              <a:gd name="connsiteY198" fmla="*/ 107537 h 113252"/>
              <a:gd name="connsiteX199" fmla="*/ 556261 w 2400127"/>
              <a:gd name="connsiteY199" fmla="*/ 103251 h 113252"/>
              <a:gd name="connsiteX200" fmla="*/ 552737 w 2400127"/>
              <a:gd name="connsiteY200" fmla="*/ 102870 h 113252"/>
              <a:gd name="connsiteX201" fmla="*/ 548451 w 2400127"/>
              <a:gd name="connsiteY201" fmla="*/ 105346 h 113252"/>
              <a:gd name="connsiteX202" fmla="*/ 530734 w 2400127"/>
              <a:gd name="connsiteY202" fmla="*/ 104489 h 113252"/>
              <a:gd name="connsiteX203" fmla="*/ 526257 w 2400127"/>
              <a:gd name="connsiteY203" fmla="*/ 104870 h 113252"/>
              <a:gd name="connsiteX204" fmla="*/ 510827 w 2400127"/>
              <a:gd name="connsiteY204" fmla="*/ 104965 h 113252"/>
              <a:gd name="connsiteX205" fmla="*/ 496635 w 2400127"/>
              <a:gd name="connsiteY205" fmla="*/ 104965 h 113252"/>
              <a:gd name="connsiteX206" fmla="*/ 481204 w 2400127"/>
              <a:gd name="connsiteY206" fmla="*/ 104965 h 113252"/>
              <a:gd name="connsiteX207" fmla="*/ 467012 w 2400127"/>
              <a:gd name="connsiteY207" fmla="*/ 104965 h 113252"/>
              <a:gd name="connsiteX208" fmla="*/ 451581 w 2400127"/>
              <a:gd name="connsiteY208" fmla="*/ 104965 h 113252"/>
              <a:gd name="connsiteX209" fmla="*/ 446819 w 2400127"/>
              <a:gd name="connsiteY209" fmla="*/ 104965 h 113252"/>
              <a:gd name="connsiteX210" fmla="*/ 430245 w 2400127"/>
              <a:gd name="connsiteY210" fmla="*/ 104013 h 113252"/>
              <a:gd name="connsiteX211" fmla="*/ 413767 w 2400127"/>
              <a:gd name="connsiteY211" fmla="*/ 105918 h 113252"/>
              <a:gd name="connsiteX212" fmla="*/ 397479 w 2400127"/>
              <a:gd name="connsiteY212" fmla="*/ 104489 h 113252"/>
              <a:gd name="connsiteX213" fmla="*/ 371667 w 2400127"/>
              <a:gd name="connsiteY213" fmla="*/ 106585 h 113252"/>
              <a:gd name="connsiteX214" fmla="*/ 361284 w 2400127"/>
              <a:gd name="connsiteY214" fmla="*/ 105442 h 113252"/>
              <a:gd name="connsiteX215" fmla="*/ 350616 w 2400127"/>
              <a:gd name="connsiteY215" fmla="*/ 107156 h 113252"/>
              <a:gd name="connsiteX216" fmla="*/ 339282 w 2400127"/>
              <a:gd name="connsiteY216" fmla="*/ 106013 h 113252"/>
              <a:gd name="connsiteX217" fmla="*/ 325185 w 2400127"/>
              <a:gd name="connsiteY217" fmla="*/ 107442 h 113252"/>
              <a:gd name="connsiteX218" fmla="*/ 312802 w 2400127"/>
              <a:gd name="connsiteY218" fmla="*/ 106013 h 113252"/>
              <a:gd name="connsiteX219" fmla="*/ 297371 w 2400127"/>
              <a:gd name="connsiteY219" fmla="*/ 106775 h 113252"/>
              <a:gd name="connsiteX220" fmla="*/ 265082 w 2400127"/>
              <a:gd name="connsiteY220" fmla="*/ 105537 h 113252"/>
              <a:gd name="connsiteX221" fmla="*/ 258033 w 2400127"/>
              <a:gd name="connsiteY221" fmla="*/ 108966 h 113252"/>
              <a:gd name="connsiteX222" fmla="*/ 256700 w 2400127"/>
              <a:gd name="connsiteY222" fmla="*/ 109538 h 113252"/>
              <a:gd name="connsiteX223" fmla="*/ 245460 w 2400127"/>
              <a:gd name="connsiteY223" fmla="*/ 109156 h 113252"/>
              <a:gd name="connsiteX224" fmla="*/ 242793 w 2400127"/>
              <a:gd name="connsiteY224" fmla="*/ 107823 h 113252"/>
              <a:gd name="connsiteX225" fmla="*/ 238412 w 2400127"/>
              <a:gd name="connsiteY225" fmla="*/ 105632 h 113252"/>
              <a:gd name="connsiteX226" fmla="*/ 227553 w 2400127"/>
              <a:gd name="connsiteY226" fmla="*/ 107918 h 113252"/>
              <a:gd name="connsiteX227" fmla="*/ 224410 w 2400127"/>
              <a:gd name="connsiteY227" fmla="*/ 108871 h 113252"/>
              <a:gd name="connsiteX228" fmla="*/ 220981 w 2400127"/>
              <a:gd name="connsiteY228" fmla="*/ 109823 h 113252"/>
              <a:gd name="connsiteX229" fmla="*/ 209456 w 2400127"/>
              <a:gd name="connsiteY229" fmla="*/ 109633 h 113252"/>
              <a:gd name="connsiteX230" fmla="*/ 181928 w 2400127"/>
              <a:gd name="connsiteY230" fmla="*/ 106204 h 113252"/>
              <a:gd name="connsiteX231" fmla="*/ 172118 w 2400127"/>
              <a:gd name="connsiteY231" fmla="*/ 110871 h 113252"/>
              <a:gd name="connsiteX232" fmla="*/ 168594 w 2400127"/>
              <a:gd name="connsiteY232" fmla="*/ 112585 h 113252"/>
              <a:gd name="connsiteX233" fmla="*/ 156783 w 2400127"/>
              <a:gd name="connsiteY233" fmla="*/ 111252 h 113252"/>
              <a:gd name="connsiteX234" fmla="*/ 142686 w 2400127"/>
              <a:gd name="connsiteY234" fmla="*/ 111538 h 113252"/>
              <a:gd name="connsiteX235" fmla="*/ 133065 w 2400127"/>
              <a:gd name="connsiteY235" fmla="*/ 110871 h 113252"/>
              <a:gd name="connsiteX236" fmla="*/ 122778 w 2400127"/>
              <a:gd name="connsiteY236" fmla="*/ 111252 h 113252"/>
              <a:gd name="connsiteX237" fmla="*/ 105824 w 2400127"/>
              <a:gd name="connsiteY237" fmla="*/ 110776 h 113252"/>
              <a:gd name="connsiteX238" fmla="*/ 92679 w 2400127"/>
              <a:gd name="connsiteY238" fmla="*/ 110585 h 113252"/>
              <a:gd name="connsiteX239" fmla="*/ 84393 w 2400127"/>
              <a:gd name="connsiteY239" fmla="*/ 112300 h 113252"/>
              <a:gd name="connsiteX240" fmla="*/ 79725 w 2400127"/>
              <a:gd name="connsiteY240" fmla="*/ 111061 h 113252"/>
              <a:gd name="connsiteX241" fmla="*/ 70772 w 2400127"/>
              <a:gd name="connsiteY241" fmla="*/ 113252 h 113252"/>
              <a:gd name="connsiteX242" fmla="*/ 68200 w 2400127"/>
              <a:gd name="connsiteY242" fmla="*/ 113252 h 113252"/>
              <a:gd name="connsiteX243" fmla="*/ 54008 w 2400127"/>
              <a:gd name="connsiteY243" fmla="*/ 113252 h 113252"/>
              <a:gd name="connsiteX244" fmla="*/ 51341 w 2400127"/>
              <a:gd name="connsiteY244" fmla="*/ 113252 h 113252"/>
              <a:gd name="connsiteX245" fmla="*/ 48293 w 2400127"/>
              <a:gd name="connsiteY245" fmla="*/ 110204 h 113252"/>
              <a:gd name="connsiteX246" fmla="*/ 46293 w 2400127"/>
              <a:gd name="connsiteY246" fmla="*/ 111823 h 113252"/>
              <a:gd name="connsiteX247" fmla="*/ 34958 w 2400127"/>
              <a:gd name="connsiteY247" fmla="*/ 112109 h 113252"/>
              <a:gd name="connsiteX248" fmla="*/ 30862 w 2400127"/>
              <a:gd name="connsiteY248" fmla="*/ 112109 h 113252"/>
              <a:gd name="connsiteX249" fmla="*/ 27719 w 2400127"/>
              <a:gd name="connsiteY249" fmla="*/ 112109 h 113252"/>
              <a:gd name="connsiteX250" fmla="*/ 22194 w 2400127"/>
              <a:gd name="connsiteY250" fmla="*/ 111538 h 113252"/>
              <a:gd name="connsiteX251" fmla="*/ 23147 w 2400127"/>
              <a:gd name="connsiteY251" fmla="*/ 108394 h 113252"/>
              <a:gd name="connsiteX252" fmla="*/ 21909 w 2400127"/>
              <a:gd name="connsiteY252" fmla="*/ 100870 h 113252"/>
              <a:gd name="connsiteX253" fmla="*/ 21242 w 2400127"/>
              <a:gd name="connsiteY253" fmla="*/ 94774 h 113252"/>
              <a:gd name="connsiteX254" fmla="*/ 16575 w 2400127"/>
              <a:gd name="connsiteY254" fmla="*/ 95821 h 113252"/>
              <a:gd name="connsiteX255" fmla="*/ 16289 w 2400127"/>
              <a:gd name="connsiteY255" fmla="*/ 98298 h 113252"/>
              <a:gd name="connsiteX256" fmla="*/ 11717 w 2400127"/>
              <a:gd name="connsiteY256" fmla="*/ 96298 h 113252"/>
              <a:gd name="connsiteX257" fmla="*/ 2287 w 2400127"/>
              <a:gd name="connsiteY257" fmla="*/ 91630 h 113252"/>
              <a:gd name="connsiteX258" fmla="*/ 1144 w 2400127"/>
              <a:gd name="connsiteY258" fmla="*/ 84772 h 113252"/>
              <a:gd name="connsiteX259" fmla="*/ 8574 w 2400127"/>
              <a:gd name="connsiteY259" fmla="*/ 92107 h 113252"/>
              <a:gd name="connsiteX260" fmla="*/ 10764 w 2400127"/>
              <a:gd name="connsiteY260" fmla="*/ 92107 h 113252"/>
              <a:gd name="connsiteX261" fmla="*/ 12955 w 2400127"/>
              <a:gd name="connsiteY261" fmla="*/ 90297 h 113252"/>
              <a:gd name="connsiteX262" fmla="*/ 13241 w 2400127"/>
              <a:gd name="connsiteY262" fmla="*/ 89916 h 113252"/>
              <a:gd name="connsiteX263" fmla="*/ 11145 w 2400127"/>
              <a:gd name="connsiteY263" fmla="*/ 88963 h 113252"/>
              <a:gd name="connsiteX264" fmla="*/ 8288 w 2400127"/>
              <a:gd name="connsiteY264" fmla="*/ 88201 h 113252"/>
              <a:gd name="connsiteX265" fmla="*/ 13145 w 2400127"/>
              <a:gd name="connsiteY265" fmla="*/ 83534 h 113252"/>
              <a:gd name="connsiteX266" fmla="*/ 23433 w 2400127"/>
              <a:gd name="connsiteY266" fmla="*/ 78772 h 113252"/>
              <a:gd name="connsiteX267" fmla="*/ 25528 w 2400127"/>
              <a:gd name="connsiteY267" fmla="*/ 74962 h 113252"/>
              <a:gd name="connsiteX268" fmla="*/ 33053 w 2400127"/>
              <a:gd name="connsiteY268" fmla="*/ 76962 h 113252"/>
              <a:gd name="connsiteX269" fmla="*/ 33719 w 2400127"/>
              <a:gd name="connsiteY269" fmla="*/ 75342 h 113252"/>
              <a:gd name="connsiteX270" fmla="*/ 36768 w 2400127"/>
              <a:gd name="connsiteY270" fmla="*/ 74676 h 113252"/>
              <a:gd name="connsiteX271" fmla="*/ 38006 w 2400127"/>
              <a:gd name="connsiteY271" fmla="*/ 75342 h 113252"/>
              <a:gd name="connsiteX272" fmla="*/ 49341 w 2400127"/>
              <a:gd name="connsiteY272" fmla="*/ 75533 h 113252"/>
              <a:gd name="connsiteX273" fmla="*/ 63057 w 2400127"/>
              <a:gd name="connsiteY273" fmla="*/ 71723 h 113252"/>
              <a:gd name="connsiteX274" fmla="*/ 72391 w 2400127"/>
              <a:gd name="connsiteY274" fmla="*/ 67246 h 113252"/>
              <a:gd name="connsiteX275" fmla="*/ 80011 w 2400127"/>
              <a:gd name="connsiteY275" fmla="*/ 70009 h 113252"/>
              <a:gd name="connsiteX276" fmla="*/ 84488 w 2400127"/>
              <a:gd name="connsiteY276" fmla="*/ 71247 h 113252"/>
              <a:gd name="connsiteX277" fmla="*/ 85631 w 2400127"/>
              <a:gd name="connsiteY277" fmla="*/ 71342 h 113252"/>
              <a:gd name="connsiteX278" fmla="*/ 87060 w 2400127"/>
              <a:gd name="connsiteY278" fmla="*/ 68104 h 113252"/>
              <a:gd name="connsiteX279" fmla="*/ 85440 w 2400127"/>
              <a:gd name="connsiteY279" fmla="*/ 62865 h 113252"/>
              <a:gd name="connsiteX280" fmla="*/ 86583 w 2400127"/>
              <a:gd name="connsiteY280" fmla="*/ 63055 h 113252"/>
              <a:gd name="connsiteX281" fmla="*/ 90203 w 2400127"/>
              <a:gd name="connsiteY281" fmla="*/ 64198 h 113252"/>
              <a:gd name="connsiteX282" fmla="*/ 94489 w 2400127"/>
              <a:gd name="connsiteY282" fmla="*/ 62103 h 113252"/>
              <a:gd name="connsiteX283" fmla="*/ 101157 w 2400127"/>
              <a:gd name="connsiteY283" fmla="*/ 66770 h 113252"/>
              <a:gd name="connsiteX284" fmla="*/ 105443 w 2400127"/>
              <a:gd name="connsiteY284" fmla="*/ 65722 h 113252"/>
              <a:gd name="connsiteX285" fmla="*/ 107538 w 2400127"/>
              <a:gd name="connsiteY285" fmla="*/ 61055 h 113252"/>
              <a:gd name="connsiteX286" fmla="*/ 118968 w 2400127"/>
              <a:gd name="connsiteY286" fmla="*/ 59246 h 113252"/>
              <a:gd name="connsiteX287" fmla="*/ 128493 w 2400127"/>
              <a:gd name="connsiteY287" fmla="*/ 59341 h 113252"/>
              <a:gd name="connsiteX288" fmla="*/ 140019 w 2400127"/>
              <a:gd name="connsiteY288" fmla="*/ 59912 h 113252"/>
              <a:gd name="connsiteX289" fmla="*/ 150591 w 2400127"/>
              <a:gd name="connsiteY289" fmla="*/ 55531 h 113252"/>
              <a:gd name="connsiteX290" fmla="*/ 155544 w 2400127"/>
              <a:gd name="connsiteY290" fmla="*/ 59150 h 113252"/>
              <a:gd name="connsiteX291" fmla="*/ 157544 w 2400127"/>
              <a:gd name="connsiteY291" fmla="*/ 59341 h 113252"/>
              <a:gd name="connsiteX292" fmla="*/ 157544 w 2400127"/>
              <a:gd name="connsiteY292" fmla="*/ 58769 h 113252"/>
              <a:gd name="connsiteX293" fmla="*/ 157640 w 2400127"/>
              <a:gd name="connsiteY293" fmla="*/ 53054 h 113252"/>
              <a:gd name="connsiteX294" fmla="*/ 172499 w 2400127"/>
              <a:gd name="connsiteY294" fmla="*/ 57150 h 113252"/>
              <a:gd name="connsiteX295" fmla="*/ 176499 w 2400127"/>
              <a:gd name="connsiteY295" fmla="*/ 55245 h 113252"/>
              <a:gd name="connsiteX296" fmla="*/ 180119 w 2400127"/>
              <a:gd name="connsiteY296" fmla="*/ 53530 h 113252"/>
              <a:gd name="connsiteX297" fmla="*/ 192977 w 2400127"/>
              <a:gd name="connsiteY297" fmla="*/ 51054 h 113252"/>
              <a:gd name="connsiteX298" fmla="*/ 200978 w 2400127"/>
              <a:gd name="connsiteY298" fmla="*/ 53340 h 113252"/>
              <a:gd name="connsiteX299" fmla="*/ 201264 w 2400127"/>
              <a:gd name="connsiteY299" fmla="*/ 52864 h 113252"/>
              <a:gd name="connsiteX300" fmla="*/ 201836 w 2400127"/>
              <a:gd name="connsiteY300" fmla="*/ 51911 h 113252"/>
              <a:gd name="connsiteX301" fmla="*/ 208599 w 2400127"/>
              <a:gd name="connsiteY301" fmla="*/ 52483 h 113252"/>
              <a:gd name="connsiteX302" fmla="*/ 210980 w 2400127"/>
              <a:gd name="connsiteY302" fmla="*/ 52483 h 113252"/>
              <a:gd name="connsiteX303" fmla="*/ 214504 w 2400127"/>
              <a:gd name="connsiteY303" fmla="*/ 52483 h 113252"/>
              <a:gd name="connsiteX304" fmla="*/ 223934 w 2400127"/>
              <a:gd name="connsiteY304" fmla="*/ 50578 h 113252"/>
              <a:gd name="connsiteX305" fmla="*/ 234983 w 2400127"/>
              <a:gd name="connsiteY305" fmla="*/ 49721 h 113252"/>
              <a:gd name="connsiteX306" fmla="*/ 250985 w 2400127"/>
              <a:gd name="connsiteY306" fmla="*/ 49244 h 113252"/>
              <a:gd name="connsiteX307" fmla="*/ 266892 w 2400127"/>
              <a:gd name="connsiteY307" fmla="*/ 46387 h 113252"/>
              <a:gd name="connsiteX308" fmla="*/ 279941 w 2400127"/>
              <a:gd name="connsiteY308" fmla="*/ 46672 h 113252"/>
              <a:gd name="connsiteX309" fmla="*/ 288132 w 2400127"/>
              <a:gd name="connsiteY309" fmla="*/ 46672 h 113252"/>
              <a:gd name="connsiteX310" fmla="*/ 294990 w 2400127"/>
              <a:gd name="connsiteY310" fmla="*/ 46863 h 113252"/>
              <a:gd name="connsiteX311" fmla="*/ 299943 w 2400127"/>
              <a:gd name="connsiteY311" fmla="*/ 45720 h 113252"/>
              <a:gd name="connsiteX312" fmla="*/ 306516 w 2400127"/>
              <a:gd name="connsiteY312" fmla="*/ 47530 h 113252"/>
              <a:gd name="connsiteX313" fmla="*/ 317755 w 2400127"/>
              <a:gd name="connsiteY313" fmla="*/ 46863 h 113252"/>
              <a:gd name="connsiteX314" fmla="*/ 330614 w 2400127"/>
              <a:gd name="connsiteY314" fmla="*/ 46387 h 113252"/>
              <a:gd name="connsiteX315" fmla="*/ 340520 w 2400127"/>
              <a:gd name="connsiteY315" fmla="*/ 45244 h 113252"/>
              <a:gd name="connsiteX316" fmla="*/ 350807 w 2400127"/>
              <a:gd name="connsiteY316" fmla="*/ 43434 h 113252"/>
              <a:gd name="connsiteX317" fmla="*/ 363570 w 2400127"/>
              <a:gd name="connsiteY317" fmla="*/ 47149 h 113252"/>
              <a:gd name="connsiteX318" fmla="*/ 368333 w 2400127"/>
              <a:gd name="connsiteY318" fmla="*/ 42863 h 113252"/>
              <a:gd name="connsiteX319" fmla="*/ 368809 w 2400127"/>
              <a:gd name="connsiteY319" fmla="*/ 43053 h 113252"/>
              <a:gd name="connsiteX320" fmla="*/ 372810 w 2400127"/>
              <a:gd name="connsiteY320" fmla="*/ 44863 h 113252"/>
              <a:gd name="connsiteX321" fmla="*/ 381001 w 2400127"/>
              <a:gd name="connsiteY321" fmla="*/ 42100 h 113252"/>
              <a:gd name="connsiteX322" fmla="*/ 381287 w 2400127"/>
              <a:gd name="connsiteY322" fmla="*/ 42196 h 113252"/>
              <a:gd name="connsiteX323" fmla="*/ 387859 w 2400127"/>
              <a:gd name="connsiteY323" fmla="*/ 44005 h 113252"/>
              <a:gd name="connsiteX324" fmla="*/ 390050 w 2400127"/>
              <a:gd name="connsiteY324" fmla="*/ 43529 h 113252"/>
              <a:gd name="connsiteX325" fmla="*/ 395574 w 2400127"/>
              <a:gd name="connsiteY325" fmla="*/ 43053 h 113252"/>
              <a:gd name="connsiteX326" fmla="*/ 404623 w 2400127"/>
              <a:gd name="connsiteY326" fmla="*/ 43815 h 113252"/>
              <a:gd name="connsiteX327" fmla="*/ 406909 w 2400127"/>
              <a:gd name="connsiteY327" fmla="*/ 44196 h 113252"/>
              <a:gd name="connsiteX328" fmla="*/ 408433 w 2400127"/>
              <a:gd name="connsiteY328" fmla="*/ 44482 h 113252"/>
              <a:gd name="connsiteX329" fmla="*/ 416244 w 2400127"/>
              <a:gd name="connsiteY329" fmla="*/ 43529 h 113252"/>
              <a:gd name="connsiteX330" fmla="*/ 430912 w 2400127"/>
              <a:gd name="connsiteY330" fmla="*/ 45244 h 113252"/>
              <a:gd name="connsiteX331" fmla="*/ 434722 w 2400127"/>
              <a:gd name="connsiteY331" fmla="*/ 42481 h 113252"/>
              <a:gd name="connsiteX332" fmla="*/ 444247 w 2400127"/>
              <a:gd name="connsiteY332" fmla="*/ 40957 h 113252"/>
              <a:gd name="connsiteX333" fmla="*/ 447867 w 2400127"/>
              <a:gd name="connsiteY333" fmla="*/ 42291 h 113252"/>
              <a:gd name="connsiteX334" fmla="*/ 453582 w 2400127"/>
              <a:gd name="connsiteY334" fmla="*/ 43624 h 113252"/>
              <a:gd name="connsiteX335" fmla="*/ 467678 w 2400127"/>
              <a:gd name="connsiteY335" fmla="*/ 40576 h 113252"/>
              <a:gd name="connsiteX336" fmla="*/ 475489 w 2400127"/>
              <a:gd name="connsiteY336" fmla="*/ 40196 h 113252"/>
              <a:gd name="connsiteX337" fmla="*/ 481871 w 2400127"/>
              <a:gd name="connsiteY337" fmla="*/ 42196 h 113252"/>
              <a:gd name="connsiteX338" fmla="*/ 488634 w 2400127"/>
              <a:gd name="connsiteY338" fmla="*/ 43148 h 113252"/>
              <a:gd name="connsiteX339" fmla="*/ 505302 w 2400127"/>
              <a:gd name="connsiteY339" fmla="*/ 40957 h 113252"/>
              <a:gd name="connsiteX340" fmla="*/ 508636 w 2400127"/>
              <a:gd name="connsiteY340" fmla="*/ 43720 h 113252"/>
              <a:gd name="connsiteX341" fmla="*/ 509112 w 2400127"/>
              <a:gd name="connsiteY341" fmla="*/ 44101 h 113252"/>
              <a:gd name="connsiteX342" fmla="*/ 513779 w 2400127"/>
              <a:gd name="connsiteY342" fmla="*/ 42577 h 113252"/>
              <a:gd name="connsiteX343" fmla="*/ 519971 w 2400127"/>
              <a:gd name="connsiteY343" fmla="*/ 40291 h 113252"/>
              <a:gd name="connsiteX344" fmla="*/ 536354 w 2400127"/>
              <a:gd name="connsiteY344" fmla="*/ 41624 h 113252"/>
              <a:gd name="connsiteX345" fmla="*/ 540354 w 2400127"/>
              <a:gd name="connsiteY345" fmla="*/ 38195 h 113252"/>
              <a:gd name="connsiteX346" fmla="*/ 546545 w 2400127"/>
              <a:gd name="connsiteY346" fmla="*/ 37909 h 113252"/>
              <a:gd name="connsiteX347" fmla="*/ 550546 w 2400127"/>
              <a:gd name="connsiteY347" fmla="*/ 36385 h 113252"/>
              <a:gd name="connsiteX348" fmla="*/ 559309 w 2400127"/>
              <a:gd name="connsiteY348" fmla="*/ 39624 h 113252"/>
              <a:gd name="connsiteX349" fmla="*/ 567882 w 2400127"/>
              <a:gd name="connsiteY349" fmla="*/ 39338 h 113252"/>
              <a:gd name="connsiteX350" fmla="*/ 569596 w 2400127"/>
              <a:gd name="connsiteY350" fmla="*/ 40100 h 113252"/>
              <a:gd name="connsiteX351" fmla="*/ 575692 w 2400127"/>
              <a:gd name="connsiteY351" fmla="*/ 39338 h 113252"/>
              <a:gd name="connsiteX352" fmla="*/ 580550 w 2400127"/>
              <a:gd name="connsiteY352" fmla="*/ 38005 h 113252"/>
              <a:gd name="connsiteX353" fmla="*/ 582931 w 2400127"/>
              <a:gd name="connsiteY353" fmla="*/ 38005 h 113252"/>
              <a:gd name="connsiteX354" fmla="*/ 589313 w 2400127"/>
              <a:gd name="connsiteY354" fmla="*/ 39624 h 113252"/>
              <a:gd name="connsiteX355" fmla="*/ 599314 w 2400127"/>
              <a:gd name="connsiteY355" fmla="*/ 39433 h 113252"/>
              <a:gd name="connsiteX356" fmla="*/ 612649 w 2400127"/>
              <a:gd name="connsiteY356" fmla="*/ 36766 h 113252"/>
              <a:gd name="connsiteX357" fmla="*/ 620555 w 2400127"/>
              <a:gd name="connsiteY357" fmla="*/ 40957 h 113252"/>
              <a:gd name="connsiteX358" fmla="*/ 622936 w 2400127"/>
              <a:gd name="connsiteY358" fmla="*/ 37719 h 113252"/>
              <a:gd name="connsiteX359" fmla="*/ 626555 w 2400127"/>
              <a:gd name="connsiteY359" fmla="*/ 32766 h 113252"/>
              <a:gd name="connsiteX360" fmla="*/ 641700 w 2400127"/>
              <a:gd name="connsiteY360" fmla="*/ 37624 h 113252"/>
              <a:gd name="connsiteX361" fmla="*/ 657036 w 2400127"/>
              <a:gd name="connsiteY361" fmla="*/ 34957 h 113252"/>
              <a:gd name="connsiteX362" fmla="*/ 667989 w 2400127"/>
              <a:gd name="connsiteY362" fmla="*/ 33528 h 113252"/>
              <a:gd name="connsiteX363" fmla="*/ 669513 w 2400127"/>
              <a:gd name="connsiteY363" fmla="*/ 34385 h 113252"/>
              <a:gd name="connsiteX364" fmla="*/ 671133 w 2400127"/>
              <a:gd name="connsiteY364" fmla="*/ 35338 h 113252"/>
              <a:gd name="connsiteX365" fmla="*/ 677133 w 2400127"/>
              <a:gd name="connsiteY365" fmla="*/ 35338 h 113252"/>
              <a:gd name="connsiteX366" fmla="*/ 678657 w 2400127"/>
              <a:gd name="connsiteY366" fmla="*/ 34099 h 113252"/>
              <a:gd name="connsiteX367" fmla="*/ 678943 w 2400127"/>
              <a:gd name="connsiteY367" fmla="*/ 33909 h 113252"/>
              <a:gd name="connsiteX368" fmla="*/ 682658 w 2400127"/>
              <a:gd name="connsiteY368" fmla="*/ 34766 h 113252"/>
              <a:gd name="connsiteX369" fmla="*/ 689040 w 2400127"/>
              <a:gd name="connsiteY369" fmla="*/ 36100 h 113252"/>
              <a:gd name="connsiteX370" fmla="*/ 701898 w 2400127"/>
              <a:gd name="connsiteY370" fmla="*/ 35719 h 113252"/>
              <a:gd name="connsiteX371" fmla="*/ 710280 w 2400127"/>
              <a:gd name="connsiteY371" fmla="*/ 36290 h 113252"/>
              <a:gd name="connsiteX372" fmla="*/ 717900 w 2400127"/>
              <a:gd name="connsiteY372" fmla="*/ 35814 h 113252"/>
              <a:gd name="connsiteX373" fmla="*/ 727044 w 2400127"/>
              <a:gd name="connsiteY373" fmla="*/ 34290 h 113252"/>
              <a:gd name="connsiteX374" fmla="*/ 741427 w 2400127"/>
              <a:gd name="connsiteY374" fmla="*/ 36766 h 113252"/>
              <a:gd name="connsiteX375" fmla="*/ 743999 w 2400127"/>
              <a:gd name="connsiteY375" fmla="*/ 33718 h 113252"/>
              <a:gd name="connsiteX376" fmla="*/ 746475 w 2400127"/>
              <a:gd name="connsiteY376" fmla="*/ 33718 h 113252"/>
              <a:gd name="connsiteX377" fmla="*/ 751714 w 2400127"/>
              <a:gd name="connsiteY377" fmla="*/ 34385 h 113252"/>
              <a:gd name="connsiteX378" fmla="*/ 767049 w 2400127"/>
              <a:gd name="connsiteY378" fmla="*/ 33338 h 113252"/>
              <a:gd name="connsiteX379" fmla="*/ 783051 w 2400127"/>
              <a:gd name="connsiteY379" fmla="*/ 35433 h 113252"/>
              <a:gd name="connsiteX380" fmla="*/ 785813 w 2400127"/>
              <a:gd name="connsiteY380" fmla="*/ 34861 h 113252"/>
              <a:gd name="connsiteX381" fmla="*/ 788385 w 2400127"/>
              <a:gd name="connsiteY381" fmla="*/ 34290 h 113252"/>
              <a:gd name="connsiteX382" fmla="*/ 798577 w 2400127"/>
              <a:gd name="connsiteY382" fmla="*/ 33052 h 113252"/>
              <a:gd name="connsiteX383" fmla="*/ 809721 w 2400127"/>
              <a:gd name="connsiteY383" fmla="*/ 36004 h 113252"/>
              <a:gd name="connsiteX384" fmla="*/ 810388 w 2400127"/>
              <a:gd name="connsiteY384" fmla="*/ 35814 h 113252"/>
              <a:gd name="connsiteX385" fmla="*/ 817913 w 2400127"/>
              <a:gd name="connsiteY385" fmla="*/ 33052 h 113252"/>
              <a:gd name="connsiteX386" fmla="*/ 837820 w 2400127"/>
              <a:gd name="connsiteY386" fmla="*/ 33718 h 113252"/>
              <a:gd name="connsiteX387" fmla="*/ 851631 w 2400127"/>
              <a:gd name="connsiteY387" fmla="*/ 36385 h 113252"/>
              <a:gd name="connsiteX388" fmla="*/ 854584 w 2400127"/>
              <a:gd name="connsiteY388" fmla="*/ 32004 h 113252"/>
              <a:gd name="connsiteX389" fmla="*/ 855918 w 2400127"/>
              <a:gd name="connsiteY389" fmla="*/ 30099 h 113252"/>
              <a:gd name="connsiteX390" fmla="*/ 864490 w 2400127"/>
              <a:gd name="connsiteY390" fmla="*/ 33718 h 113252"/>
              <a:gd name="connsiteX391" fmla="*/ 872586 w 2400127"/>
              <a:gd name="connsiteY391" fmla="*/ 31718 h 113252"/>
              <a:gd name="connsiteX392" fmla="*/ 880302 w 2400127"/>
              <a:gd name="connsiteY392" fmla="*/ 33814 h 113252"/>
              <a:gd name="connsiteX393" fmla="*/ 880968 w 2400127"/>
              <a:gd name="connsiteY393" fmla="*/ 33338 h 113252"/>
              <a:gd name="connsiteX394" fmla="*/ 884588 w 2400127"/>
              <a:gd name="connsiteY394" fmla="*/ 30766 h 113252"/>
              <a:gd name="connsiteX395" fmla="*/ 895446 w 2400127"/>
              <a:gd name="connsiteY395" fmla="*/ 34195 h 113252"/>
              <a:gd name="connsiteX396" fmla="*/ 906686 w 2400127"/>
              <a:gd name="connsiteY396" fmla="*/ 32194 h 113252"/>
              <a:gd name="connsiteX397" fmla="*/ 915163 w 2400127"/>
              <a:gd name="connsiteY397" fmla="*/ 32766 h 113252"/>
              <a:gd name="connsiteX398" fmla="*/ 920307 w 2400127"/>
              <a:gd name="connsiteY398" fmla="*/ 30194 h 113252"/>
              <a:gd name="connsiteX399" fmla="*/ 926021 w 2400127"/>
              <a:gd name="connsiteY399" fmla="*/ 29718 h 113252"/>
              <a:gd name="connsiteX400" fmla="*/ 928879 w 2400127"/>
              <a:gd name="connsiteY400" fmla="*/ 30861 h 113252"/>
              <a:gd name="connsiteX401" fmla="*/ 932118 w 2400127"/>
              <a:gd name="connsiteY401" fmla="*/ 32194 h 113252"/>
              <a:gd name="connsiteX402" fmla="*/ 946310 w 2400127"/>
              <a:gd name="connsiteY402" fmla="*/ 29623 h 113252"/>
              <a:gd name="connsiteX403" fmla="*/ 958787 w 2400127"/>
              <a:gd name="connsiteY403" fmla="*/ 30385 h 113252"/>
              <a:gd name="connsiteX404" fmla="*/ 968217 w 2400127"/>
              <a:gd name="connsiteY404" fmla="*/ 31432 h 113252"/>
              <a:gd name="connsiteX405" fmla="*/ 970599 w 2400127"/>
              <a:gd name="connsiteY405" fmla="*/ 31623 h 113252"/>
              <a:gd name="connsiteX406" fmla="*/ 971456 w 2400127"/>
              <a:gd name="connsiteY406" fmla="*/ 31718 h 113252"/>
              <a:gd name="connsiteX407" fmla="*/ 974409 w 2400127"/>
              <a:gd name="connsiteY407" fmla="*/ 31623 h 113252"/>
              <a:gd name="connsiteX408" fmla="*/ 979076 w 2400127"/>
              <a:gd name="connsiteY408" fmla="*/ 34957 h 113252"/>
              <a:gd name="connsiteX409" fmla="*/ 988410 w 2400127"/>
              <a:gd name="connsiteY409" fmla="*/ 30575 h 113252"/>
              <a:gd name="connsiteX410" fmla="*/ 1002603 w 2400127"/>
              <a:gd name="connsiteY410" fmla="*/ 30194 h 113252"/>
              <a:gd name="connsiteX411" fmla="*/ 1012985 w 2400127"/>
              <a:gd name="connsiteY411" fmla="*/ 27717 h 113252"/>
              <a:gd name="connsiteX412" fmla="*/ 1025462 w 2400127"/>
              <a:gd name="connsiteY412" fmla="*/ 28480 h 113252"/>
              <a:gd name="connsiteX413" fmla="*/ 1043179 w 2400127"/>
              <a:gd name="connsiteY413" fmla="*/ 28099 h 113252"/>
              <a:gd name="connsiteX414" fmla="*/ 1046513 w 2400127"/>
              <a:gd name="connsiteY414" fmla="*/ 26384 h 113252"/>
              <a:gd name="connsiteX415" fmla="*/ 1049466 w 2400127"/>
              <a:gd name="connsiteY415" fmla="*/ 24860 h 113252"/>
              <a:gd name="connsiteX416" fmla="*/ 1054514 w 2400127"/>
              <a:gd name="connsiteY416" fmla="*/ 28384 h 113252"/>
              <a:gd name="connsiteX417" fmla="*/ 1067563 w 2400127"/>
              <a:gd name="connsiteY417" fmla="*/ 26670 h 113252"/>
              <a:gd name="connsiteX418" fmla="*/ 1086042 w 2400127"/>
              <a:gd name="connsiteY418" fmla="*/ 26384 h 113252"/>
              <a:gd name="connsiteX419" fmla="*/ 1096519 w 2400127"/>
              <a:gd name="connsiteY419" fmla="*/ 26575 h 113252"/>
              <a:gd name="connsiteX420" fmla="*/ 1109759 w 2400127"/>
              <a:gd name="connsiteY420" fmla="*/ 25813 h 113252"/>
              <a:gd name="connsiteX421" fmla="*/ 1120332 w 2400127"/>
              <a:gd name="connsiteY421" fmla="*/ 23813 h 113252"/>
              <a:gd name="connsiteX422" fmla="*/ 1125951 w 2400127"/>
              <a:gd name="connsiteY422" fmla="*/ 25527 h 113252"/>
              <a:gd name="connsiteX423" fmla="*/ 1126332 w 2400127"/>
              <a:gd name="connsiteY423" fmla="*/ 25432 h 113252"/>
              <a:gd name="connsiteX424" fmla="*/ 1133000 w 2400127"/>
              <a:gd name="connsiteY424" fmla="*/ 23431 h 113252"/>
              <a:gd name="connsiteX425" fmla="*/ 1139191 w 2400127"/>
              <a:gd name="connsiteY425" fmla="*/ 24479 h 113252"/>
              <a:gd name="connsiteX426" fmla="*/ 1142144 w 2400127"/>
              <a:gd name="connsiteY426" fmla="*/ 24003 h 113252"/>
              <a:gd name="connsiteX427" fmla="*/ 1151954 w 2400127"/>
              <a:gd name="connsiteY427" fmla="*/ 22765 h 113252"/>
              <a:gd name="connsiteX428" fmla="*/ 1159479 w 2400127"/>
              <a:gd name="connsiteY428" fmla="*/ 23622 h 113252"/>
              <a:gd name="connsiteX429" fmla="*/ 1160146 w 2400127"/>
              <a:gd name="connsiteY429" fmla="*/ 22955 h 113252"/>
              <a:gd name="connsiteX430" fmla="*/ 1160622 w 2400127"/>
              <a:gd name="connsiteY430" fmla="*/ 22479 h 113252"/>
              <a:gd name="connsiteX431" fmla="*/ 1168147 w 2400127"/>
              <a:gd name="connsiteY431" fmla="*/ 23050 h 113252"/>
              <a:gd name="connsiteX432" fmla="*/ 1188340 w 2400127"/>
              <a:gd name="connsiteY432" fmla="*/ 22574 h 113252"/>
              <a:gd name="connsiteX433" fmla="*/ 1190340 w 2400127"/>
              <a:gd name="connsiteY433" fmla="*/ 23431 h 113252"/>
              <a:gd name="connsiteX434" fmla="*/ 1192817 w 2400127"/>
              <a:gd name="connsiteY434" fmla="*/ 24479 h 113252"/>
              <a:gd name="connsiteX435" fmla="*/ 1200722 w 2400127"/>
              <a:gd name="connsiteY435" fmla="*/ 23717 h 113252"/>
              <a:gd name="connsiteX436" fmla="*/ 1202342 w 2400127"/>
              <a:gd name="connsiteY436" fmla="*/ 23241 h 113252"/>
              <a:gd name="connsiteX437" fmla="*/ 1205295 w 2400127"/>
              <a:gd name="connsiteY437" fmla="*/ 22384 h 113252"/>
              <a:gd name="connsiteX438" fmla="*/ 1213581 w 2400127"/>
              <a:gd name="connsiteY438" fmla="*/ 20288 h 113252"/>
              <a:gd name="connsiteX439" fmla="*/ 1223678 w 2400127"/>
              <a:gd name="connsiteY439" fmla="*/ 20002 h 113252"/>
              <a:gd name="connsiteX440" fmla="*/ 1231774 w 2400127"/>
              <a:gd name="connsiteY440" fmla="*/ 19240 h 113252"/>
              <a:gd name="connsiteX441" fmla="*/ 1239966 w 2400127"/>
              <a:gd name="connsiteY441" fmla="*/ 20193 h 113252"/>
              <a:gd name="connsiteX442" fmla="*/ 1246538 w 2400127"/>
              <a:gd name="connsiteY442" fmla="*/ 20383 h 113252"/>
              <a:gd name="connsiteX443" fmla="*/ 1253586 w 2400127"/>
              <a:gd name="connsiteY443" fmla="*/ 21526 h 113252"/>
              <a:gd name="connsiteX444" fmla="*/ 1277208 w 2400127"/>
              <a:gd name="connsiteY444" fmla="*/ 20955 h 113252"/>
              <a:gd name="connsiteX445" fmla="*/ 1294639 w 2400127"/>
              <a:gd name="connsiteY445" fmla="*/ 17621 h 113252"/>
              <a:gd name="connsiteX446" fmla="*/ 1297306 w 2400127"/>
              <a:gd name="connsiteY446" fmla="*/ 18192 h 113252"/>
              <a:gd name="connsiteX447" fmla="*/ 1302450 w 2400127"/>
              <a:gd name="connsiteY447" fmla="*/ 19336 h 113252"/>
              <a:gd name="connsiteX448" fmla="*/ 1317785 w 2400127"/>
              <a:gd name="connsiteY448" fmla="*/ 19145 h 113252"/>
              <a:gd name="connsiteX449" fmla="*/ 1320071 w 2400127"/>
              <a:gd name="connsiteY449" fmla="*/ 18288 h 113252"/>
              <a:gd name="connsiteX450" fmla="*/ 1323024 w 2400127"/>
              <a:gd name="connsiteY450" fmla="*/ 17240 h 113252"/>
              <a:gd name="connsiteX451" fmla="*/ 1333692 w 2400127"/>
              <a:gd name="connsiteY451" fmla="*/ 17907 h 113252"/>
              <a:gd name="connsiteX452" fmla="*/ 1344074 w 2400127"/>
              <a:gd name="connsiteY452" fmla="*/ 17716 h 113252"/>
              <a:gd name="connsiteX453" fmla="*/ 1345598 w 2400127"/>
              <a:gd name="connsiteY453" fmla="*/ 18002 h 113252"/>
              <a:gd name="connsiteX454" fmla="*/ 1347122 w 2400127"/>
              <a:gd name="connsiteY454" fmla="*/ 18288 h 113252"/>
              <a:gd name="connsiteX455" fmla="*/ 1358933 w 2400127"/>
              <a:gd name="connsiteY455" fmla="*/ 17716 h 113252"/>
              <a:gd name="connsiteX456" fmla="*/ 1363314 w 2400127"/>
              <a:gd name="connsiteY456" fmla="*/ 17050 h 113252"/>
              <a:gd name="connsiteX457" fmla="*/ 1367029 w 2400127"/>
              <a:gd name="connsiteY457" fmla="*/ 16478 h 113252"/>
              <a:gd name="connsiteX458" fmla="*/ 1375316 w 2400127"/>
              <a:gd name="connsiteY458" fmla="*/ 15526 h 113252"/>
              <a:gd name="connsiteX459" fmla="*/ 1380554 w 2400127"/>
              <a:gd name="connsiteY459" fmla="*/ 16478 h 113252"/>
              <a:gd name="connsiteX460" fmla="*/ 1392175 w 2400127"/>
              <a:gd name="connsiteY460" fmla="*/ 17812 h 113252"/>
              <a:gd name="connsiteX461" fmla="*/ 1399509 w 2400127"/>
              <a:gd name="connsiteY461" fmla="*/ 19240 h 113252"/>
              <a:gd name="connsiteX462" fmla="*/ 1404843 w 2400127"/>
              <a:gd name="connsiteY462" fmla="*/ 17145 h 113252"/>
              <a:gd name="connsiteX463" fmla="*/ 1414178 w 2400127"/>
              <a:gd name="connsiteY463" fmla="*/ 14668 h 113252"/>
              <a:gd name="connsiteX464" fmla="*/ 1433037 w 2400127"/>
              <a:gd name="connsiteY464" fmla="*/ 14097 h 113252"/>
              <a:gd name="connsiteX465" fmla="*/ 1453516 w 2400127"/>
              <a:gd name="connsiteY465" fmla="*/ 15430 h 113252"/>
              <a:gd name="connsiteX466" fmla="*/ 1463041 w 2400127"/>
              <a:gd name="connsiteY466" fmla="*/ 13811 h 113252"/>
              <a:gd name="connsiteX467" fmla="*/ 1467994 w 2400127"/>
              <a:gd name="connsiteY467" fmla="*/ 14478 h 113252"/>
              <a:gd name="connsiteX468" fmla="*/ 1481043 w 2400127"/>
              <a:gd name="connsiteY468" fmla="*/ 12478 h 113252"/>
              <a:gd name="connsiteX469" fmla="*/ 1486092 w 2400127"/>
              <a:gd name="connsiteY469" fmla="*/ 12954 h 113252"/>
              <a:gd name="connsiteX470" fmla="*/ 1489806 w 2400127"/>
              <a:gd name="connsiteY470" fmla="*/ 13335 h 113252"/>
              <a:gd name="connsiteX471" fmla="*/ 1500665 w 2400127"/>
              <a:gd name="connsiteY471" fmla="*/ 12573 h 113252"/>
              <a:gd name="connsiteX472" fmla="*/ 1503332 w 2400127"/>
              <a:gd name="connsiteY472" fmla="*/ 12763 h 113252"/>
              <a:gd name="connsiteX473" fmla="*/ 1506094 w 2400127"/>
              <a:gd name="connsiteY473" fmla="*/ 12954 h 113252"/>
              <a:gd name="connsiteX474" fmla="*/ 1515238 w 2400127"/>
              <a:gd name="connsiteY474" fmla="*/ 13716 h 113252"/>
              <a:gd name="connsiteX475" fmla="*/ 1530478 w 2400127"/>
              <a:gd name="connsiteY475" fmla="*/ 9620 h 113252"/>
              <a:gd name="connsiteX476" fmla="*/ 1534288 w 2400127"/>
              <a:gd name="connsiteY476" fmla="*/ 12097 h 113252"/>
              <a:gd name="connsiteX477" fmla="*/ 1536479 w 2400127"/>
              <a:gd name="connsiteY477" fmla="*/ 11335 h 113252"/>
              <a:gd name="connsiteX478" fmla="*/ 1537146 w 2400127"/>
              <a:gd name="connsiteY478" fmla="*/ 10573 h 113252"/>
              <a:gd name="connsiteX479" fmla="*/ 1540670 w 2400127"/>
              <a:gd name="connsiteY479" fmla="*/ 7906 h 113252"/>
              <a:gd name="connsiteX480" fmla="*/ 1549528 w 2400127"/>
              <a:gd name="connsiteY480" fmla="*/ 10001 h 113252"/>
              <a:gd name="connsiteX481" fmla="*/ 1560863 w 2400127"/>
              <a:gd name="connsiteY481" fmla="*/ 10763 h 113252"/>
              <a:gd name="connsiteX482" fmla="*/ 1568483 w 2400127"/>
              <a:gd name="connsiteY482" fmla="*/ 10287 h 113252"/>
              <a:gd name="connsiteX483" fmla="*/ 1579246 w 2400127"/>
              <a:gd name="connsiteY483" fmla="*/ 11335 h 113252"/>
              <a:gd name="connsiteX484" fmla="*/ 1594581 w 2400127"/>
              <a:gd name="connsiteY484" fmla="*/ 10382 h 113252"/>
              <a:gd name="connsiteX485" fmla="*/ 1595820 w 2400127"/>
              <a:gd name="connsiteY485" fmla="*/ 9525 h 113252"/>
              <a:gd name="connsiteX486" fmla="*/ 1603440 w 2400127"/>
              <a:gd name="connsiteY486" fmla="*/ 10763 h 113252"/>
              <a:gd name="connsiteX487" fmla="*/ 1605916 w 2400127"/>
              <a:gd name="connsiteY487" fmla="*/ 9906 h 113252"/>
              <a:gd name="connsiteX488" fmla="*/ 1614108 w 2400127"/>
              <a:gd name="connsiteY488" fmla="*/ 6191 h 113252"/>
              <a:gd name="connsiteX489" fmla="*/ 1626204 w 2400127"/>
              <a:gd name="connsiteY489" fmla="*/ 7048 h 113252"/>
              <a:gd name="connsiteX490" fmla="*/ 1637634 w 2400127"/>
              <a:gd name="connsiteY490" fmla="*/ 6667 h 113252"/>
              <a:gd name="connsiteX491" fmla="*/ 1648683 w 2400127"/>
              <a:gd name="connsiteY491" fmla="*/ 8001 h 113252"/>
              <a:gd name="connsiteX492" fmla="*/ 1661733 w 2400127"/>
              <a:gd name="connsiteY492" fmla="*/ 7239 h 113252"/>
              <a:gd name="connsiteX493" fmla="*/ 1665733 w 2400127"/>
              <a:gd name="connsiteY493" fmla="*/ 8572 h 113252"/>
              <a:gd name="connsiteX494" fmla="*/ 1674687 w 2400127"/>
              <a:gd name="connsiteY494" fmla="*/ 6382 h 113252"/>
              <a:gd name="connsiteX495" fmla="*/ 1682878 w 2400127"/>
              <a:gd name="connsiteY495" fmla="*/ 5143 h 113252"/>
              <a:gd name="connsiteX496" fmla="*/ 1708691 w 2400127"/>
              <a:gd name="connsiteY496" fmla="*/ 5524 h 113252"/>
              <a:gd name="connsiteX497" fmla="*/ 1718121 w 2400127"/>
              <a:gd name="connsiteY497" fmla="*/ 5048 h 113252"/>
              <a:gd name="connsiteX498" fmla="*/ 1727836 w 2400127"/>
              <a:gd name="connsiteY498" fmla="*/ 4572 h 113252"/>
              <a:gd name="connsiteX499" fmla="*/ 1729741 w 2400127"/>
              <a:gd name="connsiteY499" fmla="*/ 4667 h 113252"/>
              <a:gd name="connsiteX500" fmla="*/ 1735075 w 2400127"/>
              <a:gd name="connsiteY500" fmla="*/ 5620 h 113252"/>
              <a:gd name="connsiteX501" fmla="*/ 1740314 w 2400127"/>
              <a:gd name="connsiteY501" fmla="*/ 3238 h 113252"/>
              <a:gd name="connsiteX502" fmla="*/ 1749172 w 2400127"/>
              <a:gd name="connsiteY502" fmla="*/ 5715 h 113252"/>
              <a:gd name="connsiteX503" fmla="*/ 1756125 w 2400127"/>
              <a:gd name="connsiteY503" fmla="*/ 3524 h 113252"/>
              <a:gd name="connsiteX504" fmla="*/ 1762793 w 2400127"/>
              <a:gd name="connsiteY504" fmla="*/ 6286 h 113252"/>
              <a:gd name="connsiteX505" fmla="*/ 1764603 w 2400127"/>
              <a:gd name="connsiteY505" fmla="*/ 6286 h 113252"/>
              <a:gd name="connsiteX506" fmla="*/ 1770032 w 2400127"/>
              <a:gd name="connsiteY506" fmla="*/ 4477 h 113252"/>
              <a:gd name="connsiteX507" fmla="*/ 1773175 w 2400127"/>
              <a:gd name="connsiteY507" fmla="*/ 3715 h 113252"/>
              <a:gd name="connsiteX508" fmla="*/ 1780795 w 2400127"/>
              <a:gd name="connsiteY508" fmla="*/ 6001 h 113252"/>
              <a:gd name="connsiteX509" fmla="*/ 1785272 w 2400127"/>
              <a:gd name="connsiteY509" fmla="*/ 4858 h 113252"/>
              <a:gd name="connsiteX510" fmla="*/ 1791463 w 2400127"/>
              <a:gd name="connsiteY510" fmla="*/ 5429 h 113252"/>
              <a:gd name="connsiteX511" fmla="*/ 1792225 w 2400127"/>
              <a:gd name="connsiteY511" fmla="*/ 4953 h 113252"/>
              <a:gd name="connsiteX512" fmla="*/ 1794987 w 2400127"/>
              <a:gd name="connsiteY512" fmla="*/ 2857 h 113252"/>
              <a:gd name="connsiteX513" fmla="*/ 1801464 w 2400127"/>
              <a:gd name="connsiteY513" fmla="*/ 4286 h 113252"/>
              <a:gd name="connsiteX514" fmla="*/ 1809466 w 2400127"/>
              <a:gd name="connsiteY514" fmla="*/ 2381 h 113252"/>
              <a:gd name="connsiteX515" fmla="*/ 1811847 w 2400127"/>
              <a:gd name="connsiteY515" fmla="*/ 2096 h 113252"/>
              <a:gd name="connsiteX516" fmla="*/ 1820324 w 2400127"/>
              <a:gd name="connsiteY516" fmla="*/ 1524 h 113252"/>
              <a:gd name="connsiteX517" fmla="*/ 1822419 w 2400127"/>
              <a:gd name="connsiteY517" fmla="*/ 2953 h 113252"/>
              <a:gd name="connsiteX518" fmla="*/ 1823848 w 2400127"/>
              <a:gd name="connsiteY518" fmla="*/ 3905 h 113252"/>
              <a:gd name="connsiteX519" fmla="*/ 1834040 w 2400127"/>
              <a:gd name="connsiteY519" fmla="*/ 4667 h 113252"/>
              <a:gd name="connsiteX520" fmla="*/ 1849565 w 2400127"/>
              <a:gd name="connsiteY520" fmla="*/ 3905 h 113252"/>
              <a:gd name="connsiteX521" fmla="*/ 1871568 w 2400127"/>
              <a:gd name="connsiteY521" fmla="*/ 4953 h 113252"/>
              <a:gd name="connsiteX522" fmla="*/ 1878807 w 2400127"/>
              <a:gd name="connsiteY522" fmla="*/ 2286 h 113252"/>
              <a:gd name="connsiteX523" fmla="*/ 1886332 w 2400127"/>
              <a:gd name="connsiteY523" fmla="*/ 2286 h 113252"/>
              <a:gd name="connsiteX524" fmla="*/ 1889857 w 2400127"/>
              <a:gd name="connsiteY524" fmla="*/ 3715 h 113252"/>
              <a:gd name="connsiteX525" fmla="*/ 1899476 w 2400127"/>
              <a:gd name="connsiteY525" fmla="*/ 95 h 113252"/>
              <a:gd name="connsiteX526" fmla="*/ 1901286 w 2400127"/>
              <a:gd name="connsiteY526" fmla="*/ 95 h 113252"/>
              <a:gd name="connsiteX527" fmla="*/ 1906620 w 2400127"/>
              <a:gd name="connsiteY527" fmla="*/ 2191 h 113252"/>
              <a:gd name="connsiteX528" fmla="*/ 1907668 w 2400127"/>
              <a:gd name="connsiteY528" fmla="*/ 2667 h 113252"/>
              <a:gd name="connsiteX529" fmla="*/ 1920717 w 2400127"/>
              <a:gd name="connsiteY529" fmla="*/ 4667 h 113252"/>
              <a:gd name="connsiteX530" fmla="*/ 1943101 w 2400127"/>
              <a:gd name="connsiteY530" fmla="*/ 571 h 113252"/>
              <a:gd name="connsiteX531" fmla="*/ 1944815 w 2400127"/>
              <a:gd name="connsiteY531" fmla="*/ 2000 h 113252"/>
              <a:gd name="connsiteX532" fmla="*/ 1953007 w 2400127"/>
              <a:gd name="connsiteY532" fmla="*/ 1524 h 113252"/>
              <a:gd name="connsiteX533" fmla="*/ 1968152 w 2400127"/>
              <a:gd name="connsiteY533" fmla="*/ 667 h 113252"/>
              <a:gd name="connsiteX534" fmla="*/ 1981487 w 2400127"/>
              <a:gd name="connsiteY534" fmla="*/ 4381 h 113252"/>
              <a:gd name="connsiteX535" fmla="*/ 1992250 w 2400127"/>
              <a:gd name="connsiteY535" fmla="*/ 4191 h 113252"/>
              <a:gd name="connsiteX536" fmla="*/ 2005109 w 2400127"/>
              <a:gd name="connsiteY536" fmla="*/ 0 h 113252"/>
              <a:gd name="connsiteX537" fmla="*/ 2009014 w 2400127"/>
              <a:gd name="connsiteY537" fmla="*/ 3048 h 113252"/>
              <a:gd name="connsiteX538" fmla="*/ 2010729 w 2400127"/>
              <a:gd name="connsiteY538" fmla="*/ 4381 h 113252"/>
              <a:gd name="connsiteX539" fmla="*/ 2028731 w 2400127"/>
              <a:gd name="connsiteY539" fmla="*/ 1905 h 113252"/>
              <a:gd name="connsiteX540" fmla="*/ 2033017 w 2400127"/>
              <a:gd name="connsiteY540" fmla="*/ 2096 h 113252"/>
              <a:gd name="connsiteX541" fmla="*/ 2037494 w 2400127"/>
              <a:gd name="connsiteY541" fmla="*/ 2286 h 113252"/>
              <a:gd name="connsiteX542" fmla="*/ 2051876 w 2400127"/>
              <a:gd name="connsiteY542" fmla="*/ 762 h 113252"/>
              <a:gd name="connsiteX543" fmla="*/ 2055973 w 2400127"/>
              <a:gd name="connsiteY543" fmla="*/ 3619 h 113252"/>
              <a:gd name="connsiteX544" fmla="*/ 2067117 w 2400127"/>
              <a:gd name="connsiteY544" fmla="*/ 2572 h 113252"/>
              <a:gd name="connsiteX545" fmla="*/ 2076927 w 2400127"/>
              <a:gd name="connsiteY545" fmla="*/ 2000 h 113252"/>
              <a:gd name="connsiteX546" fmla="*/ 2078165 w 2400127"/>
              <a:gd name="connsiteY546" fmla="*/ 2000 h 113252"/>
              <a:gd name="connsiteX547" fmla="*/ 2081118 w 2400127"/>
              <a:gd name="connsiteY547" fmla="*/ 3048 h 113252"/>
              <a:gd name="connsiteX548" fmla="*/ 2089215 w 2400127"/>
              <a:gd name="connsiteY548" fmla="*/ 4286 h 113252"/>
              <a:gd name="connsiteX549" fmla="*/ 2099025 w 2400127"/>
              <a:gd name="connsiteY549" fmla="*/ 2000 h 113252"/>
              <a:gd name="connsiteX550" fmla="*/ 2101406 w 2400127"/>
              <a:gd name="connsiteY550" fmla="*/ 2096 h 113252"/>
              <a:gd name="connsiteX551" fmla="*/ 2106360 w 2400127"/>
              <a:gd name="connsiteY551" fmla="*/ 2286 h 113252"/>
              <a:gd name="connsiteX552" fmla="*/ 2126362 w 2400127"/>
              <a:gd name="connsiteY552" fmla="*/ 1810 h 113252"/>
              <a:gd name="connsiteX553" fmla="*/ 2131506 w 2400127"/>
              <a:gd name="connsiteY553" fmla="*/ 2000 h 113252"/>
              <a:gd name="connsiteX554" fmla="*/ 2134744 w 2400127"/>
              <a:gd name="connsiteY554" fmla="*/ 2096 h 113252"/>
              <a:gd name="connsiteX555" fmla="*/ 2144364 w 2400127"/>
              <a:gd name="connsiteY555" fmla="*/ 4096 h 113252"/>
              <a:gd name="connsiteX556" fmla="*/ 2151889 w 2400127"/>
              <a:gd name="connsiteY556" fmla="*/ 2667 h 113252"/>
              <a:gd name="connsiteX557" fmla="*/ 2158938 w 2400127"/>
              <a:gd name="connsiteY557" fmla="*/ 4286 h 113252"/>
              <a:gd name="connsiteX558" fmla="*/ 2159128 w 2400127"/>
              <a:gd name="connsiteY558" fmla="*/ 4000 h 113252"/>
              <a:gd name="connsiteX559" fmla="*/ 2161795 w 2400127"/>
              <a:gd name="connsiteY559" fmla="*/ 95 h 113252"/>
              <a:gd name="connsiteX560" fmla="*/ 2175321 w 2400127"/>
              <a:gd name="connsiteY560" fmla="*/ 4667 h 11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</a:cxnLst>
            <a:rect l="l" t="t" r="r" b="b"/>
            <a:pathLst>
              <a:path w="2400127" h="113252">
                <a:moveTo>
                  <a:pt x="2175321" y="4667"/>
                </a:moveTo>
                <a:cubicBezTo>
                  <a:pt x="2176750" y="5715"/>
                  <a:pt x="2179131" y="4858"/>
                  <a:pt x="2180750" y="2762"/>
                </a:cubicBezTo>
                <a:lnTo>
                  <a:pt x="2180941" y="2953"/>
                </a:lnTo>
                <a:cubicBezTo>
                  <a:pt x="2182940" y="5524"/>
                  <a:pt x="2184655" y="1905"/>
                  <a:pt x="2185417" y="2572"/>
                </a:cubicBezTo>
                <a:cubicBezTo>
                  <a:pt x="2188084" y="4858"/>
                  <a:pt x="2189989" y="4667"/>
                  <a:pt x="2192942" y="2667"/>
                </a:cubicBezTo>
                <a:cubicBezTo>
                  <a:pt x="2193704" y="2191"/>
                  <a:pt x="2197323" y="5048"/>
                  <a:pt x="2199895" y="5524"/>
                </a:cubicBezTo>
                <a:lnTo>
                  <a:pt x="2201800" y="5905"/>
                </a:lnTo>
                <a:cubicBezTo>
                  <a:pt x="2204182" y="5143"/>
                  <a:pt x="2207706" y="4667"/>
                  <a:pt x="2209611" y="4953"/>
                </a:cubicBezTo>
                <a:cubicBezTo>
                  <a:pt x="2211515" y="5239"/>
                  <a:pt x="2219326" y="6667"/>
                  <a:pt x="2222850" y="7429"/>
                </a:cubicBezTo>
                <a:lnTo>
                  <a:pt x="2225613" y="5143"/>
                </a:lnTo>
                <a:cubicBezTo>
                  <a:pt x="2225898" y="4858"/>
                  <a:pt x="2226851" y="4858"/>
                  <a:pt x="2227327" y="4953"/>
                </a:cubicBezTo>
                <a:cubicBezTo>
                  <a:pt x="2230565" y="6001"/>
                  <a:pt x="2233804" y="8001"/>
                  <a:pt x="2237042" y="8001"/>
                </a:cubicBezTo>
                <a:lnTo>
                  <a:pt x="2239710" y="8001"/>
                </a:lnTo>
                <a:cubicBezTo>
                  <a:pt x="2242186" y="6286"/>
                  <a:pt x="2243996" y="7525"/>
                  <a:pt x="2243615" y="10954"/>
                </a:cubicBezTo>
                <a:lnTo>
                  <a:pt x="2248663" y="7048"/>
                </a:lnTo>
                <a:lnTo>
                  <a:pt x="2252854" y="3810"/>
                </a:lnTo>
                <a:cubicBezTo>
                  <a:pt x="2256950" y="5334"/>
                  <a:pt x="2262570" y="5810"/>
                  <a:pt x="2265332" y="4953"/>
                </a:cubicBezTo>
                <a:cubicBezTo>
                  <a:pt x="2268094" y="4096"/>
                  <a:pt x="2276381" y="8287"/>
                  <a:pt x="2279333" y="8096"/>
                </a:cubicBezTo>
                <a:cubicBezTo>
                  <a:pt x="2282286" y="7906"/>
                  <a:pt x="2292193" y="10954"/>
                  <a:pt x="2295145" y="11525"/>
                </a:cubicBezTo>
                <a:lnTo>
                  <a:pt x="2294955" y="7906"/>
                </a:lnTo>
                <a:cubicBezTo>
                  <a:pt x="2294955" y="7715"/>
                  <a:pt x="2296764" y="7048"/>
                  <a:pt x="2297145" y="7239"/>
                </a:cubicBezTo>
                <a:lnTo>
                  <a:pt x="2300955" y="9715"/>
                </a:lnTo>
                <a:cubicBezTo>
                  <a:pt x="2305622" y="8954"/>
                  <a:pt x="2310766" y="9430"/>
                  <a:pt x="2312481" y="10763"/>
                </a:cubicBezTo>
                <a:cubicBezTo>
                  <a:pt x="2314195" y="12097"/>
                  <a:pt x="2320196" y="9239"/>
                  <a:pt x="2321720" y="9906"/>
                </a:cubicBezTo>
                <a:cubicBezTo>
                  <a:pt x="2323244" y="10573"/>
                  <a:pt x="2328959" y="11621"/>
                  <a:pt x="2330959" y="10573"/>
                </a:cubicBezTo>
                <a:cubicBezTo>
                  <a:pt x="2332959" y="9620"/>
                  <a:pt x="2343913" y="9906"/>
                  <a:pt x="2350199" y="10096"/>
                </a:cubicBezTo>
                <a:lnTo>
                  <a:pt x="2355629" y="12382"/>
                </a:lnTo>
                <a:cubicBezTo>
                  <a:pt x="2357343" y="13144"/>
                  <a:pt x="2360773" y="10858"/>
                  <a:pt x="2363439" y="10668"/>
                </a:cubicBezTo>
                <a:lnTo>
                  <a:pt x="2365440" y="10477"/>
                </a:lnTo>
                <a:cubicBezTo>
                  <a:pt x="2367726" y="11144"/>
                  <a:pt x="2370488" y="11144"/>
                  <a:pt x="2371441" y="10573"/>
                </a:cubicBezTo>
                <a:lnTo>
                  <a:pt x="2371536" y="10668"/>
                </a:lnTo>
                <a:lnTo>
                  <a:pt x="2376489" y="14573"/>
                </a:lnTo>
                <a:cubicBezTo>
                  <a:pt x="2382394" y="12478"/>
                  <a:pt x="2387919" y="12954"/>
                  <a:pt x="2388776" y="15526"/>
                </a:cubicBezTo>
                <a:cubicBezTo>
                  <a:pt x="2389633" y="18097"/>
                  <a:pt x="2394396" y="24384"/>
                  <a:pt x="2395539" y="24193"/>
                </a:cubicBezTo>
                <a:cubicBezTo>
                  <a:pt x="2396681" y="24003"/>
                  <a:pt x="2399920" y="24098"/>
                  <a:pt x="2400111" y="24860"/>
                </a:cubicBezTo>
                <a:cubicBezTo>
                  <a:pt x="2400301" y="25622"/>
                  <a:pt x="2398873" y="28289"/>
                  <a:pt x="2396968" y="29337"/>
                </a:cubicBezTo>
                <a:cubicBezTo>
                  <a:pt x="2395062" y="30385"/>
                  <a:pt x="2394872" y="38671"/>
                  <a:pt x="2391729" y="43053"/>
                </a:cubicBezTo>
                <a:lnTo>
                  <a:pt x="2392776" y="48482"/>
                </a:lnTo>
                <a:lnTo>
                  <a:pt x="2393062" y="49721"/>
                </a:lnTo>
                <a:cubicBezTo>
                  <a:pt x="2392967" y="51625"/>
                  <a:pt x="2392205" y="52768"/>
                  <a:pt x="2391443" y="52197"/>
                </a:cubicBezTo>
                <a:cubicBezTo>
                  <a:pt x="2390681" y="51625"/>
                  <a:pt x="2388490" y="51530"/>
                  <a:pt x="2387728" y="52864"/>
                </a:cubicBezTo>
                <a:lnTo>
                  <a:pt x="2387823" y="52864"/>
                </a:lnTo>
                <a:cubicBezTo>
                  <a:pt x="2393253" y="55054"/>
                  <a:pt x="2386871" y="58674"/>
                  <a:pt x="2389348" y="61150"/>
                </a:cubicBezTo>
                <a:cubicBezTo>
                  <a:pt x="2389633" y="61436"/>
                  <a:pt x="2389633" y="62293"/>
                  <a:pt x="2389348" y="62579"/>
                </a:cubicBezTo>
                <a:lnTo>
                  <a:pt x="2385251" y="66199"/>
                </a:lnTo>
                <a:cubicBezTo>
                  <a:pt x="2385061" y="68961"/>
                  <a:pt x="2380680" y="72009"/>
                  <a:pt x="2375441" y="72961"/>
                </a:cubicBezTo>
                <a:lnTo>
                  <a:pt x="2370774" y="69437"/>
                </a:lnTo>
                <a:lnTo>
                  <a:pt x="2370012" y="68866"/>
                </a:lnTo>
                <a:cubicBezTo>
                  <a:pt x="2366964" y="70104"/>
                  <a:pt x="2362106" y="71247"/>
                  <a:pt x="2359153" y="71342"/>
                </a:cubicBezTo>
                <a:cubicBezTo>
                  <a:pt x="2356200" y="71438"/>
                  <a:pt x="2346294" y="70675"/>
                  <a:pt x="2343627" y="71247"/>
                </a:cubicBezTo>
                <a:lnTo>
                  <a:pt x="2341056" y="71247"/>
                </a:lnTo>
                <a:lnTo>
                  <a:pt x="2338579" y="71247"/>
                </a:lnTo>
                <a:cubicBezTo>
                  <a:pt x="2335912" y="70771"/>
                  <a:pt x="2332769" y="70390"/>
                  <a:pt x="2331626" y="70294"/>
                </a:cubicBezTo>
                <a:cubicBezTo>
                  <a:pt x="2330483" y="70294"/>
                  <a:pt x="2326101" y="70009"/>
                  <a:pt x="2324768" y="70390"/>
                </a:cubicBezTo>
                <a:cubicBezTo>
                  <a:pt x="2323339" y="70771"/>
                  <a:pt x="2314005" y="71152"/>
                  <a:pt x="2307147" y="71152"/>
                </a:cubicBezTo>
                <a:cubicBezTo>
                  <a:pt x="2300289" y="71152"/>
                  <a:pt x="2279048" y="70961"/>
                  <a:pt x="2275048" y="70485"/>
                </a:cubicBezTo>
                <a:cubicBezTo>
                  <a:pt x="2271142" y="70009"/>
                  <a:pt x="2260569" y="73342"/>
                  <a:pt x="2259617" y="73342"/>
                </a:cubicBezTo>
                <a:lnTo>
                  <a:pt x="2258760" y="73438"/>
                </a:lnTo>
                <a:lnTo>
                  <a:pt x="2253616" y="73819"/>
                </a:lnTo>
                <a:cubicBezTo>
                  <a:pt x="2248092" y="72866"/>
                  <a:pt x="2241424" y="72676"/>
                  <a:pt x="2238757" y="73342"/>
                </a:cubicBezTo>
                <a:cubicBezTo>
                  <a:pt x="2236185" y="74009"/>
                  <a:pt x="2227803" y="71914"/>
                  <a:pt x="2225613" y="72199"/>
                </a:cubicBezTo>
                <a:cubicBezTo>
                  <a:pt x="2223422" y="72485"/>
                  <a:pt x="2215802" y="73057"/>
                  <a:pt x="2213325" y="72485"/>
                </a:cubicBezTo>
                <a:cubicBezTo>
                  <a:pt x="2210754" y="71914"/>
                  <a:pt x="2198181" y="73247"/>
                  <a:pt x="2192180" y="73342"/>
                </a:cubicBezTo>
                <a:lnTo>
                  <a:pt x="2186560" y="73342"/>
                </a:lnTo>
                <a:cubicBezTo>
                  <a:pt x="2180941" y="73342"/>
                  <a:pt x="2175416" y="73342"/>
                  <a:pt x="2169796" y="73342"/>
                </a:cubicBezTo>
                <a:cubicBezTo>
                  <a:pt x="2166367" y="73342"/>
                  <a:pt x="2160938" y="74390"/>
                  <a:pt x="2159890" y="73152"/>
                </a:cubicBezTo>
                <a:cubicBezTo>
                  <a:pt x="2157318" y="70104"/>
                  <a:pt x="2153985" y="74390"/>
                  <a:pt x="2152080" y="71723"/>
                </a:cubicBezTo>
                <a:cubicBezTo>
                  <a:pt x="2151699" y="71247"/>
                  <a:pt x="2149698" y="71152"/>
                  <a:pt x="2148555" y="71342"/>
                </a:cubicBezTo>
                <a:cubicBezTo>
                  <a:pt x="2145983" y="71723"/>
                  <a:pt x="2142174" y="73438"/>
                  <a:pt x="2141126" y="72676"/>
                </a:cubicBezTo>
                <a:lnTo>
                  <a:pt x="2137411" y="69913"/>
                </a:lnTo>
                <a:cubicBezTo>
                  <a:pt x="2134649" y="71818"/>
                  <a:pt x="2130839" y="72866"/>
                  <a:pt x="2128934" y="72104"/>
                </a:cubicBezTo>
                <a:cubicBezTo>
                  <a:pt x="2127029" y="71342"/>
                  <a:pt x="2122933" y="70961"/>
                  <a:pt x="2120743" y="70294"/>
                </a:cubicBezTo>
                <a:cubicBezTo>
                  <a:pt x="2118551" y="69628"/>
                  <a:pt x="2111694" y="72199"/>
                  <a:pt x="2109789" y="71152"/>
                </a:cubicBezTo>
                <a:cubicBezTo>
                  <a:pt x="2107883" y="70104"/>
                  <a:pt x="2101121" y="73628"/>
                  <a:pt x="2098930" y="74009"/>
                </a:cubicBezTo>
                <a:cubicBezTo>
                  <a:pt x="2096835" y="74390"/>
                  <a:pt x="2088739" y="71056"/>
                  <a:pt x="2084738" y="70390"/>
                </a:cubicBezTo>
                <a:lnTo>
                  <a:pt x="2080451" y="72961"/>
                </a:lnTo>
                <a:lnTo>
                  <a:pt x="2077404" y="74771"/>
                </a:lnTo>
                <a:cubicBezTo>
                  <a:pt x="2071498" y="73914"/>
                  <a:pt x="2065592" y="72771"/>
                  <a:pt x="2064355" y="72199"/>
                </a:cubicBezTo>
                <a:cubicBezTo>
                  <a:pt x="2063116" y="71628"/>
                  <a:pt x="2057401" y="70866"/>
                  <a:pt x="2054448" y="70390"/>
                </a:cubicBezTo>
                <a:cubicBezTo>
                  <a:pt x="2051400" y="69913"/>
                  <a:pt x="2039685" y="74485"/>
                  <a:pt x="2034351" y="76486"/>
                </a:cubicBezTo>
                <a:lnTo>
                  <a:pt x="2030636" y="71247"/>
                </a:lnTo>
                <a:cubicBezTo>
                  <a:pt x="2030255" y="70771"/>
                  <a:pt x="2027683" y="70675"/>
                  <a:pt x="2027016" y="71247"/>
                </a:cubicBezTo>
                <a:cubicBezTo>
                  <a:pt x="2022921" y="74485"/>
                  <a:pt x="2018253" y="69056"/>
                  <a:pt x="2013967" y="72009"/>
                </a:cubicBezTo>
                <a:cubicBezTo>
                  <a:pt x="2012633" y="72961"/>
                  <a:pt x="2010062" y="73342"/>
                  <a:pt x="2008252" y="73152"/>
                </a:cubicBezTo>
                <a:cubicBezTo>
                  <a:pt x="2004728" y="72771"/>
                  <a:pt x="2001204" y="71342"/>
                  <a:pt x="1997680" y="71247"/>
                </a:cubicBezTo>
                <a:lnTo>
                  <a:pt x="1994632" y="71247"/>
                </a:lnTo>
                <a:cubicBezTo>
                  <a:pt x="1991297" y="72199"/>
                  <a:pt x="1987011" y="72771"/>
                  <a:pt x="1985107" y="72580"/>
                </a:cubicBezTo>
                <a:cubicBezTo>
                  <a:pt x="1983201" y="72390"/>
                  <a:pt x="1976343" y="72199"/>
                  <a:pt x="1974724" y="71438"/>
                </a:cubicBezTo>
                <a:cubicBezTo>
                  <a:pt x="1973105" y="70675"/>
                  <a:pt x="1966818" y="73533"/>
                  <a:pt x="1964723" y="74295"/>
                </a:cubicBezTo>
                <a:cubicBezTo>
                  <a:pt x="1962627" y="75057"/>
                  <a:pt x="1957008" y="71818"/>
                  <a:pt x="1955007" y="72580"/>
                </a:cubicBezTo>
                <a:cubicBezTo>
                  <a:pt x="1953007" y="73438"/>
                  <a:pt x="1943863" y="72771"/>
                  <a:pt x="1940244" y="72199"/>
                </a:cubicBezTo>
                <a:lnTo>
                  <a:pt x="1936910" y="72199"/>
                </a:lnTo>
                <a:cubicBezTo>
                  <a:pt x="1933671" y="72199"/>
                  <a:pt x="1930433" y="73247"/>
                  <a:pt x="1927194" y="73152"/>
                </a:cubicBezTo>
                <a:lnTo>
                  <a:pt x="1921194" y="73057"/>
                </a:lnTo>
                <a:cubicBezTo>
                  <a:pt x="1914621" y="72295"/>
                  <a:pt x="1903953" y="71723"/>
                  <a:pt x="1897476" y="71914"/>
                </a:cubicBezTo>
                <a:lnTo>
                  <a:pt x="1892047" y="73438"/>
                </a:lnTo>
                <a:lnTo>
                  <a:pt x="1887285" y="74771"/>
                </a:lnTo>
                <a:cubicBezTo>
                  <a:pt x="1882427" y="73819"/>
                  <a:pt x="1873949" y="73152"/>
                  <a:pt x="1868330" y="73342"/>
                </a:cubicBezTo>
                <a:lnTo>
                  <a:pt x="1863186" y="73342"/>
                </a:lnTo>
                <a:lnTo>
                  <a:pt x="1847661" y="73342"/>
                </a:lnTo>
                <a:lnTo>
                  <a:pt x="1832230" y="73342"/>
                </a:lnTo>
                <a:lnTo>
                  <a:pt x="1816419" y="73342"/>
                </a:lnTo>
                <a:cubicBezTo>
                  <a:pt x="1811275" y="73342"/>
                  <a:pt x="1806131" y="73152"/>
                  <a:pt x="1800988" y="73438"/>
                </a:cubicBezTo>
                <a:lnTo>
                  <a:pt x="1797749" y="73533"/>
                </a:lnTo>
                <a:cubicBezTo>
                  <a:pt x="1794225" y="74295"/>
                  <a:pt x="1790892" y="74962"/>
                  <a:pt x="1790225" y="75152"/>
                </a:cubicBezTo>
                <a:cubicBezTo>
                  <a:pt x="1789558" y="75247"/>
                  <a:pt x="1784796" y="74676"/>
                  <a:pt x="1780891" y="74009"/>
                </a:cubicBezTo>
                <a:cubicBezTo>
                  <a:pt x="1776985" y="73342"/>
                  <a:pt x="1755173" y="74962"/>
                  <a:pt x="1753554" y="74485"/>
                </a:cubicBezTo>
                <a:cubicBezTo>
                  <a:pt x="1752029" y="74009"/>
                  <a:pt x="1747648" y="74104"/>
                  <a:pt x="1746029" y="73914"/>
                </a:cubicBezTo>
                <a:cubicBezTo>
                  <a:pt x="1744410" y="73723"/>
                  <a:pt x="1736504" y="75342"/>
                  <a:pt x="1732313" y="75533"/>
                </a:cubicBezTo>
                <a:lnTo>
                  <a:pt x="1728503" y="75533"/>
                </a:lnTo>
                <a:lnTo>
                  <a:pt x="1716882" y="75533"/>
                </a:lnTo>
                <a:lnTo>
                  <a:pt x="1704024" y="75533"/>
                </a:lnTo>
                <a:lnTo>
                  <a:pt x="1692403" y="75533"/>
                </a:lnTo>
                <a:lnTo>
                  <a:pt x="1680783" y="75533"/>
                </a:lnTo>
                <a:lnTo>
                  <a:pt x="1669162" y="75533"/>
                </a:lnTo>
                <a:lnTo>
                  <a:pt x="1665257" y="75533"/>
                </a:lnTo>
                <a:cubicBezTo>
                  <a:pt x="1660971" y="75629"/>
                  <a:pt x="1648397" y="75914"/>
                  <a:pt x="1637253" y="76295"/>
                </a:cubicBezTo>
                <a:cubicBezTo>
                  <a:pt x="1626109" y="76676"/>
                  <a:pt x="1593248" y="78962"/>
                  <a:pt x="1589057" y="80391"/>
                </a:cubicBezTo>
                <a:lnTo>
                  <a:pt x="1587819" y="79438"/>
                </a:lnTo>
                <a:lnTo>
                  <a:pt x="1584580" y="77057"/>
                </a:lnTo>
                <a:cubicBezTo>
                  <a:pt x="1582389" y="78581"/>
                  <a:pt x="1578008" y="78486"/>
                  <a:pt x="1574865" y="76962"/>
                </a:cubicBezTo>
                <a:lnTo>
                  <a:pt x="1570864" y="79438"/>
                </a:lnTo>
                <a:cubicBezTo>
                  <a:pt x="1568769" y="80772"/>
                  <a:pt x="1564196" y="79724"/>
                  <a:pt x="1560768" y="79724"/>
                </a:cubicBezTo>
                <a:lnTo>
                  <a:pt x="1555148" y="79724"/>
                </a:lnTo>
                <a:cubicBezTo>
                  <a:pt x="1549052" y="79629"/>
                  <a:pt x="1541908" y="80105"/>
                  <a:pt x="1539241" y="80677"/>
                </a:cubicBezTo>
                <a:cubicBezTo>
                  <a:pt x="1536669" y="81248"/>
                  <a:pt x="1527335" y="78962"/>
                  <a:pt x="1524572" y="77343"/>
                </a:cubicBezTo>
                <a:lnTo>
                  <a:pt x="1522572" y="79819"/>
                </a:lnTo>
                <a:lnTo>
                  <a:pt x="1519715" y="83439"/>
                </a:lnTo>
                <a:cubicBezTo>
                  <a:pt x="1517429" y="81439"/>
                  <a:pt x="1513047" y="80105"/>
                  <a:pt x="1509904" y="80581"/>
                </a:cubicBezTo>
                <a:cubicBezTo>
                  <a:pt x="1506761" y="80963"/>
                  <a:pt x="1496569" y="81629"/>
                  <a:pt x="1494093" y="81439"/>
                </a:cubicBezTo>
                <a:cubicBezTo>
                  <a:pt x="1491616" y="81248"/>
                  <a:pt x="1482091" y="82772"/>
                  <a:pt x="1477614" y="82201"/>
                </a:cubicBezTo>
                <a:lnTo>
                  <a:pt x="1473519" y="81915"/>
                </a:lnTo>
                <a:lnTo>
                  <a:pt x="1469232" y="81629"/>
                </a:lnTo>
                <a:cubicBezTo>
                  <a:pt x="1464470" y="81820"/>
                  <a:pt x="1458564" y="82391"/>
                  <a:pt x="1456088" y="83058"/>
                </a:cubicBezTo>
                <a:cubicBezTo>
                  <a:pt x="1453611" y="83725"/>
                  <a:pt x="1446277" y="84106"/>
                  <a:pt x="1442467" y="85630"/>
                </a:cubicBezTo>
                <a:lnTo>
                  <a:pt x="1437990" y="84201"/>
                </a:lnTo>
                <a:cubicBezTo>
                  <a:pt x="1434276" y="83058"/>
                  <a:pt x="1429513" y="83915"/>
                  <a:pt x="1425227" y="83915"/>
                </a:cubicBezTo>
                <a:lnTo>
                  <a:pt x="1420941" y="83915"/>
                </a:lnTo>
                <a:cubicBezTo>
                  <a:pt x="1416273" y="84010"/>
                  <a:pt x="1410368" y="84867"/>
                  <a:pt x="1407891" y="85820"/>
                </a:cubicBezTo>
                <a:lnTo>
                  <a:pt x="1405701" y="85820"/>
                </a:lnTo>
                <a:lnTo>
                  <a:pt x="1403510" y="85820"/>
                </a:lnTo>
                <a:cubicBezTo>
                  <a:pt x="1401129" y="84867"/>
                  <a:pt x="1390746" y="84296"/>
                  <a:pt x="1380554" y="84487"/>
                </a:cubicBezTo>
                <a:cubicBezTo>
                  <a:pt x="1370363" y="84772"/>
                  <a:pt x="1342074" y="87535"/>
                  <a:pt x="1340359" y="89725"/>
                </a:cubicBezTo>
                <a:lnTo>
                  <a:pt x="1337311" y="86677"/>
                </a:lnTo>
                <a:cubicBezTo>
                  <a:pt x="1336644" y="86011"/>
                  <a:pt x="1332453" y="87725"/>
                  <a:pt x="1329882" y="88011"/>
                </a:cubicBezTo>
                <a:lnTo>
                  <a:pt x="1327310" y="88297"/>
                </a:lnTo>
                <a:cubicBezTo>
                  <a:pt x="1324547" y="88201"/>
                  <a:pt x="1320166" y="86963"/>
                  <a:pt x="1317690" y="85439"/>
                </a:cubicBezTo>
                <a:cubicBezTo>
                  <a:pt x="1315213" y="83915"/>
                  <a:pt x="1306355" y="87916"/>
                  <a:pt x="1303593" y="88011"/>
                </a:cubicBezTo>
                <a:cubicBezTo>
                  <a:pt x="1300735" y="88011"/>
                  <a:pt x="1291020" y="88011"/>
                  <a:pt x="1288162" y="88011"/>
                </a:cubicBezTo>
                <a:cubicBezTo>
                  <a:pt x="1285304" y="87916"/>
                  <a:pt x="1275208" y="88678"/>
                  <a:pt x="1271970" y="89344"/>
                </a:cubicBezTo>
                <a:lnTo>
                  <a:pt x="1269017" y="89344"/>
                </a:lnTo>
                <a:cubicBezTo>
                  <a:pt x="1266254" y="89344"/>
                  <a:pt x="1263397" y="88106"/>
                  <a:pt x="1260730" y="88201"/>
                </a:cubicBezTo>
                <a:lnTo>
                  <a:pt x="1255396" y="88487"/>
                </a:lnTo>
                <a:cubicBezTo>
                  <a:pt x="1249586" y="88297"/>
                  <a:pt x="1240632" y="88201"/>
                  <a:pt x="1235584" y="88297"/>
                </a:cubicBezTo>
                <a:cubicBezTo>
                  <a:pt x="1230536" y="88392"/>
                  <a:pt x="1215391" y="90583"/>
                  <a:pt x="1212248" y="89916"/>
                </a:cubicBezTo>
                <a:lnTo>
                  <a:pt x="1209390" y="89725"/>
                </a:lnTo>
                <a:lnTo>
                  <a:pt x="1205295" y="89535"/>
                </a:lnTo>
                <a:cubicBezTo>
                  <a:pt x="1200818" y="90011"/>
                  <a:pt x="1195198" y="90011"/>
                  <a:pt x="1192912" y="89535"/>
                </a:cubicBezTo>
                <a:cubicBezTo>
                  <a:pt x="1190626" y="89059"/>
                  <a:pt x="1182816" y="92202"/>
                  <a:pt x="1179768" y="92488"/>
                </a:cubicBezTo>
                <a:cubicBezTo>
                  <a:pt x="1176720" y="92869"/>
                  <a:pt x="1165385" y="92392"/>
                  <a:pt x="1161861" y="92488"/>
                </a:cubicBezTo>
                <a:cubicBezTo>
                  <a:pt x="1158336" y="92583"/>
                  <a:pt x="1143001" y="92583"/>
                  <a:pt x="1135667" y="93059"/>
                </a:cubicBezTo>
                <a:cubicBezTo>
                  <a:pt x="1128333" y="93535"/>
                  <a:pt x="1102710" y="94297"/>
                  <a:pt x="1095090" y="94392"/>
                </a:cubicBezTo>
                <a:cubicBezTo>
                  <a:pt x="1087566" y="94488"/>
                  <a:pt x="1066325" y="94774"/>
                  <a:pt x="1064801" y="95536"/>
                </a:cubicBezTo>
                <a:cubicBezTo>
                  <a:pt x="1063277" y="96298"/>
                  <a:pt x="1056228" y="94297"/>
                  <a:pt x="1054228" y="94107"/>
                </a:cubicBezTo>
                <a:cubicBezTo>
                  <a:pt x="1052228" y="93821"/>
                  <a:pt x="1044703" y="96583"/>
                  <a:pt x="1041084" y="96774"/>
                </a:cubicBezTo>
                <a:cubicBezTo>
                  <a:pt x="1037464" y="96964"/>
                  <a:pt x="1022986" y="96679"/>
                  <a:pt x="1017080" y="96774"/>
                </a:cubicBezTo>
                <a:cubicBezTo>
                  <a:pt x="1011175" y="96869"/>
                  <a:pt x="990982" y="96679"/>
                  <a:pt x="985267" y="97346"/>
                </a:cubicBezTo>
                <a:cubicBezTo>
                  <a:pt x="979552" y="98012"/>
                  <a:pt x="955168" y="98488"/>
                  <a:pt x="943833" y="98488"/>
                </a:cubicBezTo>
                <a:lnTo>
                  <a:pt x="933546" y="98488"/>
                </a:lnTo>
                <a:lnTo>
                  <a:pt x="922783" y="98488"/>
                </a:lnTo>
                <a:cubicBezTo>
                  <a:pt x="910972" y="98488"/>
                  <a:pt x="898780" y="98488"/>
                  <a:pt x="895637" y="98584"/>
                </a:cubicBezTo>
                <a:lnTo>
                  <a:pt x="893351" y="100489"/>
                </a:lnTo>
                <a:cubicBezTo>
                  <a:pt x="891160" y="102298"/>
                  <a:pt x="889255" y="96488"/>
                  <a:pt x="886112" y="100108"/>
                </a:cubicBezTo>
                <a:lnTo>
                  <a:pt x="885445" y="100870"/>
                </a:lnTo>
                <a:cubicBezTo>
                  <a:pt x="882683" y="100393"/>
                  <a:pt x="878682" y="100679"/>
                  <a:pt x="876587" y="101441"/>
                </a:cubicBezTo>
                <a:cubicBezTo>
                  <a:pt x="874491" y="102203"/>
                  <a:pt x="866395" y="99441"/>
                  <a:pt x="861633" y="100489"/>
                </a:cubicBezTo>
                <a:lnTo>
                  <a:pt x="857251" y="100489"/>
                </a:lnTo>
                <a:lnTo>
                  <a:pt x="823723" y="100679"/>
                </a:lnTo>
                <a:cubicBezTo>
                  <a:pt x="786861" y="100679"/>
                  <a:pt x="752857" y="99917"/>
                  <a:pt x="748190" y="98965"/>
                </a:cubicBezTo>
                <a:lnTo>
                  <a:pt x="744570" y="102203"/>
                </a:lnTo>
                <a:lnTo>
                  <a:pt x="743999" y="102679"/>
                </a:lnTo>
                <a:cubicBezTo>
                  <a:pt x="742475" y="102489"/>
                  <a:pt x="739046" y="102013"/>
                  <a:pt x="736284" y="101632"/>
                </a:cubicBezTo>
                <a:cubicBezTo>
                  <a:pt x="733617" y="101251"/>
                  <a:pt x="725806" y="101346"/>
                  <a:pt x="724853" y="102108"/>
                </a:cubicBezTo>
                <a:cubicBezTo>
                  <a:pt x="723901" y="102870"/>
                  <a:pt x="719805" y="101155"/>
                  <a:pt x="718662" y="101632"/>
                </a:cubicBezTo>
                <a:cubicBezTo>
                  <a:pt x="717519" y="102108"/>
                  <a:pt x="712185" y="102394"/>
                  <a:pt x="709423" y="102203"/>
                </a:cubicBezTo>
                <a:lnTo>
                  <a:pt x="706946" y="101917"/>
                </a:lnTo>
                <a:lnTo>
                  <a:pt x="695231" y="102584"/>
                </a:lnTo>
                <a:lnTo>
                  <a:pt x="692659" y="102679"/>
                </a:lnTo>
                <a:cubicBezTo>
                  <a:pt x="689897" y="102679"/>
                  <a:pt x="687135" y="102013"/>
                  <a:pt x="686563" y="101155"/>
                </a:cubicBezTo>
                <a:cubicBezTo>
                  <a:pt x="685992" y="100298"/>
                  <a:pt x="680753" y="102013"/>
                  <a:pt x="678276" y="102108"/>
                </a:cubicBezTo>
                <a:lnTo>
                  <a:pt x="675990" y="101917"/>
                </a:lnTo>
                <a:cubicBezTo>
                  <a:pt x="674847" y="101822"/>
                  <a:pt x="673419" y="100489"/>
                  <a:pt x="672847" y="100774"/>
                </a:cubicBezTo>
                <a:lnTo>
                  <a:pt x="664084" y="104680"/>
                </a:lnTo>
                <a:cubicBezTo>
                  <a:pt x="653892" y="103537"/>
                  <a:pt x="637033" y="102679"/>
                  <a:pt x="626651" y="102775"/>
                </a:cubicBezTo>
                <a:lnTo>
                  <a:pt x="617221" y="102775"/>
                </a:lnTo>
                <a:lnTo>
                  <a:pt x="599219" y="102775"/>
                </a:lnTo>
                <a:lnTo>
                  <a:pt x="593599" y="102775"/>
                </a:lnTo>
                <a:cubicBezTo>
                  <a:pt x="587503" y="102965"/>
                  <a:pt x="580169" y="102679"/>
                  <a:pt x="577216" y="102203"/>
                </a:cubicBezTo>
                <a:cubicBezTo>
                  <a:pt x="574263" y="101727"/>
                  <a:pt x="563881" y="106013"/>
                  <a:pt x="559309" y="107537"/>
                </a:cubicBezTo>
                <a:lnTo>
                  <a:pt x="556261" y="103251"/>
                </a:lnTo>
                <a:cubicBezTo>
                  <a:pt x="555880" y="102775"/>
                  <a:pt x="553499" y="102489"/>
                  <a:pt x="552737" y="102870"/>
                </a:cubicBezTo>
                <a:lnTo>
                  <a:pt x="548451" y="105346"/>
                </a:lnTo>
                <a:cubicBezTo>
                  <a:pt x="543593" y="104299"/>
                  <a:pt x="535687" y="103917"/>
                  <a:pt x="530734" y="104489"/>
                </a:cubicBezTo>
                <a:lnTo>
                  <a:pt x="526257" y="104870"/>
                </a:lnTo>
                <a:cubicBezTo>
                  <a:pt x="521114" y="105251"/>
                  <a:pt x="515970" y="104965"/>
                  <a:pt x="510827" y="104965"/>
                </a:cubicBezTo>
                <a:lnTo>
                  <a:pt x="496635" y="104965"/>
                </a:lnTo>
                <a:lnTo>
                  <a:pt x="481204" y="104965"/>
                </a:lnTo>
                <a:lnTo>
                  <a:pt x="467012" y="104965"/>
                </a:lnTo>
                <a:lnTo>
                  <a:pt x="451581" y="104965"/>
                </a:lnTo>
                <a:lnTo>
                  <a:pt x="446819" y="104965"/>
                </a:lnTo>
                <a:cubicBezTo>
                  <a:pt x="441580" y="105061"/>
                  <a:pt x="434151" y="104584"/>
                  <a:pt x="430245" y="104013"/>
                </a:cubicBezTo>
                <a:cubicBezTo>
                  <a:pt x="426340" y="103441"/>
                  <a:pt x="415196" y="106489"/>
                  <a:pt x="413767" y="105918"/>
                </a:cubicBezTo>
                <a:cubicBezTo>
                  <a:pt x="412338" y="105442"/>
                  <a:pt x="403575" y="104775"/>
                  <a:pt x="397479" y="104489"/>
                </a:cubicBezTo>
                <a:cubicBezTo>
                  <a:pt x="391383" y="104204"/>
                  <a:pt x="373762" y="106680"/>
                  <a:pt x="371667" y="106585"/>
                </a:cubicBezTo>
                <a:cubicBezTo>
                  <a:pt x="369476" y="106489"/>
                  <a:pt x="362808" y="106394"/>
                  <a:pt x="361284" y="105442"/>
                </a:cubicBezTo>
                <a:cubicBezTo>
                  <a:pt x="359760" y="104489"/>
                  <a:pt x="352712" y="106871"/>
                  <a:pt x="350616" y="107156"/>
                </a:cubicBezTo>
                <a:cubicBezTo>
                  <a:pt x="348616" y="107442"/>
                  <a:pt x="341949" y="105346"/>
                  <a:pt x="339282" y="106013"/>
                </a:cubicBezTo>
                <a:cubicBezTo>
                  <a:pt x="336710" y="106680"/>
                  <a:pt x="327661" y="107156"/>
                  <a:pt x="325185" y="107442"/>
                </a:cubicBezTo>
                <a:cubicBezTo>
                  <a:pt x="322708" y="107728"/>
                  <a:pt x="314612" y="105632"/>
                  <a:pt x="312802" y="106013"/>
                </a:cubicBezTo>
                <a:cubicBezTo>
                  <a:pt x="310992" y="106394"/>
                  <a:pt x="302134" y="106775"/>
                  <a:pt x="297371" y="106775"/>
                </a:cubicBezTo>
                <a:cubicBezTo>
                  <a:pt x="292609" y="106775"/>
                  <a:pt x="273369" y="106299"/>
                  <a:pt x="265082" y="105537"/>
                </a:cubicBezTo>
                <a:lnTo>
                  <a:pt x="258033" y="108966"/>
                </a:lnTo>
                <a:lnTo>
                  <a:pt x="256700" y="109538"/>
                </a:lnTo>
                <a:cubicBezTo>
                  <a:pt x="254700" y="109156"/>
                  <a:pt x="249651" y="108966"/>
                  <a:pt x="245460" y="109156"/>
                </a:cubicBezTo>
                <a:lnTo>
                  <a:pt x="242793" y="107823"/>
                </a:lnTo>
                <a:lnTo>
                  <a:pt x="238412" y="105632"/>
                </a:lnTo>
                <a:cubicBezTo>
                  <a:pt x="235269" y="107347"/>
                  <a:pt x="230316" y="108394"/>
                  <a:pt x="227553" y="107918"/>
                </a:cubicBezTo>
                <a:lnTo>
                  <a:pt x="224410" y="108871"/>
                </a:lnTo>
                <a:lnTo>
                  <a:pt x="220981" y="109823"/>
                </a:lnTo>
                <a:cubicBezTo>
                  <a:pt x="216600" y="109347"/>
                  <a:pt x="211361" y="109252"/>
                  <a:pt x="209456" y="109633"/>
                </a:cubicBezTo>
                <a:cubicBezTo>
                  <a:pt x="207551" y="110014"/>
                  <a:pt x="193740" y="106966"/>
                  <a:pt x="181928" y="106204"/>
                </a:cubicBezTo>
                <a:lnTo>
                  <a:pt x="172118" y="110871"/>
                </a:lnTo>
                <a:lnTo>
                  <a:pt x="168594" y="112585"/>
                </a:lnTo>
                <a:cubicBezTo>
                  <a:pt x="164688" y="111823"/>
                  <a:pt x="159354" y="111157"/>
                  <a:pt x="156783" y="111252"/>
                </a:cubicBezTo>
                <a:cubicBezTo>
                  <a:pt x="154211" y="111252"/>
                  <a:pt x="145257" y="111347"/>
                  <a:pt x="142686" y="111538"/>
                </a:cubicBezTo>
                <a:cubicBezTo>
                  <a:pt x="140114" y="111728"/>
                  <a:pt x="134113" y="110585"/>
                  <a:pt x="133065" y="110871"/>
                </a:cubicBezTo>
                <a:cubicBezTo>
                  <a:pt x="132018" y="111252"/>
                  <a:pt x="126112" y="111347"/>
                  <a:pt x="122778" y="111252"/>
                </a:cubicBezTo>
                <a:cubicBezTo>
                  <a:pt x="119444" y="111252"/>
                  <a:pt x="108491" y="110966"/>
                  <a:pt x="105824" y="110776"/>
                </a:cubicBezTo>
                <a:cubicBezTo>
                  <a:pt x="103061" y="110490"/>
                  <a:pt x="94965" y="111157"/>
                  <a:pt x="92679" y="110585"/>
                </a:cubicBezTo>
                <a:cubicBezTo>
                  <a:pt x="90393" y="109918"/>
                  <a:pt x="85059" y="112871"/>
                  <a:pt x="84393" y="112300"/>
                </a:cubicBezTo>
                <a:cubicBezTo>
                  <a:pt x="83726" y="111728"/>
                  <a:pt x="80583" y="110299"/>
                  <a:pt x="79725" y="111061"/>
                </a:cubicBezTo>
                <a:cubicBezTo>
                  <a:pt x="78868" y="111823"/>
                  <a:pt x="73534" y="113252"/>
                  <a:pt x="70772" y="113252"/>
                </a:cubicBezTo>
                <a:lnTo>
                  <a:pt x="68200" y="113252"/>
                </a:lnTo>
                <a:cubicBezTo>
                  <a:pt x="63437" y="113252"/>
                  <a:pt x="58770" y="113252"/>
                  <a:pt x="54008" y="113252"/>
                </a:cubicBezTo>
                <a:lnTo>
                  <a:pt x="51341" y="113252"/>
                </a:lnTo>
                <a:cubicBezTo>
                  <a:pt x="50198" y="111538"/>
                  <a:pt x="48864" y="110204"/>
                  <a:pt x="48293" y="110204"/>
                </a:cubicBezTo>
                <a:cubicBezTo>
                  <a:pt x="47817" y="110204"/>
                  <a:pt x="46483" y="110966"/>
                  <a:pt x="46293" y="111823"/>
                </a:cubicBezTo>
                <a:cubicBezTo>
                  <a:pt x="46102" y="112776"/>
                  <a:pt x="39435" y="112681"/>
                  <a:pt x="34958" y="112109"/>
                </a:cubicBezTo>
                <a:lnTo>
                  <a:pt x="30862" y="112109"/>
                </a:lnTo>
                <a:lnTo>
                  <a:pt x="27719" y="112109"/>
                </a:lnTo>
                <a:cubicBezTo>
                  <a:pt x="24004" y="112014"/>
                  <a:pt x="21527" y="111823"/>
                  <a:pt x="22194" y="111538"/>
                </a:cubicBezTo>
                <a:cubicBezTo>
                  <a:pt x="22861" y="111347"/>
                  <a:pt x="24290" y="109633"/>
                  <a:pt x="23147" y="108394"/>
                </a:cubicBezTo>
                <a:cubicBezTo>
                  <a:pt x="22099" y="107156"/>
                  <a:pt x="21432" y="102394"/>
                  <a:pt x="21909" y="100870"/>
                </a:cubicBezTo>
                <a:cubicBezTo>
                  <a:pt x="22385" y="99346"/>
                  <a:pt x="22766" y="94774"/>
                  <a:pt x="21242" y="94774"/>
                </a:cubicBezTo>
                <a:cubicBezTo>
                  <a:pt x="19718" y="94774"/>
                  <a:pt x="16289" y="95250"/>
                  <a:pt x="16575" y="95821"/>
                </a:cubicBezTo>
                <a:cubicBezTo>
                  <a:pt x="16860" y="96393"/>
                  <a:pt x="17051" y="98107"/>
                  <a:pt x="16289" y="98298"/>
                </a:cubicBezTo>
                <a:cubicBezTo>
                  <a:pt x="15527" y="98488"/>
                  <a:pt x="13145" y="97346"/>
                  <a:pt x="11717" y="96298"/>
                </a:cubicBezTo>
                <a:cubicBezTo>
                  <a:pt x="10383" y="95250"/>
                  <a:pt x="3620" y="92869"/>
                  <a:pt x="2287" y="91630"/>
                </a:cubicBezTo>
                <a:cubicBezTo>
                  <a:pt x="953" y="90392"/>
                  <a:pt x="-1428" y="85344"/>
                  <a:pt x="1144" y="84772"/>
                </a:cubicBezTo>
                <a:cubicBezTo>
                  <a:pt x="3811" y="84201"/>
                  <a:pt x="6764" y="90868"/>
                  <a:pt x="8574" y="92107"/>
                </a:cubicBezTo>
                <a:lnTo>
                  <a:pt x="10764" y="92107"/>
                </a:lnTo>
                <a:cubicBezTo>
                  <a:pt x="11526" y="92107"/>
                  <a:pt x="12479" y="91059"/>
                  <a:pt x="12955" y="90297"/>
                </a:cubicBezTo>
                <a:lnTo>
                  <a:pt x="13241" y="89916"/>
                </a:lnTo>
                <a:cubicBezTo>
                  <a:pt x="12765" y="89154"/>
                  <a:pt x="11812" y="88678"/>
                  <a:pt x="11145" y="88963"/>
                </a:cubicBezTo>
                <a:cubicBezTo>
                  <a:pt x="10478" y="89154"/>
                  <a:pt x="8288" y="89154"/>
                  <a:pt x="8288" y="88201"/>
                </a:cubicBezTo>
                <a:cubicBezTo>
                  <a:pt x="8288" y="87249"/>
                  <a:pt x="10478" y="84106"/>
                  <a:pt x="13145" y="83534"/>
                </a:cubicBezTo>
                <a:cubicBezTo>
                  <a:pt x="15812" y="82867"/>
                  <a:pt x="23433" y="80010"/>
                  <a:pt x="23433" y="78772"/>
                </a:cubicBezTo>
                <a:cubicBezTo>
                  <a:pt x="23433" y="77533"/>
                  <a:pt x="24385" y="73533"/>
                  <a:pt x="25528" y="74962"/>
                </a:cubicBezTo>
                <a:cubicBezTo>
                  <a:pt x="26671" y="76390"/>
                  <a:pt x="31243" y="78676"/>
                  <a:pt x="33053" y="76962"/>
                </a:cubicBezTo>
                <a:lnTo>
                  <a:pt x="33719" y="75342"/>
                </a:lnTo>
                <a:cubicBezTo>
                  <a:pt x="34482" y="73152"/>
                  <a:pt x="35053" y="73723"/>
                  <a:pt x="36768" y="74676"/>
                </a:cubicBezTo>
                <a:lnTo>
                  <a:pt x="38006" y="75342"/>
                </a:lnTo>
                <a:cubicBezTo>
                  <a:pt x="39911" y="75438"/>
                  <a:pt x="45054" y="75533"/>
                  <a:pt x="49341" y="75533"/>
                </a:cubicBezTo>
                <a:cubicBezTo>
                  <a:pt x="53627" y="75533"/>
                  <a:pt x="64009" y="72104"/>
                  <a:pt x="63057" y="71723"/>
                </a:cubicBezTo>
                <a:cubicBezTo>
                  <a:pt x="62104" y="71342"/>
                  <a:pt x="65343" y="68961"/>
                  <a:pt x="72391" y="67246"/>
                </a:cubicBezTo>
                <a:lnTo>
                  <a:pt x="80011" y="70009"/>
                </a:lnTo>
                <a:cubicBezTo>
                  <a:pt x="81440" y="70580"/>
                  <a:pt x="82964" y="71056"/>
                  <a:pt x="84488" y="71247"/>
                </a:cubicBezTo>
                <a:lnTo>
                  <a:pt x="85631" y="71342"/>
                </a:lnTo>
                <a:cubicBezTo>
                  <a:pt x="87536" y="70866"/>
                  <a:pt x="88107" y="69342"/>
                  <a:pt x="87060" y="68104"/>
                </a:cubicBezTo>
                <a:cubicBezTo>
                  <a:pt x="85917" y="66865"/>
                  <a:pt x="84107" y="63246"/>
                  <a:pt x="85440" y="62865"/>
                </a:cubicBezTo>
                <a:lnTo>
                  <a:pt x="86583" y="63055"/>
                </a:lnTo>
                <a:cubicBezTo>
                  <a:pt x="87917" y="63246"/>
                  <a:pt x="89536" y="64579"/>
                  <a:pt x="90203" y="64198"/>
                </a:cubicBezTo>
                <a:lnTo>
                  <a:pt x="94489" y="62103"/>
                </a:lnTo>
                <a:cubicBezTo>
                  <a:pt x="97156" y="64579"/>
                  <a:pt x="100109" y="66675"/>
                  <a:pt x="101157" y="66770"/>
                </a:cubicBezTo>
                <a:cubicBezTo>
                  <a:pt x="102204" y="66865"/>
                  <a:pt x="106395" y="66675"/>
                  <a:pt x="105443" y="65722"/>
                </a:cubicBezTo>
                <a:cubicBezTo>
                  <a:pt x="104395" y="64770"/>
                  <a:pt x="105443" y="62579"/>
                  <a:pt x="107538" y="61055"/>
                </a:cubicBezTo>
                <a:cubicBezTo>
                  <a:pt x="109634" y="59436"/>
                  <a:pt x="117540" y="59150"/>
                  <a:pt x="118968" y="59246"/>
                </a:cubicBezTo>
                <a:cubicBezTo>
                  <a:pt x="120397" y="59436"/>
                  <a:pt x="126398" y="59055"/>
                  <a:pt x="128493" y="59341"/>
                </a:cubicBezTo>
                <a:cubicBezTo>
                  <a:pt x="130684" y="59626"/>
                  <a:pt x="137066" y="59150"/>
                  <a:pt x="140019" y="59912"/>
                </a:cubicBezTo>
                <a:cubicBezTo>
                  <a:pt x="142971" y="60674"/>
                  <a:pt x="148972" y="55340"/>
                  <a:pt x="150591" y="55531"/>
                </a:cubicBezTo>
                <a:cubicBezTo>
                  <a:pt x="152211" y="55721"/>
                  <a:pt x="155259" y="58769"/>
                  <a:pt x="155544" y="59150"/>
                </a:cubicBezTo>
                <a:cubicBezTo>
                  <a:pt x="155830" y="59531"/>
                  <a:pt x="156973" y="60007"/>
                  <a:pt x="157544" y="59341"/>
                </a:cubicBezTo>
                <a:lnTo>
                  <a:pt x="157544" y="58769"/>
                </a:lnTo>
                <a:lnTo>
                  <a:pt x="157640" y="53054"/>
                </a:lnTo>
                <a:cubicBezTo>
                  <a:pt x="162593" y="53911"/>
                  <a:pt x="169355" y="55721"/>
                  <a:pt x="172499" y="57150"/>
                </a:cubicBezTo>
                <a:lnTo>
                  <a:pt x="176499" y="55245"/>
                </a:lnTo>
                <a:lnTo>
                  <a:pt x="180119" y="53530"/>
                </a:lnTo>
                <a:cubicBezTo>
                  <a:pt x="185167" y="52959"/>
                  <a:pt x="190977" y="51911"/>
                  <a:pt x="192977" y="51054"/>
                </a:cubicBezTo>
                <a:cubicBezTo>
                  <a:pt x="195073" y="50197"/>
                  <a:pt x="200026" y="53626"/>
                  <a:pt x="200978" y="53340"/>
                </a:cubicBezTo>
                <a:lnTo>
                  <a:pt x="201264" y="52864"/>
                </a:lnTo>
                <a:lnTo>
                  <a:pt x="201836" y="51911"/>
                </a:lnTo>
                <a:cubicBezTo>
                  <a:pt x="202979" y="51625"/>
                  <a:pt x="205932" y="51816"/>
                  <a:pt x="208599" y="52483"/>
                </a:cubicBezTo>
                <a:lnTo>
                  <a:pt x="210980" y="52483"/>
                </a:lnTo>
                <a:lnTo>
                  <a:pt x="214504" y="52483"/>
                </a:lnTo>
                <a:cubicBezTo>
                  <a:pt x="218219" y="51721"/>
                  <a:pt x="222410" y="50863"/>
                  <a:pt x="223934" y="50578"/>
                </a:cubicBezTo>
                <a:cubicBezTo>
                  <a:pt x="225458" y="50292"/>
                  <a:pt x="232125" y="50006"/>
                  <a:pt x="234983" y="49721"/>
                </a:cubicBezTo>
                <a:cubicBezTo>
                  <a:pt x="237840" y="49435"/>
                  <a:pt x="247937" y="48863"/>
                  <a:pt x="250985" y="49244"/>
                </a:cubicBezTo>
                <a:cubicBezTo>
                  <a:pt x="254033" y="49721"/>
                  <a:pt x="263844" y="46672"/>
                  <a:pt x="266892" y="46387"/>
                </a:cubicBezTo>
                <a:cubicBezTo>
                  <a:pt x="269844" y="46101"/>
                  <a:pt x="278512" y="47625"/>
                  <a:pt x="279941" y="46672"/>
                </a:cubicBezTo>
                <a:cubicBezTo>
                  <a:pt x="281274" y="45815"/>
                  <a:pt x="286799" y="47530"/>
                  <a:pt x="288132" y="46672"/>
                </a:cubicBezTo>
                <a:cubicBezTo>
                  <a:pt x="289466" y="45815"/>
                  <a:pt x="294133" y="47530"/>
                  <a:pt x="294990" y="46863"/>
                </a:cubicBezTo>
                <a:cubicBezTo>
                  <a:pt x="295847" y="46196"/>
                  <a:pt x="298895" y="44958"/>
                  <a:pt x="299943" y="45720"/>
                </a:cubicBezTo>
                <a:cubicBezTo>
                  <a:pt x="300896" y="46482"/>
                  <a:pt x="304801" y="48006"/>
                  <a:pt x="306516" y="47530"/>
                </a:cubicBezTo>
                <a:cubicBezTo>
                  <a:pt x="308230" y="47054"/>
                  <a:pt x="314993" y="46672"/>
                  <a:pt x="317755" y="46863"/>
                </a:cubicBezTo>
                <a:cubicBezTo>
                  <a:pt x="320422" y="47054"/>
                  <a:pt x="328518" y="46291"/>
                  <a:pt x="330614" y="46387"/>
                </a:cubicBezTo>
                <a:cubicBezTo>
                  <a:pt x="332614" y="46577"/>
                  <a:pt x="338996" y="45815"/>
                  <a:pt x="340520" y="45244"/>
                </a:cubicBezTo>
                <a:cubicBezTo>
                  <a:pt x="341949" y="44672"/>
                  <a:pt x="348044" y="43910"/>
                  <a:pt x="350807" y="43434"/>
                </a:cubicBezTo>
                <a:cubicBezTo>
                  <a:pt x="353569" y="42863"/>
                  <a:pt x="361761" y="46577"/>
                  <a:pt x="363570" y="47149"/>
                </a:cubicBezTo>
                <a:cubicBezTo>
                  <a:pt x="365285" y="47720"/>
                  <a:pt x="367380" y="43243"/>
                  <a:pt x="368333" y="42863"/>
                </a:cubicBezTo>
                <a:lnTo>
                  <a:pt x="368809" y="43053"/>
                </a:lnTo>
                <a:lnTo>
                  <a:pt x="372810" y="44863"/>
                </a:lnTo>
                <a:cubicBezTo>
                  <a:pt x="376905" y="43529"/>
                  <a:pt x="380620" y="42291"/>
                  <a:pt x="381001" y="42100"/>
                </a:cubicBezTo>
                <a:lnTo>
                  <a:pt x="381287" y="42196"/>
                </a:lnTo>
                <a:cubicBezTo>
                  <a:pt x="383573" y="42863"/>
                  <a:pt x="386049" y="44482"/>
                  <a:pt x="387859" y="44005"/>
                </a:cubicBezTo>
                <a:lnTo>
                  <a:pt x="390050" y="43529"/>
                </a:lnTo>
                <a:cubicBezTo>
                  <a:pt x="391955" y="43910"/>
                  <a:pt x="394431" y="43720"/>
                  <a:pt x="395574" y="43053"/>
                </a:cubicBezTo>
                <a:cubicBezTo>
                  <a:pt x="396717" y="42386"/>
                  <a:pt x="402146" y="42958"/>
                  <a:pt x="404623" y="43815"/>
                </a:cubicBezTo>
                <a:lnTo>
                  <a:pt x="406909" y="44196"/>
                </a:lnTo>
                <a:lnTo>
                  <a:pt x="408433" y="44482"/>
                </a:lnTo>
                <a:cubicBezTo>
                  <a:pt x="410243" y="44196"/>
                  <a:pt x="413767" y="43720"/>
                  <a:pt x="416244" y="43529"/>
                </a:cubicBezTo>
                <a:cubicBezTo>
                  <a:pt x="418720" y="43339"/>
                  <a:pt x="427674" y="43529"/>
                  <a:pt x="430912" y="45244"/>
                </a:cubicBezTo>
                <a:lnTo>
                  <a:pt x="434722" y="42481"/>
                </a:lnTo>
                <a:cubicBezTo>
                  <a:pt x="436913" y="40862"/>
                  <a:pt x="441390" y="43529"/>
                  <a:pt x="444247" y="40957"/>
                </a:cubicBezTo>
                <a:cubicBezTo>
                  <a:pt x="444533" y="40672"/>
                  <a:pt x="446533" y="41910"/>
                  <a:pt x="447867" y="42291"/>
                </a:cubicBezTo>
                <a:lnTo>
                  <a:pt x="453582" y="43624"/>
                </a:lnTo>
                <a:cubicBezTo>
                  <a:pt x="459868" y="42863"/>
                  <a:pt x="466250" y="41529"/>
                  <a:pt x="467678" y="40576"/>
                </a:cubicBezTo>
                <a:cubicBezTo>
                  <a:pt x="469107" y="39624"/>
                  <a:pt x="474346" y="41338"/>
                  <a:pt x="475489" y="40196"/>
                </a:cubicBezTo>
                <a:cubicBezTo>
                  <a:pt x="476632" y="39052"/>
                  <a:pt x="481204" y="41910"/>
                  <a:pt x="481871" y="42196"/>
                </a:cubicBezTo>
                <a:cubicBezTo>
                  <a:pt x="482633" y="42481"/>
                  <a:pt x="486062" y="42672"/>
                  <a:pt x="488634" y="43148"/>
                </a:cubicBezTo>
                <a:cubicBezTo>
                  <a:pt x="491205" y="43624"/>
                  <a:pt x="500730" y="41338"/>
                  <a:pt x="505302" y="40957"/>
                </a:cubicBezTo>
                <a:lnTo>
                  <a:pt x="508636" y="43720"/>
                </a:lnTo>
                <a:lnTo>
                  <a:pt x="509112" y="44101"/>
                </a:lnTo>
                <a:cubicBezTo>
                  <a:pt x="510541" y="44386"/>
                  <a:pt x="512636" y="43720"/>
                  <a:pt x="513779" y="42577"/>
                </a:cubicBezTo>
                <a:cubicBezTo>
                  <a:pt x="514922" y="41434"/>
                  <a:pt x="518066" y="40576"/>
                  <a:pt x="519971" y="40291"/>
                </a:cubicBezTo>
                <a:cubicBezTo>
                  <a:pt x="521876" y="40005"/>
                  <a:pt x="531305" y="40767"/>
                  <a:pt x="536354" y="41624"/>
                </a:cubicBezTo>
                <a:lnTo>
                  <a:pt x="540354" y="38195"/>
                </a:lnTo>
                <a:cubicBezTo>
                  <a:pt x="541402" y="37338"/>
                  <a:pt x="544831" y="38576"/>
                  <a:pt x="546545" y="37909"/>
                </a:cubicBezTo>
                <a:lnTo>
                  <a:pt x="550546" y="36385"/>
                </a:lnTo>
                <a:cubicBezTo>
                  <a:pt x="553975" y="38005"/>
                  <a:pt x="557976" y="39433"/>
                  <a:pt x="559309" y="39624"/>
                </a:cubicBezTo>
                <a:cubicBezTo>
                  <a:pt x="560738" y="39814"/>
                  <a:pt x="565977" y="38767"/>
                  <a:pt x="567882" y="39338"/>
                </a:cubicBezTo>
                <a:lnTo>
                  <a:pt x="569596" y="40100"/>
                </a:lnTo>
                <a:cubicBezTo>
                  <a:pt x="571787" y="41148"/>
                  <a:pt x="572835" y="36100"/>
                  <a:pt x="575692" y="39338"/>
                </a:cubicBezTo>
                <a:cubicBezTo>
                  <a:pt x="575978" y="39624"/>
                  <a:pt x="578835" y="38100"/>
                  <a:pt x="580550" y="38005"/>
                </a:cubicBezTo>
                <a:lnTo>
                  <a:pt x="582931" y="38005"/>
                </a:lnTo>
                <a:cubicBezTo>
                  <a:pt x="585503" y="38576"/>
                  <a:pt x="588455" y="39338"/>
                  <a:pt x="589313" y="39624"/>
                </a:cubicBezTo>
                <a:cubicBezTo>
                  <a:pt x="590265" y="39910"/>
                  <a:pt x="595885" y="39243"/>
                  <a:pt x="599314" y="39433"/>
                </a:cubicBezTo>
                <a:cubicBezTo>
                  <a:pt x="602743" y="39624"/>
                  <a:pt x="611696" y="36385"/>
                  <a:pt x="612649" y="36766"/>
                </a:cubicBezTo>
                <a:cubicBezTo>
                  <a:pt x="613602" y="37147"/>
                  <a:pt x="618174" y="39338"/>
                  <a:pt x="620555" y="40957"/>
                </a:cubicBezTo>
                <a:lnTo>
                  <a:pt x="622936" y="37719"/>
                </a:lnTo>
                <a:lnTo>
                  <a:pt x="626555" y="32766"/>
                </a:lnTo>
                <a:cubicBezTo>
                  <a:pt x="631890" y="34861"/>
                  <a:pt x="638652" y="37052"/>
                  <a:pt x="641700" y="37624"/>
                </a:cubicBezTo>
                <a:cubicBezTo>
                  <a:pt x="644653" y="38195"/>
                  <a:pt x="654750" y="35814"/>
                  <a:pt x="657036" y="34957"/>
                </a:cubicBezTo>
                <a:cubicBezTo>
                  <a:pt x="659321" y="34099"/>
                  <a:pt x="665703" y="34004"/>
                  <a:pt x="667989" y="33528"/>
                </a:cubicBezTo>
                <a:lnTo>
                  <a:pt x="669513" y="34385"/>
                </a:lnTo>
                <a:lnTo>
                  <a:pt x="671133" y="35338"/>
                </a:lnTo>
                <a:cubicBezTo>
                  <a:pt x="672561" y="36862"/>
                  <a:pt x="675228" y="36862"/>
                  <a:pt x="677133" y="35338"/>
                </a:cubicBezTo>
                <a:lnTo>
                  <a:pt x="678657" y="34099"/>
                </a:lnTo>
                <a:lnTo>
                  <a:pt x="678943" y="33909"/>
                </a:lnTo>
                <a:cubicBezTo>
                  <a:pt x="679895" y="33623"/>
                  <a:pt x="681515" y="34004"/>
                  <a:pt x="682658" y="34766"/>
                </a:cubicBezTo>
                <a:cubicBezTo>
                  <a:pt x="683801" y="35528"/>
                  <a:pt x="687896" y="36957"/>
                  <a:pt x="689040" y="36100"/>
                </a:cubicBezTo>
                <a:cubicBezTo>
                  <a:pt x="690278" y="35242"/>
                  <a:pt x="699993" y="35242"/>
                  <a:pt x="701898" y="35719"/>
                </a:cubicBezTo>
                <a:cubicBezTo>
                  <a:pt x="703803" y="36195"/>
                  <a:pt x="708375" y="35909"/>
                  <a:pt x="710280" y="36290"/>
                </a:cubicBezTo>
                <a:cubicBezTo>
                  <a:pt x="712185" y="36671"/>
                  <a:pt x="716376" y="35719"/>
                  <a:pt x="717900" y="35814"/>
                </a:cubicBezTo>
                <a:cubicBezTo>
                  <a:pt x="719424" y="35909"/>
                  <a:pt x="725044" y="35242"/>
                  <a:pt x="727044" y="34290"/>
                </a:cubicBezTo>
                <a:cubicBezTo>
                  <a:pt x="729045" y="33338"/>
                  <a:pt x="737427" y="36195"/>
                  <a:pt x="741427" y="36766"/>
                </a:cubicBezTo>
                <a:lnTo>
                  <a:pt x="743999" y="33718"/>
                </a:lnTo>
                <a:cubicBezTo>
                  <a:pt x="744285" y="33433"/>
                  <a:pt x="745618" y="33623"/>
                  <a:pt x="746475" y="33718"/>
                </a:cubicBezTo>
                <a:lnTo>
                  <a:pt x="751714" y="34385"/>
                </a:lnTo>
                <a:cubicBezTo>
                  <a:pt x="757429" y="35052"/>
                  <a:pt x="764382" y="34576"/>
                  <a:pt x="767049" y="33338"/>
                </a:cubicBezTo>
                <a:cubicBezTo>
                  <a:pt x="769716" y="32099"/>
                  <a:pt x="779718" y="35528"/>
                  <a:pt x="783051" y="35433"/>
                </a:cubicBezTo>
                <a:lnTo>
                  <a:pt x="785813" y="34861"/>
                </a:lnTo>
                <a:lnTo>
                  <a:pt x="788385" y="34290"/>
                </a:lnTo>
                <a:cubicBezTo>
                  <a:pt x="791243" y="34195"/>
                  <a:pt x="795815" y="33623"/>
                  <a:pt x="798577" y="33052"/>
                </a:cubicBezTo>
                <a:cubicBezTo>
                  <a:pt x="801339" y="32480"/>
                  <a:pt x="808769" y="35814"/>
                  <a:pt x="809721" y="36004"/>
                </a:cubicBezTo>
                <a:lnTo>
                  <a:pt x="810388" y="35814"/>
                </a:lnTo>
                <a:lnTo>
                  <a:pt x="817913" y="33052"/>
                </a:lnTo>
                <a:cubicBezTo>
                  <a:pt x="826676" y="33433"/>
                  <a:pt x="835629" y="33718"/>
                  <a:pt x="837820" y="33718"/>
                </a:cubicBezTo>
                <a:cubicBezTo>
                  <a:pt x="840011" y="33623"/>
                  <a:pt x="848202" y="34290"/>
                  <a:pt x="851631" y="36385"/>
                </a:cubicBezTo>
                <a:lnTo>
                  <a:pt x="854584" y="32004"/>
                </a:lnTo>
                <a:lnTo>
                  <a:pt x="855918" y="30099"/>
                </a:lnTo>
                <a:cubicBezTo>
                  <a:pt x="859632" y="31051"/>
                  <a:pt x="863442" y="32671"/>
                  <a:pt x="864490" y="33718"/>
                </a:cubicBezTo>
                <a:cubicBezTo>
                  <a:pt x="865538" y="34766"/>
                  <a:pt x="871062" y="32004"/>
                  <a:pt x="872586" y="31718"/>
                </a:cubicBezTo>
                <a:cubicBezTo>
                  <a:pt x="874110" y="31432"/>
                  <a:pt x="878778" y="33623"/>
                  <a:pt x="880302" y="33814"/>
                </a:cubicBezTo>
                <a:lnTo>
                  <a:pt x="880968" y="33338"/>
                </a:lnTo>
                <a:lnTo>
                  <a:pt x="884588" y="30766"/>
                </a:lnTo>
                <a:cubicBezTo>
                  <a:pt x="888112" y="32290"/>
                  <a:pt x="892970" y="33909"/>
                  <a:pt x="895446" y="34195"/>
                </a:cubicBezTo>
                <a:cubicBezTo>
                  <a:pt x="897923" y="34480"/>
                  <a:pt x="904876" y="32956"/>
                  <a:pt x="906686" y="32194"/>
                </a:cubicBezTo>
                <a:cubicBezTo>
                  <a:pt x="908400" y="31432"/>
                  <a:pt x="914306" y="33052"/>
                  <a:pt x="915163" y="32766"/>
                </a:cubicBezTo>
                <a:cubicBezTo>
                  <a:pt x="916116" y="32480"/>
                  <a:pt x="919354" y="31051"/>
                  <a:pt x="920307" y="30194"/>
                </a:cubicBezTo>
                <a:cubicBezTo>
                  <a:pt x="921259" y="29337"/>
                  <a:pt x="925164" y="30766"/>
                  <a:pt x="926021" y="29718"/>
                </a:cubicBezTo>
                <a:lnTo>
                  <a:pt x="928879" y="30861"/>
                </a:lnTo>
                <a:lnTo>
                  <a:pt x="932118" y="32194"/>
                </a:lnTo>
                <a:cubicBezTo>
                  <a:pt x="936880" y="31432"/>
                  <a:pt x="943262" y="30289"/>
                  <a:pt x="946310" y="29623"/>
                </a:cubicBezTo>
                <a:cubicBezTo>
                  <a:pt x="949358" y="28956"/>
                  <a:pt x="957359" y="30671"/>
                  <a:pt x="958787" y="30385"/>
                </a:cubicBezTo>
                <a:cubicBezTo>
                  <a:pt x="960121" y="30099"/>
                  <a:pt x="965741" y="30766"/>
                  <a:pt x="968217" y="31432"/>
                </a:cubicBezTo>
                <a:lnTo>
                  <a:pt x="970599" y="31623"/>
                </a:lnTo>
                <a:lnTo>
                  <a:pt x="971456" y="31718"/>
                </a:lnTo>
                <a:cubicBezTo>
                  <a:pt x="972789" y="30480"/>
                  <a:pt x="974123" y="30385"/>
                  <a:pt x="974409" y="31623"/>
                </a:cubicBezTo>
                <a:cubicBezTo>
                  <a:pt x="974694" y="32861"/>
                  <a:pt x="977266" y="35909"/>
                  <a:pt x="979076" y="34957"/>
                </a:cubicBezTo>
                <a:cubicBezTo>
                  <a:pt x="980981" y="34004"/>
                  <a:pt x="986886" y="31242"/>
                  <a:pt x="988410" y="30575"/>
                </a:cubicBezTo>
                <a:cubicBezTo>
                  <a:pt x="989934" y="29908"/>
                  <a:pt x="1000697" y="29813"/>
                  <a:pt x="1002603" y="30194"/>
                </a:cubicBezTo>
                <a:cubicBezTo>
                  <a:pt x="1004508" y="30575"/>
                  <a:pt x="1010603" y="28004"/>
                  <a:pt x="1012985" y="27717"/>
                </a:cubicBezTo>
                <a:cubicBezTo>
                  <a:pt x="1015366" y="27527"/>
                  <a:pt x="1023367" y="27813"/>
                  <a:pt x="1025462" y="28480"/>
                </a:cubicBezTo>
                <a:cubicBezTo>
                  <a:pt x="1027558" y="29146"/>
                  <a:pt x="1037845" y="28194"/>
                  <a:pt x="1043179" y="28099"/>
                </a:cubicBezTo>
                <a:lnTo>
                  <a:pt x="1046513" y="26384"/>
                </a:lnTo>
                <a:lnTo>
                  <a:pt x="1049466" y="24860"/>
                </a:lnTo>
                <a:cubicBezTo>
                  <a:pt x="1051371" y="26098"/>
                  <a:pt x="1053561" y="27622"/>
                  <a:pt x="1054514" y="28384"/>
                </a:cubicBezTo>
                <a:cubicBezTo>
                  <a:pt x="1055466" y="29051"/>
                  <a:pt x="1063467" y="27717"/>
                  <a:pt x="1067563" y="26670"/>
                </a:cubicBezTo>
                <a:cubicBezTo>
                  <a:pt x="1071659" y="25622"/>
                  <a:pt x="1084327" y="25908"/>
                  <a:pt x="1086042" y="26384"/>
                </a:cubicBezTo>
                <a:cubicBezTo>
                  <a:pt x="1087756" y="26956"/>
                  <a:pt x="1094138" y="26956"/>
                  <a:pt x="1096519" y="26575"/>
                </a:cubicBezTo>
                <a:cubicBezTo>
                  <a:pt x="1098900" y="26194"/>
                  <a:pt x="1107282" y="25622"/>
                  <a:pt x="1109759" y="25813"/>
                </a:cubicBezTo>
                <a:cubicBezTo>
                  <a:pt x="1112235" y="26003"/>
                  <a:pt x="1118903" y="24384"/>
                  <a:pt x="1120332" y="23813"/>
                </a:cubicBezTo>
                <a:cubicBezTo>
                  <a:pt x="1121665" y="23241"/>
                  <a:pt x="1125570" y="25336"/>
                  <a:pt x="1125951" y="25527"/>
                </a:cubicBezTo>
                <a:lnTo>
                  <a:pt x="1126332" y="25432"/>
                </a:lnTo>
                <a:cubicBezTo>
                  <a:pt x="1128523" y="24765"/>
                  <a:pt x="1130714" y="23622"/>
                  <a:pt x="1133000" y="23431"/>
                </a:cubicBezTo>
                <a:cubicBezTo>
                  <a:pt x="1135000" y="23241"/>
                  <a:pt x="1137286" y="24765"/>
                  <a:pt x="1139191" y="24479"/>
                </a:cubicBezTo>
                <a:lnTo>
                  <a:pt x="1142144" y="24003"/>
                </a:lnTo>
                <a:cubicBezTo>
                  <a:pt x="1145478" y="23717"/>
                  <a:pt x="1149859" y="23241"/>
                  <a:pt x="1151954" y="22765"/>
                </a:cubicBezTo>
                <a:cubicBezTo>
                  <a:pt x="1154050" y="22288"/>
                  <a:pt x="1159003" y="24479"/>
                  <a:pt x="1159479" y="23622"/>
                </a:cubicBezTo>
                <a:lnTo>
                  <a:pt x="1160146" y="22955"/>
                </a:lnTo>
                <a:lnTo>
                  <a:pt x="1160622" y="22479"/>
                </a:lnTo>
                <a:cubicBezTo>
                  <a:pt x="1161479" y="22193"/>
                  <a:pt x="1164909" y="22479"/>
                  <a:pt x="1168147" y="23050"/>
                </a:cubicBezTo>
                <a:cubicBezTo>
                  <a:pt x="1171386" y="23622"/>
                  <a:pt x="1185863" y="22003"/>
                  <a:pt x="1188340" y="22574"/>
                </a:cubicBezTo>
                <a:lnTo>
                  <a:pt x="1190340" y="23431"/>
                </a:lnTo>
                <a:lnTo>
                  <a:pt x="1192817" y="24479"/>
                </a:lnTo>
                <a:cubicBezTo>
                  <a:pt x="1194817" y="23336"/>
                  <a:pt x="1198437" y="23050"/>
                  <a:pt x="1200722" y="23717"/>
                </a:cubicBezTo>
                <a:lnTo>
                  <a:pt x="1202342" y="23241"/>
                </a:lnTo>
                <a:lnTo>
                  <a:pt x="1205295" y="22384"/>
                </a:lnTo>
                <a:cubicBezTo>
                  <a:pt x="1208152" y="20669"/>
                  <a:pt x="1211962" y="19812"/>
                  <a:pt x="1213581" y="20288"/>
                </a:cubicBezTo>
                <a:cubicBezTo>
                  <a:pt x="1215296" y="20860"/>
                  <a:pt x="1221582" y="20669"/>
                  <a:pt x="1223678" y="20002"/>
                </a:cubicBezTo>
                <a:cubicBezTo>
                  <a:pt x="1225773" y="19336"/>
                  <a:pt x="1230060" y="19526"/>
                  <a:pt x="1231774" y="19240"/>
                </a:cubicBezTo>
                <a:cubicBezTo>
                  <a:pt x="1233488" y="18955"/>
                  <a:pt x="1238442" y="19717"/>
                  <a:pt x="1239966" y="20193"/>
                </a:cubicBezTo>
                <a:cubicBezTo>
                  <a:pt x="1241490" y="20574"/>
                  <a:pt x="1245966" y="19717"/>
                  <a:pt x="1246538" y="20383"/>
                </a:cubicBezTo>
                <a:cubicBezTo>
                  <a:pt x="1247109" y="21050"/>
                  <a:pt x="1250919" y="22193"/>
                  <a:pt x="1253586" y="21526"/>
                </a:cubicBezTo>
                <a:cubicBezTo>
                  <a:pt x="1256253" y="20764"/>
                  <a:pt x="1271779" y="21146"/>
                  <a:pt x="1277208" y="20955"/>
                </a:cubicBezTo>
                <a:cubicBezTo>
                  <a:pt x="1282542" y="20764"/>
                  <a:pt x="1292639" y="18097"/>
                  <a:pt x="1294639" y="17621"/>
                </a:cubicBezTo>
                <a:lnTo>
                  <a:pt x="1297306" y="18192"/>
                </a:lnTo>
                <a:lnTo>
                  <a:pt x="1302450" y="19336"/>
                </a:lnTo>
                <a:cubicBezTo>
                  <a:pt x="1308546" y="19240"/>
                  <a:pt x="1315499" y="19145"/>
                  <a:pt x="1317785" y="19145"/>
                </a:cubicBezTo>
                <a:lnTo>
                  <a:pt x="1320071" y="18288"/>
                </a:lnTo>
                <a:lnTo>
                  <a:pt x="1323024" y="17240"/>
                </a:lnTo>
                <a:cubicBezTo>
                  <a:pt x="1326929" y="17145"/>
                  <a:pt x="1331787" y="17431"/>
                  <a:pt x="1333692" y="17907"/>
                </a:cubicBezTo>
                <a:cubicBezTo>
                  <a:pt x="1335596" y="18383"/>
                  <a:pt x="1342359" y="17431"/>
                  <a:pt x="1344074" y="17716"/>
                </a:cubicBezTo>
                <a:lnTo>
                  <a:pt x="1345598" y="18002"/>
                </a:lnTo>
                <a:lnTo>
                  <a:pt x="1347122" y="18288"/>
                </a:lnTo>
                <a:cubicBezTo>
                  <a:pt x="1348646" y="18574"/>
                  <a:pt x="1353980" y="18288"/>
                  <a:pt x="1358933" y="17716"/>
                </a:cubicBezTo>
                <a:lnTo>
                  <a:pt x="1363314" y="17050"/>
                </a:lnTo>
                <a:lnTo>
                  <a:pt x="1367029" y="16478"/>
                </a:lnTo>
                <a:cubicBezTo>
                  <a:pt x="1371220" y="16002"/>
                  <a:pt x="1374935" y="15526"/>
                  <a:pt x="1375316" y="15526"/>
                </a:cubicBezTo>
                <a:cubicBezTo>
                  <a:pt x="1375697" y="15526"/>
                  <a:pt x="1378269" y="16097"/>
                  <a:pt x="1380554" y="16478"/>
                </a:cubicBezTo>
                <a:cubicBezTo>
                  <a:pt x="1382841" y="16859"/>
                  <a:pt x="1390270" y="17240"/>
                  <a:pt x="1392175" y="17812"/>
                </a:cubicBezTo>
                <a:cubicBezTo>
                  <a:pt x="1394080" y="18383"/>
                  <a:pt x="1398843" y="20193"/>
                  <a:pt x="1399509" y="19240"/>
                </a:cubicBezTo>
                <a:cubicBezTo>
                  <a:pt x="1400176" y="18288"/>
                  <a:pt x="1403415" y="17145"/>
                  <a:pt x="1404843" y="17145"/>
                </a:cubicBezTo>
                <a:cubicBezTo>
                  <a:pt x="1406272" y="17050"/>
                  <a:pt x="1411320" y="14859"/>
                  <a:pt x="1414178" y="14668"/>
                </a:cubicBezTo>
                <a:cubicBezTo>
                  <a:pt x="1417035" y="14573"/>
                  <a:pt x="1428561" y="14288"/>
                  <a:pt x="1433037" y="14097"/>
                </a:cubicBezTo>
                <a:cubicBezTo>
                  <a:pt x="1437609" y="13906"/>
                  <a:pt x="1451421" y="15049"/>
                  <a:pt x="1453516" y="15430"/>
                </a:cubicBezTo>
                <a:cubicBezTo>
                  <a:pt x="1455612" y="15811"/>
                  <a:pt x="1461612" y="13430"/>
                  <a:pt x="1463041" y="13811"/>
                </a:cubicBezTo>
                <a:cubicBezTo>
                  <a:pt x="1464470" y="14288"/>
                  <a:pt x="1467042" y="14192"/>
                  <a:pt x="1467994" y="14478"/>
                </a:cubicBezTo>
                <a:cubicBezTo>
                  <a:pt x="1468946" y="14764"/>
                  <a:pt x="1475519" y="13621"/>
                  <a:pt x="1481043" y="12478"/>
                </a:cubicBezTo>
                <a:lnTo>
                  <a:pt x="1486092" y="12954"/>
                </a:lnTo>
                <a:lnTo>
                  <a:pt x="1489806" y="13335"/>
                </a:lnTo>
                <a:cubicBezTo>
                  <a:pt x="1492854" y="12001"/>
                  <a:pt x="1497712" y="11716"/>
                  <a:pt x="1500665" y="12573"/>
                </a:cubicBezTo>
                <a:lnTo>
                  <a:pt x="1503332" y="12763"/>
                </a:lnTo>
                <a:lnTo>
                  <a:pt x="1506094" y="12954"/>
                </a:lnTo>
                <a:cubicBezTo>
                  <a:pt x="1509142" y="12097"/>
                  <a:pt x="1513238" y="12382"/>
                  <a:pt x="1515238" y="13716"/>
                </a:cubicBezTo>
                <a:cubicBezTo>
                  <a:pt x="1517238" y="15049"/>
                  <a:pt x="1525906" y="10382"/>
                  <a:pt x="1530478" y="9620"/>
                </a:cubicBezTo>
                <a:lnTo>
                  <a:pt x="1534288" y="12097"/>
                </a:lnTo>
                <a:cubicBezTo>
                  <a:pt x="1534574" y="12287"/>
                  <a:pt x="1536003" y="11811"/>
                  <a:pt x="1536479" y="11335"/>
                </a:cubicBezTo>
                <a:lnTo>
                  <a:pt x="1537146" y="10573"/>
                </a:lnTo>
                <a:cubicBezTo>
                  <a:pt x="1537527" y="9525"/>
                  <a:pt x="1539146" y="8382"/>
                  <a:pt x="1540670" y="7906"/>
                </a:cubicBezTo>
                <a:cubicBezTo>
                  <a:pt x="1542194" y="7429"/>
                  <a:pt x="1547528" y="9430"/>
                  <a:pt x="1549528" y="10001"/>
                </a:cubicBezTo>
                <a:cubicBezTo>
                  <a:pt x="1551528" y="10477"/>
                  <a:pt x="1558958" y="10287"/>
                  <a:pt x="1560863" y="10763"/>
                </a:cubicBezTo>
                <a:cubicBezTo>
                  <a:pt x="1562768" y="11239"/>
                  <a:pt x="1566959" y="10477"/>
                  <a:pt x="1568483" y="10287"/>
                </a:cubicBezTo>
                <a:cubicBezTo>
                  <a:pt x="1569912" y="10096"/>
                  <a:pt x="1576579" y="10858"/>
                  <a:pt x="1579246" y="11335"/>
                </a:cubicBezTo>
                <a:cubicBezTo>
                  <a:pt x="1581913" y="11811"/>
                  <a:pt x="1591438" y="9811"/>
                  <a:pt x="1594581" y="10382"/>
                </a:cubicBezTo>
                <a:lnTo>
                  <a:pt x="1595820" y="9525"/>
                </a:lnTo>
                <a:cubicBezTo>
                  <a:pt x="1599725" y="6667"/>
                  <a:pt x="1601058" y="11621"/>
                  <a:pt x="1603440" y="10763"/>
                </a:cubicBezTo>
                <a:lnTo>
                  <a:pt x="1605916" y="9906"/>
                </a:lnTo>
                <a:cubicBezTo>
                  <a:pt x="1608297" y="8287"/>
                  <a:pt x="1612012" y="6572"/>
                  <a:pt x="1614108" y="6191"/>
                </a:cubicBezTo>
                <a:cubicBezTo>
                  <a:pt x="1616203" y="5810"/>
                  <a:pt x="1624204" y="6667"/>
                  <a:pt x="1626204" y="7048"/>
                </a:cubicBezTo>
                <a:cubicBezTo>
                  <a:pt x="1628300" y="7429"/>
                  <a:pt x="1635634" y="7239"/>
                  <a:pt x="1637634" y="6667"/>
                </a:cubicBezTo>
                <a:cubicBezTo>
                  <a:pt x="1639635" y="6001"/>
                  <a:pt x="1646778" y="7239"/>
                  <a:pt x="1648683" y="8001"/>
                </a:cubicBezTo>
                <a:cubicBezTo>
                  <a:pt x="1650589" y="8763"/>
                  <a:pt x="1657922" y="8001"/>
                  <a:pt x="1661733" y="7239"/>
                </a:cubicBezTo>
                <a:lnTo>
                  <a:pt x="1665733" y="8572"/>
                </a:lnTo>
                <a:cubicBezTo>
                  <a:pt x="1668495" y="9525"/>
                  <a:pt x="1672591" y="9430"/>
                  <a:pt x="1674687" y="6382"/>
                </a:cubicBezTo>
                <a:lnTo>
                  <a:pt x="1682878" y="5143"/>
                </a:lnTo>
                <a:cubicBezTo>
                  <a:pt x="1691451" y="7906"/>
                  <a:pt x="1700309" y="7334"/>
                  <a:pt x="1708691" y="5524"/>
                </a:cubicBezTo>
                <a:cubicBezTo>
                  <a:pt x="1711930" y="4858"/>
                  <a:pt x="1714882" y="9334"/>
                  <a:pt x="1718121" y="5048"/>
                </a:cubicBezTo>
                <a:cubicBezTo>
                  <a:pt x="1719073" y="3715"/>
                  <a:pt x="1724502" y="4381"/>
                  <a:pt x="1727836" y="4572"/>
                </a:cubicBezTo>
                <a:lnTo>
                  <a:pt x="1729741" y="4667"/>
                </a:lnTo>
                <a:cubicBezTo>
                  <a:pt x="1731741" y="5524"/>
                  <a:pt x="1734122" y="5905"/>
                  <a:pt x="1735075" y="5620"/>
                </a:cubicBezTo>
                <a:cubicBezTo>
                  <a:pt x="1736028" y="5239"/>
                  <a:pt x="1738409" y="4286"/>
                  <a:pt x="1740314" y="3238"/>
                </a:cubicBezTo>
                <a:cubicBezTo>
                  <a:pt x="1742219" y="2191"/>
                  <a:pt x="1747458" y="6001"/>
                  <a:pt x="1749172" y="5715"/>
                </a:cubicBezTo>
                <a:cubicBezTo>
                  <a:pt x="1750982" y="5524"/>
                  <a:pt x="1755268" y="3715"/>
                  <a:pt x="1756125" y="3524"/>
                </a:cubicBezTo>
                <a:cubicBezTo>
                  <a:pt x="1756983" y="3334"/>
                  <a:pt x="1760888" y="5239"/>
                  <a:pt x="1762793" y="6286"/>
                </a:cubicBezTo>
                <a:lnTo>
                  <a:pt x="1764603" y="6286"/>
                </a:lnTo>
                <a:cubicBezTo>
                  <a:pt x="1766412" y="6286"/>
                  <a:pt x="1768127" y="4953"/>
                  <a:pt x="1770032" y="4477"/>
                </a:cubicBezTo>
                <a:lnTo>
                  <a:pt x="1773175" y="3715"/>
                </a:lnTo>
                <a:cubicBezTo>
                  <a:pt x="1776413" y="4763"/>
                  <a:pt x="1779842" y="5715"/>
                  <a:pt x="1780795" y="6001"/>
                </a:cubicBezTo>
                <a:cubicBezTo>
                  <a:pt x="1781747" y="6191"/>
                  <a:pt x="1784129" y="5429"/>
                  <a:pt x="1785272" y="4858"/>
                </a:cubicBezTo>
                <a:cubicBezTo>
                  <a:pt x="1786415" y="4286"/>
                  <a:pt x="1790511" y="5715"/>
                  <a:pt x="1791463" y="5429"/>
                </a:cubicBezTo>
                <a:lnTo>
                  <a:pt x="1792225" y="4953"/>
                </a:lnTo>
                <a:cubicBezTo>
                  <a:pt x="1793273" y="4286"/>
                  <a:pt x="1794130" y="2857"/>
                  <a:pt x="1794987" y="2857"/>
                </a:cubicBezTo>
                <a:cubicBezTo>
                  <a:pt x="1797178" y="3048"/>
                  <a:pt x="1799369" y="4381"/>
                  <a:pt x="1801464" y="4286"/>
                </a:cubicBezTo>
                <a:cubicBezTo>
                  <a:pt x="1804132" y="4096"/>
                  <a:pt x="1806703" y="2667"/>
                  <a:pt x="1809466" y="2381"/>
                </a:cubicBezTo>
                <a:lnTo>
                  <a:pt x="1811847" y="2096"/>
                </a:lnTo>
                <a:cubicBezTo>
                  <a:pt x="1814418" y="2572"/>
                  <a:pt x="1818228" y="2286"/>
                  <a:pt x="1820324" y="1524"/>
                </a:cubicBezTo>
                <a:lnTo>
                  <a:pt x="1822419" y="2953"/>
                </a:lnTo>
                <a:lnTo>
                  <a:pt x="1823848" y="3905"/>
                </a:lnTo>
                <a:cubicBezTo>
                  <a:pt x="1826134" y="4096"/>
                  <a:pt x="1830706" y="4381"/>
                  <a:pt x="1834040" y="4667"/>
                </a:cubicBezTo>
                <a:cubicBezTo>
                  <a:pt x="1837374" y="4953"/>
                  <a:pt x="1847375" y="3048"/>
                  <a:pt x="1849565" y="3905"/>
                </a:cubicBezTo>
                <a:cubicBezTo>
                  <a:pt x="1851757" y="4858"/>
                  <a:pt x="1863853" y="3524"/>
                  <a:pt x="1871568" y="4953"/>
                </a:cubicBezTo>
                <a:lnTo>
                  <a:pt x="1878807" y="2286"/>
                </a:lnTo>
                <a:cubicBezTo>
                  <a:pt x="1880903" y="1524"/>
                  <a:pt x="1884332" y="1429"/>
                  <a:pt x="1886332" y="2286"/>
                </a:cubicBezTo>
                <a:lnTo>
                  <a:pt x="1889857" y="3715"/>
                </a:lnTo>
                <a:cubicBezTo>
                  <a:pt x="1893190" y="2762"/>
                  <a:pt x="1897476" y="1238"/>
                  <a:pt x="1899476" y="95"/>
                </a:cubicBezTo>
                <a:lnTo>
                  <a:pt x="1901286" y="95"/>
                </a:lnTo>
                <a:cubicBezTo>
                  <a:pt x="1903096" y="95"/>
                  <a:pt x="1904906" y="1333"/>
                  <a:pt x="1906620" y="2191"/>
                </a:cubicBezTo>
                <a:lnTo>
                  <a:pt x="1907668" y="2667"/>
                </a:lnTo>
                <a:cubicBezTo>
                  <a:pt x="1908621" y="3334"/>
                  <a:pt x="1914431" y="4191"/>
                  <a:pt x="1920717" y="4667"/>
                </a:cubicBezTo>
                <a:cubicBezTo>
                  <a:pt x="1927004" y="5143"/>
                  <a:pt x="1942720" y="381"/>
                  <a:pt x="1943101" y="571"/>
                </a:cubicBezTo>
                <a:cubicBezTo>
                  <a:pt x="1943482" y="762"/>
                  <a:pt x="1944244" y="1619"/>
                  <a:pt x="1944815" y="2000"/>
                </a:cubicBezTo>
                <a:cubicBezTo>
                  <a:pt x="1945387" y="2381"/>
                  <a:pt x="1950245" y="1905"/>
                  <a:pt x="1953007" y="1524"/>
                </a:cubicBezTo>
                <a:cubicBezTo>
                  <a:pt x="1955865" y="1143"/>
                  <a:pt x="1965485" y="381"/>
                  <a:pt x="1968152" y="667"/>
                </a:cubicBezTo>
                <a:cubicBezTo>
                  <a:pt x="1970724" y="952"/>
                  <a:pt x="1979391" y="3524"/>
                  <a:pt x="1981487" y="4381"/>
                </a:cubicBezTo>
                <a:cubicBezTo>
                  <a:pt x="1983678" y="5334"/>
                  <a:pt x="1990536" y="3048"/>
                  <a:pt x="1992250" y="4191"/>
                </a:cubicBezTo>
                <a:cubicBezTo>
                  <a:pt x="1993965" y="5334"/>
                  <a:pt x="2001585" y="1429"/>
                  <a:pt x="2005109" y="0"/>
                </a:cubicBezTo>
                <a:lnTo>
                  <a:pt x="2009014" y="3048"/>
                </a:lnTo>
                <a:lnTo>
                  <a:pt x="2010729" y="4381"/>
                </a:lnTo>
                <a:cubicBezTo>
                  <a:pt x="2015872" y="3143"/>
                  <a:pt x="2023968" y="2000"/>
                  <a:pt x="2028731" y="1905"/>
                </a:cubicBezTo>
                <a:lnTo>
                  <a:pt x="2033017" y="2096"/>
                </a:lnTo>
                <a:lnTo>
                  <a:pt x="2037494" y="2286"/>
                </a:lnTo>
                <a:cubicBezTo>
                  <a:pt x="2042257" y="3238"/>
                  <a:pt x="2048733" y="2572"/>
                  <a:pt x="2051876" y="762"/>
                </a:cubicBezTo>
                <a:lnTo>
                  <a:pt x="2055973" y="3619"/>
                </a:lnTo>
                <a:cubicBezTo>
                  <a:pt x="2059211" y="5810"/>
                  <a:pt x="2062830" y="-476"/>
                  <a:pt x="2067117" y="2572"/>
                </a:cubicBezTo>
                <a:cubicBezTo>
                  <a:pt x="2070736" y="5143"/>
                  <a:pt x="2073880" y="4572"/>
                  <a:pt x="2076927" y="2000"/>
                </a:cubicBezTo>
                <a:cubicBezTo>
                  <a:pt x="2077118" y="1810"/>
                  <a:pt x="2077785" y="1810"/>
                  <a:pt x="2078165" y="2000"/>
                </a:cubicBezTo>
                <a:lnTo>
                  <a:pt x="2081118" y="3048"/>
                </a:lnTo>
                <a:cubicBezTo>
                  <a:pt x="2084357" y="3429"/>
                  <a:pt x="2087976" y="4000"/>
                  <a:pt x="2089215" y="4286"/>
                </a:cubicBezTo>
                <a:cubicBezTo>
                  <a:pt x="2090453" y="4667"/>
                  <a:pt x="2096263" y="2667"/>
                  <a:pt x="2099025" y="2000"/>
                </a:cubicBezTo>
                <a:lnTo>
                  <a:pt x="2101406" y="2096"/>
                </a:lnTo>
                <a:lnTo>
                  <a:pt x="2106360" y="2286"/>
                </a:lnTo>
                <a:cubicBezTo>
                  <a:pt x="2111789" y="2191"/>
                  <a:pt x="2120743" y="2000"/>
                  <a:pt x="2126362" y="1810"/>
                </a:cubicBezTo>
                <a:lnTo>
                  <a:pt x="2131506" y="2000"/>
                </a:lnTo>
                <a:lnTo>
                  <a:pt x="2134744" y="2096"/>
                </a:lnTo>
                <a:cubicBezTo>
                  <a:pt x="2138268" y="2953"/>
                  <a:pt x="2142555" y="3810"/>
                  <a:pt x="2144364" y="4096"/>
                </a:cubicBezTo>
                <a:cubicBezTo>
                  <a:pt x="2146079" y="4381"/>
                  <a:pt x="2150460" y="3048"/>
                  <a:pt x="2151889" y="2667"/>
                </a:cubicBezTo>
                <a:cubicBezTo>
                  <a:pt x="2153318" y="2286"/>
                  <a:pt x="2157700" y="4096"/>
                  <a:pt x="2158938" y="4286"/>
                </a:cubicBezTo>
                <a:lnTo>
                  <a:pt x="2159128" y="4000"/>
                </a:lnTo>
                <a:lnTo>
                  <a:pt x="2161795" y="95"/>
                </a:lnTo>
                <a:cubicBezTo>
                  <a:pt x="2165033" y="2476"/>
                  <a:pt x="2173987" y="3524"/>
                  <a:pt x="2175321" y="4667"/>
                </a:cubicBezTo>
              </a:path>
            </a:pathLst>
          </a:custGeom>
          <a:gradFill flip="none" rotWithShape="1">
            <a:gsLst>
              <a:gs pos="100000">
                <a:srgbClr val="81C233"/>
              </a:gs>
              <a:gs pos="0">
                <a:srgbClr val="00B0F0"/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2055931" y="2732157"/>
            <a:ext cx="420365" cy="42036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>
            <a:off x="3949558" y="2732157"/>
            <a:ext cx="420365" cy="42036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>
            <a:off x="5843186" y="2732157"/>
            <a:ext cx="420365" cy="42036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Other_4"/>
          <p:cNvSpPr/>
          <p:nvPr>
            <p:custDataLst>
              <p:tags r:id="rId4"/>
            </p:custDataLst>
          </p:nvPr>
        </p:nvSpPr>
        <p:spPr>
          <a:xfrm>
            <a:off x="7736813" y="2732157"/>
            <a:ext cx="420365" cy="42036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MH_Other_5"/>
          <p:cNvSpPr/>
          <p:nvPr>
            <p:custDataLst>
              <p:tags r:id="rId5"/>
            </p:custDataLst>
          </p:nvPr>
        </p:nvSpPr>
        <p:spPr>
          <a:xfrm>
            <a:off x="9630441" y="2732157"/>
            <a:ext cx="420365" cy="42036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MH_Other_7"/>
          <p:cNvSpPr/>
          <p:nvPr>
            <p:custDataLst>
              <p:tags r:id="rId6"/>
            </p:custDataLst>
          </p:nvPr>
        </p:nvSpPr>
        <p:spPr>
          <a:xfrm>
            <a:off x="2127314" y="2805525"/>
            <a:ext cx="275616" cy="273634"/>
          </a:xfrm>
          <a:prstGeom prst="ellipse">
            <a:avLst/>
          </a:prstGeom>
          <a:solidFill>
            <a:srgbClr val="81C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MH_Other_8"/>
          <p:cNvSpPr/>
          <p:nvPr>
            <p:custDataLst>
              <p:tags r:id="rId7"/>
            </p:custDataLst>
          </p:nvPr>
        </p:nvSpPr>
        <p:spPr>
          <a:xfrm>
            <a:off x="4022926" y="2805525"/>
            <a:ext cx="273634" cy="273634"/>
          </a:xfrm>
          <a:prstGeom prst="ellipse">
            <a:avLst/>
          </a:prstGeom>
          <a:solidFill>
            <a:srgbClr val="81C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MH_Other_9"/>
          <p:cNvSpPr/>
          <p:nvPr>
            <p:custDataLst>
              <p:tags r:id="rId8"/>
            </p:custDataLst>
          </p:nvPr>
        </p:nvSpPr>
        <p:spPr>
          <a:xfrm>
            <a:off x="5916552" y="2805525"/>
            <a:ext cx="273634" cy="273634"/>
          </a:xfrm>
          <a:prstGeom prst="ellipse">
            <a:avLst/>
          </a:prstGeom>
          <a:solidFill>
            <a:srgbClr val="81C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MH_Other_10"/>
          <p:cNvSpPr/>
          <p:nvPr>
            <p:custDataLst>
              <p:tags r:id="rId9"/>
            </p:custDataLst>
          </p:nvPr>
        </p:nvSpPr>
        <p:spPr>
          <a:xfrm>
            <a:off x="7810179" y="2805525"/>
            <a:ext cx="275616" cy="273634"/>
          </a:xfrm>
          <a:prstGeom prst="ellipse">
            <a:avLst/>
          </a:prstGeom>
          <a:solidFill>
            <a:srgbClr val="81C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MH_Other_11"/>
          <p:cNvSpPr/>
          <p:nvPr>
            <p:custDataLst>
              <p:tags r:id="rId10"/>
            </p:custDataLst>
          </p:nvPr>
        </p:nvSpPr>
        <p:spPr>
          <a:xfrm>
            <a:off x="9703807" y="2805525"/>
            <a:ext cx="275618" cy="273634"/>
          </a:xfrm>
          <a:prstGeom prst="ellipse">
            <a:avLst/>
          </a:prstGeom>
          <a:solidFill>
            <a:srgbClr val="81C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93658" y="1975662"/>
            <a:ext cx="1744913" cy="650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400" i="1" dirty="0">
                <a:gradFill flip="none" rotWithShape="1">
                  <a:gsLst>
                    <a:gs pos="0">
                      <a:srgbClr val="36B6A1"/>
                    </a:gs>
                    <a:gs pos="100000">
                      <a:srgbClr val="81C233"/>
                    </a:gs>
                  </a:gsLst>
                  <a:lin ang="162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2019</a:t>
            </a:r>
            <a:endParaRPr lang="zh-CN" altLang="en-US" sz="2400" i="1" dirty="0">
              <a:gradFill flip="none" rotWithShape="1">
                <a:gsLst>
                  <a:gs pos="0">
                    <a:srgbClr val="36B6A1"/>
                  </a:gs>
                  <a:gs pos="100000">
                    <a:srgbClr val="81C233"/>
                  </a:gs>
                </a:gsLst>
                <a:lin ang="16200000" scaled="1"/>
                <a:tileRect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MH_SubTitle_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81336" y="1975662"/>
            <a:ext cx="1744913" cy="650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400" i="1" dirty="0">
                <a:gradFill flip="none" rotWithShape="1">
                  <a:gsLst>
                    <a:gs pos="0">
                      <a:srgbClr val="36B6A1"/>
                    </a:gs>
                    <a:gs pos="100000">
                      <a:srgbClr val="81C233"/>
                    </a:gs>
                  </a:gsLst>
                  <a:lin ang="162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zh-CN" altLang="en-US" sz="2400" i="1" dirty="0">
              <a:gradFill flip="none" rotWithShape="1">
                <a:gsLst>
                  <a:gs pos="0">
                    <a:srgbClr val="36B6A1"/>
                  </a:gs>
                  <a:gs pos="100000">
                    <a:srgbClr val="81C233"/>
                  </a:gs>
                </a:gsLst>
                <a:lin ang="16200000" scaled="1"/>
                <a:tileRect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MH_SubTitle_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170999" y="1975662"/>
            <a:ext cx="1742931" cy="650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400" i="1" dirty="0">
                <a:gradFill flip="none" rotWithShape="1">
                  <a:gsLst>
                    <a:gs pos="0">
                      <a:srgbClr val="36B6A1"/>
                    </a:gs>
                    <a:gs pos="100000">
                      <a:srgbClr val="81C233"/>
                    </a:gs>
                  </a:gsLst>
                  <a:lin ang="162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2021</a:t>
            </a:r>
            <a:endParaRPr lang="zh-CN" altLang="en-US" sz="2400" i="1" dirty="0">
              <a:gradFill flip="none" rotWithShape="1">
                <a:gsLst>
                  <a:gs pos="0">
                    <a:srgbClr val="36B6A1"/>
                  </a:gs>
                  <a:gs pos="100000">
                    <a:srgbClr val="81C233"/>
                  </a:gs>
                </a:gsLst>
                <a:lin ang="16200000" scaled="1"/>
                <a:tileRect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MH_SubTitle_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058676" y="1975662"/>
            <a:ext cx="1744913" cy="650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400" i="1" dirty="0">
                <a:gradFill flip="none" rotWithShape="1">
                  <a:gsLst>
                    <a:gs pos="0">
                      <a:srgbClr val="36B6A1"/>
                    </a:gs>
                    <a:gs pos="100000">
                      <a:srgbClr val="81C233"/>
                    </a:gs>
                  </a:gsLst>
                  <a:lin ang="162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2022</a:t>
            </a:r>
            <a:endParaRPr lang="zh-CN" altLang="en-US" sz="2400" i="1" dirty="0">
              <a:gradFill flip="none" rotWithShape="1">
                <a:gsLst>
                  <a:gs pos="0">
                    <a:srgbClr val="36B6A1"/>
                  </a:gs>
                  <a:gs pos="100000">
                    <a:srgbClr val="81C233"/>
                  </a:gs>
                </a:gsLst>
                <a:lin ang="16200000" scaled="1"/>
                <a:tileRect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MH_SubTitle_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946355" y="1975662"/>
            <a:ext cx="1744913" cy="650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400" i="1" dirty="0">
                <a:gradFill flip="none" rotWithShape="1">
                  <a:gsLst>
                    <a:gs pos="0">
                      <a:srgbClr val="36B6A1"/>
                    </a:gs>
                    <a:gs pos="100000">
                      <a:srgbClr val="81C233"/>
                    </a:gs>
                  </a:gsLst>
                  <a:lin ang="162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2023</a:t>
            </a:r>
            <a:endParaRPr lang="zh-CN" altLang="en-US" sz="2400" i="1" dirty="0">
              <a:gradFill flip="none" rotWithShape="1">
                <a:gsLst>
                  <a:gs pos="0">
                    <a:srgbClr val="36B6A1"/>
                  </a:gs>
                  <a:gs pos="100000">
                    <a:srgbClr val="81C233"/>
                  </a:gs>
                </a:gsLst>
                <a:lin ang="16200000" scaled="1"/>
                <a:tileRect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69445" y="3274843"/>
            <a:ext cx="1191352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55228" y="3274843"/>
            <a:ext cx="1210588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37170" y="3274843"/>
            <a:ext cx="1210588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41701" y="3274843"/>
            <a:ext cx="1210588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235329" y="3274843"/>
            <a:ext cx="1210588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723562" y="4058096"/>
            <a:ext cx="8967706" cy="953112"/>
            <a:chOff x="7553990" y="2061949"/>
            <a:chExt cx="8967706" cy="953112"/>
          </a:xfrm>
        </p:grpSpPr>
        <p:sp>
          <p:nvSpPr>
            <p:cNvPr id="27" name="矩形 26"/>
            <p:cNvSpPr/>
            <p:nvPr/>
          </p:nvSpPr>
          <p:spPr>
            <a:xfrm>
              <a:off x="7553990" y="2061949"/>
              <a:ext cx="3214341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553991" y="2492354"/>
              <a:ext cx="8967705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 bwMode="auto">
          <a:xfrm>
            <a:off x="1666609" y="1943100"/>
            <a:ext cx="1216310" cy="1567662"/>
          </a:xfrm>
          <a:custGeom>
            <a:avLst/>
            <a:gdLst>
              <a:gd name="connsiteX0" fmla="*/ 409742 w 1036210"/>
              <a:gd name="connsiteY0" fmla="*/ 1266007 h 1335540"/>
              <a:gd name="connsiteX1" fmla="*/ 609670 w 1036210"/>
              <a:gd name="connsiteY1" fmla="*/ 1266007 h 1335540"/>
              <a:gd name="connsiteX2" fmla="*/ 609670 w 1036210"/>
              <a:gd name="connsiteY2" fmla="*/ 1269632 h 1335540"/>
              <a:gd name="connsiteX3" fmla="*/ 609160 w 1036210"/>
              <a:gd name="connsiteY3" fmla="*/ 1273093 h 1335540"/>
              <a:gd name="connsiteX4" fmla="*/ 608650 w 1036210"/>
              <a:gd name="connsiteY4" fmla="*/ 1276553 h 1335540"/>
              <a:gd name="connsiteX5" fmla="*/ 607800 w 1036210"/>
              <a:gd name="connsiteY5" fmla="*/ 1280013 h 1335540"/>
              <a:gd name="connsiteX6" fmla="*/ 606610 w 1036210"/>
              <a:gd name="connsiteY6" fmla="*/ 1283473 h 1335540"/>
              <a:gd name="connsiteX7" fmla="*/ 605420 w 1036210"/>
              <a:gd name="connsiteY7" fmla="*/ 1286769 h 1335540"/>
              <a:gd name="connsiteX8" fmla="*/ 603720 w 1036210"/>
              <a:gd name="connsiteY8" fmla="*/ 1290064 h 1335540"/>
              <a:gd name="connsiteX9" fmla="*/ 601850 w 1036210"/>
              <a:gd name="connsiteY9" fmla="*/ 1293029 h 1335540"/>
              <a:gd name="connsiteX10" fmla="*/ 599980 w 1036210"/>
              <a:gd name="connsiteY10" fmla="*/ 1296325 h 1335540"/>
              <a:gd name="connsiteX11" fmla="*/ 597600 w 1036210"/>
              <a:gd name="connsiteY11" fmla="*/ 1299126 h 1335540"/>
              <a:gd name="connsiteX12" fmla="*/ 595220 w 1036210"/>
              <a:gd name="connsiteY12" fmla="*/ 1302092 h 1335540"/>
              <a:gd name="connsiteX13" fmla="*/ 592670 w 1036210"/>
              <a:gd name="connsiteY13" fmla="*/ 1304893 h 1335540"/>
              <a:gd name="connsiteX14" fmla="*/ 589950 w 1036210"/>
              <a:gd name="connsiteY14" fmla="*/ 1307694 h 1335540"/>
              <a:gd name="connsiteX15" fmla="*/ 587059 w 1036210"/>
              <a:gd name="connsiteY15" fmla="*/ 1310330 h 1335540"/>
              <a:gd name="connsiteX16" fmla="*/ 583829 w 1036210"/>
              <a:gd name="connsiteY16" fmla="*/ 1312802 h 1335540"/>
              <a:gd name="connsiteX17" fmla="*/ 580599 w 1036210"/>
              <a:gd name="connsiteY17" fmla="*/ 1315274 h 1335540"/>
              <a:gd name="connsiteX18" fmla="*/ 577029 w 1036210"/>
              <a:gd name="connsiteY18" fmla="*/ 1317580 h 1335540"/>
              <a:gd name="connsiteX19" fmla="*/ 573459 w 1036210"/>
              <a:gd name="connsiteY19" fmla="*/ 1319722 h 1335540"/>
              <a:gd name="connsiteX20" fmla="*/ 569549 w 1036210"/>
              <a:gd name="connsiteY20" fmla="*/ 1321864 h 1335540"/>
              <a:gd name="connsiteX21" fmla="*/ 565639 w 1036210"/>
              <a:gd name="connsiteY21" fmla="*/ 1323677 h 1335540"/>
              <a:gd name="connsiteX22" fmla="*/ 561729 w 1036210"/>
              <a:gd name="connsiteY22" fmla="*/ 1325654 h 1335540"/>
              <a:gd name="connsiteX23" fmla="*/ 557478 w 1036210"/>
              <a:gd name="connsiteY23" fmla="*/ 1327302 h 1335540"/>
              <a:gd name="connsiteX24" fmla="*/ 553058 w 1036210"/>
              <a:gd name="connsiteY24" fmla="*/ 1328785 h 1335540"/>
              <a:gd name="connsiteX25" fmla="*/ 548638 w 1036210"/>
              <a:gd name="connsiteY25" fmla="*/ 1330103 h 1335540"/>
              <a:gd name="connsiteX26" fmla="*/ 544047 w 1036210"/>
              <a:gd name="connsiteY26" fmla="*/ 1331256 h 1335540"/>
              <a:gd name="connsiteX27" fmla="*/ 539458 w 1036210"/>
              <a:gd name="connsiteY27" fmla="*/ 1332574 h 1335540"/>
              <a:gd name="connsiteX28" fmla="*/ 534697 w 1036210"/>
              <a:gd name="connsiteY28" fmla="*/ 1333398 h 1335540"/>
              <a:gd name="connsiteX29" fmla="*/ 529937 w 1036210"/>
              <a:gd name="connsiteY29" fmla="*/ 1334222 h 1335540"/>
              <a:gd name="connsiteX30" fmla="*/ 525007 w 1036210"/>
              <a:gd name="connsiteY30" fmla="*/ 1334881 h 1335540"/>
              <a:gd name="connsiteX31" fmla="*/ 519907 w 1036210"/>
              <a:gd name="connsiteY31" fmla="*/ 1335211 h 1335540"/>
              <a:gd name="connsiteX32" fmla="*/ 514806 w 1036210"/>
              <a:gd name="connsiteY32" fmla="*/ 1335540 h 1335540"/>
              <a:gd name="connsiteX33" fmla="*/ 509876 w 1036210"/>
              <a:gd name="connsiteY33" fmla="*/ 1335540 h 1335540"/>
              <a:gd name="connsiteX34" fmla="*/ 504606 w 1036210"/>
              <a:gd name="connsiteY34" fmla="*/ 1335540 h 1335540"/>
              <a:gd name="connsiteX35" fmla="*/ 499506 w 1036210"/>
              <a:gd name="connsiteY35" fmla="*/ 1335211 h 1335540"/>
              <a:gd name="connsiteX36" fmla="*/ 494406 w 1036210"/>
              <a:gd name="connsiteY36" fmla="*/ 1334881 h 1335540"/>
              <a:gd name="connsiteX37" fmla="*/ 489475 w 1036210"/>
              <a:gd name="connsiteY37" fmla="*/ 1334222 h 1335540"/>
              <a:gd name="connsiteX38" fmla="*/ 484715 w 1036210"/>
              <a:gd name="connsiteY38" fmla="*/ 1333398 h 1335540"/>
              <a:gd name="connsiteX39" fmla="*/ 479955 w 1036210"/>
              <a:gd name="connsiteY39" fmla="*/ 1332574 h 1335540"/>
              <a:gd name="connsiteX40" fmla="*/ 475365 w 1036210"/>
              <a:gd name="connsiteY40" fmla="*/ 1331256 h 1335540"/>
              <a:gd name="connsiteX41" fmla="*/ 470774 w 1036210"/>
              <a:gd name="connsiteY41" fmla="*/ 1330103 h 1335540"/>
              <a:gd name="connsiteX42" fmla="*/ 466354 w 1036210"/>
              <a:gd name="connsiteY42" fmla="*/ 1328785 h 1335540"/>
              <a:gd name="connsiteX43" fmla="*/ 462104 w 1036210"/>
              <a:gd name="connsiteY43" fmla="*/ 1327302 h 1335540"/>
              <a:gd name="connsiteX44" fmla="*/ 457854 w 1036210"/>
              <a:gd name="connsiteY44" fmla="*/ 1325654 h 1335540"/>
              <a:gd name="connsiteX45" fmla="*/ 453774 w 1036210"/>
              <a:gd name="connsiteY45" fmla="*/ 1323677 h 1335540"/>
              <a:gd name="connsiteX46" fmla="*/ 449864 w 1036210"/>
              <a:gd name="connsiteY46" fmla="*/ 1321864 h 1335540"/>
              <a:gd name="connsiteX47" fmla="*/ 445954 w 1036210"/>
              <a:gd name="connsiteY47" fmla="*/ 1319722 h 1335540"/>
              <a:gd name="connsiteX48" fmla="*/ 442383 w 1036210"/>
              <a:gd name="connsiteY48" fmla="*/ 1317580 h 1335540"/>
              <a:gd name="connsiteX49" fmla="*/ 438983 w 1036210"/>
              <a:gd name="connsiteY49" fmla="*/ 1315274 h 1335540"/>
              <a:gd name="connsiteX50" fmla="*/ 435753 w 1036210"/>
              <a:gd name="connsiteY50" fmla="*/ 1312802 h 1335540"/>
              <a:gd name="connsiteX51" fmla="*/ 432523 w 1036210"/>
              <a:gd name="connsiteY51" fmla="*/ 1310330 h 1335540"/>
              <a:gd name="connsiteX52" fmla="*/ 429633 w 1036210"/>
              <a:gd name="connsiteY52" fmla="*/ 1307694 h 1335540"/>
              <a:gd name="connsiteX53" fmla="*/ 426743 w 1036210"/>
              <a:gd name="connsiteY53" fmla="*/ 1304893 h 1335540"/>
              <a:gd name="connsiteX54" fmla="*/ 424192 w 1036210"/>
              <a:gd name="connsiteY54" fmla="*/ 1302092 h 1335540"/>
              <a:gd name="connsiteX55" fmla="*/ 421812 w 1036210"/>
              <a:gd name="connsiteY55" fmla="*/ 1299126 h 1335540"/>
              <a:gd name="connsiteX56" fmla="*/ 419432 w 1036210"/>
              <a:gd name="connsiteY56" fmla="*/ 1296325 h 1335540"/>
              <a:gd name="connsiteX57" fmla="*/ 417562 w 1036210"/>
              <a:gd name="connsiteY57" fmla="*/ 1293029 h 1335540"/>
              <a:gd name="connsiteX58" fmla="*/ 415862 w 1036210"/>
              <a:gd name="connsiteY58" fmla="*/ 1290064 h 1335540"/>
              <a:gd name="connsiteX59" fmla="*/ 414162 w 1036210"/>
              <a:gd name="connsiteY59" fmla="*/ 1286769 h 1335540"/>
              <a:gd name="connsiteX60" fmla="*/ 412802 w 1036210"/>
              <a:gd name="connsiteY60" fmla="*/ 1283473 h 1335540"/>
              <a:gd name="connsiteX61" fmla="*/ 411612 w 1036210"/>
              <a:gd name="connsiteY61" fmla="*/ 1280013 h 1335540"/>
              <a:gd name="connsiteX62" fmla="*/ 410762 w 1036210"/>
              <a:gd name="connsiteY62" fmla="*/ 1276553 h 1335540"/>
              <a:gd name="connsiteX63" fmla="*/ 410252 w 1036210"/>
              <a:gd name="connsiteY63" fmla="*/ 1273093 h 1335540"/>
              <a:gd name="connsiteX64" fmla="*/ 409912 w 1036210"/>
              <a:gd name="connsiteY64" fmla="*/ 1269632 h 1335540"/>
              <a:gd name="connsiteX65" fmla="*/ 376299 w 1036210"/>
              <a:gd name="connsiteY65" fmla="*/ 1180932 h 1335540"/>
              <a:gd name="connsiteX66" fmla="*/ 643113 w 1036210"/>
              <a:gd name="connsiteY66" fmla="*/ 1180932 h 1335540"/>
              <a:gd name="connsiteX67" fmla="*/ 646326 w 1036210"/>
              <a:gd name="connsiteY67" fmla="*/ 1181097 h 1335540"/>
              <a:gd name="connsiteX68" fmla="*/ 649539 w 1036210"/>
              <a:gd name="connsiteY68" fmla="*/ 1181592 h 1335540"/>
              <a:gd name="connsiteX69" fmla="*/ 652582 w 1036210"/>
              <a:gd name="connsiteY69" fmla="*/ 1182251 h 1335540"/>
              <a:gd name="connsiteX70" fmla="*/ 655456 w 1036210"/>
              <a:gd name="connsiteY70" fmla="*/ 1183405 h 1335540"/>
              <a:gd name="connsiteX71" fmla="*/ 658162 w 1036210"/>
              <a:gd name="connsiteY71" fmla="*/ 1184560 h 1335540"/>
              <a:gd name="connsiteX72" fmla="*/ 661036 w 1036210"/>
              <a:gd name="connsiteY72" fmla="*/ 1186209 h 1335540"/>
              <a:gd name="connsiteX73" fmla="*/ 663403 w 1036210"/>
              <a:gd name="connsiteY73" fmla="*/ 1188023 h 1335540"/>
              <a:gd name="connsiteX74" fmla="*/ 665601 w 1036210"/>
              <a:gd name="connsiteY74" fmla="*/ 1190002 h 1335540"/>
              <a:gd name="connsiteX75" fmla="*/ 667799 w 1036210"/>
              <a:gd name="connsiteY75" fmla="*/ 1192311 h 1335540"/>
              <a:gd name="connsiteX76" fmla="*/ 669490 w 1036210"/>
              <a:gd name="connsiteY76" fmla="*/ 1194619 h 1335540"/>
              <a:gd name="connsiteX77" fmla="*/ 671012 w 1036210"/>
              <a:gd name="connsiteY77" fmla="*/ 1197093 h 1335540"/>
              <a:gd name="connsiteX78" fmla="*/ 672365 w 1036210"/>
              <a:gd name="connsiteY78" fmla="*/ 1199896 h 1335540"/>
              <a:gd name="connsiteX79" fmla="*/ 673548 w 1036210"/>
              <a:gd name="connsiteY79" fmla="*/ 1202700 h 1335540"/>
              <a:gd name="connsiteX80" fmla="*/ 674394 w 1036210"/>
              <a:gd name="connsiteY80" fmla="*/ 1205668 h 1335540"/>
              <a:gd name="connsiteX81" fmla="*/ 674732 w 1036210"/>
              <a:gd name="connsiteY81" fmla="*/ 1208801 h 1335540"/>
              <a:gd name="connsiteX82" fmla="*/ 674901 w 1036210"/>
              <a:gd name="connsiteY82" fmla="*/ 1211935 h 1335540"/>
              <a:gd name="connsiteX83" fmla="*/ 674732 w 1036210"/>
              <a:gd name="connsiteY83" fmla="*/ 1215068 h 1335540"/>
              <a:gd name="connsiteX84" fmla="*/ 674394 w 1036210"/>
              <a:gd name="connsiteY84" fmla="*/ 1218201 h 1335540"/>
              <a:gd name="connsiteX85" fmla="*/ 673548 w 1036210"/>
              <a:gd name="connsiteY85" fmla="*/ 1221169 h 1335540"/>
              <a:gd name="connsiteX86" fmla="*/ 672365 w 1036210"/>
              <a:gd name="connsiteY86" fmla="*/ 1224138 h 1335540"/>
              <a:gd name="connsiteX87" fmla="*/ 671012 w 1036210"/>
              <a:gd name="connsiteY87" fmla="*/ 1226776 h 1335540"/>
              <a:gd name="connsiteX88" fmla="*/ 669490 w 1036210"/>
              <a:gd name="connsiteY88" fmla="*/ 1229415 h 1335540"/>
              <a:gd name="connsiteX89" fmla="*/ 667799 w 1036210"/>
              <a:gd name="connsiteY89" fmla="*/ 1231724 h 1335540"/>
              <a:gd name="connsiteX90" fmla="*/ 665601 w 1036210"/>
              <a:gd name="connsiteY90" fmla="*/ 1233867 h 1335540"/>
              <a:gd name="connsiteX91" fmla="*/ 663403 w 1036210"/>
              <a:gd name="connsiteY91" fmla="*/ 1236011 h 1335540"/>
              <a:gd name="connsiteX92" fmla="*/ 661036 w 1036210"/>
              <a:gd name="connsiteY92" fmla="*/ 1237660 h 1335540"/>
              <a:gd name="connsiteX93" fmla="*/ 658162 w 1036210"/>
              <a:gd name="connsiteY93" fmla="*/ 1239144 h 1335540"/>
              <a:gd name="connsiteX94" fmla="*/ 655456 w 1036210"/>
              <a:gd name="connsiteY94" fmla="*/ 1240464 h 1335540"/>
              <a:gd name="connsiteX95" fmla="*/ 652582 w 1036210"/>
              <a:gd name="connsiteY95" fmla="*/ 1241618 h 1335540"/>
              <a:gd name="connsiteX96" fmla="*/ 649539 w 1036210"/>
              <a:gd name="connsiteY96" fmla="*/ 1242443 h 1335540"/>
              <a:gd name="connsiteX97" fmla="*/ 646326 w 1036210"/>
              <a:gd name="connsiteY97" fmla="*/ 1242938 h 1335540"/>
              <a:gd name="connsiteX98" fmla="*/ 643113 w 1036210"/>
              <a:gd name="connsiteY98" fmla="*/ 1243102 h 1335540"/>
              <a:gd name="connsiteX99" fmla="*/ 376299 w 1036210"/>
              <a:gd name="connsiteY99" fmla="*/ 1243102 h 1335540"/>
              <a:gd name="connsiteX100" fmla="*/ 373086 w 1036210"/>
              <a:gd name="connsiteY100" fmla="*/ 1242938 h 1335540"/>
              <a:gd name="connsiteX101" fmla="*/ 369873 w 1036210"/>
              <a:gd name="connsiteY101" fmla="*/ 1242443 h 1335540"/>
              <a:gd name="connsiteX102" fmla="*/ 366830 w 1036210"/>
              <a:gd name="connsiteY102" fmla="*/ 1241618 h 1335540"/>
              <a:gd name="connsiteX103" fmla="*/ 363956 w 1036210"/>
              <a:gd name="connsiteY103" fmla="*/ 1240464 h 1335540"/>
              <a:gd name="connsiteX104" fmla="*/ 361250 w 1036210"/>
              <a:gd name="connsiteY104" fmla="*/ 1239144 h 1335540"/>
              <a:gd name="connsiteX105" fmla="*/ 358544 w 1036210"/>
              <a:gd name="connsiteY105" fmla="*/ 1237660 h 1335540"/>
              <a:gd name="connsiteX106" fmla="*/ 356009 w 1036210"/>
              <a:gd name="connsiteY106" fmla="*/ 1236011 h 1335540"/>
              <a:gd name="connsiteX107" fmla="*/ 353810 w 1036210"/>
              <a:gd name="connsiteY107" fmla="*/ 1233867 h 1335540"/>
              <a:gd name="connsiteX108" fmla="*/ 351781 w 1036210"/>
              <a:gd name="connsiteY108" fmla="*/ 1231724 h 1335540"/>
              <a:gd name="connsiteX109" fmla="*/ 349921 w 1036210"/>
              <a:gd name="connsiteY109" fmla="*/ 1229415 h 1335540"/>
              <a:gd name="connsiteX110" fmla="*/ 348399 w 1036210"/>
              <a:gd name="connsiteY110" fmla="*/ 1226776 h 1335540"/>
              <a:gd name="connsiteX111" fmla="*/ 346878 w 1036210"/>
              <a:gd name="connsiteY111" fmla="*/ 1224138 h 1335540"/>
              <a:gd name="connsiteX112" fmla="*/ 345864 w 1036210"/>
              <a:gd name="connsiteY112" fmla="*/ 1221169 h 1335540"/>
              <a:gd name="connsiteX113" fmla="*/ 345018 w 1036210"/>
              <a:gd name="connsiteY113" fmla="*/ 1218201 h 1335540"/>
              <a:gd name="connsiteX114" fmla="*/ 344680 w 1036210"/>
              <a:gd name="connsiteY114" fmla="*/ 1215068 h 1335540"/>
              <a:gd name="connsiteX115" fmla="*/ 344511 w 1036210"/>
              <a:gd name="connsiteY115" fmla="*/ 1211935 h 1335540"/>
              <a:gd name="connsiteX116" fmla="*/ 344680 w 1036210"/>
              <a:gd name="connsiteY116" fmla="*/ 1208801 h 1335540"/>
              <a:gd name="connsiteX117" fmla="*/ 345018 w 1036210"/>
              <a:gd name="connsiteY117" fmla="*/ 1205668 h 1335540"/>
              <a:gd name="connsiteX118" fmla="*/ 345864 w 1036210"/>
              <a:gd name="connsiteY118" fmla="*/ 1202700 h 1335540"/>
              <a:gd name="connsiteX119" fmla="*/ 346878 w 1036210"/>
              <a:gd name="connsiteY119" fmla="*/ 1199896 h 1335540"/>
              <a:gd name="connsiteX120" fmla="*/ 348399 w 1036210"/>
              <a:gd name="connsiteY120" fmla="*/ 1197093 h 1335540"/>
              <a:gd name="connsiteX121" fmla="*/ 349921 w 1036210"/>
              <a:gd name="connsiteY121" fmla="*/ 1194619 h 1335540"/>
              <a:gd name="connsiteX122" fmla="*/ 351781 w 1036210"/>
              <a:gd name="connsiteY122" fmla="*/ 1192311 h 1335540"/>
              <a:gd name="connsiteX123" fmla="*/ 353810 w 1036210"/>
              <a:gd name="connsiteY123" fmla="*/ 1190002 h 1335540"/>
              <a:gd name="connsiteX124" fmla="*/ 356009 w 1036210"/>
              <a:gd name="connsiteY124" fmla="*/ 1188023 h 1335540"/>
              <a:gd name="connsiteX125" fmla="*/ 358544 w 1036210"/>
              <a:gd name="connsiteY125" fmla="*/ 1186209 h 1335540"/>
              <a:gd name="connsiteX126" fmla="*/ 361250 w 1036210"/>
              <a:gd name="connsiteY126" fmla="*/ 1184560 h 1335540"/>
              <a:gd name="connsiteX127" fmla="*/ 363956 w 1036210"/>
              <a:gd name="connsiteY127" fmla="*/ 1183405 h 1335540"/>
              <a:gd name="connsiteX128" fmla="*/ 366830 w 1036210"/>
              <a:gd name="connsiteY128" fmla="*/ 1182251 h 1335540"/>
              <a:gd name="connsiteX129" fmla="*/ 369873 w 1036210"/>
              <a:gd name="connsiteY129" fmla="*/ 1181592 h 1335540"/>
              <a:gd name="connsiteX130" fmla="*/ 373086 w 1036210"/>
              <a:gd name="connsiteY130" fmla="*/ 1181097 h 1335540"/>
              <a:gd name="connsiteX131" fmla="*/ 376299 w 1036210"/>
              <a:gd name="connsiteY131" fmla="*/ 1099129 h 1335540"/>
              <a:gd name="connsiteX132" fmla="*/ 643113 w 1036210"/>
              <a:gd name="connsiteY132" fmla="*/ 1099129 h 1335540"/>
              <a:gd name="connsiteX133" fmla="*/ 646326 w 1036210"/>
              <a:gd name="connsiteY133" fmla="*/ 1099294 h 1335540"/>
              <a:gd name="connsiteX134" fmla="*/ 649539 w 1036210"/>
              <a:gd name="connsiteY134" fmla="*/ 1099625 h 1335540"/>
              <a:gd name="connsiteX135" fmla="*/ 652582 w 1036210"/>
              <a:gd name="connsiteY135" fmla="*/ 1100452 h 1335540"/>
              <a:gd name="connsiteX136" fmla="*/ 655456 w 1036210"/>
              <a:gd name="connsiteY136" fmla="*/ 1101609 h 1335540"/>
              <a:gd name="connsiteX137" fmla="*/ 658162 w 1036210"/>
              <a:gd name="connsiteY137" fmla="*/ 1102932 h 1335540"/>
              <a:gd name="connsiteX138" fmla="*/ 661036 w 1036210"/>
              <a:gd name="connsiteY138" fmla="*/ 1104420 h 1335540"/>
              <a:gd name="connsiteX139" fmla="*/ 663403 w 1036210"/>
              <a:gd name="connsiteY139" fmla="*/ 1106239 h 1335540"/>
              <a:gd name="connsiteX140" fmla="*/ 665601 w 1036210"/>
              <a:gd name="connsiteY140" fmla="*/ 1108223 h 1335540"/>
              <a:gd name="connsiteX141" fmla="*/ 667799 w 1036210"/>
              <a:gd name="connsiteY141" fmla="*/ 1110373 h 1335540"/>
              <a:gd name="connsiteX142" fmla="*/ 669490 w 1036210"/>
              <a:gd name="connsiteY142" fmla="*/ 1112853 h 1335540"/>
              <a:gd name="connsiteX143" fmla="*/ 671012 w 1036210"/>
              <a:gd name="connsiteY143" fmla="*/ 1115498 h 1335540"/>
              <a:gd name="connsiteX144" fmla="*/ 672365 w 1036210"/>
              <a:gd name="connsiteY144" fmla="*/ 1118144 h 1335540"/>
              <a:gd name="connsiteX145" fmla="*/ 673548 w 1036210"/>
              <a:gd name="connsiteY145" fmla="*/ 1120955 h 1335540"/>
              <a:gd name="connsiteX146" fmla="*/ 674394 w 1036210"/>
              <a:gd name="connsiteY146" fmla="*/ 1123931 h 1335540"/>
              <a:gd name="connsiteX147" fmla="*/ 674732 w 1036210"/>
              <a:gd name="connsiteY147" fmla="*/ 1127072 h 1335540"/>
              <a:gd name="connsiteX148" fmla="*/ 674901 w 1036210"/>
              <a:gd name="connsiteY148" fmla="*/ 1130214 h 1335540"/>
              <a:gd name="connsiteX149" fmla="*/ 674732 w 1036210"/>
              <a:gd name="connsiteY149" fmla="*/ 1133521 h 1335540"/>
              <a:gd name="connsiteX150" fmla="*/ 674394 w 1036210"/>
              <a:gd name="connsiteY150" fmla="*/ 1136497 h 1335540"/>
              <a:gd name="connsiteX151" fmla="*/ 673548 w 1036210"/>
              <a:gd name="connsiteY151" fmla="*/ 1139474 h 1335540"/>
              <a:gd name="connsiteX152" fmla="*/ 672365 w 1036210"/>
              <a:gd name="connsiteY152" fmla="*/ 1142284 h 1335540"/>
              <a:gd name="connsiteX153" fmla="*/ 671012 w 1036210"/>
              <a:gd name="connsiteY153" fmla="*/ 1145095 h 1335540"/>
              <a:gd name="connsiteX154" fmla="*/ 669490 w 1036210"/>
              <a:gd name="connsiteY154" fmla="*/ 1147575 h 1335540"/>
              <a:gd name="connsiteX155" fmla="*/ 667799 w 1036210"/>
              <a:gd name="connsiteY155" fmla="*/ 1150221 h 1335540"/>
              <a:gd name="connsiteX156" fmla="*/ 665601 w 1036210"/>
              <a:gd name="connsiteY156" fmla="*/ 1152371 h 1335540"/>
              <a:gd name="connsiteX157" fmla="*/ 663403 w 1036210"/>
              <a:gd name="connsiteY157" fmla="*/ 1154189 h 1335540"/>
              <a:gd name="connsiteX158" fmla="*/ 661036 w 1036210"/>
              <a:gd name="connsiteY158" fmla="*/ 1156008 h 1335540"/>
              <a:gd name="connsiteX159" fmla="*/ 658162 w 1036210"/>
              <a:gd name="connsiteY159" fmla="*/ 1157662 h 1335540"/>
              <a:gd name="connsiteX160" fmla="*/ 655456 w 1036210"/>
              <a:gd name="connsiteY160" fmla="*/ 1158985 h 1335540"/>
              <a:gd name="connsiteX161" fmla="*/ 652582 w 1036210"/>
              <a:gd name="connsiteY161" fmla="*/ 1159977 h 1335540"/>
              <a:gd name="connsiteX162" fmla="*/ 649539 w 1036210"/>
              <a:gd name="connsiteY162" fmla="*/ 1160638 h 1335540"/>
              <a:gd name="connsiteX163" fmla="*/ 646326 w 1036210"/>
              <a:gd name="connsiteY163" fmla="*/ 1161134 h 1335540"/>
              <a:gd name="connsiteX164" fmla="*/ 643113 w 1036210"/>
              <a:gd name="connsiteY164" fmla="*/ 1161299 h 1335540"/>
              <a:gd name="connsiteX165" fmla="*/ 376299 w 1036210"/>
              <a:gd name="connsiteY165" fmla="*/ 1161299 h 1335540"/>
              <a:gd name="connsiteX166" fmla="*/ 373086 w 1036210"/>
              <a:gd name="connsiteY166" fmla="*/ 1161134 h 1335540"/>
              <a:gd name="connsiteX167" fmla="*/ 369873 w 1036210"/>
              <a:gd name="connsiteY167" fmla="*/ 1160638 h 1335540"/>
              <a:gd name="connsiteX168" fmla="*/ 366830 w 1036210"/>
              <a:gd name="connsiteY168" fmla="*/ 1159977 h 1335540"/>
              <a:gd name="connsiteX169" fmla="*/ 363956 w 1036210"/>
              <a:gd name="connsiteY169" fmla="*/ 1158985 h 1335540"/>
              <a:gd name="connsiteX170" fmla="*/ 361250 w 1036210"/>
              <a:gd name="connsiteY170" fmla="*/ 1157662 h 1335540"/>
              <a:gd name="connsiteX171" fmla="*/ 358544 w 1036210"/>
              <a:gd name="connsiteY171" fmla="*/ 1156008 h 1335540"/>
              <a:gd name="connsiteX172" fmla="*/ 356009 w 1036210"/>
              <a:gd name="connsiteY172" fmla="*/ 1154189 h 1335540"/>
              <a:gd name="connsiteX173" fmla="*/ 353810 w 1036210"/>
              <a:gd name="connsiteY173" fmla="*/ 1152371 h 1335540"/>
              <a:gd name="connsiteX174" fmla="*/ 351781 w 1036210"/>
              <a:gd name="connsiteY174" fmla="*/ 1150221 h 1335540"/>
              <a:gd name="connsiteX175" fmla="*/ 349921 w 1036210"/>
              <a:gd name="connsiteY175" fmla="*/ 1147575 h 1335540"/>
              <a:gd name="connsiteX176" fmla="*/ 348399 w 1036210"/>
              <a:gd name="connsiteY176" fmla="*/ 1145095 h 1335540"/>
              <a:gd name="connsiteX177" fmla="*/ 346878 w 1036210"/>
              <a:gd name="connsiteY177" fmla="*/ 1142284 h 1335540"/>
              <a:gd name="connsiteX178" fmla="*/ 345864 w 1036210"/>
              <a:gd name="connsiteY178" fmla="*/ 1139474 h 1335540"/>
              <a:gd name="connsiteX179" fmla="*/ 345018 w 1036210"/>
              <a:gd name="connsiteY179" fmla="*/ 1136497 h 1335540"/>
              <a:gd name="connsiteX180" fmla="*/ 344680 w 1036210"/>
              <a:gd name="connsiteY180" fmla="*/ 1133521 h 1335540"/>
              <a:gd name="connsiteX181" fmla="*/ 344511 w 1036210"/>
              <a:gd name="connsiteY181" fmla="*/ 1130214 h 1335540"/>
              <a:gd name="connsiteX182" fmla="*/ 344680 w 1036210"/>
              <a:gd name="connsiteY182" fmla="*/ 1127072 h 1335540"/>
              <a:gd name="connsiteX183" fmla="*/ 345018 w 1036210"/>
              <a:gd name="connsiteY183" fmla="*/ 1123931 h 1335540"/>
              <a:gd name="connsiteX184" fmla="*/ 345864 w 1036210"/>
              <a:gd name="connsiteY184" fmla="*/ 1120955 h 1335540"/>
              <a:gd name="connsiteX185" fmla="*/ 346878 w 1036210"/>
              <a:gd name="connsiteY185" fmla="*/ 1118144 h 1335540"/>
              <a:gd name="connsiteX186" fmla="*/ 348399 w 1036210"/>
              <a:gd name="connsiteY186" fmla="*/ 1115498 h 1335540"/>
              <a:gd name="connsiteX187" fmla="*/ 349921 w 1036210"/>
              <a:gd name="connsiteY187" fmla="*/ 1112853 h 1335540"/>
              <a:gd name="connsiteX188" fmla="*/ 351781 w 1036210"/>
              <a:gd name="connsiteY188" fmla="*/ 1110373 h 1335540"/>
              <a:gd name="connsiteX189" fmla="*/ 353810 w 1036210"/>
              <a:gd name="connsiteY189" fmla="*/ 1108223 h 1335540"/>
              <a:gd name="connsiteX190" fmla="*/ 356009 w 1036210"/>
              <a:gd name="connsiteY190" fmla="*/ 1106239 h 1335540"/>
              <a:gd name="connsiteX191" fmla="*/ 358544 w 1036210"/>
              <a:gd name="connsiteY191" fmla="*/ 1104420 h 1335540"/>
              <a:gd name="connsiteX192" fmla="*/ 361250 w 1036210"/>
              <a:gd name="connsiteY192" fmla="*/ 1102932 h 1335540"/>
              <a:gd name="connsiteX193" fmla="*/ 363956 w 1036210"/>
              <a:gd name="connsiteY193" fmla="*/ 1101609 h 1335540"/>
              <a:gd name="connsiteX194" fmla="*/ 366830 w 1036210"/>
              <a:gd name="connsiteY194" fmla="*/ 1100452 h 1335540"/>
              <a:gd name="connsiteX195" fmla="*/ 369873 w 1036210"/>
              <a:gd name="connsiteY195" fmla="*/ 1099625 h 1335540"/>
              <a:gd name="connsiteX196" fmla="*/ 373086 w 1036210"/>
              <a:gd name="connsiteY196" fmla="*/ 1099294 h 1335540"/>
              <a:gd name="connsiteX197" fmla="*/ 794884 w 1036210"/>
              <a:gd name="connsiteY197" fmla="*/ 755120 h 1335540"/>
              <a:gd name="connsiteX198" fmla="*/ 794884 w 1036210"/>
              <a:gd name="connsiteY198" fmla="*/ 755447 h 1335540"/>
              <a:gd name="connsiteX199" fmla="*/ 794545 w 1036210"/>
              <a:gd name="connsiteY199" fmla="*/ 755774 h 1335540"/>
              <a:gd name="connsiteX200" fmla="*/ 796620 w 1036210"/>
              <a:gd name="connsiteY200" fmla="*/ 749272 h 1335540"/>
              <a:gd name="connsiteX201" fmla="*/ 796577 w 1036210"/>
              <a:gd name="connsiteY201" fmla="*/ 749886 h 1335540"/>
              <a:gd name="connsiteX202" fmla="*/ 796239 w 1036210"/>
              <a:gd name="connsiteY202" fmla="*/ 752176 h 1335540"/>
              <a:gd name="connsiteX203" fmla="*/ 795730 w 1036210"/>
              <a:gd name="connsiteY203" fmla="*/ 753811 h 1335540"/>
              <a:gd name="connsiteX204" fmla="*/ 795392 w 1036210"/>
              <a:gd name="connsiteY204" fmla="*/ 754466 h 1335540"/>
              <a:gd name="connsiteX205" fmla="*/ 795053 w 1036210"/>
              <a:gd name="connsiteY205" fmla="*/ 754956 h 1335540"/>
              <a:gd name="connsiteX206" fmla="*/ 794884 w 1036210"/>
              <a:gd name="connsiteY206" fmla="*/ 755120 h 1335540"/>
              <a:gd name="connsiteX207" fmla="*/ 794037 w 1036210"/>
              <a:gd name="connsiteY207" fmla="*/ 756592 h 1335540"/>
              <a:gd name="connsiteX208" fmla="*/ 793190 w 1036210"/>
              <a:gd name="connsiteY208" fmla="*/ 757573 h 1335540"/>
              <a:gd name="connsiteX209" fmla="*/ 794545 w 1036210"/>
              <a:gd name="connsiteY209" fmla="*/ 755283 h 1335540"/>
              <a:gd name="connsiteX210" fmla="*/ 795561 w 1036210"/>
              <a:gd name="connsiteY210" fmla="*/ 753157 h 1335540"/>
              <a:gd name="connsiteX211" fmla="*/ 796239 w 1036210"/>
              <a:gd name="connsiteY211" fmla="*/ 751358 h 1335540"/>
              <a:gd name="connsiteX212" fmla="*/ 796577 w 1036210"/>
              <a:gd name="connsiteY212" fmla="*/ 749559 h 1335540"/>
              <a:gd name="connsiteX213" fmla="*/ 796747 w 1036210"/>
              <a:gd name="connsiteY213" fmla="*/ 747269 h 1335540"/>
              <a:gd name="connsiteX214" fmla="*/ 796916 w 1036210"/>
              <a:gd name="connsiteY214" fmla="*/ 747596 h 1335540"/>
              <a:gd name="connsiteX215" fmla="*/ 796747 w 1036210"/>
              <a:gd name="connsiteY215" fmla="*/ 748414 h 1335540"/>
              <a:gd name="connsiteX216" fmla="*/ 796620 w 1036210"/>
              <a:gd name="connsiteY216" fmla="*/ 749272 h 1335540"/>
              <a:gd name="connsiteX217" fmla="*/ 796747 w 1036210"/>
              <a:gd name="connsiteY217" fmla="*/ 747432 h 1335540"/>
              <a:gd name="connsiteX218" fmla="*/ 767594 w 1036210"/>
              <a:gd name="connsiteY218" fmla="*/ 747128 h 1335540"/>
              <a:gd name="connsiteX219" fmla="*/ 767449 w 1036210"/>
              <a:gd name="connsiteY219" fmla="*/ 749231 h 1335540"/>
              <a:gd name="connsiteX220" fmla="*/ 767449 w 1036210"/>
              <a:gd name="connsiteY220" fmla="*/ 749068 h 1335540"/>
              <a:gd name="connsiteX221" fmla="*/ 767449 w 1036210"/>
              <a:gd name="connsiteY221" fmla="*/ 748250 h 1335540"/>
              <a:gd name="connsiteX222" fmla="*/ 769956 w 1036210"/>
              <a:gd name="connsiteY222" fmla="*/ 740595 h 1335540"/>
              <a:gd name="connsiteX223" fmla="*/ 769650 w 1036210"/>
              <a:gd name="connsiteY223" fmla="*/ 741053 h 1335540"/>
              <a:gd name="connsiteX224" fmla="*/ 768634 w 1036210"/>
              <a:gd name="connsiteY224" fmla="*/ 743179 h 1335540"/>
              <a:gd name="connsiteX225" fmla="*/ 767957 w 1036210"/>
              <a:gd name="connsiteY225" fmla="*/ 745306 h 1335540"/>
              <a:gd name="connsiteX226" fmla="*/ 767618 w 1036210"/>
              <a:gd name="connsiteY226" fmla="*/ 746941 h 1335540"/>
              <a:gd name="connsiteX227" fmla="*/ 767594 w 1036210"/>
              <a:gd name="connsiteY227" fmla="*/ 747128 h 1335540"/>
              <a:gd name="connsiteX228" fmla="*/ 767618 w 1036210"/>
              <a:gd name="connsiteY228" fmla="*/ 746778 h 1335540"/>
              <a:gd name="connsiteX229" fmla="*/ 767957 w 1036210"/>
              <a:gd name="connsiteY229" fmla="*/ 744815 h 1335540"/>
              <a:gd name="connsiteX230" fmla="*/ 768465 w 1036210"/>
              <a:gd name="connsiteY230" fmla="*/ 743016 h 1335540"/>
              <a:gd name="connsiteX231" fmla="*/ 768691 w 1036210"/>
              <a:gd name="connsiteY231" fmla="*/ 742634 h 1335540"/>
              <a:gd name="connsiteX232" fmla="*/ 768804 w 1036210"/>
              <a:gd name="connsiteY232" fmla="*/ 742525 h 1335540"/>
              <a:gd name="connsiteX233" fmla="*/ 768804 w 1036210"/>
              <a:gd name="connsiteY233" fmla="*/ 742443 h 1335540"/>
              <a:gd name="connsiteX234" fmla="*/ 769142 w 1036210"/>
              <a:gd name="connsiteY234" fmla="*/ 741871 h 1335540"/>
              <a:gd name="connsiteX235" fmla="*/ 769396 w 1036210"/>
              <a:gd name="connsiteY235" fmla="*/ 741380 h 1335540"/>
              <a:gd name="connsiteX236" fmla="*/ 769752 w 1036210"/>
              <a:gd name="connsiteY236" fmla="*/ 740791 h 1335540"/>
              <a:gd name="connsiteX237" fmla="*/ 770158 w 1036210"/>
              <a:gd name="connsiteY237" fmla="*/ 740290 h 1335540"/>
              <a:gd name="connsiteX238" fmla="*/ 770158 w 1036210"/>
              <a:gd name="connsiteY238" fmla="*/ 740399 h 1335540"/>
              <a:gd name="connsiteX239" fmla="*/ 769956 w 1036210"/>
              <a:gd name="connsiteY239" fmla="*/ 740595 h 1335540"/>
              <a:gd name="connsiteX240" fmla="*/ 1007792 w 1036210"/>
              <a:gd name="connsiteY240" fmla="*/ 303707 h 1335540"/>
              <a:gd name="connsiteX241" fmla="*/ 1036210 w 1036210"/>
              <a:gd name="connsiteY241" fmla="*/ 338777 h 1335540"/>
              <a:gd name="connsiteX242" fmla="*/ 941983 w 1036210"/>
              <a:gd name="connsiteY242" fmla="*/ 415129 h 1335540"/>
              <a:gd name="connsiteX243" fmla="*/ 913566 w 1036210"/>
              <a:gd name="connsiteY243" fmla="*/ 380058 h 1335540"/>
              <a:gd name="connsiteX244" fmla="*/ 28418 w 1036210"/>
              <a:gd name="connsiteY244" fmla="*/ 284751 h 1335540"/>
              <a:gd name="connsiteX245" fmla="*/ 122644 w 1036210"/>
              <a:gd name="connsiteY245" fmla="*/ 361103 h 1335540"/>
              <a:gd name="connsiteX246" fmla="*/ 94227 w 1036210"/>
              <a:gd name="connsiteY246" fmla="*/ 396174 h 1335540"/>
              <a:gd name="connsiteX247" fmla="*/ 0 w 1036210"/>
              <a:gd name="connsiteY247" fmla="*/ 319822 h 1335540"/>
              <a:gd name="connsiteX248" fmla="*/ 521216 w 1036210"/>
              <a:gd name="connsiteY248" fmla="*/ 260648 h 1335540"/>
              <a:gd name="connsiteX249" fmla="*/ 513426 w 1036210"/>
              <a:gd name="connsiteY249" fmla="*/ 260811 h 1335540"/>
              <a:gd name="connsiteX250" fmla="*/ 505636 w 1036210"/>
              <a:gd name="connsiteY250" fmla="*/ 261302 h 1335540"/>
              <a:gd name="connsiteX251" fmla="*/ 497846 w 1036210"/>
              <a:gd name="connsiteY251" fmla="*/ 261793 h 1335540"/>
              <a:gd name="connsiteX252" fmla="*/ 505636 w 1036210"/>
              <a:gd name="connsiteY252" fmla="*/ 262610 h 1335540"/>
              <a:gd name="connsiteX253" fmla="*/ 513257 w 1036210"/>
              <a:gd name="connsiteY253" fmla="*/ 263428 h 1335540"/>
              <a:gd name="connsiteX254" fmla="*/ 520877 w 1036210"/>
              <a:gd name="connsiteY254" fmla="*/ 264410 h 1335540"/>
              <a:gd name="connsiteX255" fmla="*/ 528667 w 1036210"/>
              <a:gd name="connsiteY255" fmla="*/ 265555 h 1335540"/>
              <a:gd name="connsiteX256" fmla="*/ 536288 w 1036210"/>
              <a:gd name="connsiteY256" fmla="*/ 267027 h 1335540"/>
              <a:gd name="connsiteX257" fmla="*/ 543740 w 1036210"/>
              <a:gd name="connsiteY257" fmla="*/ 268499 h 1335540"/>
              <a:gd name="connsiteX258" fmla="*/ 551191 w 1036210"/>
              <a:gd name="connsiteY258" fmla="*/ 270135 h 1335540"/>
              <a:gd name="connsiteX259" fmla="*/ 558642 w 1036210"/>
              <a:gd name="connsiteY259" fmla="*/ 271770 h 1335540"/>
              <a:gd name="connsiteX260" fmla="*/ 566263 w 1036210"/>
              <a:gd name="connsiteY260" fmla="*/ 273897 h 1335540"/>
              <a:gd name="connsiteX261" fmla="*/ 573545 w 1036210"/>
              <a:gd name="connsiteY261" fmla="*/ 275860 h 1335540"/>
              <a:gd name="connsiteX262" fmla="*/ 580827 w 1036210"/>
              <a:gd name="connsiteY262" fmla="*/ 277986 h 1335540"/>
              <a:gd name="connsiteX263" fmla="*/ 587939 w 1036210"/>
              <a:gd name="connsiteY263" fmla="*/ 280440 h 1335540"/>
              <a:gd name="connsiteX264" fmla="*/ 595052 w 1036210"/>
              <a:gd name="connsiteY264" fmla="*/ 282893 h 1335540"/>
              <a:gd name="connsiteX265" fmla="*/ 602165 w 1036210"/>
              <a:gd name="connsiteY265" fmla="*/ 285674 h 1335540"/>
              <a:gd name="connsiteX266" fmla="*/ 609108 w 1036210"/>
              <a:gd name="connsiteY266" fmla="*/ 288455 h 1335540"/>
              <a:gd name="connsiteX267" fmla="*/ 616052 w 1036210"/>
              <a:gd name="connsiteY267" fmla="*/ 291562 h 1335540"/>
              <a:gd name="connsiteX268" fmla="*/ 623164 w 1036210"/>
              <a:gd name="connsiteY268" fmla="*/ 294507 h 1335540"/>
              <a:gd name="connsiteX269" fmla="*/ 629938 w 1036210"/>
              <a:gd name="connsiteY269" fmla="*/ 297942 h 1335540"/>
              <a:gd name="connsiteX270" fmla="*/ 636542 w 1036210"/>
              <a:gd name="connsiteY270" fmla="*/ 301213 h 1335540"/>
              <a:gd name="connsiteX271" fmla="*/ 643147 w 1036210"/>
              <a:gd name="connsiteY271" fmla="*/ 304812 h 1335540"/>
              <a:gd name="connsiteX272" fmla="*/ 649751 w 1036210"/>
              <a:gd name="connsiteY272" fmla="*/ 308410 h 1335540"/>
              <a:gd name="connsiteX273" fmla="*/ 656187 w 1036210"/>
              <a:gd name="connsiteY273" fmla="*/ 312172 h 1335540"/>
              <a:gd name="connsiteX274" fmla="*/ 662453 w 1036210"/>
              <a:gd name="connsiteY274" fmla="*/ 316261 h 1335540"/>
              <a:gd name="connsiteX275" fmla="*/ 668719 w 1036210"/>
              <a:gd name="connsiteY275" fmla="*/ 320187 h 1335540"/>
              <a:gd name="connsiteX276" fmla="*/ 674816 w 1036210"/>
              <a:gd name="connsiteY276" fmla="*/ 324440 h 1335540"/>
              <a:gd name="connsiteX277" fmla="*/ 680912 w 1036210"/>
              <a:gd name="connsiteY277" fmla="*/ 328693 h 1335540"/>
              <a:gd name="connsiteX278" fmla="*/ 686839 w 1036210"/>
              <a:gd name="connsiteY278" fmla="*/ 333273 h 1335540"/>
              <a:gd name="connsiteX279" fmla="*/ 692597 w 1036210"/>
              <a:gd name="connsiteY279" fmla="*/ 337689 h 1335540"/>
              <a:gd name="connsiteX280" fmla="*/ 698355 w 1036210"/>
              <a:gd name="connsiteY280" fmla="*/ 342433 h 1335540"/>
              <a:gd name="connsiteX281" fmla="*/ 703774 w 1036210"/>
              <a:gd name="connsiteY281" fmla="*/ 347176 h 1335540"/>
              <a:gd name="connsiteX282" fmla="*/ 709362 w 1036210"/>
              <a:gd name="connsiteY282" fmla="*/ 352083 h 1335540"/>
              <a:gd name="connsiteX283" fmla="*/ 714612 w 1036210"/>
              <a:gd name="connsiteY283" fmla="*/ 356990 h 1335540"/>
              <a:gd name="connsiteX284" fmla="*/ 719862 w 1036210"/>
              <a:gd name="connsiteY284" fmla="*/ 362225 h 1335540"/>
              <a:gd name="connsiteX285" fmla="*/ 725112 w 1036210"/>
              <a:gd name="connsiteY285" fmla="*/ 367459 h 1335540"/>
              <a:gd name="connsiteX286" fmla="*/ 730023 w 1036210"/>
              <a:gd name="connsiteY286" fmla="*/ 372857 h 1335540"/>
              <a:gd name="connsiteX287" fmla="*/ 734765 w 1036210"/>
              <a:gd name="connsiteY287" fmla="*/ 378254 h 1335540"/>
              <a:gd name="connsiteX288" fmla="*/ 739507 w 1036210"/>
              <a:gd name="connsiteY288" fmla="*/ 383816 h 1335540"/>
              <a:gd name="connsiteX289" fmla="*/ 744248 w 1036210"/>
              <a:gd name="connsiteY289" fmla="*/ 389541 h 1335540"/>
              <a:gd name="connsiteX290" fmla="*/ 748651 w 1036210"/>
              <a:gd name="connsiteY290" fmla="*/ 395266 h 1335540"/>
              <a:gd name="connsiteX291" fmla="*/ 752885 w 1036210"/>
              <a:gd name="connsiteY291" fmla="*/ 401154 h 1335540"/>
              <a:gd name="connsiteX292" fmla="*/ 757119 w 1036210"/>
              <a:gd name="connsiteY292" fmla="*/ 407043 h 1335540"/>
              <a:gd name="connsiteX293" fmla="*/ 761352 w 1036210"/>
              <a:gd name="connsiteY293" fmla="*/ 412931 h 1335540"/>
              <a:gd name="connsiteX294" fmla="*/ 765078 w 1036210"/>
              <a:gd name="connsiteY294" fmla="*/ 418983 h 1335540"/>
              <a:gd name="connsiteX295" fmla="*/ 768973 w 1036210"/>
              <a:gd name="connsiteY295" fmla="*/ 425199 h 1335540"/>
              <a:gd name="connsiteX296" fmla="*/ 772529 w 1036210"/>
              <a:gd name="connsiteY296" fmla="*/ 431415 h 1335540"/>
              <a:gd name="connsiteX297" fmla="*/ 776086 w 1036210"/>
              <a:gd name="connsiteY297" fmla="*/ 437794 h 1335540"/>
              <a:gd name="connsiteX298" fmla="*/ 779473 w 1036210"/>
              <a:gd name="connsiteY298" fmla="*/ 444173 h 1335540"/>
              <a:gd name="connsiteX299" fmla="*/ 782521 w 1036210"/>
              <a:gd name="connsiteY299" fmla="*/ 450552 h 1335540"/>
              <a:gd name="connsiteX300" fmla="*/ 785739 w 1036210"/>
              <a:gd name="connsiteY300" fmla="*/ 457095 h 1335540"/>
              <a:gd name="connsiteX301" fmla="*/ 788448 w 1036210"/>
              <a:gd name="connsiteY301" fmla="*/ 463638 h 1335540"/>
              <a:gd name="connsiteX302" fmla="*/ 791158 w 1036210"/>
              <a:gd name="connsiteY302" fmla="*/ 470181 h 1335540"/>
              <a:gd name="connsiteX303" fmla="*/ 793698 w 1036210"/>
              <a:gd name="connsiteY303" fmla="*/ 476887 h 1335540"/>
              <a:gd name="connsiteX304" fmla="*/ 796069 w 1036210"/>
              <a:gd name="connsiteY304" fmla="*/ 483594 h 1335540"/>
              <a:gd name="connsiteX305" fmla="*/ 798440 w 1036210"/>
              <a:gd name="connsiteY305" fmla="*/ 490464 h 1335540"/>
              <a:gd name="connsiteX306" fmla="*/ 800472 w 1036210"/>
              <a:gd name="connsiteY306" fmla="*/ 497333 h 1335540"/>
              <a:gd name="connsiteX307" fmla="*/ 802335 w 1036210"/>
              <a:gd name="connsiteY307" fmla="*/ 504203 h 1335540"/>
              <a:gd name="connsiteX308" fmla="*/ 804029 w 1036210"/>
              <a:gd name="connsiteY308" fmla="*/ 511073 h 1335540"/>
              <a:gd name="connsiteX309" fmla="*/ 805722 w 1036210"/>
              <a:gd name="connsiteY309" fmla="*/ 517943 h 1335540"/>
              <a:gd name="connsiteX310" fmla="*/ 807246 w 1036210"/>
              <a:gd name="connsiteY310" fmla="*/ 524977 h 1335540"/>
              <a:gd name="connsiteX311" fmla="*/ 808432 w 1036210"/>
              <a:gd name="connsiteY311" fmla="*/ 532010 h 1335540"/>
              <a:gd name="connsiteX312" fmla="*/ 809448 w 1036210"/>
              <a:gd name="connsiteY312" fmla="*/ 539207 h 1335540"/>
              <a:gd name="connsiteX313" fmla="*/ 810464 w 1036210"/>
              <a:gd name="connsiteY313" fmla="*/ 546241 h 1335540"/>
              <a:gd name="connsiteX314" fmla="*/ 811311 w 1036210"/>
              <a:gd name="connsiteY314" fmla="*/ 553274 h 1335540"/>
              <a:gd name="connsiteX315" fmla="*/ 811988 w 1036210"/>
              <a:gd name="connsiteY315" fmla="*/ 560308 h 1335540"/>
              <a:gd name="connsiteX316" fmla="*/ 812327 w 1036210"/>
              <a:gd name="connsiteY316" fmla="*/ 567341 h 1335540"/>
              <a:gd name="connsiteX317" fmla="*/ 812665 w 1036210"/>
              <a:gd name="connsiteY317" fmla="*/ 574539 h 1335540"/>
              <a:gd name="connsiteX318" fmla="*/ 812835 w 1036210"/>
              <a:gd name="connsiteY318" fmla="*/ 581736 h 1335540"/>
              <a:gd name="connsiteX319" fmla="*/ 812665 w 1036210"/>
              <a:gd name="connsiteY319" fmla="*/ 588769 h 1335540"/>
              <a:gd name="connsiteX320" fmla="*/ 812496 w 1036210"/>
              <a:gd name="connsiteY320" fmla="*/ 595966 h 1335540"/>
              <a:gd name="connsiteX321" fmla="*/ 812157 w 1036210"/>
              <a:gd name="connsiteY321" fmla="*/ 603000 h 1335540"/>
              <a:gd name="connsiteX322" fmla="*/ 811649 w 1036210"/>
              <a:gd name="connsiteY322" fmla="*/ 610033 h 1335540"/>
              <a:gd name="connsiteX323" fmla="*/ 810972 w 1036210"/>
              <a:gd name="connsiteY323" fmla="*/ 617067 h 1335540"/>
              <a:gd name="connsiteX324" fmla="*/ 809956 w 1036210"/>
              <a:gd name="connsiteY324" fmla="*/ 624427 h 1335540"/>
              <a:gd name="connsiteX325" fmla="*/ 808940 w 1036210"/>
              <a:gd name="connsiteY325" fmla="*/ 631461 h 1335540"/>
              <a:gd name="connsiteX326" fmla="*/ 807754 w 1036210"/>
              <a:gd name="connsiteY326" fmla="*/ 638331 h 1335540"/>
              <a:gd name="connsiteX327" fmla="*/ 806569 w 1036210"/>
              <a:gd name="connsiteY327" fmla="*/ 645364 h 1335540"/>
              <a:gd name="connsiteX328" fmla="*/ 805045 w 1036210"/>
              <a:gd name="connsiteY328" fmla="*/ 652398 h 1335540"/>
              <a:gd name="connsiteX329" fmla="*/ 803182 w 1036210"/>
              <a:gd name="connsiteY329" fmla="*/ 659268 h 1335540"/>
              <a:gd name="connsiteX330" fmla="*/ 801488 w 1036210"/>
              <a:gd name="connsiteY330" fmla="*/ 666301 h 1335540"/>
              <a:gd name="connsiteX331" fmla="*/ 799456 w 1036210"/>
              <a:gd name="connsiteY331" fmla="*/ 673171 h 1335540"/>
              <a:gd name="connsiteX332" fmla="*/ 797255 w 1036210"/>
              <a:gd name="connsiteY332" fmla="*/ 679878 h 1335540"/>
              <a:gd name="connsiteX333" fmla="*/ 795053 w 1036210"/>
              <a:gd name="connsiteY333" fmla="*/ 686748 h 1335540"/>
              <a:gd name="connsiteX334" fmla="*/ 792513 w 1036210"/>
              <a:gd name="connsiteY334" fmla="*/ 693454 h 1335540"/>
              <a:gd name="connsiteX335" fmla="*/ 789803 w 1036210"/>
              <a:gd name="connsiteY335" fmla="*/ 700160 h 1335540"/>
              <a:gd name="connsiteX336" fmla="*/ 787094 w 1036210"/>
              <a:gd name="connsiteY336" fmla="*/ 706703 h 1335540"/>
              <a:gd name="connsiteX337" fmla="*/ 784045 w 1036210"/>
              <a:gd name="connsiteY337" fmla="*/ 713246 h 1335540"/>
              <a:gd name="connsiteX338" fmla="*/ 780997 w 1036210"/>
              <a:gd name="connsiteY338" fmla="*/ 719789 h 1335540"/>
              <a:gd name="connsiteX339" fmla="*/ 777610 w 1036210"/>
              <a:gd name="connsiteY339" fmla="*/ 726332 h 1335540"/>
              <a:gd name="connsiteX340" fmla="*/ 774392 w 1036210"/>
              <a:gd name="connsiteY340" fmla="*/ 732711 h 1335540"/>
              <a:gd name="connsiteX341" fmla="*/ 770666 w 1036210"/>
              <a:gd name="connsiteY341" fmla="*/ 738926 h 1335540"/>
              <a:gd name="connsiteX342" fmla="*/ 769933 w 1036210"/>
              <a:gd name="connsiteY342" fmla="*/ 740344 h 1335540"/>
              <a:gd name="connsiteX343" fmla="*/ 769650 w 1036210"/>
              <a:gd name="connsiteY343" fmla="*/ 740726 h 1335540"/>
              <a:gd name="connsiteX344" fmla="*/ 769820 w 1036210"/>
              <a:gd name="connsiteY344" fmla="*/ 740563 h 1335540"/>
              <a:gd name="connsiteX345" fmla="*/ 769933 w 1036210"/>
              <a:gd name="connsiteY345" fmla="*/ 740344 h 1335540"/>
              <a:gd name="connsiteX346" fmla="*/ 770497 w 1036210"/>
              <a:gd name="connsiteY346" fmla="*/ 739581 h 1335540"/>
              <a:gd name="connsiteX347" fmla="*/ 771175 w 1036210"/>
              <a:gd name="connsiteY347" fmla="*/ 738763 h 1335540"/>
              <a:gd name="connsiteX348" fmla="*/ 770158 w 1036210"/>
              <a:gd name="connsiteY348" fmla="*/ 740290 h 1335540"/>
              <a:gd name="connsiteX349" fmla="*/ 770158 w 1036210"/>
              <a:gd name="connsiteY349" fmla="*/ 740235 h 1335540"/>
              <a:gd name="connsiteX350" fmla="*/ 769989 w 1036210"/>
              <a:gd name="connsiteY350" fmla="*/ 740399 h 1335540"/>
              <a:gd name="connsiteX351" fmla="*/ 769752 w 1036210"/>
              <a:gd name="connsiteY351" fmla="*/ 740791 h 1335540"/>
              <a:gd name="connsiteX352" fmla="*/ 769650 w 1036210"/>
              <a:gd name="connsiteY352" fmla="*/ 740889 h 1335540"/>
              <a:gd name="connsiteX353" fmla="*/ 769396 w 1036210"/>
              <a:gd name="connsiteY353" fmla="*/ 741380 h 1335540"/>
              <a:gd name="connsiteX354" fmla="*/ 768804 w 1036210"/>
              <a:gd name="connsiteY354" fmla="*/ 742361 h 1335540"/>
              <a:gd name="connsiteX355" fmla="*/ 768804 w 1036210"/>
              <a:gd name="connsiteY355" fmla="*/ 742443 h 1335540"/>
              <a:gd name="connsiteX356" fmla="*/ 768691 w 1036210"/>
              <a:gd name="connsiteY356" fmla="*/ 742634 h 1335540"/>
              <a:gd name="connsiteX357" fmla="*/ 768465 w 1036210"/>
              <a:gd name="connsiteY357" fmla="*/ 742852 h 1335540"/>
              <a:gd name="connsiteX358" fmla="*/ 766941 w 1036210"/>
              <a:gd name="connsiteY358" fmla="*/ 746124 h 1335540"/>
              <a:gd name="connsiteX359" fmla="*/ 763554 w 1036210"/>
              <a:gd name="connsiteY359" fmla="*/ 752339 h 1335540"/>
              <a:gd name="connsiteX360" fmla="*/ 759828 w 1036210"/>
              <a:gd name="connsiteY360" fmla="*/ 758555 h 1335540"/>
              <a:gd name="connsiteX361" fmla="*/ 756272 w 1036210"/>
              <a:gd name="connsiteY361" fmla="*/ 764771 h 1335540"/>
              <a:gd name="connsiteX362" fmla="*/ 752208 w 1036210"/>
              <a:gd name="connsiteY362" fmla="*/ 770823 h 1335540"/>
              <a:gd name="connsiteX363" fmla="*/ 748143 w 1036210"/>
              <a:gd name="connsiteY363" fmla="*/ 776875 h 1335540"/>
              <a:gd name="connsiteX364" fmla="*/ 743910 w 1036210"/>
              <a:gd name="connsiteY364" fmla="*/ 783090 h 1335540"/>
              <a:gd name="connsiteX365" fmla="*/ 739337 w 1036210"/>
              <a:gd name="connsiteY365" fmla="*/ 789142 h 1335540"/>
              <a:gd name="connsiteX366" fmla="*/ 730531 w 1036210"/>
              <a:gd name="connsiteY366" fmla="*/ 801247 h 1335540"/>
              <a:gd name="connsiteX367" fmla="*/ 721556 w 1036210"/>
              <a:gd name="connsiteY367" fmla="*/ 813678 h 1335540"/>
              <a:gd name="connsiteX368" fmla="*/ 717152 w 1036210"/>
              <a:gd name="connsiteY368" fmla="*/ 820057 h 1335540"/>
              <a:gd name="connsiteX369" fmla="*/ 712749 w 1036210"/>
              <a:gd name="connsiteY369" fmla="*/ 826600 h 1335540"/>
              <a:gd name="connsiteX370" fmla="*/ 708515 w 1036210"/>
              <a:gd name="connsiteY370" fmla="*/ 832979 h 1335540"/>
              <a:gd name="connsiteX371" fmla="*/ 704620 w 1036210"/>
              <a:gd name="connsiteY371" fmla="*/ 839686 h 1335540"/>
              <a:gd name="connsiteX372" fmla="*/ 700556 w 1036210"/>
              <a:gd name="connsiteY372" fmla="*/ 846392 h 1335540"/>
              <a:gd name="connsiteX373" fmla="*/ 696661 w 1036210"/>
              <a:gd name="connsiteY373" fmla="*/ 853098 h 1335540"/>
              <a:gd name="connsiteX374" fmla="*/ 693105 w 1036210"/>
              <a:gd name="connsiteY374" fmla="*/ 860295 h 1335540"/>
              <a:gd name="connsiteX375" fmla="*/ 689549 w 1036210"/>
              <a:gd name="connsiteY375" fmla="*/ 867165 h 1335540"/>
              <a:gd name="connsiteX376" fmla="*/ 686500 w 1036210"/>
              <a:gd name="connsiteY376" fmla="*/ 874362 h 1335540"/>
              <a:gd name="connsiteX377" fmla="*/ 683452 w 1036210"/>
              <a:gd name="connsiteY377" fmla="*/ 881396 h 1335540"/>
              <a:gd name="connsiteX378" fmla="*/ 680743 w 1036210"/>
              <a:gd name="connsiteY378" fmla="*/ 888757 h 1335540"/>
              <a:gd name="connsiteX379" fmla="*/ 678203 w 1036210"/>
              <a:gd name="connsiteY379" fmla="*/ 896281 h 1335540"/>
              <a:gd name="connsiteX380" fmla="*/ 676001 w 1036210"/>
              <a:gd name="connsiteY380" fmla="*/ 903642 h 1335540"/>
              <a:gd name="connsiteX381" fmla="*/ 673969 w 1036210"/>
              <a:gd name="connsiteY381" fmla="*/ 911002 h 1335540"/>
              <a:gd name="connsiteX382" fmla="*/ 672106 w 1036210"/>
              <a:gd name="connsiteY382" fmla="*/ 918526 h 1335540"/>
              <a:gd name="connsiteX383" fmla="*/ 670582 w 1036210"/>
              <a:gd name="connsiteY383" fmla="*/ 926051 h 1335540"/>
              <a:gd name="connsiteX384" fmla="*/ 669227 w 1036210"/>
              <a:gd name="connsiteY384" fmla="*/ 933575 h 1335540"/>
              <a:gd name="connsiteX385" fmla="*/ 668211 w 1036210"/>
              <a:gd name="connsiteY385" fmla="*/ 941099 h 1335540"/>
              <a:gd name="connsiteX386" fmla="*/ 667364 w 1036210"/>
              <a:gd name="connsiteY386" fmla="*/ 948623 h 1335540"/>
              <a:gd name="connsiteX387" fmla="*/ 666687 w 1036210"/>
              <a:gd name="connsiteY387" fmla="*/ 956311 h 1335540"/>
              <a:gd name="connsiteX388" fmla="*/ 666009 w 1036210"/>
              <a:gd name="connsiteY388" fmla="*/ 963999 h 1335540"/>
              <a:gd name="connsiteX389" fmla="*/ 665840 w 1036210"/>
              <a:gd name="connsiteY389" fmla="*/ 971523 h 1335540"/>
              <a:gd name="connsiteX390" fmla="*/ 665671 w 1036210"/>
              <a:gd name="connsiteY390" fmla="*/ 979047 h 1335540"/>
              <a:gd name="connsiteX391" fmla="*/ 665840 w 1036210"/>
              <a:gd name="connsiteY391" fmla="*/ 986735 h 1335540"/>
              <a:gd name="connsiteX392" fmla="*/ 666179 w 1036210"/>
              <a:gd name="connsiteY392" fmla="*/ 994259 h 1335540"/>
              <a:gd name="connsiteX393" fmla="*/ 666687 w 1036210"/>
              <a:gd name="connsiteY393" fmla="*/ 1001784 h 1335540"/>
              <a:gd name="connsiteX394" fmla="*/ 667703 w 1036210"/>
              <a:gd name="connsiteY394" fmla="*/ 994259 h 1335540"/>
              <a:gd name="connsiteX395" fmla="*/ 668549 w 1036210"/>
              <a:gd name="connsiteY395" fmla="*/ 986899 h 1335540"/>
              <a:gd name="connsiteX396" fmla="*/ 669735 w 1036210"/>
              <a:gd name="connsiteY396" fmla="*/ 979374 h 1335540"/>
              <a:gd name="connsiteX397" fmla="*/ 670920 w 1036210"/>
              <a:gd name="connsiteY397" fmla="*/ 972014 h 1335540"/>
              <a:gd name="connsiteX398" fmla="*/ 672275 w 1036210"/>
              <a:gd name="connsiteY398" fmla="*/ 964653 h 1335540"/>
              <a:gd name="connsiteX399" fmla="*/ 673969 w 1036210"/>
              <a:gd name="connsiteY399" fmla="*/ 957293 h 1335540"/>
              <a:gd name="connsiteX400" fmla="*/ 675662 w 1036210"/>
              <a:gd name="connsiteY400" fmla="*/ 949932 h 1335540"/>
              <a:gd name="connsiteX401" fmla="*/ 677525 w 1036210"/>
              <a:gd name="connsiteY401" fmla="*/ 942898 h 1335540"/>
              <a:gd name="connsiteX402" fmla="*/ 679557 w 1036210"/>
              <a:gd name="connsiteY402" fmla="*/ 935701 h 1335540"/>
              <a:gd name="connsiteX403" fmla="*/ 681759 w 1036210"/>
              <a:gd name="connsiteY403" fmla="*/ 928668 h 1335540"/>
              <a:gd name="connsiteX404" fmla="*/ 683960 w 1036210"/>
              <a:gd name="connsiteY404" fmla="*/ 921634 h 1335540"/>
              <a:gd name="connsiteX405" fmla="*/ 686670 w 1036210"/>
              <a:gd name="connsiteY405" fmla="*/ 914764 h 1335540"/>
              <a:gd name="connsiteX406" fmla="*/ 689379 w 1036210"/>
              <a:gd name="connsiteY406" fmla="*/ 908058 h 1335540"/>
              <a:gd name="connsiteX407" fmla="*/ 692428 w 1036210"/>
              <a:gd name="connsiteY407" fmla="*/ 901188 h 1335540"/>
              <a:gd name="connsiteX408" fmla="*/ 695476 w 1036210"/>
              <a:gd name="connsiteY408" fmla="*/ 894482 h 1335540"/>
              <a:gd name="connsiteX409" fmla="*/ 698863 w 1036210"/>
              <a:gd name="connsiteY409" fmla="*/ 887939 h 1335540"/>
              <a:gd name="connsiteX410" fmla="*/ 702250 w 1036210"/>
              <a:gd name="connsiteY410" fmla="*/ 881396 h 1335540"/>
              <a:gd name="connsiteX411" fmla="*/ 705975 w 1036210"/>
              <a:gd name="connsiteY411" fmla="*/ 875180 h 1335540"/>
              <a:gd name="connsiteX412" fmla="*/ 709701 w 1036210"/>
              <a:gd name="connsiteY412" fmla="*/ 868801 h 1335540"/>
              <a:gd name="connsiteX413" fmla="*/ 713765 w 1036210"/>
              <a:gd name="connsiteY413" fmla="*/ 862749 h 1335540"/>
              <a:gd name="connsiteX414" fmla="*/ 717999 w 1036210"/>
              <a:gd name="connsiteY414" fmla="*/ 856697 h 1335540"/>
              <a:gd name="connsiteX415" fmla="*/ 722064 w 1036210"/>
              <a:gd name="connsiteY415" fmla="*/ 850645 h 1335540"/>
              <a:gd name="connsiteX416" fmla="*/ 726636 w 1036210"/>
              <a:gd name="connsiteY416" fmla="*/ 844756 h 1335540"/>
              <a:gd name="connsiteX417" fmla="*/ 731209 w 1036210"/>
              <a:gd name="connsiteY417" fmla="*/ 838868 h 1335540"/>
              <a:gd name="connsiteX418" fmla="*/ 740523 w 1036210"/>
              <a:gd name="connsiteY418" fmla="*/ 827254 h 1335540"/>
              <a:gd name="connsiteX419" fmla="*/ 750176 w 1036210"/>
              <a:gd name="connsiteY419" fmla="*/ 815641 h 1335540"/>
              <a:gd name="connsiteX420" fmla="*/ 759998 w 1036210"/>
              <a:gd name="connsiteY420" fmla="*/ 803864 h 1335540"/>
              <a:gd name="connsiteX421" fmla="*/ 769820 w 1036210"/>
              <a:gd name="connsiteY421" fmla="*/ 791923 h 1335540"/>
              <a:gd name="connsiteX422" fmla="*/ 774562 w 1036210"/>
              <a:gd name="connsiteY422" fmla="*/ 785708 h 1335540"/>
              <a:gd name="connsiteX423" fmla="*/ 779473 w 1036210"/>
              <a:gd name="connsiteY423" fmla="*/ 779328 h 1335540"/>
              <a:gd name="connsiteX424" fmla="*/ 783876 w 1036210"/>
              <a:gd name="connsiteY424" fmla="*/ 772949 h 1335540"/>
              <a:gd name="connsiteX425" fmla="*/ 788279 w 1036210"/>
              <a:gd name="connsiteY425" fmla="*/ 766243 h 1335540"/>
              <a:gd name="connsiteX426" fmla="*/ 790481 w 1036210"/>
              <a:gd name="connsiteY426" fmla="*/ 762971 h 1335540"/>
              <a:gd name="connsiteX427" fmla="*/ 792682 w 1036210"/>
              <a:gd name="connsiteY427" fmla="*/ 759373 h 1335540"/>
              <a:gd name="connsiteX428" fmla="*/ 794037 w 1036210"/>
              <a:gd name="connsiteY428" fmla="*/ 756756 h 1335540"/>
              <a:gd name="connsiteX429" fmla="*/ 794545 w 1036210"/>
              <a:gd name="connsiteY429" fmla="*/ 756101 h 1335540"/>
              <a:gd name="connsiteX430" fmla="*/ 794884 w 1036210"/>
              <a:gd name="connsiteY430" fmla="*/ 755447 h 1335540"/>
              <a:gd name="connsiteX431" fmla="*/ 795053 w 1036210"/>
              <a:gd name="connsiteY431" fmla="*/ 755120 h 1335540"/>
              <a:gd name="connsiteX432" fmla="*/ 795392 w 1036210"/>
              <a:gd name="connsiteY432" fmla="*/ 754466 h 1335540"/>
              <a:gd name="connsiteX433" fmla="*/ 796069 w 1036210"/>
              <a:gd name="connsiteY433" fmla="*/ 753484 h 1335540"/>
              <a:gd name="connsiteX434" fmla="*/ 800303 w 1036210"/>
              <a:gd name="connsiteY434" fmla="*/ 746778 h 1335540"/>
              <a:gd name="connsiteX435" fmla="*/ 804537 w 1036210"/>
              <a:gd name="connsiteY435" fmla="*/ 740071 h 1335540"/>
              <a:gd name="connsiteX436" fmla="*/ 808262 w 1036210"/>
              <a:gd name="connsiteY436" fmla="*/ 733202 h 1335540"/>
              <a:gd name="connsiteX437" fmla="*/ 811988 w 1036210"/>
              <a:gd name="connsiteY437" fmla="*/ 726004 h 1335540"/>
              <a:gd name="connsiteX438" fmla="*/ 815544 w 1036210"/>
              <a:gd name="connsiteY438" fmla="*/ 718971 h 1335540"/>
              <a:gd name="connsiteX439" fmla="*/ 818931 w 1036210"/>
              <a:gd name="connsiteY439" fmla="*/ 711774 h 1335540"/>
              <a:gd name="connsiteX440" fmla="*/ 821979 w 1036210"/>
              <a:gd name="connsiteY440" fmla="*/ 704577 h 1335540"/>
              <a:gd name="connsiteX441" fmla="*/ 825028 w 1036210"/>
              <a:gd name="connsiteY441" fmla="*/ 697380 h 1335540"/>
              <a:gd name="connsiteX442" fmla="*/ 827906 w 1036210"/>
              <a:gd name="connsiteY442" fmla="*/ 690019 h 1335540"/>
              <a:gd name="connsiteX443" fmla="*/ 830616 w 1036210"/>
              <a:gd name="connsiteY443" fmla="*/ 682331 h 1335540"/>
              <a:gd name="connsiteX444" fmla="*/ 832987 w 1036210"/>
              <a:gd name="connsiteY444" fmla="*/ 674971 h 1335540"/>
              <a:gd name="connsiteX445" fmla="*/ 835188 w 1036210"/>
              <a:gd name="connsiteY445" fmla="*/ 667283 h 1335540"/>
              <a:gd name="connsiteX446" fmla="*/ 837221 w 1036210"/>
              <a:gd name="connsiteY446" fmla="*/ 659595 h 1335540"/>
              <a:gd name="connsiteX447" fmla="*/ 839083 w 1036210"/>
              <a:gd name="connsiteY447" fmla="*/ 651907 h 1335540"/>
              <a:gd name="connsiteX448" fmla="*/ 840608 w 1036210"/>
              <a:gd name="connsiteY448" fmla="*/ 644219 h 1335540"/>
              <a:gd name="connsiteX449" fmla="*/ 842301 w 1036210"/>
              <a:gd name="connsiteY449" fmla="*/ 636532 h 1335540"/>
              <a:gd name="connsiteX450" fmla="*/ 843487 w 1036210"/>
              <a:gd name="connsiteY450" fmla="*/ 628680 h 1335540"/>
              <a:gd name="connsiteX451" fmla="*/ 844503 w 1036210"/>
              <a:gd name="connsiteY451" fmla="*/ 620829 h 1335540"/>
              <a:gd name="connsiteX452" fmla="*/ 845349 w 1036210"/>
              <a:gd name="connsiteY452" fmla="*/ 613141 h 1335540"/>
              <a:gd name="connsiteX453" fmla="*/ 846027 w 1036210"/>
              <a:gd name="connsiteY453" fmla="*/ 605126 h 1335540"/>
              <a:gd name="connsiteX454" fmla="*/ 846535 w 1036210"/>
              <a:gd name="connsiteY454" fmla="*/ 597275 h 1335540"/>
              <a:gd name="connsiteX455" fmla="*/ 846874 w 1036210"/>
              <a:gd name="connsiteY455" fmla="*/ 589423 h 1335540"/>
              <a:gd name="connsiteX456" fmla="*/ 846874 w 1036210"/>
              <a:gd name="connsiteY456" fmla="*/ 581572 h 1335540"/>
              <a:gd name="connsiteX457" fmla="*/ 846874 w 1036210"/>
              <a:gd name="connsiteY457" fmla="*/ 573557 h 1335540"/>
              <a:gd name="connsiteX458" fmla="*/ 846535 w 1036210"/>
              <a:gd name="connsiteY458" fmla="*/ 565869 h 1335540"/>
              <a:gd name="connsiteX459" fmla="*/ 846027 w 1036210"/>
              <a:gd name="connsiteY459" fmla="*/ 558018 h 1335540"/>
              <a:gd name="connsiteX460" fmla="*/ 845349 w 1036210"/>
              <a:gd name="connsiteY460" fmla="*/ 550003 h 1335540"/>
              <a:gd name="connsiteX461" fmla="*/ 844503 w 1036210"/>
              <a:gd name="connsiteY461" fmla="*/ 542152 h 1335540"/>
              <a:gd name="connsiteX462" fmla="*/ 843487 w 1036210"/>
              <a:gd name="connsiteY462" fmla="*/ 534464 h 1335540"/>
              <a:gd name="connsiteX463" fmla="*/ 842301 w 1036210"/>
              <a:gd name="connsiteY463" fmla="*/ 526449 h 1335540"/>
              <a:gd name="connsiteX464" fmla="*/ 840608 w 1036210"/>
              <a:gd name="connsiteY464" fmla="*/ 518761 h 1335540"/>
              <a:gd name="connsiteX465" fmla="*/ 839083 w 1036210"/>
              <a:gd name="connsiteY465" fmla="*/ 511073 h 1335540"/>
              <a:gd name="connsiteX466" fmla="*/ 837221 w 1036210"/>
              <a:gd name="connsiteY466" fmla="*/ 503386 h 1335540"/>
              <a:gd name="connsiteX467" fmla="*/ 835019 w 1036210"/>
              <a:gd name="connsiteY467" fmla="*/ 495698 h 1335540"/>
              <a:gd name="connsiteX468" fmla="*/ 832817 w 1036210"/>
              <a:gd name="connsiteY468" fmla="*/ 488174 h 1335540"/>
              <a:gd name="connsiteX469" fmla="*/ 830447 w 1036210"/>
              <a:gd name="connsiteY469" fmla="*/ 480649 h 1335540"/>
              <a:gd name="connsiteX470" fmla="*/ 827737 w 1036210"/>
              <a:gd name="connsiteY470" fmla="*/ 473289 h 1335540"/>
              <a:gd name="connsiteX471" fmla="*/ 825028 w 1036210"/>
              <a:gd name="connsiteY471" fmla="*/ 465764 h 1335540"/>
              <a:gd name="connsiteX472" fmla="*/ 821979 w 1036210"/>
              <a:gd name="connsiteY472" fmla="*/ 458404 h 1335540"/>
              <a:gd name="connsiteX473" fmla="*/ 818931 w 1036210"/>
              <a:gd name="connsiteY473" fmla="*/ 451207 h 1335540"/>
              <a:gd name="connsiteX474" fmla="*/ 815375 w 1036210"/>
              <a:gd name="connsiteY474" fmla="*/ 444010 h 1335540"/>
              <a:gd name="connsiteX475" fmla="*/ 811988 w 1036210"/>
              <a:gd name="connsiteY475" fmla="*/ 436976 h 1335540"/>
              <a:gd name="connsiteX476" fmla="*/ 808093 w 1036210"/>
              <a:gd name="connsiteY476" fmla="*/ 429943 h 1335540"/>
              <a:gd name="connsiteX477" fmla="*/ 804198 w 1036210"/>
              <a:gd name="connsiteY477" fmla="*/ 422909 h 1335540"/>
              <a:gd name="connsiteX478" fmla="*/ 800303 w 1036210"/>
              <a:gd name="connsiteY478" fmla="*/ 416039 h 1335540"/>
              <a:gd name="connsiteX479" fmla="*/ 795900 w 1036210"/>
              <a:gd name="connsiteY479" fmla="*/ 409333 h 1335540"/>
              <a:gd name="connsiteX480" fmla="*/ 791497 w 1036210"/>
              <a:gd name="connsiteY480" fmla="*/ 402790 h 1335540"/>
              <a:gd name="connsiteX481" fmla="*/ 787094 w 1036210"/>
              <a:gd name="connsiteY481" fmla="*/ 396247 h 1335540"/>
              <a:gd name="connsiteX482" fmla="*/ 782352 w 1036210"/>
              <a:gd name="connsiteY482" fmla="*/ 389868 h 1335540"/>
              <a:gd name="connsiteX483" fmla="*/ 777441 w 1036210"/>
              <a:gd name="connsiteY483" fmla="*/ 383652 h 1335540"/>
              <a:gd name="connsiteX484" fmla="*/ 772360 w 1036210"/>
              <a:gd name="connsiteY484" fmla="*/ 377437 h 1335540"/>
              <a:gd name="connsiteX485" fmla="*/ 767280 w 1036210"/>
              <a:gd name="connsiteY485" fmla="*/ 371548 h 1335540"/>
              <a:gd name="connsiteX486" fmla="*/ 761860 w 1036210"/>
              <a:gd name="connsiteY486" fmla="*/ 365496 h 1335540"/>
              <a:gd name="connsiteX487" fmla="*/ 756441 w 1036210"/>
              <a:gd name="connsiteY487" fmla="*/ 359771 h 1335540"/>
              <a:gd name="connsiteX488" fmla="*/ 750684 w 1036210"/>
              <a:gd name="connsiteY488" fmla="*/ 354210 h 1335540"/>
              <a:gd name="connsiteX489" fmla="*/ 744926 w 1036210"/>
              <a:gd name="connsiteY489" fmla="*/ 348648 h 1335540"/>
              <a:gd name="connsiteX490" fmla="*/ 738999 w 1036210"/>
              <a:gd name="connsiteY490" fmla="*/ 343250 h 1335540"/>
              <a:gd name="connsiteX491" fmla="*/ 732902 w 1036210"/>
              <a:gd name="connsiteY491" fmla="*/ 338016 h 1335540"/>
              <a:gd name="connsiteX492" fmla="*/ 726805 w 1036210"/>
              <a:gd name="connsiteY492" fmla="*/ 333109 h 1335540"/>
              <a:gd name="connsiteX493" fmla="*/ 720539 w 1036210"/>
              <a:gd name="connsiteY493" fmla="*/ 328202 h 1335540"/>
              <a:gd name="connsiteX494" fmla="*/ 714104 w 1036210"/>
              <a:gd name="connsiteY494" fmla="*/ 323295 h 1335540"/>
              <a:gd name="connsiteX495" fmla="*/ 707669 w 1036210"/>
              <a:gd name="connsiteY495" fmla="*/ 318715 h 1335540"/>
              <a:gd name="connsiteX496" fmla="*/ 701064 w 1036210"/>
              <a:gd name="connsiteY496" fmla="*/ 314135 h 1335540"/>
              <a:gd name="connsiteX497" fmla="*/ 694460 w 1036210"/>
              <a:gd name="connsiteY497" fmla="*/ 310046 h 1335540"/>
              <a:gd name="connsiteX498" fmla="*/ 687517 w 1036210"/>
              <a:gd name="connsiteY498" fmla="*/ 305793 h 1335540"/>
              <a:gd name="connsiteX499" fmla="*/ 680743 w 1036210"/>
              <a:gd name="connsiteY499" fmla="*/ 301867 h 1335540"/>
              <a:gd name="connsiteX500" fmla="*/ 673630 w 1036210"/>
              <a:gd name="connsiteY500" fmla="*/ 298105 h 1335540"/>
              <a:gd name="connsiteX501" fmla="*/ 666687 w 1036210"/>
              <a:gd name="connsiteY501" fmla="*/ 294343 h 1335540"/>
              <a:gd name="connsiteX502" fmla="*/ 659235 w 1036210"/>
              <a:gd name="connsiteY502" fmla="*/ 291072 h 1335540"/>
              <a:gd name="connsiteX503" fmla="*/ 652122 w 1036210"/>
              <a:gd name="connsiteY503" fmla="*/ 287637 h 1335540"/>
              <a:gd name="connsiteX504" fmla="*/ 644671 w 1036210"/>
              <a:gd name="connsiteY504" fmla="*/ 284692 h 1335540"/>
              <a:gd name="connsiteX505" fmla="*/ 637389 w 1036210"/>
              <a:gd name="connsiteY505" fmla="*/ 281585 h 1335540"/>
              <a:gd name="connsiteX506" fmla="*/ 629938 w 1036210"/>
              <a:gd name="connsiteY506" fmla="*/ 278967 h 1335540"/>
              <a:gd name="connsiteX507" fmla="*/ 622317 w 1036210"/>
              <a:gd name="connsiteY507" fmla="*/ 276350 h 1335540"/>
              <a:gd name="connsiteX508" fmla="*/ 614697 w 1036210"/>
              <a:gd name="connsiteY508" fmla="*/ 274060 h 1335540"/>
              <a:gd name="connsiteX509" fmla="*/ 607076 w 1036210"/>
              <a:gd name="connsiteY509" fmla="*/ 271770 h 1335540"/>
              <a:gd name="connsiteX510" fmla="*/ 599455 w 1036210"/>
              <a:gd name="connsiteY510" fmla="*/ 269807 h 1335540"/>
              <a:gd name="connsiteX511" fmla="*/ 591834 w 1036210"/>
              <a:gd name="connsiteY511" fmla="*/ 268172 h 1335540"/>
              <a:gd name="connsiteX512" fmla="*/ 583875 w 1036210"/>
              <a:gd name="connsiteY512" fmla="*/ 266536 h 1335540"/>
              <a:gd name="connsiteX513" fmla="*/ 576085 w 1036210"/>
              <a:gd name="connsiteY513" fmla="*/ 265064 h 1335540"/>
              <a:gd name="connsiteX514" fmla="*/ 568295 w 1036210"/>
              <a:gd name="connsiteY514" fmla="*/ 263919 h 1335540"/>
              <a:gd name="connsiteX515" fmla="*/ 560505 w 1036210"/>
              <a:gd name="connsiteY515" fmla="*/ 262774 h 1335540"/>
              <a:gd name="connsiteX516" fmla="*/ 552546 w 1036210"/>
              <a:gd name="connsiteY516" fmla="*/ 261956 h 1335540"/>
              <a:gd name="connsiteX517" fmla="*/ 544756 w 1036210"/>
              <a:gd name="connsiteY517" fmla="*/ 261465 h 1335540"/>
              <a:gd name="connsiteX518" fmla="*/ 536965 w 1036210"/>
              <a:gd name="connsiteY518" fmla="*/ 260975 h 1335540"/>
              <a:gd name="connsiteX519" fmla="*/ 529175 w 1036210"/>
              <a:gd name="connsiteY519" fmla="*/ 260811 h 1335540"/>
              <a:gd name="connsiteX520" fmla="*/ 509791 w 1036210"/>
              <a:gd name="connsiteY520" fmla="*/ 227108 h 1335540"/>
              <a:gd name="connsiteX521" fmla="*/ 518947 w 1036210"/>
              <a:gd name="connsiteY521" fmla="*/ 227272 h 1335540"/>
              <a:gd name="connsiteX522" fmla="*/ 528272 w 1036210"/>
              <a:gd name="connsiteY522" fmla="*/ 227599 h 1335540"/>
              <a:gd name="connsiteX523" fmla="*/ 537597 w 1036210"/>
              <a:gd name="connsiteY523" fmla="*/ 228254 h 1335540"/>
              <a:gd name="connsiteX524" fmla="*/ 546583 w 1036210"/>
              <a:gd name="connsiteY524" fmla="*/ 228908 h 1335540"/>
              <a:gd name="connsiteX525" fmla="*/ 555909 w 1036210"/>
              <a:gd name="connsiteY525" fmla="*/ 229890 h 1335540"/>
              <a:gd name="connsiteX526" fmla="*/ 564725 w 1036210"/>
              <a:gd name="connsiteY526" fmla="*/ 231199 h 1335540"/>
              <a:gd name="connsiteX527" fmla="*/ 573881 w 1036210"/>
              <a:gd name="connsiteY527" fmla="*/ 232672 h 1335540"/>
              <a:gd name="connsiteX528" fmla="*/ 582697 w 1036210"/>
              <a:gd name="connsiteY528" fmla="*/ 234308 h 1335540"/>
              <a:gd name="connsiteX529" fmla="*/ 591683 w 1036210"/>
              <a:gd name="connsiteY529" fmla="*/ 236272 h 1335540"/>
              <a:gd name="connsiteX530" fmla="*/ 600330 w 1036210"/>
              <a:gd name="connsiteY530" fmla="*/ 238235 h 1335540"/>
              <a:gd name="connsiteX531" fmla="*/ 608808 w 1036210"/>
              <a:gd name="connsiteY531" fmla="*/ 240363 h 1335540"/>
              <a:gd name="connsiteX532" fmla="*/ 617455 w 1036210"/>
              <a:gd name="connsiteY532" fmla="*/ 242981 h 1335540"/>
              <a:gd name="connsiteX533" fmla="*/ 625932 w 1036210"/>
              <a:gd name="connsiteY533" fmla="*/ 245599 h 1335540"/>
              <a:gd name="connsiteX534" fmla="*/ 634240 w 1036210"/>
              <a:gd name="connsiteY534" fmla="*/ 248545 h 1335540"/>
              <a:gd name="connsiteX535" fmla="*/ 642718 w 1036210"/>
              <a:gd name="connsiteY535" fmla="*/ 251490 h 1335540"/>
              <a:gd name="connsiteX536" fmla="*/ 650856 w 1036210"/>
              <a:gd name="connsiteY536" fmla="*/ 254763 h 1335540"/>
              <a:gd name="connsiteX537" fmla="*/ 658825 w 1036210"/>
              <a:gd name="connsiteY537" fmla="*/ 258036 h 1335540"/>
              <a:gd name="connsiteX538" fmla="*/ 666964 w 1036210"/>
              <a:gd name="connsiteY538" fmla="*/ 261799 h 1335540"/>
              <a:gd name="connsiteX539" fmla="*/ 674763 w 1036210"/>
              <a:gd name="connsiteY539" fmla="*/ 265400 h 1335540"/>
              <a:gd name="connsiteX540" fmla="*/ 682393 w 1036210"/>
              <a:gd name="connsiteY540" fmla="*/ 269491 h 1335540"/>
              <a:gd name="connsiteX541" fmla="*/ 690022 w 1036210"/>
              <a:gd name="connsiteY541" fmla="*/ 273581 h 1335540"/>
              <a:gd name="connsiteX542" fmla="*/ 697652 w 1036210"/>
              <a:gd name="connsiteY542" fmla="*/ 277836 h 1335540"/>
              <a:gd name="connsiteX543" fmla="*/ 705112 w 1036210"/>
              <a:gd name="connsiteY543" fmla="*/ 282254 h 1335540"/>
              <a:gd name="connsiteX544" fmla="*/ 712403 w 1036210"/>
              <a:gd name="connsiteY544" fmla="*/ 287000 h 1335540"/>
              <a:gd name="connsiteX545" fmla="*/ 719524 w 1036210"/>
              <a:gd name="connsiteY545" fmla="*/ 291745 h 1335540"/>
              <a:gd name="connsiteX546" fmla="*/ 726645 w 1036210"/>
              <a:gd name="connsiteY546" fmla="*/ 296818 h 1335540"/>
              <a:gd name="connsiteX547" fmla="*/ 733427 w 1036210"/>
              <a:gd name="connsiteY547" fmla="*/ 301727 h 1335540"/>
              <a:gd name="connsiteX548" fmla="*/ 740209 w 1036210"/>
              <a:gd name="connsiteY548" fmla="*/ 307127 h 1335540"/>
              <a:gd name="connsiteX549" fmla="*/ 746821 w 1036210"/>
              <a:gd name="connsiteY549" fmla="*/ 312528 h 1335540"/>
              <a:gd name="connsiteX550" fmla="*/ 753434 w 1036210"/>
              <a:gd name="connsiteY550" fmla="*/ 318091 h 1335540"/>
              <a:gd name="connsiteX551" fmla="*/ 759707 w 1036210"/>
              <a:gd name="connsiteY551" fmla="*/ 323818 h 1335540"/>
              <a:gd name="connsiteX552" fmla="*/ 765981 w 1036210"/>
              <a:gd name="connsiteY552" fmla="*/ 329710 h 1335540"/>
              <a:gd name="connsiteX553" fmla="*/ 772084 w 1036210"/>
              <a:gd name="connsiteY553" fmla="*/ 335764 h 1335540"/>
              <a:gd name="connsiteX554" fmla="*/ 778018 w 1036210"/>
              <a:gd name="connsiteY554" fmla="*/ 341818 h 1335540"/>
              <a:gd name="connsiteX555" fmla="*/ 783783 w 1036210"/>
              <a:gd name="connsiteY555" fmla="*/ 348200 h 1335540"/>
              <a:gd name="connsiteX556" fmla="*/ 789379 w 1036210"/>
              <a:gd name="connsiteY556" fmla="*/ 354582 h 1335540"/>
              <a:gd name="connsiteX557" fmla="*/ 794974 w 1036210"/>
              <a:gd name="connsiteY557" fmla="*/ 361128 h 1335540"/>
              <a:gd name="connsiteX558" fmla="*/ 800230 w 1036210"/>
              <a:gd name="connsiteY558" fmla="*/ 367673 h 1335540"/>
              <a:gd name="connsiteX559" fmla="*/ 805485 w 1036210"/>
              <a:gd name="connsiteY559" fmla="*/ 374546 h 1335540"/>
              <a:gd name="connsiteX560" fmla="*/ 810233 w 1036210"/>
              <a:gd name="connsiteY560" fmla="*/ 381583 h 1335540"/>
              <a:gd name="connsiteX561" fmla="*/ 815150 w 1036210"/>
              <a:gd name="connsiteY561" fmla="*/ 388619 h 1335540"/>
              <a:gd name="connsiteX562" fmla="*/ 819728 w 1036210"/>
              <a:gd name="connsiteY562" fmla="*/ 395655 h 1335540"/>
              <a:gd name="connsiteX563" fmla="*/ 824306 w 1036210"/>
              <a:gd name="connsiteY563" fmla="*/ 403020 h 1335540"/>
              <a:gd name="connsiteX564" fmla="*/ 828375 w 1036210"/>
              <a:gd name="connsiteY564" fmla="*/ 410383 h 1335540"/>
              <a:gd name="connsiteX565" fmla="*/ 832614 w 1036210"/>
              <a:gd name="connsiteY565" fmla="*/ 417911 h 1335540"/>
              <a:gd name="connsiteX566" fmla="*/ 836513 w 1036210"/>
              <a:gd name="connsiteY566" fmla="*/ 425438 h 1335540"/>
              <a:gd name="connsiteX567" fmla="*/ 840244 w 1036210"/>
              <a:gd name="connsiteY567" fmla="*/ 433129 h 1335540"/>
              <a:gd name="connsiteX568" fmla="*/ 843804 w 1036210"/>
              <a:gd name="connsiteY568" fmla="*/ 440820 h 1335540"/>
              <a:gd name="connsiteX569" fmla="*/ 847026 w 1036210"/>
              <a:gd name="connsiteY569" fmla="*/ 448838 h 1335540"/>
              <a:gd name="connsiteX570" fmla="*/ 850247 w 1036210"/>
              <a:gd name="connsiteY570" fmla="*/ 456857 h 1335540"/>
              <a:gd name="connsiteX571" fmla="*/ 853129 w 1036210"/>
              <a:gd name="connsiteY571" fmla="*/ 464875 h 1335540"/>
              <a:gd name="connsiteX572" fmla="*/ 856012 w 1036210"/>
              <a:gd name="connsiteY572" fmla="*/ 473220 h 1335540"/>
              <a:gd name="connsiteX573" fmla="*/ 858555 w 1036210"/>
              <a:gd name="connsiteY573" fmla="*/ 481402 h 1335540"/>
              <a:gd name="connsiteX574" fmla="*/ 860759 w 1036210"/>
              <a:gd name="connsiteY574" fmla="*/ 489584 h 1335540"/>
              <a:gd name="connsiteX575" fmla="*/ 862963 w 1036210"/>
              <a:gd name="connsiteY575" fmla="*/ 498093 h 1335540"/>
              <a:gd name="connsiteX576" fmla="*/ 864828 w 1036210"/>
              <a:gd name="connsiteY576" fmla="*/ 506603 h 1335540"/>
              <a:gd name="connsiteX577" fmla="*/ 866524 w 1036210"/>
              <a:gd name="connsiteY577" fmla="*/ 515275 h 1335540"/>
              <a:gd name="connsiteX578" fmla="*/ 868219 w 1036210"/>
              <a:gd name="connsiteY578" fmla="*/ 523948 h 1335540"/>
              <a:gd name="connsiteX579" fmla="*/ 869406 w 1036210"/>
              <a:gd name="connsiteY579" fmla="*/ 532457 h 1335540"/>
              <a:gd name="connsiteX580" fmla="*/ 870423 w 1036210"/>
              <a:gd name="connsiteY580" fmla="*/ 541457 h 1335540"/>
              <a:gd name="connsiteX581" fmla="*/ 871101 w 1036210"/>
              <a:gd name="connsiteY581" fmla="*/ 550130 h 1335540"/>
              <a:gd name="connsiteX582" fmla="*/ 871780 w 1036210"/>
              <a:gd name="connsiteY582" fmla="*/ 559130 h 1335540"/>
              <a:gd name="connsiteX583" fmla="*/ 872118 w 1036210"/>
              <a:gd name="connsiteY583" fmla="*/ 568130 h 1335540"/>
              <a:gd name="connsiteX584" fmla="*/ 872288 w 1036210"/>
              <a:gd name="connsiteY584" fmla="*/ 577131 h 1335540"/>
              <a:gd name="connsiteX585" fmla="*/ 872118 w 1036210"/>
              <a:gd name="connsiteY585" fmla="*/ 583349 h 1335540"/>
              <a:gd name="connsiteX586" fmla="*/ 871949 w 1036210"/>
              <a:gd name="connsiteY586" fmla="*/ 589567 h 1335540"/>
              <a:gd name="connsiteX587" fmla="*/ 871780 w 1036210"/>
              <a:gd name="connsiteY587" fmla="*/ 595622 h 1335540"/>
              <a:gd name="connsiteX588" fmla="*/ 871271 w 1036210"/>
              <a:gd name="connsiteY588" fmla="*/ 601676 h 1335540"/>
              <a:gd name="connsiteX589" fmla="*/ 870932 w 1036210"/>
              <a:gd name="connsiteY589" fmla="*/ 607895 h 1335540"/>
              <a:gd name="connsiteX590" fmla="*/ 870254 w 1036210"/>
              <a:gd name="connsiteY590" fmla="*/ 613949 h 1335540"/>
              <a:gd name="connsiteX591" fmla="*/ 869576 w 1036210"/>
              <a:gd name="connsiteY591" fmla="*/ 619840 h 1335540"/>
              <a:gd name="connsiteX592" fmla="*/ 868897 w 1036210"/>
              <a:gd name="connsiteY592" fmla="*/ 625895 h 1335540"/>
              <a:gd name="connsiteX593" fmla="*/ 867880 w 1036210"/>
              <a:gd name="connsiteY593" fmla="*/ 631786 h 1335540"/>
              <a:gd name="connsiteX594" fmla="*/ 866693 w 1036210"/>
              <a:gd name="connsiteY594" fmla="*/ 637677 h 1335540"/>
              <a:gd name="connsiteX595" fmla="*/ 865676 w 1036210"/>
              <a:gd name="connsiteY595" fmla="*/ 643567 h 1335540"/>
              <a:gd name="connsiteX596" fmla="*/ 864489 w 1036210"/>
              <a:gd name="connsiteY596" fmla="*/ 649459 h 1335540"/>
              <a:gd name="connsiteX597" fmla="*/ 863302 w 1036210"/>
              <a:gd name="connsiteY597" fmla="*/ 655350 h 1335540"/>
              <a:gd name="connsiteX598" fmla="*/ 861776 w 1036210"/>
              <a:gd name="connsiteY598" fmla="*/ 661077 h 1335540"/>
              <a:gd name="connsiteX599" fmla="*/ 860250 w 1036210"/>
              <a:gd name="connsiteY599" fmla="*/ 666804 h 1335540"/>
              <a:gd name="connsiteX600" fmla="*/ 858555 w 1036210"/>
              <a:gd name="connsiteY600" fmla="*/ 672532 h 1335540"/>
              <a:gd name="connsiteX601" fmla="*/ 855164 w 1036210"/>
              <a:gd name="connsiteY601" fmla="*/ 683659 h 1335540"/>
              <a:gd name="connsiteX602" fmla="*/ 851264 w 1036210"/>
              <a:gd name="connsiteY602" fmla="*/ 694786 h 1335540"/>
              <a:gd name="connsiteX603" fmla="*/ 846856 w 1036210"/>
              <a:gd name="connsiteY603" fmla="*/ 705750 h 1335540"/>
              <a:gd name="connsiteX604" fmla="*/ 842448 w 1036210"/>
              <a:gd name="connsiteY604" fmla="*/ 716550 h 1335540"/>
              <a:gd name="connsiteX605" fmla="*/ 837361 w 1036210"/>
              <a:gd name="connsiteY605" fmla="*/ 727187 h 1335540"/>
              <a:gd name="connsiteX606" fmla="*/ 831935 w 1036210"/>
              <a:gd name="connsiteY606" fmla="*/ 737496 h 1335540"/>
              <a:gd name="connsiteX607" fmla="*/ 826340 w 1036210"/>
              <a:gd name="connsiteY607" fmla="*/ 747805 h 1335540"/>
              <a:gd name="connsiteX608" fmla="*/ 820236 w 1036210"/>
              <a:gd name="connsiteY608" fmla="*/ 757787 h 1335540"/>
              <a:gd name="connsiteX609" fmla="*/ 820236 w 1036210"/>
              <a:gd name="connsiteY609" fmla="*/ 757951 h 1335540"/>
              <a:gd name="connsiteX610" fmla="*/ 820067 w 1036210"/>
              <a:gd name="connsiteY610" fmla="*/ 758114 h 1335540"/>
              <a:gd name="connsiteX611" fmla="*/ 820067 w 1036210"/>
              <a:gd name="connsiteY611" fmla="*/ 758278 h 1335540"/>
              <a:gd name="connsiteX612" fmla="*/ 819897 w 1036210"/>
              <a:gd name="connsiteY612" fmla="*/ 758606 h 1335540"/>
              <a:gd name="connsiteX613" fmla="*/ 815828 w 1036210"/>
              <a:gd name="connsiteY613" fmla="*/ 765642 h 1335540"/>
              <a:gd name="connsiteX614" fmla="*/ 811929 w 1036210"/>
              <a:gd name="connsiteY614" fmla="*/ 772678 h 1335540"/>
              <a:gd name="connsiteX615" fmla="*/ 807520 w 1036210"/>
              <a:gd name="connsiteY615" fmla="*/ 779387 h 1335540"/>
              <a:gd name="connsiteX616" fmla="*/ 803112 w 1036210"/>
              <a:gd name="connsiteY616" fmla="*/ 785933 h 1335540"/>
              <a:gd name="connsiteX617" fmla="*/ 798534 w 1036210"/>
              <a:gd name="connsiteY617" fmla="*/ 792478 h 1335540"/>
              <a:gd name="connsiteX618" fmla="*/ 793956 w 1036210"/>
              <a:gd name="connsiteY618" fmla="*/ 798860 h 1335540"/>
              <a:gd name="connsiteX619" fmla="*/ 784292 w 1036210"/>
              <a:gd name="connsiteY619" fmla="*/ 811624 h 1335540"/>
              <a:gd name="connsiteX620" fmla="*/ 774628 w 1036210"/>
              <a:gd name="connsiteY620" fmla="*/ 824224 h 1335540"/>
              <a:gd name="connsiteX621" fmla="*/ 764624 w 1036210"/>
              <a:gd name="connsiteY621" fmla="*/ 837152 h 1335540"/>
              <a:gd name="connsiteX622" fmla="*/ 759707 w 1036210"/>
              <a:gd name="connsiteY622" fmla="*/ 843697 h 1335540"/>
              <a:gd name="connsiteX623" fmla="*/ 755130 w 1036210"/>
              <a:gd name="connsiteY623" fmla="*/ 850570 h 1335540"/>
              <a:gd name="connsiteX624" fmla="*/ 750382 w 1036210"/>
              <a:gd name="connsiteY624" fmla="*/ 857443 h 1335540"/>
              <a:gd name="connsiteX625" fmla="*/ 745634 w 1036210"/>
              <a:gd name="connsiteY625" fmla="*/ 864480 h 1335540"/>
              <a:gd name="connsiteX626" fmla="*/ 741057 w 1036210"/>
              <a:gd name="connsiteY626" fmla="*/ 872007 h 1335540"/>
              <a:gd name="connsiteX627" fmla="*/ 736818 w 1036210"/>
              <a:gd name="connsiteY627" fmla="*/ 879698 h 1335540"/>
              <a:gd name="connsiteX628" fmla="*/ 732579 w 1036210"/>
              <a:gd name="connsiteY628" fmla="*/ 887552 h 1335540"/>
              <a:gd name="connsiteX629" fmla="*/ 728340 w 1036210"/>
              <a:gd name="connsiteY629" fmla="*/ 895734 h 1335540"/>
              <a:gd name="connsiteX630" fmla="*/ 724611 w 1036210"/>
              <a:gd name="connsiteY630" fmla="*/ 904407 h 1335540"/>
              <a:gd name="connsiteX631" fmla="*/ 720880 w 1036210"/>
              <a:gd name="connsiteY631" fmla="*/ 913407 h 1335540"/>
              <a:gd name="connsiteX632" fmla="*/ 717489 w 1036210"/>
              <a:gd name="connsiteY632" fmla="*/ 922898 h 1335540"/>
              <a:gd name="connsiteX633" fmla="*/ 714268 w 1036210"/>
              <a:gd name="connsiteY633" fmla="*/ 932717 h 1335540"/>
              <a:gd name="connsiteX634" fmla="*/ 711555 w 1036210"/>
              <a:gd name="connsiteY634" fmla="*/ 943026 h 1335540"/>
              <a:gd name="connsiteX635" fmla="*/ 710029 w 1036210"/>
              <a:gd name="connsiteY635" fmla="*/ 948426 h 1335540"/>
              <a:gd name="connsiteX636" fmla="*/ 708842 w 1036210"/>
              <a:gd name="connsiteY636" fmla="*/ 953826 h 1335540"/>
              <a:gd name="connsiteX637" fmla="*/ 707655 w 1036210"/>
              <a:gd name="connsiteY637" fmla="*/ 959390 h 1335540"/>
              <a:gd name="connsiteX638" fmla="*/ 706638 w 1036210"/>
              <a:gd name="connsiteY638" fmla="*/ 965281 h 1335540"/>
              <a:gd name="connsiteX639" fmla="*/ 705621 w 1036210"/>
              <a:gd name="connsiteY639" fmla="*/ 971171 h 1335540"/>
              <a:gd name="connsiteX640" fmla="*/ 704603 w 1036210"/>
              <a:gd name="connsiteY640" fmla="*/ 977226 h 1335540"/>
              <a:gd name="connsiteX641" fmla="*/ 703586 w 1036210"/>
              <a:gd name="connsiteY641" fmla="*/ 983281 h 1335540"/>
              <a:gd name="connsiteX642" fmla="*/ 702908 w 1036210"/>
              <a:gd name="connsiteY642" fmla="*/ 989663 h 1335540"/>
              <a:gd name="connsiteX643" fmla="*/ 702230 w 1036210"/>
              <a:gd name="connsiteY643" fmla="*/ 996208 h 1335540"/>
              <a:gd name="connsiteX644" fmla="*/ 701721 w 1036210"/>
              <a:gd name="connsiteY644" fmla="*/ 1002754 h 1335540"/>
              <a:gd name="connsiteX645" fmla="*/ 701382 w 1036210"/>
              <a:gd name="connsiteY645" fmla="*/ 1009626 h 1335540"/>
              <a:gd name="connsiteX646" fmla="*/ 700873 w 1036210"/>
              <a:gd name="connsiteY646" fmla="*/ 1016499 h 1335540"/>
              <a:gd name="connsiteX647" fmla="*/ 700704 w 1036210"/>
              <a:gd name="connsiteY647" fmla="*/ 1023863 h 1335540"/>
              <a:gd name="connsiteX648" fmla="*/ 700534 w 1036210"/>
              <a:gd name="connsiteY648" fmla="*/ 1031063 h 1335540"/>
              <a:gd name="connsiteX649" fmla="*/ 700365 w 1036210"/>
              <a:gd name="connsiteY649" fmla="*/ 1033845 h 1335540"/>
              <a:gd name="connsiteX650" fmla="*/ 699856 w 1036210"/>
              <a:gd name="connsiteY650" fmla="*/ 1036791 h 1335540"/>
              <a:gd name="connsiteX651" fmla="*/ 699178 w 1036210"/>
              <a:gd name="connsiteY651" fmla="*/ 1039572 h 1335540"/>
              <a:gd name="connsiteX652" fmla="*/ 698161 w 1036210"/>
              <a:gd name="connsiteY652" fmla="*/ 1042354 h 1335540"/>
              <a:gd name="connsiteX653" fmla="*/ 696804 w 1036210"/>
              <a:gd name="connsiteY653" fmla="*/ 1044645 h 1335540"/>
              <a:gd name="connsiteX654" fmla="*/ 695278 w 1036210"/>
              <a:gd name="connsiteY654" fmla="*/ 1047100 h 1335540"/>
              <a:gd name="connsiteX655" fmla="*/ 693583 w 1036210"/>
              <a:gd name="connsiteY655" fmla="*/ 1049391 h 1335540"/>
              <a:gd name="connsiteX656" fmla="*/ 691548 w 1036210"/>
              <a:gd name="connsiteY656" fmla="*/ 1051354 h 1335540"/>
              <a:gd name="connsiteX657" fmla="*/ 689514 w 1036210"/>
              <a:gd name="connsiteY657" fmla="*/ 1053154 h 1335540"/>
              <a:gd name="connsiteX658" fmla="*/ 687310 w 1036210"/>
              <a:gd name="connsiteY658" fmla="*/ 1054954 h 1335540"/>
              <a:gd name="connsiteX659" fmla="*/ 684766 w 1036210"/>
              <a:gd name="connsiteY659" fmla="*/ 1056264 h 1335540"/>
              <a:gd name="connsiteX660" fmla="*/ 682223 w 1036210"/>
              <a:gd name="connsiteY660" fmla="*/ 1057573 h 1335540"/>
              <a:gd name="connsiteX661" fmla="*/ 679510 w 1036210"/>
              <a:gd name="connsiteY661" fmla="*/ 1058391 h 1335540"/>
              <a:gd name="connsiteX662" fmla="*/ 676628 w 1036210"/>
              <a:gd name="connsiteY662" fmla="*/ 1059209 h 1335540"/>
              <a:gd name="connsiteX663" fmla="*/ 673746 w 1036210"/>
              <a:gd name="connsiteY663" fmla="*/ 1059700 h 1335540"/>
              <a:gd name="connsiteX664" fmla="*/ 670524 w 1036210"/>
              <a:gd name="connsiteY664" fmla="*/ 1059864 h 1335540"/>
              <a:gd name="connsiteX665" fmla="*/ 509791 w 1036210"/>
              <a:gd name="connsiteY665" fmla="*/ 1059864 h 1335540"/>
              <a:gd name="connsiteX666" fmla="*/ 348718 w 1036210"/>
              <a:gd name="connsiteY666" fmla="*/ 1059864 h 1335540"/>
              <a:gd name="connsiteX667" fmla="*/ 345497 w 1036210"/>
              <a:gd name="connsiteY667" fmla="*/ 1059700 h 1335540"/>
              <a:gd name="connsiteX668" fmla="*/ 342615 w 1036210"/>
              <a:gd name="connsiteY668" fmla="*/ 1059209 h 1335540"/>
              <a:gd name="connsiteX669" fmla="*/ 339733 w 1036210"/>
              <a:gd name="connsiteY669" fmla="*/ 1058391 h 1335540"/>
              <a:gd name="connsiteX670" fmla="*/ 337020 w 1036210"/>
              <a:gd name="connsiteY670" fmla="*/ 1057573 h 1335540"/>
              <a:gd name="connsiteX671" fmla="*/ 334477 w 1036210"/>
              <a:gd name="connsiteY671" fmla="*/ 1056264 h 1335540"/>
              <a:gd name="connsiteX672" fmla="*/ 331933 w 1036210"/>
              <a:gd name="connsiteY672" fmla="*/ 1054954 h 1335540"/>
              <a:gd name="connsiteX673" fmla="*/ 329729 w 1036210"/>
              <a:gd name="connsiteY673" fmla="*/ 1053154 h 1335540"/>
              <a:gd name="connsiteX674" fmla="*/ 327525 w 1036210"/>
              <a:gd name="connsiteY674" fmla="*/ 1051354 h 1335540"/>
              <a:gd name="connsiteX675" fmla="*/ 325660 w 1036210"/>
              <a:gd name="connsiteY675" fmla="*/ 1049391 h 1335540"/>
              <a:gd name="connsiteX676" fmla="*/ 323965 w 1036210"/>
              <a:gd name="connsiteY676" fmla="*/ 1047100 h 1335540"/>
              <a:gd name="connsiteX677" fmla="*/ 322438 w 1036210"/>
              <a:gd name="connsiteY677" fmla="*/ 1044809 h 1335540"/>
              <a:gd name="connsiteX678" fmla="*/ 321082 w 1036210"/>
              <a:gd name="connsiteY678" fmla="*/ 1042354 h 1335540"/>
              <a:gd name="connsiteX679" fmla="*/ 320065 w 1036210"/>
              <a:gd name="connsiteY679" fmla="*/ 1039572 h 1335540"/>
              <a:gd name="connsiteX680" fmla="*/ 319386 w 1036210"/>
              <a:gd name="connsiteY680" fmla="*/ 1036954 h 1335540"/>
              <a:gd name="connsiteX681" fmla="*/ 318878 w 1036210"/>
              <a:gd name="connsiteY681" fmla="*/ 1034009 h 1335540"/>
              <a:gd name="connsiteX682" fmla="*/ 318708 w 1036210"/>
              <a:gd name="connsiteY682" fmla="*/ 1031063 h 1335540"/>
              <a:gd name="connsiteX683" fmla="*/ 318539 w 1036210"/>
              <a:gd name="connsiteY683" fmla="*/ 1023863 h 1335540"/>
              <a:gd name="connsiteX684" fmla="*/ 318369 w 1036210"/>
              <a:gd name="connsiteY684" fmla="*/ 1016499 h 1335540"/>
              <a:gd name="connsiteX685" fmla="*/ 318030 w 1036210"/>
              <a:gd name="connsiteY685" fmla="*/ 1009626 h 1335540"/>
              <a:gd name="connsiteX686" fmla="*/ 317521 w 1036210"/>
              <a:gd name="connsiteY686" fmla="*/ 1002754 h 1335540"/>
              <a:gd name="connsiteX687" fmla="*/ 317013 w 1036210"/>
              <a:gd name="connsiteY687" fmla="*/ 996208 h 1335540"/>
              <a:gd name="connsiteX688" fmla="*/ 316335 w 1036210"/>
              <a:gd name="connsiteY688" fmla="*/ 989663 h 1335540"/>
              <a:gd name="connsiteX689" fmla="*/ 315656 w 1036210"/>
              <a:gd name="connsiteY689" fmla="*/ 983281 h 1335540"/>
              <a:gd name="connsiteX690" fmla="*/ 314639 w 1036210"/>
              <a:gd name="connsiteY690" fmla="*/ 977226 h 1335540"/>
              <a:gd name="connsiteX691" fmla="*/ 313622 w 1036210"/>
              <a:gd name="connsiteY691" fmla="*/ 971171 h 1335540"/>
              <a:gd name="connsiteX692" fmla="*/ 312774 w 1036210"/>
              <a:gd name="connsiteY692" fmla="*/ 965281 h 1335540"/>
              <a:gd name="connsiteX693" fmla="*/ 311587 w 1036210"/>
              <a:gd name="connsiteY693" fmla="*/ 959553 h 1335540"/>
              <a:gd name="connsiteX694" fmla="*/ 310400 w 1036210"/>
              <a:gd name="connsiteY694" fmla="*/ 953826 h 1335540"/>
              <a:gd name="connsiteX695" fmla="*/ 309214 w 1036210"/>
              <a:gd name="connsiteY695" fmla="*/ 948426 h 1335540"/>
              <a:gd name="connsiteX696" fmla="*/ 307857 w 1036210"/>
              <a:gd name="connsiteY696" fmla="*/ 943026 h 1335540"/>
              <a:gd name="connsiteX697" fmla="*/ 304975 w 1036210"/>
              <a:gd name="connsiteY697" fmla="*/ 932717 h 1335540"/>
              <a:gd name="connsiteX698" fmla="*/ 301753 w 1036210"/>
              <a:gd name="connsiteY698" fmla="*/ 922898 h 1335540"/>
              <a:gd name="connsiteX699" fmla="*/ 298363 w 1036210"/>
              <a:gd name="connsiteY699" fmla="*/ 913407 h 1335540"/>
              <a:gd name="connsiteX700" fmla="*/ 294632 w 1036210"/>
              <a:gd name="connsiteY700" fmla="*/ 904407 h 1335540"/>
              <a:gd name="connsiteX701" fmla="*/ 290902 w 1036210"/>
              <a:gd name="connsiteY701" fmla="*/ 895734 h 1335540"/>
              <a:gd name="connsiteX702" fmla="*/ 286833 w 1036210"/>
              <a:gd name="connsiteY702" fmla="*/ 887552 h 1335540"/>
              <a:gd name="connsiteX703" fmla="*/ 282425 w 1036210"/>
              <a:gd name="connsiteY703" fmla="*/ 879698 h 1335540"/>
              <a:gd name="connsiteX704" fmla="*/ 278186 w 1036210"/>
              <a:gd name="connsiteY704" fmla="*/ 872007 h 1335540"/>
              <a:gd name="connsiteX705" fmla="*/ 273608 w 1036210"/>
              <a:gd name="connsiteY705" fmla="*/ 864480 h 1335540"/>
              <a:gd name="connsiteX706" fmla="*/ 268861 w 1036210"/>
              <a:gd name="connsiteY706" fmla="*/ 857443 h 1335540"/>
              <a:gd name="connsiteX707" fmla="*/ 264114 w 1036210"/>
              <a:gd name="connsiteY707" fmla="*/ 850570 h 1335540"/>
              <a:gd name="connsiteX708" fmla="*/ 259535 w 1036210"/>
              <a:gd name="connsiteY708" fmla="*/ 843697 h 1335540"/>
              <a:gd name="connsiteX709" fmla="*/ 254618 w 1036210"/>
              <a:gd name="connsiteY709" fmla="*/ 837152 h 1335540"/>
              <a:gd name="connsiteX710" fmla="*/ 244785 w 1036210"/>
              <a:gd name="connsiteY710" fmla="*/ 824224 h 1335540"/>
              <a:gd name="connsiteX711" fmla="*/ 234951 w 1036210"/>
              <a:gd name="connsiteY711" fmla="*/ 811624 h 1335540"/>
              <a:gd name="connsiteX712" fmla="*/ 225286 w 1036210"/>
              <a:gd name="connsiteY712" fmla="*/ 798860 h 1335540"/>
              <a:gd name="connsiteX713" fmla="*/ 220709 w 1036210"/>
              <a:gd name="connsiteY713" fmla="*/ 792478 h 1335540"/>
              <a:gd name="connsiteX714" fmla="*/ 216131 w 1036210"/>
              <a:gd name="connsiteY714" fmla="*/ 785933 h 1335540"/>
              <a:gd name="connsiteX715" fmla="*/ 211722 w 1036210"/>
              <a:gd name="connsiteY715" fmla="*/ 779387 h 1335540"/>
              <a:gd name="connsiteX716" fmla="*/ 207314 w 1036210"/>
              <a:gd name="connsiteY716" fmla="*/ 772678 h 1335540"/>
              <a:gd name="connsiteX717" fmla="*/ 203415 w 1036210"/>
              <a:gd name="connsiteY717" fmla="*/ 765642 h 1335540"/>
              <a:gd name="connsiteX718" fmla="*/ 199346 w 1036210"/>
              <a:gd name="connsiteY718" fmla="*/ 758606 h 1335540"/>
              <a:gd name="connsiteX719" fmla="*/ 199176 w 1036210"/>
              <a:gd name="connsiteY719" fmla="*/ 758278 h 1335540"/>
              <a:gd name="connsiteX720" fmla="*/ 199006 w 1036210"/>
              <a:gd name="connsiteY720" fmla="*/ 758114 h 1335540"/>
              <a:gd name="connsiteX721" fmla="*/ 199176 w 1036210"/>
              <a:gd name="connsiteY721" fmla="*/ 758114 h 1335540"/>
              <a:gd name="connsiteX722" fmla="*/ 199176 w 1036210"/>
              <a:gd name="connsiteY722" fmla="*/ 757951 h 1335540"/>
              <a:gd name="connsiteX723" fmla="*/ 199006 w 1036210"/>
              <a:gd name="connsiteY723" fmla="*/ 757787 h 1335540"/>
              <a:gd name="connsiteX724" fmla="*/ 192902 w 1036210"/>
              <a:gd name="connsiteY724" fmla="*/ 747805 h 1335540"/>
              <a:gd name="connsiteX725" fmla="*/ 187307 w 1036210"/>
              <a:gd name="connsiteY725" fmla="*/ 737496 h 1335540"/>
              <a:gd name="connsiteX726" fmla="*/ 181882 w 1036210"/>
              <a:gd name="connsiteY726" fmla="*/ 727187 h 1335540"/>
              <a:gd name="connsiteX727" fmla="*/ 176796 w 1036210"/>
              <a:gd name="connsiteY727" fmla="*/ 716550 h 1335540"/>
              <a:gd name="connsiteX728" fmla="*/ 172387 w 1036210"/>
              <a:gd name="connsiteY728" fmla="*/ 705750 h 1335540"/>
              <a:gd name="connsiteX729" fmla="*/ 167979 w 1036210"/>
              <a:gd name="connsiteY729" fmla="*/ 694786 h 1335540"/>
              <a:gd name="connsiteX730" fmla="*/ 164079 w 1036210"/>
              <a:gd name="connsiteY730" fmla="*/ 683659 h 1335540"/>
              <a:gd name="connsiteX731" fmla="*/ 160688 w 1036210"/>
              <a:gd name="connsiteY731" fmla="*/ 672532 h 1335540"/>
              <a:gd name="connsiteX732" fmla="*/ 158993 w 1036210"/>
              <a:gd name="connsiteY732" fmla="*/ 666804 h 1335540"/>
              <a:gd name="connsiteX733" fmla="*/ 157467 w 1036210"/>
              <a:gd name="connsiteY733" fmla="*/ 661077 h 1335540"/>
              <a:gd name="connsiteX734" fmla="*/ 156110 w 1036210"/>
              <a:gd name="connsiteY734" fmla="*/ 655350 h 1335540"/>
              <a:gd name="connsiteX735" fmla="*/ 154754 w 1036210"/>
              <a:gd name="connsiteY735" fmla="*/ 649459 h 1335540"/>
              <a:gd name="connsiteX736" fmla="*/ 153567 w 1036210"/>
              <a:gd name="connsiteY736" fmla="*/ 643567 h 1335540"/>
              <a:gd name="connsiteX737" fmla="*/ 152550 w 1036210"/>
              <a:gd name="connsiteY737" fmla="*/ 637677 h 1335540"/>
              <a:gd name="connsiteX738" fmla="*/ 151363 w 1036210"/>
              <a:gd name="connsiteY738" fmla="*/ 631786 h 1335540"/>
              <a:gd name="connsiteX739" fmla="*/ 150515 w 1036210"/>
              <a:gd name="connsiteY739" fmla="*/ 625895 h 1335540"/>
              <a:gd name="connsiteX740" fmla="*/ 149667 w 1036210"/>
              <a:gd name="connsiteY740" fmla="*/ 619840 h 1335540"/>
              <a:gd name="connsiteX741" fmla="*/ 148989 w 1036210"/>
              <a:gd name="connsiteY741" fmla="*/ 613949 h 1335540"/>
              <a:gd name="connsiteX742" fmla="*/ 148311 w 1036210"/>
              <a:gd name="connsiteY742" fmla="*/ 607895 h 1335540"/>
              <a:gd name="connsiteX743" fmla="*/ 147972 w 1036210"/>
              <a:gd name="connsiteY743" fmla="*/ 601676 h 1335540"/>
              <a:gd name="connsiteX744" fmla="*/ 147463 w 1036210"/>
              <a:gd name="connsiteY744" fmla="*/ 595622 h 1335540"/>
              <a:gd name="connsiteX745" fmla="*/ 147294 w 1036210"/>
              <a:gd name="connsiteY745" fmla="*/ 589567 h 1335540"/>
              <a:gd name="connsiteX746" fmla="*/ 147124 w 1036210"/>
              <a:gd name="connsiteY746" fmla="*/ 583349 h 1335540"/>
              <a:gd name="connsiteX747" fmla="*/ 147124 w 1036210"/>
              <a:gd name="connsiteY747" fmla="*/ 577131 h 1335540"/>
              <a:gd name="connsiteX748" fmla="*/ 147124 w 1036210"/>
              <a:gd name="connsiteY748" fmla="*/ 568130 h 1335540"/>
              <a:gd name="connsiteX749" fmla="*/ 147463 w 1036210"/>
              <a:gd name="connsiteY749" fmla="*/ 559130 h 1335540"/>
              <a:gd name="connsiteX750" fmla="*/ 148141 w 1036210"/>
              <a:gd name="connsiteY750" fmla="*/ 550130 h 1335540"/>
              <a:gd name="connsiteX751" fmla="*/ 148819 w 1036210"/>
              <a:gd name="connsiteY751" fmla="*/ 541457 h 1335540"/>
              <a:gd name="connsiteX752" fmla="*/ 149837 w 1036210"/>
              <a:gd name="connsiteY752" fmla="*/ 532457 h 1335540"/>
              <a:gd name="connsiteX753" fmla="*/ 151193 w 1036210"/>
              <a:gd name="connsiteY753" fmla="*/ 523948 h 1335540"/>
              <a:gd name="connsiteX754" fmla="*/ 152719 w 1036210"/>
              <a:gd name="connsiteY754" fmla="*/ 515275 h 1335540"/>
              <a:gd name="connsiteX755" fmla="*/ 154415 w 1036210"/>
              <a:gd name="connsiteY755" fmla="*/ 506603 h 1335540"/>
              <a:gd name="connsiteX756" fmla="*/ 156280 w 1036210"/>
              <a:gd name="connsiteY756" fmla="*/ 498093 h 1335540"/>
              <a:gd name="connsiteX757" fmla="*/ 158484 w 1036210"/>
              <a:gd name="connsiteY757" fmla="*/ 489584 h 1335540"/>
              <a:gd name="connsiteX758" fmla="*/ 160858 w 1036210"/>
              <a:gd name="connsiteY758" fmla="*/ 481402 h 1335540"/>
              <a:gd name="connsiteX759" fmla="*/ 163231 w 1036210"/>
              <a:gd name="connsiteY759" fmla="*/ 473220 h 1335540"/>
              <a:gd name="connsiteX760" fmla="*/ 166114 w 1036210"/>
              <a:gd name="connsiteY760" fmla="*/ 464875 h 1335540"/>
              <a:gd name="connsiteX761" fmla="*/ 168996 w 1036210"/>
              <a:gd name="connsiteY761" fmla="*/ 456857 h 1335540"/>
              <a:gd name="connsiteX762" fmla="*/ 172217 w 1036210"/>
              <a:gd name="connsiteY762" fmla="*/ 448838 h 1335540"/>
              <a:gd name="connsiteX763" fmla="*/ 175439 w 1036210"/>
              <a:gd name="connsiteY763" fmla="*/ 440820 h 1335540"/>
              <a:gd name="connsiteX764" fmla="*/ 178999 w 1036210"/>
              <a:gd name="connsiteY764" fmla="*/ 433129 h 1335540"/>
              <a:gd name="connsiteX765" fmla="*/ 182730 w 1036210"/>
              <a:gd name="connsiteY765" fmla="*/ 425438 h 1335540"/>
              <a:gd name="connsiteX766" fmla="*/ 186629 w 1036210"/>
              <a:gd name="connsiteY766" fmla="*/ 417911 h 1335540"/>
              <a:gd name="connsiteX767" fmla="*/ 190868 w 1036210"/>
              <a:gd name="connsiteY767" fmla="*/ 410383 h 1335540"/>
              <a:gd name="connsiteX768" fmla="*/ 194937 w 1036210"/>
              <a:gd name="connsiteY768" fmla="*/ 403020 h 1335540"/>
              <a:gd name="connsiteX769" fmla="*/ 199515 w 1036210"/>
              <a:gd name="connsiteY769" fmla="*/ 395655 h 1335540"/>
              <a:gd name="connsiteX770" fmla="*/ 204093 w 1036210"/>
              <a:gd name="connsiteY770" fmla="*/ 388619 h 1335540"/>
              <a:gd name="connsiteX771" fmla="*/ 209010 w 1036210"/>
              <a:gd name="connsiteY771" fmla="*/ 381583 h 1335540"/>
              <a:gd name="connsiteX772" fmla="*/ 213757 w 1036210"/>
              <a:gd name="connsiteY772" fmla="*/ 374546 h 1335540"/>
              <a:gd name="connsiteX773" fmla="*/ 219013 w 1036210"/>
              <a:gd name="connsiteY773" fmla="*/ 367673 h 1335540"/>
              <a:gd name="connsiteX774" fmla="*/ 224269 w 1036210"/>
              <a:gd name="connsiteY774" fmla="*/ 361128 h 1335540"/>
              <a:gd name="connsiteX775" fmla="*/ 229864 w 1036210"/>
              <a:gd name="connsiteY775" fmla="*/ 354582 h 1335540"/>
              <a:gd name="connsiteX776" fmla="*/ 235460 w 1036210"/>
              <a:gd name="connsiteY776" fmla="*/ 348200 h 1335540"/>
              <a:gd name="connsiteX777" fmla="*/ 241224 w 1036210"/>
              <a:gd name="connsiteY777" fmla="*/ 341818 h 1335540"/>
              <a:gd name="connsiteX778" fmla="*/ 247158 w 1036210"/>
              <a:gd name="connsiteY778" fmla="*/ 335764 h 1335540"/>
              <a:gd name="connsiteX779" fmla="*/ 253262 w 1036210"/>
              <a:gd name="connsiteY779" fmla="*/ 329710 h 1335540"/>
              <a:gd name="connsiteX780" fmla="*/ 259535 w 1036210"/>
              <a:gd name="connsiteY780" fmla="*/ 323818 h 1335540"/>
              <a:gd name="connsiteX781" fmla="*/ 265809 w 1036210"/>
              <a:gd name="connsiteY781" fmla="*/ 318091 h 1335540"/>
              <a:gd name="connsiteX782" fmla="*/ 272421 w 1036210"/>
              <a:gd name="connsiteY782" fmla="*/ 312528 h 1335540"/>
              <a:gd name="connsiteX783" fmla="*/ 279034 w 1036210"/>
              <a:gd name="connsiteY783" fmla="*/ 307127 h 1335540"/>
              <a:gd name="connsiteX784" fmla="*/ 285816 w 1036210"/>
              <a:gd name="connsiteY784" fmla="*/ 301727 h 1335540"/>
              <a:gd name="connsiteX785" fmla="*/ 292598 w 1036210"/>
              <a:gd name="connsiteY785" fmla="*/ 296818 h 1335540"/>
              <a:gd name="connsiteX786" fmla="*/ 299719 w 1036210"/>
              <a:gd name="connsiteY786" fmla="*/ 291745 h 1335540"/>
              <a:gd name="connsiteX787" fmla="*/ 306840 w 1036210"/>
              <a:gd name="connsiteY787" fmla="*/ 287000 h 1335540"/>
              <a:gd name="connsiteX788" fmla="*/ 314131 w 1036210"/>
              <a:gd name="connsiteY788" fmla="*/ 282254 h 1335540"/>
              <a:gd name="connsiteX789" fmla="*/ 321591 w 1036210"/>
              <a:gd name="connsiteY789" fmla="*/ 277836 h 1335540"/>
              <a:gd name="connsiteX790" fmla="*/ 329220 w 1036210"/>
              <a:gd name="connsiteY790" fmla="*/ 273581 h 1335540"/>
              <a:gd name="connsiteX791" fmla="*/ 336850 w 1036210"/>
              <a:gd name="connsiteY791" fmla="*/ 269491 h 1335540"/>
              <a:gd name="connsiteX792" fmla="*/ 344480 w 1036210"/>
              <a:gd name="connsiteY792" fmla="*/ 265400 h 1335540"/>
              <a:gd name="connsiteX793" fmla="*/ 352279 w 1036210"/>
              <a:gd name="connsiteY793" fmla="*/ 261799 h 1335540"/>
              <a:gd name="connsiteX794" fmla="*/ 360417 w 1036210"/>
              <a:gd name="connsiteY794" fmla="*/ 258036 h 1335540"/>
              <a:gd name="connsiteX795" fmla="*/ 368556 w 1036210"/>
              <a:gd name="connsiteY795" fmla="*/ 254763 h 1335540"/>
              <a:gd name="connsiteX796" fmla="*/ 376695 w 1036210"/>
              <a:gd name="connsiteY796" fmla="*/ 251490 h 1335540"/>
              <a:gd name="connsiteX797" fmla="*/ 385002 w 1036210"/>
              <a:gd name="connsiteY797" fmla="*/ 248545 h 1335540"/>
              <a:gd name="connsiteX798" fmla="*/ 393310 w 1036210"/>
              <a:gd name="connsiteY798" fmla="*/ 245599 h 1335540"/>
              <a:gd name="connsiteX799" fmla="*/ 401788 w 1036210"/>
              <a:gd name="connsiteY799" fmla="*/ 242981 h 1335540"/>
              <a:gd name="connsiteX800" fmla="*/ 410435 w 1036210"/>
              <a:gd name="connsiteY800" fmla="*/ 240363 h 1335540"/>
              <a:gd name="connsiteX801" fmla="*/ 418912 w 1036210"/>
              <a:gd name="connsiteY801" fmla="*/ 238235 h 1335540"/>
              <a:gd name="connsiteX802" fmla="*/ 427729 w 1036210"/>
              <a:gd name="connsiteY802" fmla="*/ 236272 h 1335540"/>
              <a:gd name="connsiteX803" fmla="*/ 436546 w 1036210"/>
              <a:gd name="connsiteY803" fmla="*/ 234308 h 1335540"/>
              <a:gd name="connsiteX804" fmla="*/ 445362 w 1036210"/>
              <a:gd name="connsiteY804" fmla="*/ 232672 h 1335540"/>
              <a:gd name="connsiteX805" fmla="*/ 454518 w 1036210"/>
              <a:gd name="connsiteY805" fmla="*/ 231199 h 1335540"/>
              <a:gd name="connsiteX806" fmla="*/ 463504 w 1036210"/>
              <a:gd name="connsiteY806" fmla="*/ 229890 h 1335540"/>
              <a:gd name="connsiteX807" fmla="*/ 472660 w 1036210"/>
              <a:gd name="connsiteY807" fmla="*/ 228908 h 1335540"/>
              <a:gd name="connsiteX808" fmla="*/ 481646 w 1036210"/>
              <a:gd name="connsiteY808" fmla="*/ 228254 h 1335540"/>
              <a:gd name="connsiteX809" fmla="*/ 490971 w 1036210"/>
              <a:gd name="connsiteY809" fmla="*/ 227599 h 1335540"/>
              <a:gd name="connsiteX810" fmla="*/ 500296 w 1036210"/>
              <a:gd name="connsiteY810" fmla="*/ 227272 h 1335540"/>
              <a:gd name="connsiteX811" fmla="*/ 484237 w 1036210"/>
              <a:gd name="connsiteY811" fmla="*/ 0 h 1335540"/>
              <a:gd name="connsiteX812" fmla="*/ 530988 w 1036210"/>
              <a:gd name="connsiteY812" fmla="*/ 0 h 1335540"/>
              <a:gd name="connsiteX813" fmla="*/ 530988 w 1036210"/>
              <a:gd name="connsiteY813" fmla="*/ 117095 h 1335540"/>
              <a:gd name="connsiteX814" fmla="*/ 484237 w 1036210"/>
              <a:gd name="connsiteY814" fmla="*/ 117095 h 133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</a:cxnLst>
            <a:rect l="l" t="t" r="r" b="b"/>
            <a:pathLst>
              <a:path w="1036210" h="1335540">
                <a:moveTo>
                  <a:pt x="409742" y="1266007"/>
                </a:moveTo>
                <a:lnTo>
                  <a:pt x="609670" y="1266007"/>
                </a:lnTo>
                <a:lnTo>
                  <a:pt x="609670" y="1269632"/>
                </a:lnTo>
                <a:lnTo>
                  <a:pt x="609160" y="1273093"/>
                </a:lnTo>
                <a:lnTo>
                  <a:pt x="608650" y="1276553"/>
                </a:lnTo>
                <a:lnTo>
                  <a:pt x="607800" y="1280013"/>
                </a:lnTo>
                <a:lnTo>
                  <a:pt x="606610" y="1283473"/>
                </a:lnTo>
                <a:lnTo>
                  <a:pt x="605420" y="1286769"/>
                </a:lnTo>
                <a:lnTo>
                  <a:pt x="603720" y="1290064"/>
                </a:lnTo>
                <a:lnTo>
                  <a:pt x="601850" y="1293029"/>
                </a:lnTo>
                <a:lnTo>
                  <a:pt x="599980" y="1296325"/>
                </a:lnTo>
                <a:lnTo>
                  <a:pt x="597600" y="1299126"/>
                </a:lnTo>
                <a:lnTo>
                  <a:pt x="595220" y="1302092"/>
                </a:lnTo>
                <a:lnTo>
                  <a:pt x="592670" y="1304893"/>
                </a:lnTo>
                <a:lnTo>
                  <a:pt x="589950" y="1307694"/>
                </a:lnTo>
                <a:lnTo>
                  <a:pt x="587059" y="1310330"/>
                </a:lnTo>
                <a:lnTo>
                  <a:pt x="583829" y="1312802"/>
                </a:lnTo>
                <a:lnTo>
                  <a:pt x="580599" y="1315274"/>
                </a:lnTo>
                <a:lnTo>
                  <a:pt x="577029" y="1317580"/>
                </a:lnTo>
                <a:lnTo>
                  <a:pt x="573459" y="1319722"/>
                </a:lnTo>
                <a:lnTo>
                  <a:pt x="569549" y="1321864"/>
                </a:lnTo>
                <a:lnTo>
                  <a:pt x="565639" y="1323677"/>
                </a:lnTo>
                <a:lnTo>
                  <a:pt x="561729" y="1325654"/>
                </a:lnTo>
                <a:lnTo>
                  <a:pt x="557478" y="1327302"/>
                </a:lnTo>
                <a:lnTo>
                  <a:pt x="553058" y="1328785"/>
                </a:lnTo>
                <a:lnTo>
                  <a:pt x="548638" y="1330103"/>
                </a:lnTo>
                <a:lnTo>
                  <a:pt x="544047" y="1331256"/>
                </a:lnTo>
                <a:lnTo>
                  <a:pt x="539458" y="1332574"/>
                </a:lnTo>
                <a:lnTo>
                  <a:pt x="534697" y="1333398"/>
                </a:lnTo>
                <a:lnTo>
                  <a:pt x="529937" y="1334222"/>
                </a:lnTo>
                <a:lnTo>
                  <a:pt x="525007" y="1334881"/>
                </a:lnTo>
                <a:lnTo>
                  <a:pt x="519907" y="1335211"/>
                </a:lnTo>
                <a:lnTo>
                  <a:pt x="514806" y="1335540"/>
                </a:lnTo>
                <a:lnTo>
                  <a:pt x="509876" y="1335540"/>
                </a:lnTo>
                <a:lnTo>
                  <a:pt x="504606" y="1335540"/>
                </a:lnTo>
                <a:lnTo>
                  <a:pt x="499506" y="1335211"/>
                </a:lnTo>
                <a:lnTo>
                  <a:pt x="494406" y="1334881"/>
                </a:lnTo>
                <a:lnTo>
                  <a:pt x="489475" y="1334222"/>
                </a:lnTo>
                <a:lnTo>
                  <a:pt x="484715" y="1333398"/>
                </a:lnTo>
                <a:lnTo>
                  <a:pt x="479955" y="1332574"/>
                </a:lnTo>
                <a:lnTo>
                  <a:pt x="475365" y="1331256"/>
                </a:lnTo>
                <a:lnTo>
                  <a:pt x="470774" y="1330103"/>
                </a:lnTo>
                <a:lnTo>
                  <a:pt x="466354" y="1328785"/>
                </a:lnTo>
                <a:lnTo>
                  <a:pt x="462104" y="1327302"/>
                </a:lnTo>
                <a:lnTo>
                  <a:pt x="457854" y="1325654"/>
                </a:lnTo>
                <a:lnTo>
                  <a:pt x="453774" y="1323677"/>
                </a:lnTo>
                <a:lnTo>
                  <a:pt x="449864" y="1321864"/>
                </a:lnTo>
                <a:lnTo>
                  <a:pt x="445954" y="1319722"/>
                </a:lnTo>
                <a:lnTo>
                  <a:pt x="442383" y="1317580"/>
                </a:lnTo>
                <a:lnTo>
                  <a:pt x="438983" y="1315274"/>
                </a:lnTo>
                <a:lnTo>
                  <a:pt x="435753" y="1312802"/>
                </a:lnTo>
                <a:lnTo>
                  <a:pt x="432523" y="1310330"/>
                </a:lnTo>
                <a:lnTo>
                  <a:pt x="429633" y="1307694"/>
                </a:lnTo>
                <a:lnTo>
                  <a:pt x="426743" y="1304893"/>
                </a:lnTo>
                <a:lnTo>
                  <a:pt x="424192" y="1302092"/>
                </a:lnTo>
                <a:lnTo>
                  <a:pt x="421812" y="1299126"/>
                </a:lnTo>
                <a:lnTo>
                  <a:pt x="419432" y="1296325"/>
                </a:lnTo>
                <a:lnTo>
                  <a:pt x="417562" y="1293029"/>
                </a:lnTo>
                <a:lnTo>
                  <a:pt x="415862" y="1290064"/>
                </a:lnTo>
                <a:lnTo>
                  <a:pt x="414162" y="1286769"/>
                </a:lnTo>
                <a:lnTo>
                  <a:pt x="412802" y="1283473"/>
                </a:lnTo>
                <a:lnTo>
                  <a:pt x="411612" y="1280013"/>
                </a:lnTo>
                <a:lnTo>
                  <a:pt x="410762" y="1276553"/>
                </a:lnTo>
                <a:lnTo>
                  <a:pt x="410252" y="1273093"/>
                </a:lnTo>
                <a:lnTo>
                  <a:pt x="409912" y="1269632"/>
                </a:lnTo>
                <a:close/>
                <a:moveTo>
                  <a:pt x="376299" y="1180932"/>
                </a:moveTo>
                <a:lnTo>
                  <a:pt x="643113" y="1180932"/>
                </a:lnTo>
                <a:lnTo>
                  <a:pt x="646326" y="1181097"/>
                </a:lnTo>
                <a:lnTo>
                  <a:pt x="649539" y="1181592"/>
                </a:lnTo>
                <a:lnTo>
                  <a:pt x="652582" y="1182251"/>
                </a:lnTo>
                <a:lnTo>
                  <a:pt x="655456" y="1183405"/>
                </a:lnTo>
                <a:lnTo>
                  <a:pt x="658162" y="1184560"/>
                </a:lnTo>
                <a:lnTo>
                  <a:pt x="661036" y="1186209"/>
                </a:lnTo>
                <a:lnTo>
                  <a:pt x="663403" y="1188023"/>
                </a:lnTo>
                <a:lnTo>
                  <a:pt x="665601" y="1190002"/>
                </a:lnTo>
                <a:lnTo>
                  <a:pt x="667799" y="1192311"/>
                </a:lnTo>
                <a:lnTo>
                  <a:pt x="669490" y="1194619"/>
                </a:lnTo>
                <a:lnTo>
                  <a:pt x="671012" y="1197093"/>
                </a:lnTo>
                <a:lnTo>
                  <a:pt x="672365" y="1199896"/>
                </a:lnTo>
                <a:lnTo>
                  <a:pt x="673548" y="1202700"/>
                </a:lnTo>
                <a:lnTo>
                  <a:pt x="674394" y="1205668"/>
                </a:lnTo>
                <a:lnTo>
                  <a:pt x="674732" y="1208801"/>
                </a:lnTo>
                <a:lnTo>
                  <a:pt x="674901" y="1211935"/>
                </a:lnTo>
                <a:lnTo>
                  <a:pt x="674732" y="1215068"/>
                </a:lnTo>
                <a:lnTo>
                  <a:pt x="674394" y="1218201"/>
                </a:lnTo>
                <a:lnTo>
                  <a:pt x="673548" y="1221169"/>
                </a:lnTo>
                <a:lnTo>
                  <a:pt x="672365" y="1224138"/>
                </a:lnTo>
                <a:lnTo>
                  <a:pt x="671012" y="1226776"/>
                </a:lnTo>
                <a:lnTo>
                  <a:pt x="669490" y="1229415"/>
                </a:lnTo>
                <a:lnTo>
                  <a:pt x="667799" y="1231724"/>
                </a:lnTo>
                <a:lnTo>
                  <a:pt x="665601" y="1233867"/>
                </a:lnTo>
                <a:lnTo>
                  <a:pt x="663403" y="1236011"/>
                </a:lnTo>
                <a:lnTo>
                  <a:pt x="661036" y="1237660"/>
                </a:lnTo>
                <a:lnTo>
                  <a:pt x="658162" y="1239144"/>
                </a:lnTo>
                <a:lnTo>
                  <a:pt x="655456" y="1240464"/>
                </a:lnTo>
                <a:lnTo>
                  <a:pt x="652582" y="1241618"/>
                </a:lnTo>
                <a:lnTo>
                  <a:pt x="649539" y="1242443"/>
                </a:lnTo>
                <a:lnTo>
                  <a:pt x="646326" y="1242938"/>
                </a:lnTo>
                <a:lnTo>
                  <a:pt x="643113" y="1243102"/>
                </a:lnTo>
                <a:lnTo>
                  <a:pt x="376299" y="1243102"/>
                </a:lnTo>
                <a:lnTo>
                  <a:pt x="373086" y="1242938"/>
                </a:lnTo>
                <a:lnTo>
                  <a:pt x="369873" y="1242443"/>
                </a:lnTo>
                <a:lnTo>
                  <a:pt x="366830" y="1241618"/>
                </a:lnTo>
                <a:lnTo>
                  <a:pt x="363956" y="1240464"/>
                </a:lnTo>
                <a:lnTo>
                  <a:pt x="361250" y="1239144"/>
                </a:lnTo>
                <a:lnTo>
                  <a:pt x="358544" y="1237660"/>
                </a:lnTo>
                <a:lnTo>
                  <a:pt x="356009" y="1236011"/>
                </a:lnTo>
                <a:lnTo>
                  <a:pt x="353810" y="1233867"/>
                </a:lnTo>
                <a:lnTo>
                  <a:pt x="351781" y="1231724"/>
                </a:lnTo>
                <a:lnTo>
                  <a:pt x="349921" y="1229415"/>
                </a:lnTo>
                <a:lnTo>
                  <a:pt x="348399" y="1226776"/>
                </a:lnTo>
                <a:lnTo>
                  <a:pt x="346878" y="1224138"/>
                </a:lnTo>
                <a:lnTo>
                  <a:pt x="345864" y="1221169"/>
                </a:lnTo>
                <a:lnTo>
                  <a:pt x="345018" y="1218201"/>
                </a:lnTo>
                <a:lnTo>
                  <a:pt x="344680" y="1215068"/>
                </a:lnTo>
                <a:lnTo>
                  <a:pt x="344511" y="1211935"/>
                </a:lnTo>
                <a:lnTo>
                  <a:pt x="344680" y="1208801"/>
                </a:lnTo>
                <a:lnTo>
                  <a:pt x="345018" y="1205668"/>
                </a:lnTo>
                <a:lnTo>
                  <a:pt x="345864" y="1202700"/>
                </a:lnTo>
                <a:lnTo>
                  <a:pt x="346878" y="1199896"/>
                </a:lnTo>
                <a:lnTo>
                  <a:pt x="348399" y="1197093"/>
                </a:lnTo>
                <a:lnTo>
                  <a:pt x="349921" y="1194619"/>
                </a:lnTo>
                <a:lnTo>
                  <a:pt x="351781" y="1192311"/>
                </a:lnTo>
                <a:lnTo>
                  <a:pt x="353810" y="1190002"/>
                </a:lnTo>
                <a:lnTo>
                  <a:pt x="356009" y="1188023"/>
                </a:lnTo>
                <a:lnTo>
                  <a:pt x="358544" y="1186209"/>
                </a:lnTo>
                <a:lnTo>
                  <a:pt x="361250" y="1184560"/>
                </a:lnTo>
                <a:lnTo>
                  <a:pt x="363956" y="1183405"/>
                </a:lnTo>
                <a:lnTo>
                  <a:pt x="366830" y="1182251"/>
                </a:lnTo>
                <a:lnTo>
                  <a:pt x="369873" y="1181592"/>
                </a:lnTo>
                <a:lnTo>
                  <a:pt x="373086" y="1181097"/>
                </a:lnTo>
                <a:close/>
                <a:moveTo>
                  <a:pt x="376299" y="1099129"/>
                </a:moveTo>
                <a:lnTo>
                  <a:pt x="643113" y="1099129"/>
                </a:lnTo>
                <a:lnTo>
                  <a:pt x="646326" y="1099294"/>
                </a:lnTo>
                <a:lnTo>
                  <a:pt x="649539" y="1099625"/>
                </a:lnTo>
                <a:lnTo>
                  <a:pt x="652582" y="1100452"/>
                </a:lnTo>
                <a:lnTo>
                  <a:pt x="655456" y="1101609"/>
                </a:lnTo>
                <a:lnTo>
                  <a:pt x="658162" y="1102932"/>
                </a:lnTo>
                <a:lnTo>
                  <a:pt x="661036" y="1104420"/>
                </a:lnTo>
                <a:lnTo>
                  <a:pt x="663403" y="1106239"/>
                </a:lnTo>
                <a:lnTo>
                  <a:pt x="665601" y="1108223"/>
                </a:lnTo>
                <a:lnTo>
                  <a:pt x="667799" y="1110373"/>
                </a:lnTo>
                <a:lnTo>
                  <a:pt x="669490" y="1112853"/>
                </a:lnTo>
                <a:lnTo>
                  <a:pt x="671012" y="1115498"/>
                </a:lnTo>
                <a:lnTo>
                  <a:pt x="672365" y="1118144"/>
                </a:lnTo>
                <a:lnTo>
                  <a:pt x="673548" y="1120955"/>
                </a:lnTo>
                <a:lnTo>
                  <a:pt x="674394" y="1123931"/>
                </a:lnTo>
                <a:lnTo>
                  <a:pt x="674732" y="1127072"/>
                </a:lnTo>
                <a:lnTo>
                  <a:pt x="674901" y="1130214"/>
                </a:lnTo>
                <a:lnTo>
                  <a:pt x="674732" y="1133521"/>
                </a:lnTo>
                <a:lnTo>
                  <a:pt x="674394" y="1136497"/>
                </a:lnTo>
                <a:lnTo>
                  <a:pt x="673548" y="1139474"/>
                </a:lnTo>
                <a:lnTo>
                  <a:pt x="672365" y="1142284"/>
                </a:lnTo>
                <a:lnTo>
                  <a:pt x="671012" y="1145095"/>
                </a:lnTo>
                <a:lnTo>
                  <a:pt x="669490" y="1147575"/>
                </a:lnTo>
                <a:lnTo>
                  <a:pt x="667799" y="1150221"/>
                </a:lnTo>
                <a:lnTo>
                  <a:pt x="665601" y="1152371"/>
                </a:lnTo>
                <a:lnTo>
                  <a:pt x="663403" y="1154189"/>
                </a:lnTo>
                <a:lnTo>
                  <a:pt x="661036" y="1156008"/>
                </a:lnTo>
                <a:lnTo>
                  <a:pt x="658162" y="1157662"/>
                </a:lnTo>
                <a:lnTo>
                  <a:pt x="655456" y="1158985"/>
                </a:lnTo>
                <a:lnTo>
                  <a:pt x="652582" y="1159977"/>
                </a:lnTo>
                <a:lnTo>
                  <a:pt x="649539" y="1160638"/>
                </a:lnTo>
                <a:lnTo>
                  <a:pt x="646326" y="1161134"/>
                </a:lnTo>
                <a:lnTo>
                  <a:pt x="643113" y="1161299"/>
                </a:lnTo>
                <a:lnTo>
                  <a:pt x="376299" y="1161299"/>
                </a:lnTo>
                <a:lnTo>
                  <a:pt x="373086" y="1161134"/>
                </a:lnTo>
                <a:lnTo>
                  <a:pt x="369873" y="1160638"/>
                </a:lnTo>
                <a:lnTo>
                  <a:pt x="366830" y="1159977"/>
                </a:lnTo>
                <a:lnTo>
                  <a:pt x="363956" y="1158985"/>
                </a:lnTo>
                <a:lnTo>
                  <a:pt x="361250" y="1157662"/>
                </a:lnTo>
                <a:lnTo>
                  <a:pt x="358544" y="1156008"/>
                </a:lnTo>
                <a:lnTo>
                  <a:pt x="356009" y="1154189"/>
                </a:lnTo>
                <a:lnTo>
                  <a:pt x="353810" y="1152371"/>
                </a:lnTo>
                <a:lnTo>
                  <a:pt x="351781" y="1150221"/>
                </a:lnTo>
                <a:lnTo>
                  <a:pt x="349921" y="1147575"/>
                </a:lnTo>
                <a:lnTo>
                  <a:pt x="348399" y="1145095"/>
                </a:lnTo>
                <a:lnTo>
                  <a:pt x="346878" y="1142284"/>
                </a:lnTo>
                <a:lnTo>
                  <a:pt x="345864" y="1139474"/>
                </a:lnTo>
                <a:lnTo>
                  <a:pt x="345018" y="1136497"/>
                </a:lnTo>
                <a:lnTo>
                  <a:pt x="344680" y="1133521"/>
                </a:lnTo>
                <a:lnTo>
                  <a:pt x="344511" y="1130214"/>
                </a:lnTo>
                <a:lnTo>
                  <a:pt x="344680" y="1127072"/>
                </a:lnTo>
                <a:lnTo>
                  <a:pt x="345018" y="1123931"/>
                </a:lnTo>
                <a:lnTo>
                  <a:pt x="345864" y="1120955"/>
                </a:lnTo>
                <a:lnTo>
                  <a:pt x="346878" y="1118144"/>
                </a:lnTo>
                <a:lnTo>
                  <a:pt x="348399" y="1115498"/>
                </a:lnTo>
                <a:lnTo>
                  <a:pt x="349921" y="1112853"/>
                </a:lnTo>
                <a:lnTo>
                  <a:pt x="351781" y="1110373"/>
                </a:lnTo>
                <a:lnTo>
                  <a:pt x="353810" y="1108223"/>
                </a:lnTo>
                <a:lnTo>
                  <a:pt x="356009" y="1106239"/>
                </a:lnTo>
                <a:lnTo>
                  <a:pt x="358544" y="1104420"/>
                </a:lnTo>
                <a:lnTo>
                  <a:pt x="361250" y="1102932"/>
                </a:lnTo>
                <a:lnTo>
                  <a:pt x="363956" y="1101609"/>
                </a:lnTo>
                <a:lnTo>
                  <a:pt x="366830" y="1100452"/>
                </a:lnTo>
                <a:lnTo>
                  <a:pt x="369873" y="1099625"/>
                </a:lnTo>
                <a:lnTo>
                  <a:pt x="373086" y="1099294"/>
                </a:lnTo>
                <a:close/>
                <a:moveTo>
                  <a:pt x="794884" y="755120"/>
                </a:moveTo>
                <a:lnTo>
                  <a:pt x="794884" y="755447"/>
                </a:lnTo>
                <a:lnTo>
                  <a:pt x="794545" y="755774"/>
                </a:lnTo>
                <a:close/>
                <a:moveTo>
                  <a:pt x="796620" y="749272"/>
                </a:moveTo>
                <a:lnTo>
                  <a:pt x="796577" y="749886"/>
                </a:lnTo>
                <a:lnTo>
                  <a:pt x="796239" y="752176"/>
                </a:lnTo>
                <a:lnTo>
                  <a:pt x="795730" y="753811"/>
                </a:lnTo>
                <a:lnTo>
                  <a:pt x="795392" y="754466"/>
                </a:lnTo>
                <a:lnTo>
                  <a:pt x="795053" y="754956"/>
                </a:lnTo>
                <a:lnTo>
                  <a:pt x="794884" y="755120"/>
                </a:lnTo>
                <a:lnTo>
                  <a:pt x="794037" y="756592"/>
                </a:lnTo>
                <a:lnTo>
                  <a:pt x="793190" y="757573"/>
                </a:lnTo>
                <a:lnTo>
                  <a:pt x="794545" y="755283"/>
                </a:lnTo>
                <a:lnTo>
                  <a:pt x="795561" y="753157"/>
                </a:lnTo>
                <a:lnTo>
                  <a:pt x="796239" y="751358"/>
                </a:lnTo>
                <a:lnTo>
                  <a:pt x="796577" y="749559"/>
                </a:lnTo>
                <a:close/>
                <a:moveTo>
                  <a:pt x="796747" y="747269"/>
                </a:moveTo>
                <a:lnTo>
                  <a:pt x="796916" y="747596"/>
                </a:lnTo>
                <a:lnTo>
                  <a:pt x="796747" y="748414"/>
                </a:lnTo>
                <a:lnTo>
                  <a:pt x="796620" y="749272"/>
                </a:lnTo>
                <a:lnTo>
                  <a:pt x="796747" y="747432"/>
                </a:lnTo>
                <a:close/>
                <a:moveTo>
                  <a:pt x="767594" y="747128"/>
                </a:moveTo>
                <a:lnTo>
                  <a:pt x="767449" y="749231"/>
                </a:lnTo>
                <a:lnTo>
                  <a:pt x="767449" y="749068"/>
                </a:lnTo>
                <a:lnTo>
                  <a:pt x="767449" y="748250"/>
                </a:lnTo>
                <a:close/>
                <a:moveTo>
                  <a:pt x="769956" y="740595"/>
                </a:moveTo>
                <a:lnTo>
                  <a:pt x="769650" y="741053"/>
                </a:lnTo>
                <a:lnTo>
                  <a:pt x="768634" y="743179"/>
                </a:lnTo>
                <a:lnTo>
                  <a:pt x="767957" y="745306"/>
                </a:lnTo>
                <a:lnTo>
                  <a:pt x="767618" y="746941"/>
                </a:lnTo>
                <a:lnTo>
                  <a:pt x="767594" y="747128"/>
                </a:lnTo>
                <a:lnTo>
                  <a:pt x="767618" y="746778"/>
                </a:lnTo>
                <a:lnTo>
                  <a:pt x="767957" y="744815"/>
                </a:lnTo>
                <a:lnTo>
                  <a:pt x="768465" y="743016"/>
                </a:lnTo>
                <a:lnTo>
                  <a:pt x="768691" y="742634"/>
                </a:lnTo>
                <a:lnTo>
                  <a:pt x="768804" y="742525"/>
                </a:lnTo>
                <a:lnTo>
                  <a:pt x="768804" y="742443"/>
                </a:lnTo>
                <a:lnTo>
                  <a:pt x="769142" y="741871"/>
                </a:lnTo>
                <a:lnTo>
                  <a:pt x="769396" y="741380"/>
                </a:lnTo>
                <a:lnTo>
                  <a:pt x="769752" y="740791"/>
                </a:lnTo>
                <a:close/>
                <a:moveTo>
                  <a:pt x="770158" y="740290"/>
                </a:moveTo>
                <a:lnTo>
                  <a:pt x="770158" y="740399"/>
                </a:lnTo>
                <a:lnTo>
                  <a:pt x="769956" y="740595"/>
                </a:lnTo>
                <a:close/>
                <a:moveTo>
                  <a:pt x="1007792" y="303707"/>
                </a:moveTo>
                <a:lnTo>
                  <a:pt x="1036210" y="338777"/>
                </a:lnTo>
                <a:lnTo>
                  <a:pt x="941983" y="415129"/>
                </a:lnTo>
                <a:lnTo>
                  <a:pt x="913566" y="380058"/>
                </a:lnTo>
                <a:close/>
                <a:moveTo>
                  <a:pt x="28418" y="284751"/>
                </a:moveTo>
                <a:lnTo>
                  <a:pt x="122644" y="361103"/>
                </a:lnTo>
                <a:lnTo>
                  <a:pt x="94227" y="396174"/>
                </a:lnTo>
                <a:lnTo>
                  <a:pt x="0" y="319822"/>
                </a:lnTo>
                <a:close/>
                <a:moveTo>
                  <a:pt x="521216" y="260648"/>
                </a:moveTo>
                <a:lnTo>
                  <a:pt x="513426" y="260811"/>
                </a:lnTo>
                <a:lnTo>
                  <a:pt x="505636" y="261302"/>
                </a:lnTo>
                <a:lnTo>
                  <a:pt x="497846" y="261793"/>
                </a:lnTo>
                <a:lnTo>
                  <a:pt x="505636" y="262610"/>
                </a:lnTo>
                <a:lnTo>
                  <a:pt x="513257" y="263428"/>
                </a:lnTo>
                <a:lnTo>
                  <a:pt x="520877" y="264410"/>
                </a:lnTo>
                <a:lnTo>
                  <a:pt x="528667" y="265555"/>
                </a:lnTo>
                <a:lnTo>
                  <a:pt x="536288" y="267027"/>
                </a:lnTo>
                <a:lnTo>
                  <a:pt x="543740" y="268499"/>
                </a:lnTo>
                <a:lnTo>
                  <a:pt x="551191" y="270135"/>
                </a:lnTo>
                <a:lnTo>
                  <a:pt x="558642" y="271770"/>
                </a:lnTo>
                <a:lnTo>
                  <a:pt x="566263" y="273897"/>
                </a:lnTo>
                <a:lnTo>
                  <a:pt x="573545" y="275860"/>
                </a:lnTo>
                <a:lnTo>
                  <a:pt x="580827" y="277986"/>
                </a:lnTo>
                <a:lnTo>
                  <a:pt x="587939" y="280440"/>
                </a:lnTo>
                <a:lnTo>
                  <a:pt x="595052" y="282893"/>
                </a:lnTo>
                <a:lnTo>
                  <a:pt x="602165" y="285674"/>
                </a:lnTo>
                <a:lnTo>
                  <a:pt x="609108" y="288455"/>
                </a:lnTo>
                <a:lnTo>
                  <a:pt x="616052" y="291562"/>
                </a:lnTo>
                <a:lnTo>
                  <a:pt x="623164" y="294507"/>
                </a:lnTo>
                <a:lnTo>
                  <a:pt x="629938" y="297942"/>
                </a:lnTo>
                <a:lnTo>
                  <a:pt x="636542" y="301213"/>
                </a:lnTo>
                <a:lnTo>
                  <a:pt x="643147" y="304812"/>
                </a:lnTo>
                <a:lnTo>
                  <a:pt x="649751" y="308410"/>
                </a:lnTo>
                <a:lnTo>
                  <a:pt x="656187" y="312172"/>
                </a:lnTo>
                <a:lnTo>
                  <a:pt x="662453" y="316261"/>
                </a:lnTo>
                <a:lnTo>
                  <a:pt x="668719" y="320187"/>
                </a:lnTo>
                <a:lnTo>
                  <a:pt x="674816" y="324440"/>
                </a:lnTo>
                <a:lnTo>
                  <a:pt x="680912" y="328693"/>
                </a:lnTo>
                <a:lnTo>
                  <a:pt x="686839" y="333273"/>
                </a:lnTo>
                <a:lnTo>
                  <a:pt x="692597" y="337689"/>
                </a:lnTo>
                <a:lnTo>
                  <a:pt x="698355" y="342433"/>
                </a:lnTo>
                <a:lnTo>
                  <a:pt x="703774" y="347176"/>
                </a:lnTo>
                <a:lnTo>
                  <a:pt x="709362" y="352083"/>
                </a:lnTo>
                <a:lnTo>
                  <a:pt x="714612" y="356990"/>
                </a:lnTo>
                <a:lnTo>
                  <a:pt x="719862" y="362225"/>
                </a:lnTo>
                <a:lnTo>
                  <a:pt x="725112" y="367459"/>
                </a:lnTo>
                <a:lnTo>
                  <a:pt x="730023" y="372857"/>
                </a:lnTo>
                <a:lnTo>
                  <a:pt x="734765" y="378254"/>
                </a:lnTo>
                <a:lnTo>
                  <a:pt x="739507" y="383816"/>
                </a:lnTo>
                <a:lnTo>
                  <a:pt x="744248" y="389541"/>
                </a:lnTo>
                <a:lnTo>
                  <a:pt x="748651" y="395266"/>
                </a:lnTo>
                <a:lnTo>
                  <a:pt x="752885" y="401154"/>
                </a:lnTo>
                <a:lnTo>
                  <a:pt x="757119" y="407043"/>
                </a:lnTo>
                <a:lnTo>
                  <a:pt x="761352" y="412931"/>
                </a:lnTo>
                <a:lnTo>
                  <a:pt x="765078" y="418983"/>
                </a:lnTo>
                <a:lnTo>
                  <a:pt x="768973" y="425199"/>
                </a:lnTo>
                <a:lnTo>
                  <a:pt x="772529" y="431415"/>
                </a:lnTo>
                <a:lnTo>
                  <a:pt x="776086" y="437794"/>
                </a:lnTo>
                <a:lnTo>
                  <a:pt x="779473" y="444173"/>
                </a:lnTo>
                <a:lnTo>
                  <a:pt x="782521" y="450552"/>
                </a:lnTo>
                <a:lnTo>
                  <a:pt x="785739" y="457095"/>
                </a:lnTo>
                <a:lnTo>
                  <a:pt x="788448" y="463638"/>
                </a:lnTo>
                <a:lnTo>
                  <a:pt x="791158" y="470181"/>
                </a:lnTo>
                <a:lnTo>
                  <a:pt x="793698" y="476887"/>
                </a:lnTo>
                <a:lnTo>
                  <a:pt x="796069" y="483594"/>
                </a:lnTo>
                <a:lnTo>
                  <a:pt x="798440" y="490464"/>
                </a:lnTo>
                <a:lnTo>
                  <a:pt x="800472" y="497333"/>
                </a:lnTo>
                <a:lnTo>
                  <a:pt x="802335" y="504203"/>
                </a:lnTo>
                <a:lnTo>
                  <a:pt x="804029" y="511073"/>
                </a:lnTo>
                <a:lnTo>
                  <a:pt x="805722" y="517943"/>
                </a:lnTo>
                <a:lnTo>
                  <a:pt x="807246" y="524977"/>
                </a:lnTo>
                <a:lnTo>
                  <a:pt x="808432" y="532010"/>
                </a:lnTo>
                <a:lnTo>
                  <a:pt x="809448" y="539207"/>
                </a:lnTo>
                <a:lnTo>
                  <a:pt x="810464" y="546241"/>
                </a:lnTo>
                <a:lnTo>
                  <a:pt x="811311" y="553274"/>
                </a:lnTo>
                <a:lnTo>
                  <a:pt x="811988" y="560308"/>
                </a:lnTo>
                <a:lnTo>
                  <a:pt x="812327" y="567341"/>
                </a:lnTo>
                <a:lnTo>
                  <a:pt x="812665" y="574539"/>
                </a:lnTo>
                <a:lnTo>
                  <a:pt x="812835" y="581736"/>
                </a:lnTo>
                <a:lnTo>
                  <a:pt x="812665" y="588769"/>
                </a:lnTo>
                <a:lnTo>
                  <a:pt x="812496" y="595966"/>
                </a:lnTo>
                <a:lnTo>
                  <a:pt x="812157" y="603000"/>
                </a:lnTo>
                <a:lnTo>
                  <a:pt x="811649" y="610033"/>
                </a:lnTo>
                <a:lnTo>
                  <a:pt x="810972" y="617067"/>
                </a:lnTo>
                <a:lnTo>
                  <a:pt x="809956" y="624427"/>
                </a:lnTo>
                <a:lnTo>
                  <a:pt x="808940" y="631461"/>
                </a:lnTo>
                <a:lnTo>
                  <a:pt x="807754" y="638331"/>
                </a:lnTo>
                <a:lnTo>
                  <a:pt x="806569" y="645364"/>
                </a:lnTo>
                <a:lnTo>
                  <a:pt x="805045" y="652398"/>
                </a:lnTo>
                <a:lnTo>
                  <a:pt x="803182" y="659268"/>
                </a:lnTo>
                <a:lnTo>
                  <a:pt x="801488" y="666301"/>
                </a:lnTo>
                <a:lnTo>
                  <a:pt x="799456" y="673171"/>
                </a:lnTo>
                <a:lnTo>
                  <a:pt x="797255" y="679878"/>
                </a:lnTo>
                <a:lnTo>
                  <a:pt x="795053" y="686748"/>
                </a:lnTo>
                <a:lnTo>
                  <a:pt x="792513" y="693454"/>
                </a:lnTo>
                <a:lnTo>
                  <a:pt x="789803" y="700160"/>
                </a:lnTo>
                <a:lnTo>
                  <a:pt x="787094" y="706703"/>
                </a:lnTo>
                <a:lnTo>
                  <a:pt x="784045" y="713246"/>
                </a:lnTo>
                <a:lnTo>
                  <a:pt x="780997" y="719789"/>
                </a:lnTo>
                <a:lnTo>
                  <a:pt x="777610" y="726332"/>
                </a:lnTo>
                <a:lnTo>
                  <a:pt x="774392" y="732711"/>
                </a:lnTo>
                <a:lnTo>
                  <a:pt x="770666" y="738926"/>
                </a:lnTo>
                <a:lnTo>
                  <a:pt x="769933" y="740344"/>
                </a:lnTo>
                <a:lnTo>
                  <a:pt x="769650" y="740726"/>
                </a:lnTo>
                <a:lnTo>
                  <a:pt x="769820" y="740563"/>
                </a:lnTo>
                <a:lnTo>
                  <a:pt x="769933" y="740344"/>
                </a:lnTo>
                <a:lnTo>
                  <a:pt x="770497" y="739581"/>
                </a:lnTo>
                <a:lnTo>
                  <a:pt x="771175" y="738763"/>
                </a:lnTo>
                <a:lnTo>
                  <a:pt x="770158" y="740290"/>
                </a:lnTo>
                <a:lnTo>
                  <a:pt x="770158" y="740235"/>
                </a:lnTo>
                <a:lnTo>
                  <a:pt x="769989" y="740399"/>
                </a:lnTo>
                <a:lnTo>
                  <a:pt x="769752" y="740791"/>
                </a:lnTo>
                <a:lnTo>
                  <a:pt x="769650" y="740889"/>
                </a:lnTo>
                <a:lnTo>
                  <a:pt x="769396" y="741380"/>
                </a:lnTo>
                <a:lnTo>
                  <a:pt x="768804" y="742361"/>
                </a:lnTo>
                <a:lnTo>
                  <a:pt x="768804" y="742443"/>
                </a:lnTo>
                <a:lnTo>
                  <a:pt x="768691" y="742634"/>
                </a:lnTo>
                <a:lnTo>
                  <a:pt x="768465" y="742852"/>
                </a:lnTo>
                <a:lnTo>
                  <a:pt x="766941" y="746124"/>
                </a:lnTo>
                <a:lnTo>
                  <a:pt x="763554" y="752339"/>
                </a:lnTo>
                <a:lnTo>
                  <a:pt x="759828" y="758555"/>
                </a:lnTo>
                <a:lnTo>
                  <a:pt x="756272" y="764771"/>
                </a:lnTo>
                <a:lnTo>
                  <a:pt x="752208" y="770823"/>
                </a:lnTo>
                <a:lnTo>
                  <a:pt x="748143" y="776875"/>
                </a:lnTo>
                <a:lnTo>
                  <a:pt x="743910" y="783090"/>
                </a:lnTo>
                <a:lnTo>
                  <a:pt x="739337" y="789142"/>
                </a:lnTo>
                <a:lnTo>
                  <a:pt x="730531" y="801247"/>
                </a:lnTo>
                <a:lnTo>
                  <a:pt x="721556" y="813678"/>
                </a:lnTo>
                <a:lnTo>
                  <a:pt x="717152" y="820057"/>
                </a:lnTo>
                <a:lnTo>
                  <a:pt x="712749" y="826600"/>
                </a:lnTo>
                <a:lnTo>
                  <a:pt x="708515" y="832979"/>
                </a:lnTo>
                <a:lnTo>
                  <a:pt x="704620" y="839686"/>
                </a:lnTo>
                <a:lnTo>
                  <a:pt x="700556" y="846392"/>
                </a:lnTo>
                <a:lnTo>
                  <a:pt x="696661" y="853098"/>
                </a:lnTo>
                <a:lnTo>
                  <a:pt x="693105" y="860295"/>
                </a:lnTo>
                <a:lnTo>
                  <a:pt x="689549" y="867165"/>
                </a:lnTo>
                <a:lnTo>
                  <a:pt x="686500" y="874362"/>
                </a:lnTo>
                <a:lnTo>
                  <a:pt x="683452" y="881396"/>
                </a:lnTo>
                <a:lnTo>
                  <a:pt x="680743" y="888757"/>
                </a:lnTo>
                <a:lnTo>
                  <a:pt x="678203" y="896281"/>
                </a:lnTo>
                <a:lnTo>
                  <a:pt x="676001" y="903642"/>
                </a:lnTo>
                <a:lnTo>
                  <a:pt x="673969" y="911002"/>
                </a:lnTo>
                <a:lnTo>
                  <a:pt x="672106" y="918526"/>
                </a:lnTo>
                <a:lnTo>
                  <a:pt x="670582" y="926051"/>
                </a:lnTo>
                <a:lnTo>
                  <a:pt x="669227" y="933575"/>
                </a:lnTo>
                <a:lnTo>
                  <a:pt x="668211" y="941099"/>
                </a:lnTo>
                <a:lnTo>
                  <a:pt x="667364" y="948623"/>
                </a:lnTo>
                <a:lnTo>
                  <a:pt x="666687" y="956311"/>
                </a:lnTo>
                <a:lnTo>
                  <a:pt x="666009" y="963999"/>
                </a:lnTo>
                <a:lnTo>
                  <a:pt x="665840" y="971523"/>
                </a:lnTo>
                <a:lnTo>
                  <a:pt x="665671" y="979047"/>
                </a:lnTo>
                <a:lnTo>
                  <a:pt x="665840" y="986735"/>
                </a:lnTo>
                <a:lnTo>
                  <a:pt x="666179" y="994259"/>
                </a:lnTo>
                <a:lnTo>
                  <a:pt x="666687" y="1001784"/>
                </a:lnTo>
                <a:lnTo>
                  <a:pt x="667703" y="994259"/>
                </a:lnTo>
                <a:lnTo>
                  <a:pt x="668549" y="986899"/>
                </a:lnTo>
                <a:lnTo>
                  <a:pt x="669735" y="979374"/>
                </a:lnTo>
                <a:lnTo>
                  <a:pt x="670920" y="972014"/>
                </a:lnTo>
                <a:lnTo>
                  <a:pt x="672275" y="964653"/>
                </a:lnTo>
                <a:lnTo>
                  <a:pt x="673969" y="957293"/>
                </a:lnTo>
                <a:lnTo>
                  <a:pt x="675662" y="949932"/>
                </a:lnTo>
                <a:lnTo>
                  <a:pt x="677525" y="942898"/>
                </a:lnTo>
                <a:lnTo>
                  <a:pt x="679557" y="935701"/>
                </a:lnTo>
                <a:lnTo>
                  <a:pt x="681759" y="928668"/>
                </a:lnTo>
                <a:lnTo>
                  <a:pt x="683960" y="921634"/>
                </a:lnTo>
                <a:lnTo>
                  <a:pt x="686670" y="914764"/>
                </a:lnTo>
                <a:lnTo>
                  <a:pt x="689379" y="908058"/>
                </a:lnTo>
                <a:lnTo>
                  <a:pt x="692428" y="901188"/>
                </a:lnTo>
                <a:lnTo>
                  <a:pt x="695476" y="894482"/>
                </a:lnTo>
                <a:lnTo>
                  <a:pt x="698863" y="887939"/>
                </a:lnTo>
                <a:lnTo>
                  <a:pt x="702250" y="881396"/>
                </a:lnTo>
                <a:lnTo>
                  <a:pt x="705975" y="875180"/>
                </a:lnTo>
                <a:lnTo>
                  <a:pt x="709701" y="868801"/>
                </a:lnTo>
                <a:lnTo>
                  <a:pt x="713765" y="862749"/>
                </a:lnTo>
                <a:lnTo>
                  <a:pt x="717999" y="856697"/>
                </a:lnTo>
                <a:lnTo>
                  <a:pt x="722064" y="850645"/>
                </a:lnTo>
                <a:lnTo>
                  <a:pt x="726636" y="844756"/>
                </a:lnTo>
                <a:lnTo>
                  <a:pt x="731209" y="838868"/>
                </a:lnTo>
                <a:lnTo>
                  <a:pt x="740523" y="827254"/>
                </a:lnTo>
                <a:lnTo>
                  <a:pt x="750176" y="815641"/>
                </a:lnTo>
                <a:lnTo>
                  <a:pt x="759998" y="803864"/>
                </a:lnTo>
                <a:lnTo>
                  <a:pt x="769820" y="791923"/>
                </a:lnTo>
                <a:lnTo>
                  <a:pt x="774562" y="785708"/>
                </a:lnTo>
                <a:lnTo>
                  <a:pt x="779473" y="779328"/>
                </a:lnTo>
                <a:lnTo>
                  <a:pt x="783876" y="772949"/>
                </a:lnTo>
                <a:lnTo>
                  <a:pt x="788279" y="766243"/>
                </a:lnTo>
                <a:lnTo>
                  <a:pt x="790481" y="762971"/>
                </a:lnTo>
                <a:lnTo>
                  <a:pt x="792682" y="759373"/>
                </a:lnTo>
                <a:lnTo>
                  <a:pt x="794037" y="756756"/>
                </a:lnTo>
                <a:lnTo>
                  <a:pt x="794545" y="756101"/>
                </a:lnTo>
                <a:lnTo>
                  <a:pt x="794884" y="755447"/>
                </a:lnTo>
                <a:lnTo>
                  <a:pt x="795053" y="755120"/>
                </a:lnTo>
                <a:lnTo>
                  <a:pt x="795392" y="754466"/>
                </a:lnTo>
                <a:lnTo>
                  <a:pt x="796069" y="753484"/>
                </a:lnTo>
                <a:lnTo>
                  <a:pt x="800303" y="746778"/>
                </a:lnTo>
                <a:lnTo>
                  <a:pt x="804537" y="740071"/>
                </a:lnTo>
                <a:lnTo>
                  <a:pt x="808262" y="733202"/>
                </a:lnTo>
                <a:lnTo>
                  <a:pt x="811988" y="726004"/>
                </a:lnTo>
                <a:lnTo>
                  <a:pt x="815544" y="718971"/>
                </a:lnTo>
                <a:lnTo>
                  <a:pt x="818931" y="711774"/>
                </a:lnTo>
                <a:lnTo>
                  <a:pt x="821979" y="704577"/>
                </a:lnTo>
                <a:lnTo>
                  <a:pt x="825028" y="697380"/>
                </a:lnTo>
                <a:lnTo>
                  <a:pt x="827906" y="690019"/>
                </a:lnTo>
                <a:lnTo>
                  <a:pt x="830616" y="682331"/>
                </a:lnTo>
                <a:lnTo>
                  <a:pt x="832987" y="674971"/>
                </a:lnTo>
                <a:lnTo>
                  <a:pt x="835188" y="667283"/>
                </a:lnTo>
                <a:lnTo>
                  <a:pt x="837221" y="659595"/>
                </a:lnTo>
                <a:lnTo>
                  <a:pt x="839083" y="651907"/>
                </a:lnTo>
                <a:lnTo>
                  <a:pt x="840608" y="644219"/>
                </a:lnTo>
                <a:lnTo>
                  <a:pt x="842301" y="636532"/>
                </a:lnTo>
                <a:lnTo>
                  <a:pt x="843487" y="628680"/>
                </a:lnTo>
                <a:lnTo>
                  <a:pt x="844503" y="620829"/>
                </a:lnTo>
                <a:lnTo>
                  <a:pt x="845349" y="613141"/>
                </a:lnTo>
                <a:lnTo>
                  <a:pt x="846027" y="605126"/>
                </a:lnTo>
                <a:lnTo>
                  <a:pt x="846535" y="597275"/>
                </a:lnTo>
                <a:lnTo>
                  <a:pt x="846874" y="589423"/>
                </a:lnTo>
                <a:lnTo>
                  <a:pt x="846874" y="581572"/>
                </a:lnTo>
                <a:lnTo>
                  <a:pt x="846874" y="573557"/>
                </a:lnTo>
                <a:lnTo>
                  <a:pt x="846535" y="565869"/>
                </a:lnTo>
                <a:lnTo>
                  <a:pt x="846027" y="558018"/>
                </a:lnTo>
                <a:lnTo>
                  <a:pt x="845349" y="550003"/>
                </a:lnTo>
                <a:lnTo>
                  <a:pt x="844503" y="542152"/>
                </a:lnTo>
                <a:lnTo>
                  <a:pt x="843487" y="534464"/>
                </a:lnTo>
                <a:lnTo>
                  <a:pt x="842301" y="526449"/>
                </a:lnTo>
                <a:lnTo>
                  <a:pt x="840608" y="518761"/>
                </a:lnTo>
                <a:lnTo>
                  <a:pt x="839083" y="511073"/>
                </a:lnTo>
                <a:lnTo>
                  <a:pt x="837221" y="503386"/>
                </a:lnTo>
                <a:lnTo>
                  <a:pt x="835019" y="495698"/>
                </a:lnTo>
                <a:lnTo>
                  <a:pt x="832817" y="488174"/>
                </a:lnTo>
                <a:lnTo>
                  <a:pt x="830447" y="480649"/>
                </a:lnTo>
                <a:lnTo>
                  <a:pt x="827737" y="473289"/>
                </a:lnTo>
                <a:lnTo>
                  <a:pt x="825028" y="465764"/>
                </a:lnTo>
                <a:lnTo>
                  <a:pt x="821979" y="458404"/>
                </a:lnTo>
                <a:lnTo>
                  <a:pt x="818931" y="451207"/>
                </a:lnTo>
                <a:lnTo>
                  <a:pt x="815375" y="444010"/>
                </a:lnTo>
                <a:lnTo>
                  <a:pt x="811988" y="436976"/>
                </a:lnTo>
                <a:lnTo>
                  <a:pt x="808093" y="429943"/>
                </a:lnTo>
                <a:lnTo>
                  <a:pt x="804198" y="422909"/>
                </a:lnTo>
                <a:lnTo>
                  <a:pt x="800303" y="416039"/>
                </a:lnTo>
                <a:lnTo>
                  <a:pt x="795900" y="409333"/>
                </a:lnTo>
                <a:lnTo>
                  <a:pt x="791497" y="402790"/>
                </a:lnTo>
                <a:lnTo>
                  <a:pt x="787094" y="396247"/>
                </a:lnTo>
                <a:lnTo>
                  <a:pt x="782352" y="389868"/>
                </a:lnTo>
                <a:lnTo>
                  <a:pt x="777441" y="383652"/>
                </a:lnTo>
                <a:lnTo>
                  <a:pt x="772360" y="377437"/>
                </a:lnTo>
                <a:lnTo>
                  <a:pt x="767280" y="371548"/>
                </a:lnTo>
                <a:lnTo>
                  <a:pt x="761860" y="365496"/>
                </a:lnTo>
                <a:lnTo>
                  <a:pt x="756441" y="359771"/>
                </a:lnTo>
                <a:lnTo>
                  <a:pt x="750684" y="354210"/>
                </a:lnTo>
                <a:lnTo>
                  <a:pt x="744926" y="348648"/>
                </a:lnTo>
                <a:lnTo>
                  <a:pt x="738999" y="343250"/>
                </a:lnTo>
                <a:lnTo>
                  <a:pt x="732902" y="338016"/>
                </a:lnTo>
                <a:lnTo>
                  <a:pt x="726805" y="333109"/>
                </a:lnTo>
                <a:lnTo>
                  <a:pt x="720539" y="328202"/>
                </a:lnTo>
                <a:lnTo>
                  <a:pt x="714104" y="323295"/>
                </a:lnTo>
                <a:lnTo>
                  <a:pt x="707669" y="318715"/>
                </a:lnTo>
                <a:lnTo>
                  <a:pt x="701064" y="314135"/>
                </a:lnTo>
                <a:lnTo>
                  <a:pt x="694460" y="310046"/>
                </a:lnTo>
                <a:lnTo>
                  <a:pt x="687517" y="305793"/>
                </a:lnTo>
                <a:lnTo>
                  <a:pt x="680743" y="301867"/>
                </a:lnTo>
                <a:lnTo>
                  <a:pt x="673630" y="298105"/>
                </a:lnTo>
                <a:lnTo>
                  <a:pt x="666687" y="294343"/>
                </a:lnTo>
                <a:lnTo>
                  <a:pt x="659235" y="291072"/>
                </a:lnTo>
                <a:lnTo>
                  <a:pt x="652122" y="287637"/>
                </a:lnTo>
                <a:lnTo>
                  <a:pt x="644671" y="284692"/>
                </a:lnTo>
                <a:lnTo>
                  <a:pt x="637389" y="281585"/>
                </a:lnTo>
                <a:lnTo>
                  <a:pt x="629938" y="278967"/>
                </a:lnTo>
                <a:lnTo>
                  <a:pt x="622317" y="276350"/>
                </a:lnTo>
                <a:lnTo>
                  <a:pt x="614697" y="274060"/>
                </a:lnTo>
                <a:lnTo>
                  <a:pt x="607076" y="271770"/>
                </a:lnTo>
                <a:lnTo>
                  <a:pt x="599455" y="269807"/>
                </a:lnTo>
                <a:lnTo>
                  <a:pt x="591834" y="268172"/>
                </a:lnTo>
                <a:lnTo>
                  <a:pt x="583875" y="266536"/>
                </a:lnTo>
                <a:lnTo>
                  <a:pt x="576085" y="265064"/>
                </a:lnTo>
                <a:lnTo>
                  <a:pt x="568295" y="263919"/>
                </a:lnTo>
                <a:lnTo>
                  <a:pt x="560505" y="262774"/>
                </a:lnTo>
                <a:lnTo>
                  <a:pt x="552546" y="261956"/>
                </a:lnTo>
                <a:lnTo>
                  <a:pt x="544756" y="261465"/>
                </a:lnTo>
                <a:lnTo>
                  <a:pt x="536965" y="260975"/>
                </a:lnTo>
                <a:lnTo>
                  <a:pt x="529175" y="260811"/>
                </a:lnTo>
                <a:close/>
                <a:moveTo>
                  <a:pt x="509791" y="227108"/>
                </a:moveTo>
                <a:lnTo>
                  <a:pt x="518947" y="227272"/>
                </a:lnTo>
                <a:lnTo>
                  <a:pt x="528272" y="227599"/>
                </a:lnTo>
                <a:lnTo>
                  <a:pt x="537597" y="228254"/>
                </a:lnTo>
                <a:lnTo>
                  <a:pt x="546583" y="228908"/>
                </a:lnTo>
                <a:lnTo>
                  <a:pt x="555909" y="229890"/>
                </a:lnTo>
                <a:lnTo>
                  <a:pt x="564725" y="231199"/>
                </a:lnTo>
                <a:lnTo>
                  <a:pt x="573881" y="232672"/>
                </a:lnTo>
                <a:lnTo>
                  <a:pt x="582697" y="234308"/>
                </a:lnTo>
                <a:lnTo>
                  <a:pt x="591683" y="236272"/>
                </a:lnTo>
                <a:lnTo>
                  <a:pt x="600330" y="238235"/>
                </a:lnTo>
                <a:lnTo>
                  <a:pt x="608808" y="240363"/>
                </a:lnTo>
                <a:lnTo>
                  <a:pt x="617455" y="242981"/>
                </a:lnTo>
                <a:lnTo>
                  <a:pt x="625932" y="245599"/>
                </a:lnTo>
                <a:lnTo>
                  <a:pt x="634240" y="248545"/>
                </a:lnTo>
                <a:lnTo>
                  <a:pt x="642718" y="251490"/>
                </a:lnTo>
                <a:lnTo>
                  <a:pt x="650856" y="254763"/>
                </a:lnTo>
                <a:lnTo>
                  <a:pt x="658825" y="258036"/>
                </a:lnTo>
                <a:lnTo>
                  <a:pt x="666964" y="261799"/>
                </a:lnTo>
                <a:lnTo>
                  <a:pt x="674763" y="265400"/>
                </a:lnTo>
                <a:lnTo>
                  <a:pt x="682393" y="269491"/>
                </a:lnTo>
                <a:lnTo>
                  <a:pt x="690022" y="273581"/>
                </a:lnTo>
                <a:lnTo>
                  <a:pt x="697652" y="277836"/>
                </a:lnTo>
                <a:lnTo>
                  <a:pt x="705112" y="282254"/>
                </a:lnTo>
                <a:lnTo>
                  <a:pt x="712403" y="287000"/>
                </a:lnTo>
                <a:lnTo>
                  <a:pt x="719524" y="291745"/>
                </a:lnTo>
                <a:lnTo>
                  <a:pt x="726645" y="296818"/>
                </a:lnTo>
                <a:lnTo>
                  <a:pt x="733427" y="301727"/>
                </a:lnTo>
                <a:lnTo>
                  <a:pt x="740209" y="307127"/>
                </a:lnTo>
                <a:lnTo>
                  <a:pt x="746821" y="312528"/>
                </a:lnTo>
                <a:lnTo>
                  <a:pt x="753434" y="318091"/>
                </a:lnTo>
                <a:lnTo>
                  <a:pt x="759707" y="323818"/>
                </a:lnTo>
                <a:lnTo>
                  <a:pt x="765981" y="329710"/>
                </a:lnTo>
                <a:lnTo>
                  <a:pt x="772084" y="335764"/>
                </a:lnTo>
                <a:lnTo>
                  <a:pt x="778018" y="341818"/>
                </a:lnTo>
                <a:lnTo>
                  <a:pt x="783783" y="348200"/>
                </a:lnTo>
                <a:lnTo>
                  <a:pt x="789379" y="354582"/>
                </a:lnTo>
                <a:lnTo>
                  <a:pt x="794974" y="361128"/>
                </a:lnTo>
                <a:lnTo>
                  <a:pt x="800230" y="367673"/>
                </a:lnTo>
                <a:lnTo>
                  <a:pt x="805485" y="374546"/>
                </a:lnTo>
                <a:lnTo>
                  <a:pt x="810233" y="381583"/>
                </a:lnTo>
                <a:lnTo>
                  <a:pt x="815150" y="388619"/>
                </a:lnTo>
                <a:lnTo>
                  <a:pt x="819728" y="395655"/>
                </a:lnTo>
                <a:lnTo>
                  <a:pt x="824306" y="403020"/>
                </a:lnTo>
                <a:lnTo>
                  <a:pt x="828375" y="410383"/>
                </a:lnTo>
                <a:lnTo>
                  <a:pt x="832614" y="417911"/>
                </a:lnTo>
                <a:lnTo>
                  <a:pt x="836513" y="425438"/>
                </a:lnTo>
                <a:lnTo>
                  <a:pt x="840244" y="433129"/>
                </a:lnTo>
                <a:lnTo>
                  <a:pt x="843804" y="440820"/>
                </a:lnTo>
                <a:lnTo>
                  <a:pt x="847026" y="448838"/>
                </a:lnTo>
                <a:lnTo>
                  <a:pt x="850247" y="456857"/>
                </a:lnTo>
                <a:lnTo>
                  <a:pt x="853129" y="464875"/>
                </a:lnTo>
                <a:lnTo>
                  <a:pt x="856012" y="473220"/>
                </a:lnTo>
                <a:lnTo>
                  <a:pt x="858555" y="481402"/>
                </a:lnTo>
                <a:lnTo>
                  <a:pt x="860759" y="489584"/>
                </a:lnTo>
                <a:lnTo>
                  <a:pt x="862963" y="498093"/>
                </a:lnTo>
                <a:lnTo>
                  <a:pt x="864828" y="506603"/>
                </a:lnTo>
                <a:lnTo>
                  <a:pt x="866524" y="515275"/>
                </a:lnTo>
                <a:lnTo>
                  <a:pt x="868219" y="523948"/>
                </a:lnTo>
                <a:lnTo>
                  <a:pt x="869406" y="532457"/>
                </a:lnTo>
                <a:lnTo>
                  <a:pt x="870423" y="541457"/>
                </a:lnTo>
                <a:lnTo>
                  <a:pt x="871101" y="550130"/>
                </a:lnTo>
                <a:lnTo>
                  <a:pt x="871780" y="559130"/>
                </a:lnTo>
                <a:lnTo>
                  <a:pt x="872118" y="568130"/>
                </a:lnTo>
                <a:lnTo>
                  <a:pt x="872288" y="577131"/>
                </a:lnTo>
                <a:lnTo>
                  <a:pt x="872118" y="583349"/>
                </a:lnTo>
                <a:lnTo>
                  <a:pt x="871949" y="589567"/>
                </a:lnTo>
                <a:lnTo>
                  <a:pt x="871780" y="595622"/>
                </a:lnTo>
                <a:lnTo>
                  <a:pt x="871271" y="601676"/>
                </a:lnTo>
                <a:lnTo>
                  <a:pt x="870932" y="607895"/>
                </a:lnTo>
                <a:lnTo>
                  <a:pt x="870254" y="613949"/>
                </a:lnTo>
                <a:lnTo>
                  <a:pt x="869576" y="619840"/>
                </a:lnTo>
                <a:lnTo>
                  <a:pt x="868897" y="625895"/>
                </a:lnTo>
                <a:lnTo>
                  <a:pt x="867880" y="631786"/>
                </a:lnTo>
                <a:lnTo>
                  <a:pt x="866693" y="637677"/>
                </a:lnTo>
                <a:lnTo>
                  <a:pt x="865676" y="643567"/>
                </a:lnTo>
                <a:lnTo>
                  <a:pt x="864489" y="649459"/>
                </a:lnTo>
                <a:lnTo>
                  <a:pt x="863302" y="655350"/>
                </a:lnTo>
                <a:lnTo>
                  <a:pt x="861776" y="661077"/>
                </a:lnTo>
                <a:lnTo>
                  <a:pt x="860250" y="666804"/>
                </a:lnTo>
                <a:lnTo>
                  <a:pt x="858555" y="672532"/>
                </a:lnTo>
                <a:lnTo>
                  <a:pt x="855164" y="683659"/>
                </a:lnTo>
                <a:lnTo>
                  <a:pt x="851264" y="694786"/>
                </a:lnTo>
                <a:lnTo>
                  <a:pt x="846856" y="705750"/>
                </a:lnTo>
                <a:lnTo>
                  <a:pt x="842448" y="716550"/>
                </a:lnTo>
                <a:lnTo>
                  <a:pt x="837361" y="727187"/>
                </a:lnTo>
                <a:lnTo>
                  <a:pt x="831935" y="737496"/>
                </a:lnTo>
                <a:lnTo>
                  <a:pt x="826340" y="747805"/>
                </a:lnTo>
                <a:lnTo>
                  <a:pt x="820236" y="757787"/>
                </a:lnTo>
                <a:lnTo>
                  <a:pt x="820236" y="757951"/>
                </a:lnTo>
                <a:lnTo>
                  <a:pt x="820067" y="758114"/>
                </a:lnTo>
                <a:lnTo>
                  <a:pt x="820067" y="758278"/>
                </a:lnTo>
                <a:lnTo>
                  <a:pt x="819897" y="758606"/>
                </a:lnTo>
                <a:lnTo>
                  <a:pt x="815828" y="765642"/>
                </a:lnTo>
                <a:lnTo>
                  <a:pt x="811929" y="772678"/>
                </a:lnTo>
                <a:lnTo>
                  <a:pt x="807520" y="779387"/>
                </a:lnTo>
                <a:lnTo>
                  <a:pt x="803112" y="785933"/>
                </a:lnTo>
                <a:lnTo>
                  <a:pt x="798534" y="792478"/>
                </a:lnTo>
                <a:lnTo>
                  <a:pt x="793956" y="798860"/>
                </a:lnTo>
                <a:lnTo>
                  <a:pt x="784292" y="811624"/>
                </a:lnTo>
                <a:lnTo>
                  <a:pt x="774628" y="824224"/>
                </a:lnTo>
                <a:lnTo>
                  <a:pt x="764624" y="837152"/>
                </a:lnTo>
                <a:lnTo>
                  <a:pt x="759707" y="843697"/>
                </a:lnTo>
                <a:lnTo>
                  <a:pt x="755130" y="850570"/>
                </a:lnTo>
                <a:lnTo>
                  <a:pt x="750382" y="857443"/>
                </a:lnTo>
                <a:lnTo>
                  <a:pt x="745634" y="864480"/>
                </a:lnTo>
                <a:lnTo>
                  <a:pt x="741057" y="872007"/>
                </a:lnTo>
                <a:lnTo>
                  <a:pt x="736818" y="879698"/>
                </a:lnTo>
                <a:lnTo>
                  <a:pt x="732579" y="887552"/>
                </a:lnTo>
                <a:lnTo>
                  <a:pt x="728340" y="895734"/>
                </a:lnTo>
                <a:lnTo>
                  <a:pt x="724611" y="904407"/>
                </a:lnTo>
                <a:lnTo>
                  <a:pt x="720880" y="913407"/>
                </a:lnTo>
                <a:lnTo>
                  <a:pt x="717489" y="922898"/>
                </a:lnTo>
                <a:lnTo>
                  <a:pt x="714268" y="932717"/>
                </a:lnTo>
                <a:lnTo>
                  <a:pt x="711555" y="943026"/>
                </a:lnTo>
                <a:lnTo>
                  <a:pt x="710029" y="948426"/>
                </a:lnTo>
                <a:lnTo>
                  <a:pt x="708842" y="953826"/>
                </a:lnTo>
                <a:lnTo>
                  <a:pt x="707655" y="959390"/>
                </a:lnTo>
                <a:lnTo>
                  <a:pt x="706638" y="965281"/>
                </a:lnTo>
                <a:lnTo>
                  <a:pt x="705621" y="971171"/>
                </a:lnTo>
                <a:lnTo>
                  <a:pt x="704603" y="977226"/>
                </a:lnTo>
                <a:lnTo>
                  <a:pt x="703586" y="983281"/>
                </a:lnTo>
                <a:lnTo>
                  <a:pt x="702908" y="989663"/>
                </a:lnTo>
                <a:lnTo>
                  <a:pt x="702230" y="996208"/>
                </a:lnTo>
                <a:lnTo>
                  <a:pt x="701721" y="1002754"/>
                </a:lnTo>
                <a:lnTo>
                  <a:pt x="701382" y="1009626"/>
                </a:lnTo>
                <a:lnTo>
                  <a:pt x="700873" y="1016499"/>
                </a:lnTo>
                <a:lnTo>
                  <a:pt x="700704" y="1023863"/>
                </a:lnTo>
                <a:lnTo>
                  <a:pt x="700534" y="1031063"/>
                </a:lnTo>
                <a:lnTo>
                  <a:pt x="700365" y="1033845"/>
                </a:lnTo>
                <a:lnTo>
                  <a:pt x="699856" y="1036791"/>
                </a:lnTo>
                <a:lnTo>
                  <a:pt x="699178" y="1039572"/>
                </a:lnTo>
                <a:lnTo>
                  <a:pt x="698161" y="1042354"/>
                </a:lnTo>
                <a:lnTo>
                  <a:pt x="696804" y="1044645"/>
                </a:lnTo>
                <a:lnTo>
                  <a:pt x="695278" y="1047100"/>
                </a:lnTo>
                <a:lnTo>
                  <a:pt x="693583" y="1049391"/>
                </a:lnTo>
                <a:lnTo>
                  <a:pt x="691548" y="1051354"/>
                </a:lnTo>
                <a:lnTo>
                  <a:pt x="689514" y="1053154"/>
                </a:lnTo>
                <a:lnTo>
                  <a:pt x="687310" y="1054954"/>
                </a:lnTo>
                <a:lnTo>
                  <a:pt x="684766" y="1056264"/>
                </a:lnTo>
                <a:lnTo>
                  <a:pt x="682223" y="1057573"/>
                </a:lnTo>
                <a:lnTo>
                  <a:pt x="679510" y="1058391"/>
                </a:lnTo>
                <a:lnTo>
                  <a:pt x="676628" y="1059209"/>
                </a:lnTo>
                <a:lnTo>
                  <a:pt x="673746" y="1059700"/>
                </a:lnTo>
                <a:lnTo>
                  <a:pt x="670524" y="1059864"/>
                </a:lnTo>
                <a:lnTo>
                  <a:pt x="509791" y="1059864"/>
                </a:lnTo>
                <a:lnTo>
                  <a:pt x="348718" y="1059864"/>
                </a:lnTo>
                <a:lnTo>
                  <a:pt x="345497" y="1059700"/>
                </a:lnTo>
                <a:lnTo>
                  <a:pt x="342615" y="1059209"/>
                </a:lnTo>
                <a:lnTo>
                  <a:pt x="339733" y="1058391"/>
                </a:lnTo>
                <a:lnTo>
                  <a:pt x="337020" y="1057573"/>
                </a:lnTo>
                <a:lnTo>
                  <a:pt x="334477" y="1056264"/>
                </a:lnTo>
                <a:lnTo>
                  <a:pt x="331933" y="1054954"/>
                </a:lnTo>
                <a:lnTo>
                  <a:pt x="329729" y="1053154"/>
                </a:lnTo>
                <a:lnTo>
                  <a:pt x="327525" y="1051354"/>
                </a:lnTo>
                <a:lnTo>
                  <a:pt x="325660" y="1049391"/>
                </a:lnTo>
                <a:lnTo>
                  <a:pt x="323965" y="1047100"/>
                </a:lnTo>
                <a:lnTo>
                  <a:pt x="322438" y="1044809"/>
                </a:lnTo>
                <a:lnTo>
                  <a:pt x="321082" y="1042354"/>
                </a:lnTo>
                <a:lnTo>
                  <a:pt x="320065" y="1039572"/>
                </a:lnTo>
                <a:lnTo>
                  <a:pt x="319386" y="1036954"/>
                </a:lnTo>
                <a:lnTo>
                  <a:pt x="318878" y="1034009"/>
                </a:lnTo>
                <a:lnTo>
                  <a:pt x="318708" y="1031063"/>
                </a:lnTo>
                <a:lnTo>
                  <a:pt x="318539" y="1023863"/>
                </a:lnTo>
                <a:lnTo>
                  <a:pt x="318369" y="1016499"/>
                </a:lnTo>
                <a:lnTo>
                  <a:pt x="318030" y="1009626"/>
                </a:lnTo>
                <a:lnTo>
                  <a:pt x="317521" y="1002754"/>
                </a:lnTo>
                <a:lnTo>
                  <a:pt x="317013" y="996208"/>
                </a:lnTo>
                <a:lnTo>
                  <a:pt x="316335" y="989663"/>
                </a:lnTo>
                <a:lnTo>
                  <a:pt x="315656" y="983281"/>
                </a:lnTo>
                <a:lnTo>
                  <a:pt x="314639" y="977226"/>
                </a:lnTo>
                <a:lnTo>
                  <a:pt x="313622" y="971171"/>
                </a:lnTo>
                <a:lnTo>
                  <a:pt x="312774" y="965281"/>
                </a:lnTo>
                <a:lnTo>
                  <a:pt x="311587" y="959553"/>
                </a:lnTo>
                <a:lnTo>
                  <a:pt x="310400" y="953826"/>
                </a:lnTo>
                <a:lnTo>
                  <a:pt x="309214" y="948426"/>
                </a:lnTo>
                <a:lnTo>
                  <a:pt x="307857" y="943026"/>
                </a:lnTo>
                <a:lnTo>
                  <a:pt x="304975" y="932717"/>
                </a:lnTo>
                <a:lnTo>
                  <a:pt x="301753" y="922898"/>
                </a:lnTo>
                <a:lnTo>
                  <a:pt x="298363" y="913407"/>
                </a:lnTo>
                <a:lnTo>
                  <a:pt x="294632" y="904407"/>
                </a:lnTo>
                <a:lnTo>
                  <a:pt x="290902" y="895734"/>
                </a:lnTo>
                <a:lnTo>
                  <a:pt x="286833" y="887552"/>
                </a:lnTo>
                <a:lnTo>
                  <a:pt x="282425" y="879698"/>
                </a:lnTo>
                <a:lnTo>
                  <a:pt x="278186" y="872007"/>
                </a:lnTo>
                <a:lnTo>
                  <a:pt x="273608" y="864480"/>
                </a:lnTo>
                <a:lnTo>
                  <a:pt x="268861" y="857443"/>
                </a:lnTo>
                <a:lnTo>
                  <a:pt x="264114" y="850570"/>
                </a:lnTo>
                <a:lnTo>
                  <a:pt x="259535" y="843697"/>
                </a:lnTo>
                <a:lnTo>
                  <a:pt x="254618" y="837152"/>
                </a:lnTo>
                <a:lnTo>
                  <a:pt x="244785" y="824224"/>
                </a:lnTo>
                <a:lnTo>
                  <a:pt x="234951" y="811624"/>
                </a:lnTo>
                <a:lnTo>
                  <a:pt x="225286" y="798860"/>
                </a:lnTo>
                <a:lnTo>
                  <a:pt x="220709" y="792478"/>
                </a:lnTo>
                <a:lnTo>
                  <a:pt x="216131" y="785933"/>
                </a:lnTo>
                <a:lnTo>
                  <a:pt x="211722" y="779387"/>
                </a:lnTo>
                <a:lnTo>
                  <a:pt x="207314" y="772678"/>
                </a:lnTo>
                <a:lnTo>
                  <a:pt x="203415" y="765642"/>
                </a:lnTo>
                <a:lnTo>
                  <a:pt x="199346" y="758606"/>
                </a:lnTo>
                <a:lnTo>
                  <a:pt x="199176" y="758278"/>
                </a:lnTo>
                <a:lnTo>
                  <a:pt x="199006" y="758114"/>
                </a:lnTo>
                <a:lnTo>
                  <a:pt x="199176" y="758114"/>
                </a:lnTo>
                <a:lnTo>
                  <a:pt x="199176" y="757951"/>
                </a:lnTo>
                <a:lnTo>
                  <a:pt x="199006" y="757787"/>
                </a:lnTo>
                <a:lnTo>
                  <a:pt x="192902" y="747805"/>
                </a:lnTo>
                <a:lnTo>
                  <a:pt x="187307" y="737496"/>
                </a:lnTo>
                <a:lnTo>
                  <a:pt x="181882" y="727187"/>
                </a:lnTo>
                <a:lnTo>
                  <a:pt x="176796" y="716550"/>
                </a:lnTo>
                <a:lnTo>
                  <a:pt x="172387" y="705750"/>
                </a:lnTo>
                <a:lnTo>
                  <a:pt x="167979" y="694786"/>
                </a:lnTo>
                <a:lnTo>
                  <a:pt x="164079" y="683659"/>
                </a:lnTo>
                <a:lnTo>
                  <a:pt x="160688" y="672532"/>
                </a:lnTo>
                <a:lnTo>
                  <a:pt x="158993" y="666804"/>
                </a:lnTo>
                <a:lnTo>
                  <a:pt x="157467" y="661077"/>
                </a:lnTo>
                <a:lnTo>
                  <a:pt x="156110" y="655350"/>
                </a:lnTo>
                <a:lnTo>
                  <a:pt x="154754" y="649459"/>
                </a:lnTo>
                <a:lnTo>
                  <a:pt x="153567" y="643567"/>
                </a:lnTo>
                <a:lnTo>
                  <a:pt x="152550" y="637677"/>
                </a:lnTo>
                <a:lnTo>
                  <a:pt x="151363" y="631786"/>
                </a:lnTo>
                <a:lnTo>
                  <a:pt x="150515" y="625895"/>
                </a:lnTo>
                <a:lnTo>
                  <a:pt x="149667" y="619840"/>
                </a:lnTo>
                <a:lnTo>
                  <a:pt x="148989" y="613949"/>
                </a:lnTo>
                <a:lnTo>
                  <a:pt x="148311" y="607895"/>
                </a:lnTo>
                <a:lnTo>
                  <a:pt x="147972" y="601676"/>
                </a:lnTo>
                <a:lnTo>
                  <a:pt x="147463" y="595622"/>
                </a:lnTo>
                <a:lnTo>
                  <a:pt x="147294" y="589567"/>
                </a:lnTo>
                <a:lnTo>
                  <a:pt x="147124" y="583349"/>
                </a:lnTo>
                <a:lnTo>
                  <a:pt x="147124" y="577131"/>
                </a:lnTo>
                <a:lnTo>
                  <a:pt x="147124" y="568130"/>
                </a:lnTo>
                <a:lnTo>
                  <a:pt x="147463" y="559130"/>
                </a:lnTo>
                <a:lnTo>
                  <a:pt x="148141" y="550130"/>
                </a:lnTo>
                <a:lnTo>
                  <a:pt x="148819" y="541457"/>
                </a:lnTo>
                <a:lnTo>
                  <a:pt x="149837" y="532457"/>
                </a:lnTo>
                <a:lnTo>
                  <a:pt x="151193" y="523948"/>
                </a:lnTo>
                <a:lnTo>
                  <a:pt x="152719" y="515275"/>
                </a:lnTo>
                <a:lnTo>
                  <a:pt x="154415" y="506603"/>
                </a:lnTo>
                <a:lnTo>
                  <a:pt x="156280" y="498093"/>
                </a:lnTo>
                <a:lnTo>
                  <a:pt x="158484" y="489584"/>
                </a:lnTo>
                <a:lnTo>
                  <a:pt x="160858" y="481402"/>
                </a:lnTo>
                <a:lnTo>
                  <a:pt x="163231" y="473220"/>
                </a:lnTo>
                <a:lnTo>
                  <a:pt x="166114" y="464875"/>
                </a:lnTo>
                <a:lnTo>
                  <a:pt x="168996" y="456857"/>
                </a:lnTo>
                <a:lnTo>
                  <a:pt x="172217" y="448838"/>
                </a:lnTo>
                <a:lnTo>
                  <a:pt x="175439" y="440820"/>
                </a:lnTo>
                <a:lnTo>
                  <a:pt x="178999" y="433129"/>
                </a:lnTo>
                <a:lnTo>
                  <a:pt x="182730" y="425438"/>
                </a:lnTo>
                <a:lnTo>
                  <a:pt x="186629" y="417911"/>
                </a:lnTo>
                <a:lnTo>
                  <a:pt x="190868" y="410383"/>
                </a:lnTo>
                <a:lnTo>
                  <a:pt x="194937" y="403020"/>
                </a:lnTo>
                <a:lnTo>
                  <a:pt x="199515" y="395655"/>
                </a:lnTo>
                <a:lnTo>
                  <a:pt x="204093" y="388619"/>
                </a:lnTo>
                <a:lnTo>
                  <a:pt x="209010" y="381583"/>
                </a:lnTo>
                <a:lnTo>
                  <a:pt x="213757" y="374546"/>
                </a:lnTo>
                <a:lnTo>
                  <a:pt x="219013" y="367673"/>
                </a:lnTo>
                <a:lnTo>
                  <a:pt x="224269" y="361128"/>
                </a:lnTo>
                <a:lnTo>
                  <a:pt x="229864" y="354582"/>
                </a:lnTo>
                <a:lnTo>
                  <a:pt x="235460" y="348200"/>
                </a:lnTo>
                <a:lnTo>
                  <a:pt x="241224" y="341818"/>
                </a:lnTo>
                <a:lnTo>
                  <a:pt x="247158" y="335764"/>
                </a:lnTo>
                <a:lnTo>
                  <a:pt x="253262" y="329710"/>
                </a:lnTo>
                <a:lnTo>
                  <a:pt x="259535" y="323818"/>
                </a:lnTo>
                <a:lnTo>
                  <a:pt x="265809" y="318091"/>
                </a:lnTo>
                <a:lnTo>
                  <a:pt x="272421" y="312528"/>
                </a:lnTo>
                <a:lnTo>
                  <a:pt x="279034" y="307127"/>
                </a:lnTo>
                <a:lnTo>
                  <a:pt x="285816" y="301727"/>
                </a:lnTo>
                <a:lnTo>
                  <a:pt x="292598" y="296818"/>
                </a:lnTo>
                <a:lnTo>
                  <a:pt x="299719" y="291745"/>
                </a:lnTo>
                <a:lnTo>
                  <a:pt x="306840" y="287000"/>
                </a:lnTo>
                <a:lnTo>
                  <a:pt x="314131" y="282254"/>
                </a:lnTo>
                <a:lnTo>
                  <a:pt x="321591" y="277836"/>
                </a:lnTo>
                <a:lnTo>
                  <a:pt x="329220" y="273581"/>
                </a:lnTo>
                <a:lnTo>
                  <a:pt x="336850" y="269491"/>
                </a:lnTo>
                <a:lnTo>
                  <a:pt x="344480" y="265400"/>
                </a:lnTo>
                <a:lnTo>
                  <a:pt x="352279" y="261799"/>
                </a:lnTo>
                <a:lnTo>
                  <a:pt x="360417" y="258036"/>
                </a:lnTo>
                <a:lnTo>
                  <a:pt x="368556" y="254763"/>
                </a:lnTo>
                <a:lnTo>
                  <a:pt x="376695" y="251490"/>
                </a:lnTo>
                <a:lnTo>
                  <a:pt x="385002" y="248545"/>
                </a:lnTo>
                <a:lnTo>
                  <a:pt x="393310" y="245599"/>
                </a:lnTo>
                <a:lnTo>
                  <a:pt x="401788" y="242981"/>
                </a:lnTo>
                <a:lnTo>
                  <a:pt x="410435" y="240363"/>
                </a:lnTo>
                <a:lnTo>
                  <a:pt x="418912" y="238235"/>
                </a:lnTo>
                <a:lnTo>
                  <a:pt x="427729" y="236272"/>
                </a:lnTo>
                <a:lnTo>
                  <a:pt x="436546" y="234308"/>
                </a:lnTo>
                <a:lnTo>
                  <a:pt x="445362" y="232672"/>
                </a:lnTo>
                <a:lnTo>
                  <a:pt x="454518" y="231199"/>
                </a:lnTo>
                <a:lnTo>
                  <a:pt x="463504" y="229890"/>
                </a:lnTo>
                <a:lnTo>
                  <a:pt x="472660" y="228908"/>
                </a:lnTo>
                <a:lnTo>
                  <a:pt x="481646" y="228254"/>
                </a:lnTo>
                <a:lnTo>
                  <a:pt x="490971" y="227599"/>
                </a:lnTo>
                <a:lnTo>
                  <a:pt x="500296" y="227272"/>
                </a:lnTo>
                <a:close/>
                <a:moveTo>
                  <a:pt x="484237" y="0"/>
                </a:moveTo>
                <a:lnTo>
                  <a:pt x="530988" y="0"/>
                </a:lnTo>
                <a:lnTo>
                  <a:pt x="530988" y="117095"/>
                </a:lnTo>
                <a:lnTo>
                  <a:pt x="484237" y="117095"/>
                </a:lnTo>
                <a:close/>
              </a:path>
            </a:pathLst>
          </a:custGeom>
          <a:gradFill flip="none" rotWithShape="1">
            <a:gsLst>
              <a:gs pos="0">
                <a:srgbClr val="3FB994"/>
              </a:gs>
              <a:gs pos="100000">
                <a:srgbClr val="81C233"/>
              </a:gs>
            </a:gsLst>
            <a:lin ang="16200000" scaled="1"/>
            <a:tileRect/>
          </a:gradFill>
          <a:ln>
            <a:noFill/>
          </a:ln>
        </p:spPr>
        <p:txBody>
          <a:bodyPr bIns="504000" anchor="b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 bwMode="auto">
          <a:xfrm>
            <a:off x="4214101" y="1943100"/>
            <a:ext cx="1216310" cy="1567662"/>
          </a:xfrm>
          <a:custGeom>
            <a:avLst/>
            <a:gdLst>
              <a:gd name="connsiteX0" fmla="*/ 409742 w 1036210"/>
              <a:gd name="connsiteY0" fmla="*/ 1266007 h 1335540"/>
              <a:gd name="connsiteX1" fmla="*/ 609670 w 1036210"/>
              <a:gd name="connsiteY1" fmla="*/ 1266007 h 1335540"/>
              <a:gd name="connsiteX2" fmla="*/ 609670 w 1036210"/>
              <a:gd name="connsiteY2" fmla="*/ 1269632 h 1335540"/>
              <a:gd name="connsiteX3" fmla="*/ 609160 w 1036210"/>
              <a:gd name="connsiteY3" fmla="*/ 1273093 h 1335540"/>
              <a:gd name="connsiteX4" fmla="*/ 608651 w 1036210"/>
              <a:gd name="connsiteY4" fmla="*/ 1276553 h 1335540"/>
              <a:gd name="connsiteX5" fmla="*/ 607801 w 1036210"/>
              <a:gd name="connsiteY5" fmla="*/ 1280013 h 1335540"/>
              <a:gd name="connsiteX6" fmla="*/ 606611 w 1036210"/>
              <a:gd name="connsiteY6" fmla="*/ 1283473 h 1335540"/>
              <a:gd name="connsiteX7" fmla="*/ 605421 w 1036210"/>
              <a:gd name="connsiteY7" fmla="*/ 1286769 h 1335540"/>
              <a:gd name="connsiteX8" fmla="*/ 603720 w 1036210"/>
              <a:gd name="connsiteY8" fmla="*/ 1290064 h 1335540"/>
              <a:gd name="connsiteX9" fmla="*/ 601850 w 1036210"/>
              <a:gd name="connsiteY9" fmla="*/ 1293029 h 1335540"/>
              <a:gd name="connsiteX10" fmla="*/ 599980 w 1036210"/>
              <a:gd name="connsiteY10" fmla="*/ 1296325 h 1335540"/>
              <a:gd name="connsiteX11" fmla="*/ 597600 w 1036210"/>
              <a:gd name="connsiteY11" fmla="*/ 1299126 h 1335540"/>
              <a:gd name="connsiteX12" fmla="*/ 595220 w 1036210"/>
              <a:gd name="connsiteY12" fmla="*/ 1302092 h 1335540"/>
              <a:gd name="connsiteX13" fmla="*/ 592670 w 1036210"/>
              <a:gd name="connsiteY13" fmla="*/ 1304893 h 1335540"/>
              <a:gd name="connsiteX14" fmla="*/ 589950 w 1036210"/>
              <a:gd name="connsiteY14" fmla="*/ 1307694 h 1335540"/>
              <a:gd name="connsiteX15" fmla="*/ 587060 w 1036210"/>
              <a:gd name="connsiteY15" fmla="*/ 1310330 h 1335540"/>
              <a:gd name="connsiteX16" fmla="*/ 583829 w 1036210"/>
              <a:gd name="connsiteY16" fmla="*/ 1312802 h 1335540"/>
              <a:gd name="connsiteX17" fmla="*/ 580599 w 1036210"/>
              <a:gd name="connsiteY17" fmla="*/ 1315274 h 1335540"/>
              <a:gd name="connsiteX18" fmla="*/ 577029 w 1036210"/>
              <a:gd name="connsiteY18" fmla="*/ 1317580 h 1335540"/>
              <a:gd name="connsiteX19" fmla="*/ 573459 w 1036210"/>
              <a:gd name="connsiteY19" fmla="*/ 1319722 h 1335540"/>
              <a:gd name="connsiteX20" fmla="*/ 569549 w 1036210"/>
              <a:gd name="connsiteY20" fmla="*/ 1321864 h 1335540"/>
              <a:gd name="connsiteX21" fmla="*/ 565639 w 1036210"/>
              <a:gd name="connsiteY21" fmla="*/ 1323677 h 1335540"/>
              <a:gd name="connsiteX22" fmla="*/ 561729 w 1036210"/>
              <a:gd name="connsiteY22" fmla="*/ 1325654 h 1335540"/>
              <a:gd name="connsiteX23" fmla="*/ 557478 w 1036210"/>
              <a:gd name="connsiteY23" fmla="*/ 1327302 h 1335540"/>
              <a:gd name="connsiteX24" fmla="*/ 553058 w 1036210"/>
              <a:gd name="connsiteY24" fmla="*/ 1328785 h 1335540"/>
              <a:gd name="connsiteX25" fmla="*/ 548638 w 1036210"/>
              <a:gd name="connsiteY25" fmla="*/ 1330103 h 1335540"/>
              <a:gd name="connsiteX26" fmla="*/ 544048 w 1036210"/>
              <a:gd name="connsiteY26" fmla="*/ 1331256 h 1335540"/>
              <a:gd name="connsiteX27" fmla="*/ 539458 w 1036210"/>
              <a:gd name="connsiteY27" fmla="*/ 1332574 h 1335540"/>
              <a:gd name="connsiteX28" fmla="*/ 534697 w 1036210"/>
              <a:gd name="connsiteY28" fmla="*/ 1333398 h 1335540"/>
              <a:gd name="connsiteX29" fmla="*/ 529937 w 1036210"/>
              <a:gd name="connsiteY29" fmla="*/ 1334222 h 1335540"/>
              <a:gd name="connsiteX30" fmla="*/ 525007 w 1036210"/>
              <a:gd name="connsiteY30" fmla="*/ 1334881 h 1335540"/>
              <a:gd name="connsiteX31" fmla="*/ 519907 w 1036210"/>
              <a:gd name="connsiteY31" fmla="*/ 1335211 h 1335540"/>
              <a:gd name="connsiteX32" fmla="*/ 514806 w 1036210"/>
              <a:gd name="connsiteY32" fmla="*/ 1335540 h 1335540"/>
              <a:gd name="connsiteX33" fmla="*/ 509876 w 1036210"/>
              <a:gd name="connsiteY33" fmla="*/ 1335540 h 1335540"/>
              <a:gd name="connsiteX34" fmla="*/ 504606 w 1036210"/>
              <a:gd name="connsiteY34" fmla="*/ 1335540 h 1335540"/>
              <a:gd name="connsiteX35" fmla="*/ 499506 w 1036210"/>
              <a:gd name="connsiteY35" fmla="*/ 1335211 h 1335540"/>
              <a:gd name="connsiteX36" fmla="*/ 494406 w 1036210"/>
              <a:gd name="connsiteY36" fmla="*/ 1334881 h 1335540"/>
              <a:gd name="connsiteX37" fmla="*/ 489475 w 1036210"/>
              <a:gd name="connsiteY37" fmla="*/ 1334222 h 1335540"/>
              <a:gd name="connsiteX38" fmla="*/ 484715 w 1036210"/>
              <a:gd name="connsiteY38" fmla="*/ 1333398 h 1335540"/>
              <a:gd name="connsiteX39" fmla="*/ 479955 w 1036210"/>
              <a:gd name="connsiteY39" fmla="*/ 1332574 h 1335540"/>
              <a:gd name="connsiteX40" fmla="*/ 475365 w 1036210"/>
              <a:gd name="connsiteY40" fmla="*/ 1331256 h 1335540"/>
              <a:gd name="connsiteX41" fmla="*/ 470774 w 1036210"/>
              <a:gd name="connsiteY41" fmla="*/ 1330103 h 1335540"/>
              <a:gd name="connsiteX42" fmla="*/ 466354 w 1036210"/>
              <a:gd name="connsiteY42" fmla="*/ 1328785 h 1335540"/>
              <a:gd name="connsiteX43" fmla="*/ 462104 w 1036210"/>
              <a:gd name="connsiteY43" fmla="*/ 1327302 h 1335540"/>
              <a:gd name="connsiteX44" fmla="*/ 457854 w 1036210"/>
              <a:gd name="connsiteY44" fmla="*/ 1325654 h 1335540"/>
              <a:gd name="connsiteX45" fmla="*/ 453774 w 1036210"/>
              <a:gd name="connsiteY45" fmla="*/ 1323677 h 1335540"/>
              <a:gd name="connsiteX46" fmla="*/ 449864 w 1036210"/>
              <a:gd name="connsiteY46" fmla="*/ 1321864 h 1335540"/>
              <a:gd name="connsiteX47" fmla="*/ 445954 w 1036210"/>
              <a:gd name="connsiteY47" fmla="*/ 1319722 h 1335540"/>
              <a:gd name="connsiteX48" fmla="*/ 442383 w 1036210"/>
              <a:gd name="connsiteY48" fmla="*/ 1317580 h 1335540"/>
              <a:gd name="connsiteX49" fmla="*/ 438983 w 1036210"/>
              <a:gd name="connsiteY49" fmla="*/ 1315274 h 1335540"/>
              <a:gd name="connsiteX50" fmla="*/ 435753 w 1036210"/>
              <a:gd name="connsiteY50" fmla="*/ 1312802 h 1335540"/>
              <a:gd name="connsiteX51" fmla="*/ 432523 w 1036210"/>
              <a:gd name="connsiteY51" fmla="*/ 1310330 h 1335540"/>
              <a:gd name="connsiteX52" fmla="*/ 429633 w 1036210"/>
              <a:gd name="connsiteY52" fmla="*/ 1307694 h 1335540"/>
              <a:gd name="connsiteX53" fmla="*/ 426743 w 1036210"/>
              <a:gd name="connsiteY53" fmla="*/ 1304893 h 1335540"/>
              <a:gd name="connsiteX54" fmla="*/ 424192 w 1036210"/>
              <a:gd name="connsiteY54" fmla="*/ 1302092 h 1335540"/>
              <a:gd name="connsiteX55" fmla="*/ 421812 w 1036210"/>
              <a:gd name="connsiteY55" fmla="*/ 1299126 h 1335540"/>
              <a:gd name="connsiteX56" fmla="*/ 419432 w 1036210"/>
              <a:gd name="connsiteY56" fmla="*/ 1296325 h 1335540"/>
              <a:gd name="connsiteX57" fmla="*/ 417563 w 1036210"/>
              <a:gd name="connsiteY57" fmla="*/ 1293029 h 1335540"/>
              <a:gd name="connsiteX58" fmla="*/ 415862 w 1036210"/>
              <a:gd name="connsiteY58" fmla="*/ 1290064 h 1335540"/>
              <a:gd name="connsiteX59" fmla="*/ 414162 w 1036210"/>
              <a:gd name="connsiteY59" fmla="*/ 1286769 h 1335540"/>
              <a:gd name="connsiteX60" fmla="*/ 412802 w 1036210"/>
              <a:gd name="connsiteY60" fmla="*/ 1283473 h 1335540"/>
              <a:gd name="connsiteX61" fmla="*/ 411612 w 1036210"/>
              <a:gd name="connsiteY61" fmla="*/ 1280013 h 1335540"/>
              <a:gd name="connsiteX62" fmla="*/ 410762 w 1036210"/>
              <a:gd name="connsiteY62" fmla="*/ 1276553 h 1335540"/>
              <a:gd name="connsiteX63" fmla="*/ 410252 w 1036210"/>
              <a:gd name="connsiteY63" fmla="*/ 1273093 h 1335540"/>
              <a:gd name="connsiteX64" fmla="*/ 409912 w 1036210"/>
              <a:gd name="connsiteY64" fmla="*/ 1269632 h 1335540"/>
              <a:gd name="connsiteX65" fmla="*/ 376299 w 1036210"/>
              <a:gd name="connsiteY65" fmla="*/ 1180932 h 1335540"/>
              <a:gd name="connsiteX66" fmla="*/ 643113 w 1036210"/>
              <a:gd name="connsiteY66" fmla="*/ 1180932 h 1335540"/>
              <a:gd name="connsiteX67" fmla="*/ 646326 w 1036210"/>
              <a:gd name="connsiteY67" fmla="*/ 1181097 h 1335540"/>
              <a:gd name="connsiteX68" fmla="*/ 649539 w 1036210"/>
              <a:gd name="connsiteY68" fmla="*/ 1181592 h 1335540"/>
              <a:gd name="connsiteX69" fmla="*/ 652582 w 1036210"/>
              <a:gd name="connsiteY69" fmla="*/ 1182251 h 1335540"/>
              <a:gd name="connsiteX70" fmla="*/ 655456 w 1036210"/>
              <a:gd name="connsiteY70" fmla="*/ 1183405 h 1335540"/>
              <a:gd name="connsiteX71" fmla="*/ 658162 w 1036210"/>
              <a:gd name="connsiteY71" fmla="*/ 1184560 h 1335540"/>
              <a:gd name="connsiteX72" fmla="*/ 661036 w 1036210"/>
              <a:gd name="connsiteY72" fmla="*/ 1186209 h 1335540"/>
              <a:gd name="connsiteX73" fmla="*/ 663403 w 1036210"/>
              <a:gd name="connsiteY73" fmla="*/ 1188023 h 1335540"/>
              <a:gd name="connsiteX74" fmla="*/ 665601 w 1036210"/>
              <a:gd name="connsiteY74" fmla="*/ 1190002 h 1335540"/>
              <a:gd name="connsiteX75" fmla="*/ 667799 w 1036210"/>
              <a:gd name="connsiteY75" fmla="*/ 1192311 h 1335540"/>
              <a:gd name="connsiteX76" fmla="*/ 669490 w 1036210"/>
              <a:gd name="connsiteY76" fmla="*/ 1194619 h 1335540"/>
              <a:gd name="connsiteX77" fmla="*/ 671012 w 1036210"/>
              <a:gd name="connsiteY77" fmla="*/ 1197093 h 1335540"/>
              <a:gd name="connsiteX78" fmla="*/ 672365 w 1036210"/>
              <a:gd name="connsiteY78" fmla="*/ 1199896 h 1335540"/>
              <a:gd name="connsiteX79" fmla="*/ 673548 w 1036210"/>
              <a:gd name="connsiteY79" fmla="*/ 1202700 h 1335540"/>
              <a:gd name="connsiteX80" fmla="*/ 674394 w 1036210"/>
              <a:gd name="connsiteY80" fmla="*/ 1205668 h 1335540"/>
              <a:gd name="connsiteX81" fmla="*/ 674732 w 1036210"/>
              <a:gd name="connsiteY81" fmla="*/ 1208801 h 1335540"/>
              <a:gd name="connsiteX82" fmla="*/ 674901 w 1036210"/>
              <a:gd name="connsiteY82" fmla="*/ 1211935 h 1335540"/>
              <a:gd name="connsiteX83" fmla="*/ 674732 w 1036210"/>
              <a:gd name="connsiteY83" fmla="*/ 1215068 h 1335540"/>
              <a:gd name="connsiteX84" fmla="*/ 674394 w 1036210"/>
              <a:gd name="connsiteY84" fmla="*/ 1218201 h 1335540"/>
              <a:gd name="connsiteX85" fmla="*/ 673548 w 1036210"/>
              <a:gd name="connsiteY85" fmla="*/ 1221169 h 1335540"/>
              <a:gd name="connsiteX86" fmla="*/ 672365 w 1036210"/>
              <a:gd name="connsiteY86" fmla="*/ 1224138 h 1335540"/>
              <a:gd name="connsiteX87" fmla="*/ 671012 w 1036210"/>
              <a:gd name="connsiteY87" fmla="*/ 1226776 h 1335540"/>
              <a:gd name="connsiteX88" fmla="*/ 669490 w 1036210"/>
              <a:gd name="connsiteY88" fmla="*/ 1229415 h 1335540"/>
              <a:gd name="connsiteX89" fmla="*/ 667799 w 1036210"/>
              <a:gd name="connsiteY89" fmla="*/ 1231724 h 1335540"/>
              <a:gd name="connsiteX90" fmla="*/ 665601 w 1036210"/>
              <a:gd name="connsiteY90" fmla="*/ 1233867 h 1335540"/>
              <a:gd name="connsiteX91" fmla="*/ 663403 w 1036210"/>
              <a:gd name="connsiteY91" fmla="*/ 1236011 h 1335540"/>
              <a:gd name="connsiteX92" fmla="*/ 661036 w 1036210"/>
              <a:gd name="connsiteY92" fmla="*/ 1237660 h 1335540"/>
              <a:gd name="connsiteX93" fmla="*/ 658162 w 1036210"/>
              <a:gd name="connsiteY93" fmla="*/ 1239144 h 1335540"/>
              <a:gd name="connsiteX94" fmla="*/ 655456 w 1036210"/>
              <a:gd name="connsiteY94" fmla="*/ 1240464 h 1335540"/>
              <a:gd name="connsiteX95" fmla="*/ 652582 w 1036210"/>
              <a:gd name="connsiteY95" fmla="*/ 1241618 h 1335540"/>
              <a:gd name="connsiteX96" fmla="*/ 649539 w 1036210"/>
              <a:gd name="connsiteY96" fmla="*/ 1242443 h 1335540"/>
              <a:gd name="connsiteX97" fmla="*/ 646326 w 1036210"/>
              <a:gd name="connsiteY97" fmla="*/ 1242938 h 1335540"/>
              <a:gd name="connsiteX98" fmla="*/ 643113 w 1036210"/>
              <a:gd name="connsiteY98" fmla="*/ 1243102 h 1335540"/>
              <a:gd name="connsiteX99" fmla="*/ 376299 w 1036210"/>
              <a:gd name="connsiteY99" fmla="*/ 1243102 h 1335540"/>
              <a:gd name="connsiteX100" fmla="*/ 373086 w 1036210"/>
              <a:gd name="connsiteY100" fmla="*/ 1242938 h 1335540"/>
              <a:gd name="connsiteX101" fmla="*/ 369873 w 1036210"/>
              <a:gd name="connsiteY101" fmla="*/ 1242443 h 1335540"/>
              <a:gd name="connsiteX102" fmla="*/ 366830 w 1036210"/>
              <a:gd name="connsiteY102" fmla="*/ 1241618 h 1335540"/>
              <a:gd name="connsiteX103" fmla="*/ 363956 w 1036210"/>
              <a:gd name="connsiteY103" fmla="*/ 1240464 h 1335540"/>
              <a:gd name="connsiteX104" fmla="*/ 361250 w 1036210"/>
              <a:gd name="connsiteY104" fmla="*/ 1239144 h 1335540"/>
              <a:gd name="connsiteX105" fmla="*/ 358545 w 1036210"/>
              <a:gd name="connsiteY105" fmla="*/ 1237660 h 1335540"/>
              <a:gd name="connsiteX106" fmla="*/ 356009 w 1036210"/>
              <a:gd name="connsiteY106" fmla="*/ 1236011 h 1335540"/>
              <a:gd name="connsiteX107" fmla="*/ 353811 w 1036210"/>
              <a:gd name="connsiteY107" fmla="*/ 1233867 h 1335540"/>
              <a:gd name="connsiteX108" fmla="*/ 351781 w 1036210"/>
              <a:gd name="connsiteY108" fmla="*/ 1231724 h 1335540"/>
              <a:gd name="connsiteX109" fmla="*/ 349921 w 1036210"/>
              <a:gd name="connsiteY109" fmla="*/ 1229415 h 1335540"/>
              <a:gd name="connsiteX110" fmla="*/ 348400 w 1036210"/>
              <a:gd name="connsiteY110" fmla="*/ 1226776 h 1335540"/>
              <a:gd name="connsiteX111" fmla="*/ 346878 w 1036210"/>
              <a:gd name="connsiteY111" fmla="*/ 1224138 h 1335540"/>
              <a:gd name="connsiteX112" fmla="*/ 345864 w 1036210"/>
              <a:gd name="connsiteY112" fmla="*/ 1221169 h 1335540"/>
              <a:gd name="connsiteX113" fmla="*/ 345018 w 1036210"/>
              <a:gd name="connsiteY113" fmla="*/ 1218201 h 1335540"/>
              <a:gd name="connsiteX114" fmla="*/ 344680 w 1036210"/>
              <a:gd name="connsiteY114" fmla="*/ 1215068 h 1335540"/>
              <a:gd name="connsiteX115" fmla="*/ 344511 w 1036210"/>
              <a:gd name="connsiteY115" fmla="*/ 1211935 h 1335540"/>
              <a:gd name="connsiteX116" fmla="*/ 344680 w 1036210"/>
              <a:gd name="connsiteY116" fmla="*/ 1208801 h 1335540"/>
              <a:gd name="connsiteX117" fmla="*/ 345018 w 1036210"/>
              <a:gd name="connsiteY117" fmla="*/ 1205668 h 1335540"/>
              <a:gd name="connsiteX118" fmla="*/ 345864 w 1036210"/>
              <a:gd name="connsiteY118" fmla="*/ 1202700 h 1335540"/>
              <a:gd name="connsiteX119" fmla="*/ 346878 w 1036210"/>
              <a:gd name="connsiteY119" fmla="*/ 1199896 h 1335540"/>
              <a:gd name="connsiteX120" fmla="*/ 348400 w 1036210"/>
              <a:gd name="connsiteY120" fmla="*/ 1197093 h 1335540"/>
              <a:gd name="connsiteX121" fmla="*/ 349921 w 1036210"/>
              <a:gd name="connsiteY121" fmla="*/ 1194619 h 1335540"/>
              <a:gd name="connsiteX122" fmla="*/ 351781 w 1036210"/>
              <a:gd name="connsiteY122" fmla="*/ 1192311 h 1335540"/>
              <a:gd name="connsiteX123" fmla="*/ 353811 w 1036210"/>
              <a:gd name="connsiteY123" fmla="*/ 1190002 h 1335540"/>
              <a:gd name="connsiteX124" fmla="*/ 356009 w 1036210"/>
              <a:gd name="connsiteY124" fmla="*/ 1188023 h 1335540"/>
              <a:gd name="connsiteX125" fmla="*/ 358545 w 1036210"/>
              <a:gd name="connsiteY125" fmla="*/ 1186209 h 1335540"/>
              <a:gd name="connsiteX126" fmla="*/ 361250 w 1036210"/>
              <a:gd name="connsiteY126" fmla="*/ 1184560 h 1335540"/>
              <a:gd name="connsiteX127" fmla="*/ 363956 w 1036210"/>
              <a:gd name="connsiteY127" fmla="*/ 1183405 h 1335540"/>
              <a:gd name="connsiteX128" fmla="*/ 366830 w 1036210"/>
              <a:gd name="connsiteY128" fmla="*/ 1182251 h 1335540"/>
              <a:gd name="connsiteX129" fmla="*/ 369873 w 1036210"/>
              <a:gd name="connsiteY129" fmla="*/ 1181592 h 1335540"/>
              <a:gd name="connsiteX130" fmla="*/ 373086 w 1036210"/>
              <a:gd name="connsiteY130" fmla="*/ 1181097 h 1335540"/>
              <a:gd name="connsiteX131" fmla="*/ 376299 w 1036210"/>
              <a:gd name="connsiteY131" fmla="*/ 1099129 h 1335540"/>
              <a:gd name="connsiteX132" fmla="*/ 643113 w 1036210"/>
              <a:gd name="connsiteY132" fmla="*/ 1099129 h 1335540"/>
              <a:gd name="connsiteX133" fmla="*/ 646326 w 1036210"/>
              <a:gd name="connsiteY133" fmla="*/ 1099294 h 1335540"/>
              <a:gd name="connsiteX134" fmla="*/ 649539 w 1036210"/>
              <a:gd name="connsiteY134" fmla="*/ 1099625 h 1335540"/>
              <a:gd name="connsiteX135" fmla="*/ 652582 w 1036210"/>
              <a:gd name="connsiteY135" fmla="*/ 1100452 h 1335540"/>
              <a:gd name="connsiteX136" fmla="*/ 655456 w 1036210"/>
              <a:gd name="connsiteY136" fmla="*/ 1101609 h 1335540"/>
              <a:gd name="connsiteX137" fmla="*/ 658162 w 1036210"/>
              <a:gd name="connsiteY137" fmla="*/ 1102932 h 1335540"/>
              <a:gd name="connsiteX138" fmla="*/ 661036 w 1036210"/>
              <a:gd name="connsiteY138" fmla="*/ 1104420 h 1335540"/>
              <a:gd name="connsiteX139" fmla="*/ 663403 w 1036210"/>
              <a:gd name="connsiteY139" fmla="*/ 1106239 h 1335540"/>
              <a:gd name="connsiteX140" fmla="*/ 665601 w 1036210"/>
              <a:gd name="connsiteY140" fmla="*/ 1108223 h 1335540"/>
              <a:gd name="connsiteX141" fmla="*/ 667799 w 1036210"/>
              <a:gd name="connsiteY141" fmla="*/ 1110373 h 1335540"/>
              <a:gd name="connsiteX142" fmla="*/ 669490 w 1036210"/>
              <a:gd name="connsiteY142" fmla="*/ 1112853 h 1335540"/>
              <a:gd name="connsiteX143" fmla="*/ 671012 w 1036210"/>
              <a:gd name="connsiteY143" fmla="*/ 1115498 h 1335540"/>
              <a:gd name="connsiteX144" fmla="*/ 672365 w 1036210"/>
              <a:gd name="connsiteY144" fmla="*/ 1118144 h 1335540"/>
              <a:gd name="connsiteX145" fmla="*/ 673548 w 1036210"/>
              <a:gd name="connsiteY145" fmla="*/ 1120955 h 1335540"/>
              <a:gd name="connsiteX146" fmla="*/ 674394 w 1036210"/>
              <a:gd name="connsiteY146" fmla="*/ 1123931 h 1335540"/>
              <a:gd name="connsiteX147" fmla="*/ 674732 w 1036210"/>
              <a:gd name="connsiteY147" fmla="*/ 1127072 h 1335540"/>
              <a:gd name="connsiteX148" fmla="*/ 674901 w 1036210"/>
              <a:gd name="connsiteY148" fmla="*/ 1130214 h 1335540"/>
              <a:gd name="connsiteX149" fmla="*/ 674732 w 1036210"/>
              <a:gd name="connsiteY149" fmla="*/ 1133521 h 1335540"/>
              <a:gd name="connsiteX150" fmla="*/ 674394 w 1036210"/>
              <a:gd name="connsiteY150" fmla="*/ 1136497 h 1335540"/>
              <a:gd name="connsiteX151" fmla="*/ 673548 w 1036210"/>
              <a:gd name="connsiteY151" fmla="*/ 1139474 h 1335540"/>
              <a:gd name="connsiteX152" fmla="*/ 672365 w 1036210"/>
              <a:gd name="connsiteY152" fmla="*/ 1142284 h 1335540"/>
              <a:gd name="connsiteX153" fmla="*/ 671012 w 1036210"/>
              <a:gd name="connsiteY153" fmla="*/ 1145095 h 1335540"/>
              <a:gd name="connsiteX154" fmla="*/ 669490 w 1036210"/>
              <a:gd name="connsiteY154" fmla="*/ 1147575 h 1335540"/>
              <a:gd name="connsiteX155" fmla="*/ 667799 w 1036210"/>
              <a:gd name="connsiteY155" fmla="*/ 1150221 h 1335540"/>
              <a:gd name="connsiteX156" fmla="*/ 665601 w 1036210"/>
              <a:gd name="connsiteY156" fmla="*/ 1152371 h 1335540"/>
              <a:gd name="connsiteX157" fmla="*/ 663403 w 1036210"/>
              <a:gd name="connsiteY157" fmla="*/ 1154189 h 1335540"/>
              <a:gd name="connsiteX158" fmla="*/ 661036 w 1036210"/>
              <a:gd name="connsiteY158" fmla="*/ 1156008 h 1335540"/>
              <a:gd name="connsiteX159" fmla="*/ 658162 w 1036210"/>
              <a:gd name="connsiteY159" fmla="*/ 1157662 h 1335540"/>
              <a:gd name="connsiteX160" fmla="*/ 655456 w 1036210"/>
              <a:gd name="connsiteY160" fmla="*/ 1158985 h 1335540"/>
              <a:gd name="connsiteX161" fmla="*/ 652582 w 1036210"/>
              <a:gd name="connsiteY161" fmla="*/ 1159977 h 1335540"/>
              <a:gd name="connsiteX162" fmla="*/ 649539 w 1036210"/>
              <a:gd name="connsiteY162" fmla="*/ 1160638 h 1335540"/>
              <a:gd name="connsiteX163" fmla="*/ 646326 w 1036210"/>
              <a:gd name="connsiteY163" fmla="*/ 1161134 h 1335540"/>
              <a:gd name="connsiteX164" fmla="*/ 643113 w 1036210"/>
              <a:gd name="connsiteY164" fmla="*/ 1161299 h 1335540"/>
              <a:gd name="connsiteX165" fmla="*/ 376299 w 1036210"/>
              <a:gd name="connsiteY165" fmla="*/ 1161299 h 1335540"/>
              <a:gd name="connsiteX166" fmla="*/ 373086 w 1036210"/>
              <a:gd name="connsiteY166" fmla="*/ 1161134 h 1335540"/>
              <a:gd name="connsiteX167" fmla="*/ 369873 w 1036210"/>
              <a:gd name="connsiteY167" fmla="*/ 1160638 h 1335540"/>
              <a:gd name="connsiteX168" fmla="*/ 366830 w 1036210"/>
              <a:gd name="connsiteY168" fmla="*/ 1159977 h 1335540"/>
              <a:gd name="connsiteX169" fmla="*/ 363956 w 1036210"/>
              <a:gd name="connsiteY169" fmla="*/ 1158985 h 1335540"/>
              <a:gd name="connsiteX170" fmla="*/ 361250 w 1036210"/>
              <a:gd name="connsiteY170" fmla="*/ 1157662 h 1335540"/>
              <a:gd name="connsiteX171" fmla="*/ 358545 w 1036210"/>
              <a:gd name="connsiteY171" fmla="*/ 1156008 h 1335540"/>
              <a:gd name="connsiteX172" fmla="*/ 356009 w 1036210"/>
              <a:gd name="connsiteY172" fmla="*/ 1154189 h 1335540"/>
              <a:gd name="connsiteX173" fmla="*/ 353811 w 1036210"/>
              <a:gd name="connsiteY173" fmla="*/ 1152371 h 1335540"/>
              <a:gd name="connsiteX174" fmla="*/ 351781 w 1036210"/>
              <a:gd name="connsiteY174" fmla="*/ 1150221 h 1335540"/>
              <a:gd name="connsiteX175" fmla="*/ 349921 w 1036210"/>
              <a:gd name="connsiteY175" fmla="*/ 1147575 h 1335540"/>
              <a:gd name="connsiteX176" fmla="*/ 348400 w 1036210"/>
              <a:gd name="connsiteY176" fmla="*/ 1145095 h 1335540"/>
              <a:gd name="connsiteX177" fmla="*/ 346878 w 1036210"/>
              <a:gd name="connsiteY177" fmla="*/ 1142284 h 1335540"/>
              <a:gd name="connsiteX178" fmla="*/ 345864 w 1036210"/>
              <a:gd name="connsiteY178" fmla="*/ 1139474 h 1335540"/>
              <a:gd name="connsiteX179" fmla="*/ 345018 w 1036210"/>
              <a:gd name="connsiteY179" fmla="*/ 1136497 h 1335540"/>
              <a:gd name="connsiteX180" fmla="*/ 344680 w 1036210"/>
              <a:gd name="connsiteY180" fmla="*/ 1133521 h 1335540"/>
              <a:gd name="connsiteX181" fmla="*/ 344511 w 1036210"/>
              <a:gd name="connsiteY181" fmla="*/ 1130214 h 1335540"/>
              <a:gd name="connsiteX182" fmla="*/ 344680 w 1036210"/>
              <a:gd name="connsiteY182" fmla="*/ 1127072 h 1335540"/>
              <a:gd name="connsiteX183" fmla="*/ 345018 w 1036210"/>
              <a:gd name="connsiteY183" fmla="*/ 1123931 h 1335540"/>
              <a:gd name="connsiteX184" fmla="*/ 345864 w 1036210"/>
              <a:gd name="connsiteY184" fmla="*/ 1120955 h 1335540"/>
              <a:gd name="connsiteX185" fmla="*/ 346878 w 1036210"/>
              <a:gd name="connsiteY185" fmla="*/ 1118144 h 1335540"/>
              <a:gd name="connsiteX186" fmla="*/ 348400 w 1036210"/>
              <a:gd name="connsiteY186" fmla="*/ 1115498 h 1335540"/>
              <a:gd name="connsiteX187" fmla="*/ 349921 w 1036210"/>
              <a:gd name="connsiteY187" fmla="*/ 1112853 h 1335540"/>
              <a:gd name="connsiteX188" fmla="*/ 351781 w 1036210"/>
              <a:gd name="connsiteY188" fmla="*/ 1110373 h 1335540"/>
              <a:gd name="connsiteX189" fmla="*/ 353811 w 1036210"/>
              <a:gd name="connsiteY189" fmla="*/ 1108223 h 1335540"/>
              <a:gd name="connsiteX190" fmla="*/ 356009 w 1036210"/>
              <a:gd name="connsiteY190" fmla="*/ 1106239 h 1335540"/>
              <a:gd name="connsiteX191" fmla="*/ 358545 w 1036210"/>
              <a:gd name="connsiteY191" fmla="*/ 1104420 h 1335540"/>
              <a:gd name="connsiteX192" fmla="*/ 361250 w 1036210"/>
              <a:gd name="connsiteY192" fmla="*/ 1102932 h 1335540"/>
              <a:gd name="connsiteX193" fmla="*/ 363956 w 1036210"/>
              <a:gd name="connsiteY193" fmla="*/ 1101609 h 1335540"/>
              <a:gd name="connsiteX194" fmla="*/ 366830 w 1036210"/>
              <a:gd name="connsiteY194" fmla="*/ 1100452 h 1335540"/>
              <a:gd name="connsiteX195" fmla="*/ 369873 w 1036210"/>
              <a:gd name="connsiteY195" fmla="*/ 1099625 h 1335540"/>
              <a:gd name="connsiteX196" fmla="*/ 373086 w 1036210"/>
              <a:gd name="connsiteY196" fmla="*/ 1099294 h 1335540"/>
              <a:gd name="connsiteX197" fmla="*/ 796620 w 1036210"/>
              <a:gd name="connsiteY197" fmla="*/ 749272 h 1335540"/>
              <a:gd name="connsiteX198" fmla="*/ 796577 w 1036210"/>
              <a:gd name="connsiteY198" fmla="*/ 749886 h 1335540"/>
              <a:gd name="connsiteX199" fmla="*/ 796239 w 1036210"/>
              <a:gd name="connsiteY199" fmla="*/ 752176 h 1335540"/>
              <a:gd name="connsiteX200" fmla="*/ 795731 w 1036210"/>
              <a:gd name="connsiteY200" fmla="*/ 753811 h 1335540"/>
              <a:gd name="connsiteX201" fmla="*/ 795392 w 1036210"/>
              <a:gd name="connsiteY201" fmla="*/ 754466 h 1335540"/>
              <a:gd name="connsiteX202" fmla="*/ 795053 w 1036210"/>
              <a:gd name="connsiteY202" fmla="*/ 754956 h 1335540"/>
              <a:gd name="connsiteX203" fmla="*/ 794884 w 1036210"/>
              <a:gd name="connsiteY203" fmla="*/ 755120 h 1335540"/>
              <a:gd name="connsiteX204" fmla="*/ 794037 w 1036210"/>
              <a:gd name="connsiteY204" fmla="*/ 756592 h 1335540"/>
              <a:gd name="connsiteX205" fmla="*/ 793190 w 1036210"/>
              <a:gd name="connsiteY205" fmla="*/ 757573 h 1335540"/>
              <a:gd name="connsiteX206" fmla="*/ 794545 w 1036210"/>
              <a:gd name="connsiteY206" fmla="*/ 755283 h 1335540"/>
              <a:gd name="connsiteX207" fmla="*/ 795561 w 1036210"/>
              <a:gd name="connsiteY207" fmla="*/ 753157 h 1335540"/>
              <a:gd name="connsiteX208" fmla="*/ 796239 w 1036210"/>
              <a:gd name="connsiteY208" fmla="*/ 751358 h 1335540"/>
              <a:gd name="connsiteX209" fmla="*/ 796577 w 1036210"/>
              <a:gd name="connsiteY209" fmla="*/ 749559 h 1335540"/>
              <a:gd name="connsiteX210" fmla="*/ 796747 w 1036210"/>
              <a:gd name="connsiteY210" fmla="*/ 747269 h 1335540"/>
              <a:gd name="connsiteX211" fmla="*/ 796916 w 1036210"/>
              <a:gd name="connsiteY211" fmla="*/ 747596 h 1335540"/>
              <a:gd name="connsiteX212" fmla="*/ 796747 w 1036210"/>
              <a:gd name="connsiteY212" fmla="*/ 748414 h 1335540"/>
              <a:gd name="connsiteX213" fmla="*/ 796620 w 1036210"/>
              <a:gd name="connsiteY213" fmla="*/ 749272 h 1335540"/>
              <a:gd name="connsiteX214" fmla="*/ 796747 w 1036210"/>
              <a:gd name="connsiteY214" fmla="*/ 747432 h 1335540"/>
              <a:gd name="connsiteX215" fmla="*/ 767594 w 1036210"/>
              <a:gd name="connsiteY215" fmla="*/ 747128 h 1335540"/>
              <a:gd name="connsiteX216" fmla="*/ 767449 w 1036210"/>
              <a:gd name="connsiteY216" fmla="*/ 749231 h 1335540"/>
              <a:gd name="connsiteX217" fmla="*/ 767449 w 1036210"/>
              <a:gd name="connsiteY217" fmla="*/ 749068 h 1335540"/>
              <a:gd name="connsiteX218" fmla="*/ 767449 w 1036210"/>
              <a:gd name="connsiteY218" fmla="*/ 748250 h 1335540"/>
              <a:gd name="connsiteX219" fmla="*/ 769956 w 1036210"/>
              <a:gd name="connsiteY219" fmla="*/ 740595 h 1335540"/>
              <a:gd name="connsiteX220" fmla="*/ 769650 w 1036210"/>
              <a:gd name="connsiteY220" fmla="*/ 741053 h 1335540"/>
              <a:gd name="connsiteX221" fmla="*/ 768634 w 1036210"/>
              <a:gd name="connsiteY221" fmla="*/ 743179 h 1335540"/>
              <a:gd name="connsiteX222" fmla="*/ 767957 w 1036210"/>
              <a:gd name="connsiteY222" fmla="*/ 745306 h 1335540"/>
              <a:gd name="connsiteX223" fmla="*/ 767618 w 1036210"/>
              <a:gd name="connsiteY223" fmla="*/ 746941 h 1335540"/>
              <a:gd name="connsiteX224" fmla="*/ 767594 w 1036210"/>
              <a:gd name="connsiteY224" fmla="*/ 747128 h 1335540"/>
              <a:gd name="connsiteX225" fmla="*/ 767618 w 1036210"/>
              <a:gd name="connsiteY225" fmla="*/ 746778 h 1335540"/>
              <a:gd name="connsiteX226" fmla="*/ 767957 w 1036210"/>
              <a:gd name="connsiteY226" fmla="*/ 744815 h 1335540"/>
              <a:gd name="connsiteX227" fmla="*/ 768465 w 1036210"/>
              <a:gd name="connsiteY227" fmla="*/ 743016 h 1335540"/>
              <a:gd name="connsiteX228" fmla="*/ 768691 w 1036210"/>
              <a:gd name="connsiteY228" fmla="*/ 742634 h 1335540"/>
              <a:gd name="connsiteX229" fmla="*/ 768804 w 1036210"/>
              <a:gd name="connsiteY229" fmla="*/ 742525 h 1335540"/>
              <a:gd name="connsiteX230" fmla="*/ 768804 w 1036210"/>
              <a:gd name="connsiteY230" fmla="*/ 742443 h 1335540"/>
              <a:gd name="connsiteX231" fmla="*/ 769142 w 1036210"/>
              <a:gd name="connsiteY231" fmla="*/ 741871 h 1335540"/>
              <a:gd name="connsiteX232" fmla="*/ 769396 w 1036210"/>
              <a:gd name="connsiteY232" fmla="*/ 741380 h 1335540"/>
              <a:gd name="connsiteX233" fmla="*/ 769752 w 1036210"/>
              <a:gd name="connsiteY233" fmla="*/ 740791 h 1335540"/>
              <a:gd name="connsiteX234" fmla="*/ 770159 w 1036210"/>
              <a:gd name="connsiteY234" fmla="*/ 740290 h 1335540"/>
              <a:gd name="connsiteX235" fmla="*/ 770159 w 1036210"/>
              <a:gd name="connsiteY235" fmla="*/ 740399 h 1335540"/>
              <a:gd name="connsiteX236" fmla="*/ 769956 w 1036210"/>
              <a:gd name="connsiteY236" fmla="*/ 740595 h 1335540"/>
              <a:gd name="connsiteX237" fmla="*/ 1007792 w 1036210"/>
              <a:gd name="connsiteY237" fmla="*/ 303707 h 1335540"/>
              <a:gd name="connsiteX238" fmla="*/ 1036210 w 1036210"/>
              <a:gd name="connsiteY238" fmla="*/ 338777 h 1335540"/>
              <a:gd name="connsiteX239" fmla="*/ 941984 w 1036210"/>
              <a:gd name="connsiteY239" fmla="*/ 415129 h 1335540"/>
              <a:gd name="connsiteX240" fmla="*/ 913566 w 1036210"/>
              <a:gd name="connsiteY240" fmla="*/ 380058 h 1335540"/>
              <a:gd name="connsiteX241" fmla="*/ 28418 w 1036210"/>
              <a:gd name="connsiteY241" fmla="*/ 284751 h 1335540"/>
              <a:gd name="connsiteX242" fmla="*/ 122644 w 1036210"/>
              <a:gd name="connsiteY242" fmla="*/ 361103 h 1335540"/>
              <a:gd name="connsiteX243" fmla="*/ 94227 w 1036210"/>
              <a:gd name="connsiteY243" fmla="*/ 396174 h 1335540"/>
              <a:gd name="connsiteX244" fmla="*/ 0 w 1036210"/>
              <a:gd name="connsiteY244" fmla="*/ 319822 h 1335540"/>
              <a:gd name="connsiteX245" fmla="*/ 521216 w 1036210"/>
              <a:gd name="connsiteY245" fmla="*/ 260648 h 1335540"/>
              <a:gd name="connsiteX246" fmla="*/ 513426 w 1036210"/>
              <a:gd name="connsiteY246" fmla="*/ 260811 h 1335540"/>
              <a:gd name="connsiteX247" fmla="*/ 505636 w 1036210"/>
              <a:gd name="connsiteY247" fmla="*/ 261302 h 1335540"/>
              <a:gd name="connsiteX248" fmla="*/ 497846 w 1036210"/>
              <a:gd name="connsiteY248" fmla="*/ 261793 h 1335540"/>
              <a:gd name="connsiteX249" fmla="*/ 505636 w 1036210"/>
              <a:gd name="connsiteY249" fmla="*/ 262610 h 1335540"/>
              <a:gd name="connsiteX250" fmla="*/ 513257 w 1036210"/>
              <a:gd name="connsiteY250" fmla="*/ 263428 h 1335540"/>
              <a:gd name="connsiteX251" fmla="*/ 520877 w 1036210"/>
              <a:gd name="connsiteY251" fmla="*/ 264410 h 1335540"/>
              <a:gd name="connsiteX252" fmla="*/ 528668 w 1036210"/>
              <a:gd name="connsiteY252" fmla="*/ 265555 h 1335540"/>
              <a:gd name="connsiteX253" fmla="*/ 536288 w 1036210"/>
              <a:gd name="connsiteY253" fmla="*/ 267027 h 1335540"/>
              <a:gd name="connsiteX254" fmla="*/ 543740 w 1036210"/>
              <a:gd name="connsiteY254" fmla="*/ 268499 h 1335540"/>
              <a:gd name="connsiteX255" fmla="*/ 551191 w 1036210"/>
              <a:gd name="connsiteY255" fmla="*/ 270135 h 1335540"/>
              <a:gd name="connsiteX256" fmla="*/ 558642 w 1036210"/>
              <a:gd name="connsiteY256" fmla="*/ 271770 h 1335540"/>
              <a:gd name="connsiteX257" fmla="*/ 566263 w 1036210"/>
              <a:gd name="connsiteY257" fmla="*/ 273897 h 1335540"/>
              <a:gd name="connsiteX258" fmla="*/ 573545 w 1036210"/>
              <a:gd name="connsiteY258" fmla="*/ 275860 h 1335540"/>
              <a:gd name="connsiteX259" fmla="*/ 580827 w 1036210"/>
              <a:gd name="connsiteY259" fmla="*/ 277986 h 1335540"/>
              <a:gd name="connsiteX260" fmla="*/ 587940 w 1036210"/>
              <a:gd name="connsiteY260" fmla="*/ 280440 h 1335540"/>
              <a:gd name="connsiteX261" fmla="*/ 595052 w 1036210"/>
              <a:gd name="connsiteY261" fmla="*/ 282893 h 1335540"/>
              <a:gd name="connsiteX262" fmla="*/ 602165 w 1036210"/>
              <a:gd name="connsiteY262" fmla="*/ 285674 h 1335540"/>
              <a:gd name="connsiteX263" fmla="*/ 609108 w 1036210"/>
              <a:gd name="connsiteY263" fmla="*/ 288455 h 1335540"/>
              <a:gd name="connsiteX264" fmla="*/ 616052 w 1036210"/>
              <a:gd name="connsiteY264" fmla="*/ 291562 h 1335540"/>
              <a:gd name="connsiteX265" fmla="*/ 623164 w 1036210"/>
              <a:gd name="connsiteY265" fmla="*/ 294507 h 1335540"/>
              <a:gd name="connsiteX266" fmla="*/ 629938 w 1036210"/>
              <a:gd name="connsiteY266" fmla="*/ 297942 h 1335540"/>
              <a:gd name="connsiteX267" fmla="*/ 636542 w 1036210"/>
              <a:gd name="connsiteY267" fmla="*/ 301213 h 1335540"/>
              <a:gd name="connsiteX268" fmla="*/ 643147 w 1036210"/>
              <a:gd name="connsiteY268" fmla="*/ 304812 h 1335540"/>
              <a:gd name="connsiteX269" fmla="*/ 649752 w 1036210"/>
              <a:gd name="connsiteY269" fmla="*/ 308410 h 1335540"/>
              <a:gd name="connsiteX270" fmla="*/ 656187 w 1036210"/>
              <a:gd name="connsiteY270" fmla="*/ 312172 h 1335540"/>
              <a:gd name="connsiteX271" fmla="*/ 662453 w 1036210"/>
              <a:gd name="connsiteY271" fmla="*/ 316261 h 1335540"/>
              <a:gd name="connsiteX272" fmla="*/ 668719 w 1036210"/>
              <a:gd name="connsiteY272" fmla="*/ 320187 h 1335540"/>
              <a:gd name="connsiteX273" fmla="*/ 674816 w 1036210"/>
              <a:gd name="connsiteY273" fmla="*/ 324440 h 1335540"/>
              <a:gd name="connsiteX274" fmla="*/ 680912 w 1036210"/>
              <a:gd name="connsiteY274" fmla="*/ 328693 h 1335540"/>
              <a:gd name="connsiteX275" fmla="*/ 686839 w 1036210"/>
              <a:gd name="connsiteY275" fmla="*/ 333273 h 1335540"/>
              <a:gd name="connsiteX276" fmla="*/ 692597 w 1036210"/>
              <a:gd name="connsiteY276" fmla="*/ 337689 h 1335540"/>
              <a:gd name="connsiteX277" fmla="*/ 698355 w 1036210"/>
              <a:gd name="connsiteY277" fmla="*/ 342433 h 1335540"/>
              <a:gd name="connsiteX278" fmla="*/ 703774 w 1036210"/>
              <a:gd name="connsiteY278" fmla="*/ 347176 h 1335540"/>
              <a:gd name="connsiteX279" fmla="*/ 709362 w 1036210"/>
              <a:gd name="connsiteY279" fmla="*/ 352083 h 1335540"/>
              <a:gd name="connsiteX280" fmla="*/ 714612 w 1036210"/>
              <a:gd name="connsiteY280" fmla="*/ 356990 h 1335540"/>
              <a:gd name="connsiteX281" fmla="*/ 719862 w 1036210"/>
              <a:gd name="connsiteY281" fmla="*/ 362225 h 1335540"/>
              <a:gd name="connsiteX282" fmla="*/ 725112 w 1036210"/>
              <a:gd name="connsiteY282" fmla="*/ 367459 h 1335540"/>
              <a:gd name="connsiteX283" fmla="*/ 730023 w 1036210"/>
              <a:gd name="connsiteY283" fmla="*/ 372857 h 1335540"/>
              <a:gd name="connsiteX284" fmla="*/ 734765 w 1036210"/>
              <a:gd name="connsiteY284" fmla="*/ 378254 h 1335540"/>
              <a:gd name="connsiteX285" fmla="*/ 739507 w 1036210"/>
              <a:gd name="connsiteY285" fmla="*/ 383816 h 1335540"/>
              <a:gd name="connsiteX286" fmla="*/ 744248 w 1036210"/>
              <a:gd name="connsiteY286" fmla="*/ 389541 h 1335540"/>
              <a:gd name="connsiteX287" fmla="*/ 748651 w 1036210"/>
              <a:gd name="connsiteY287" fmla="*/ 395266 h 1335540"/>
              <a:gd name="connsiteX288" fmla="*/ 752885 w 1036210"/>
              <a:gd name="connsiteY288" fmla="*/ 401154 h 1335540"/>
              <a:gd name="connsiteX289" fmla="*/ 757119 w 1036210"/>
              <a:gd name="connsiteY289" fmla="*/ 407043 h 1335540"/>
              <a:gd name="connsiteX290" fmla="*/ 761352 w 1036210"/>
              <a:gd name="connsiteY290" fmla="*/ 412931 h 1335540"/>
              <a:gd name="connsiteX291" fmla="*/ 765078 w 1036210"/>
              <a:gd name="connsiteY291" fmla="*/ 418983 h 1335540"/>
              <a:gd name="connsiteX292" fmla="*/ 768973 w 1036210"/>
              <a:gd name="connsiteY292" fmla="*/ 425199 h 1335540"/>
              <a:gd name="connsiteX293" fmla="*/ 772529 w 1036210"/>
              <a:gd name="connsiteY293" fmla="*/ 431415 h 1335540"/>
              <a:gd name="connsiteX294" fmla="*/ 776086 w 1036210"/>
              <a:gd name="connsiteY294" fmla="*/ 437794 h 1335540"/>
              <a:gd name="connsiteX295" fmla="*/ 779473 w 1036210"/>
              <a:gd name="connsiteY295" fmla="*/ 444173 h 1335540"/>
              <a:gd name="connsiteX296" fmla="*/ 782521 w 1036210"/>
              <a:gd name="connsiteY296" fmla="*/ 450552 h 1335540"/>
              <a:gd name="connsiteX297" fmla="*/ 785739 w 1036210"/>
              <a:gd name="connsiteY297" fmla="*/ 457095 h 1335540"/>
              <a:gd name="connsiteX298" fmla="*/ 788449 w 1036210"/>
              <a:gd name="connsiteY298" fmla="*/ 463638 h 1335540"/>
              <a:gd name="connsiteX299" fmla="*/ 791158 w 1036210"/>
              <a:gd name="connsiteY299" fmla="*/ 470181 h 1335540"/>
              <a:gd name="connsiteX300" fmla="*/ 793698 w 1036210"/>
              <a:gd name="connsiteY300" fmla="*/ 476887 h 1335540"/>
              <a:gd name="connsiteX301" fmla="*/ 796069 w 1036210"/>
              <a:gd name="connsiteY301" fmla="*/ 483594 h 1335540"/>
              <a:gd name="connsiteX302" fmla="*/ 798440 w 1036210"/>
              <a:gd name="connsiteY302" fmla="*/ 490464 h 1335540"/>
              <a:gd name="connsiteX303" fmla="*/ 800472 w 1036210"/>
              <a:gd name="connsiteY303" fmla="*/ 497333 h 1335540"/>
              <a:gd name="connsiteX304" fmla="*/ 802335 w 1036210"/>
              <a:gd name="connsiteY304" fmla="*/ 504203 h 1335540"/>
              <a:gd name="connsiteX305" fmla="*/ 804029 w 1036210"/>
              <a:gd name="connsiteY305" fmla="*/ 511073 h 1335540"/>
              <a:gd name="connsiteX306" fmla="*/ 805722 w 1036210"/>
              <a:gd name="connsiteY306" fmla="*/ 517943 h 1335540"/>
              <a:gd name="connsiteX307" fmla="*/ 807246 w 1036210"/>
              <a:gd name="connsiteY307" fmla="*/ 524977 h 1335540"/>
              <a:gd name="connsiteX308" fmla="*/ 808432 w 1036210"/>
              <a:gd name="connsiteY308" fmla="*/ 532010 h 1335540"/>
              <a:gd name="connsiteX309" fmla="*/ 809448 w 1036210"/>
              <a:gd name="connsiteY309" fmla="*/ 539207 h 1335540"/>
              <a:gd name="connsiteX310" fmla="*/ 810464 w 1036210"/>
              <a:gd name="connsiteY310" fmla="*/ 546241 h 1335540"/>
              <a:gd name="connsiteX311" fmla="*/ 811311 w 1036210"/>
              <a:gd name="connsiteY311" fmla="*/ 553274 h 1335540"/>
              <a:gd name="connsiteX312" fmla="*/ 811988 w 1036210"/>
              <a:gd name="connsiteY312" fmla="*/ 560308 h 1335540"/>
              <a:gd name="connsiteX313" fmla="*/ 812327 w 1036210"/>
              <a:gd name="connsiteY313" fmla="*/ 567341 h 1335540"/>
              <a:gd name="connsiteX314" fmla="*/ 812665 w 1036210"/>
              <a:gd name="connsiteY314" fmla="*/ 574539 h 1335540"/>
              <a:gd name="connsiteX315" fmla="*/ 812835 w 1036210"/>
              <a:gd name="connsiteY315" fmla="*/ 581736 h 1335540"/>
              <a:gd name="connsiteX316" fmla="*/ 812665 w 1036210"/>
              <a:gd name="connsiteY316" fmla="*/ 588769 h 1335540"/>
              <a:gd name="connsiteX317" fmla="*/ 812496 w 1036210"/>
              <a:gd name="connsiteY317" fmla="*/ 595966 h 1335540"/>
              <a:gd name="connsiteX318" fmla="*/ 812157 w 1036210"/>
              <a:gd name="connsiteY318" fmla="*/ 603000 h 1335540"/>
              <a:gd name="connsiteX319" fmla="*/ 811649 w 1036210"/>
              <a:gd name="connsiteY319" fmla="*/ 610033 h 1335540"/>
              <a:gd name="connsiteX320" fmla="*/ 810972 w 1036210"/>
              <a:gd name="connsiteY320" fmla="*/ 617067 h 1335540"/>
              <a:gd name="connsiteX321" fmla="*/ 809956 w 1036210"/>
              <a:gd name="connsiteY321" fmla="*/ 624427 h 1335540"/>
              <a:gd name="connsiteX322" fmla="*/ 808940 w 1036210"/>
              <a:gd name="connsiteY322" fmla="*/ 631461 h 1335540"/>
              <a:gd name="connsiteX323" fmla="*/ 807754 w 1036210"/>
              <a:gd name="connsiteY323" fmla="*/ 638331 h 1335540"/>
              <a:gd name="connsiteX324" fmla="*/ 806569 w 1036210"/>
              <a:gd name="connsiteY324" fmla="*/ 645364 h 1335540"/>
              <a:gd name="connsiteX325" fmla="*/ 805045 w 1036210"/>
              <a:gd name="connsiteY325" fmla="*/ 652398 h 1335540"/>
              <a:gd name="connsiteX326" fmla="*/ 803182 w 1036210"/>
              <a:gd name="connsiteY326" fmla="*/ 659268 h 1335540"/>
              <a:gd name="connsiteX327" fmla="*/ 801488 w 1036210"/>
              <a:gd name="connsiteY327" fmla="*/ 666301 h 1335540"/>
              <a:gd name="connsiteX328" fmla="*/ 799456 w 1036210"/>
              <a:gd name="connsiteY328" fmla="*/ 673171 h 1335540"/>
              <a:gd name="connsiteX329" fmla="*/ 797255 w 1036210"/>
              <a:gd name="connsiteY329" fmla="*/ 679878 h 1335540"/>
              <a:gd name="connsiteX330" fmla="*/ 795053 w 1036210"/>
              <a:gd name="connsiteY330" fmla="*/ 686748 h 1335540"/>
              <a:gd name="connsiteX331" fmla="*/ 792513 w 1036210"/>
              <a:gd name="connsiteY331" fmla="*/ 693454 h 1335540"/>
              <a:gd name="connsiteX332" fmla="*/ 789803 w 1036210"/>
              <a:gd name="connsiteY332" fmla="*/ 700160 h 1335540"/>
              <a:gd name="connsiteX333" fmla="*/ 787094 w 1036210"/>
              <a:gd name="connsiteY333" fmla="*/ 706703 h 1335540"/>
              <a:gd name="connsiteX334" fmla="*/ 784045 w 1036210"/>
              <a:gd name="connsiteY334" fmla="*/ 713246 h 1335540"/>
              <a:gd name="connsiteX335" fmla="*/ 780997 w 1036210"/>
              <a:gd name="connsiteY335" fmla="*/ 719789 h 1335540"/>
              <a:gd name="connsiteX336" fmla="*/ 777610 w 1036210"/>
              <a:gd name="connsiteY336" fmla="*/ 726332 h 1335540"/>
              <a:gd name="connsiteX337" fmla="*/ 774392 w 1036210"/>
              <a:gd name="connsiteY337" fmla="*/ 732711 h 1335540"/>
              <a:gd name="connsiteX338" fmla="*/ 770667 w 1036210"/>
              <a:gd name="connsiteY338" fmla="*/ 738926 h 1335540"/>
              <a:gd name="connsiteX339" fmla="*/ 769933 w 1036210"/>
              <a:gd name="connsiteY339" fmla="*/ 740344 h 1335540"/>
              <a:gd name="connsiteX340" fmla="*/ 769650 w 1036210"/>
              <a:gd name="connsiteY340" fmla="*/ 740726 h 1335540"/>
              <a:gd name="connsiteX341" fmla="*/ 769820 w 1036210"/>
              <a:gd name="connsiteY341" fmla="*/ 740563 h 1335540"/>
              <a:gd name="connsiteX342" fmla="*/ 769933 w 1036210"/>
              <a:gd name="connsiteY342" fmla="*/ 740344 h 1335540"/>
              <a:gd name="connsiteX343" fmla="*/ 770497 w 1036210"/>
              <a:gd name="connsiteY343" fmla="*/ 739581 h 1335540"/>
              <a:gd name="connsiteX344" fmla="*/ 771175 w 1036210"/>
              <a:gd name="connsiteY344" fmla="*/ 738763 h 1335540"/>
              <a:gd name="connsiteX345" fmla="*/ 770159 w 1036210"/>
              <a:gd name="connsiteY345" fmla="*/ 740290 h 1335540"/>
              <a:gd name="connsiteX346" fmla="*/ 770159 w 1036210"/>
              <a:gd name="connsiteY346" fmla="*/ 740235 h 1335540"/>
              <a:gd name="connsiteX347" fmla="*/ 769989 w 1036210"/>
              <a:gd name="connsiteY347" fmla="*/ 740399 h 1335540"/>
              <a:gd name="connsiteX348" fmla="*/ 769752 w 1036210"/>
              <a:gd name="connsiteY348" fmla="*/ 740791 h 1335540"/>
              <a:gd name="connsiteX349" fmla="*/ 769650 w 1036210"/>
              <a:gd name="connsiteY349" fmla="*/ 740889 h 1335540"/>
              <a:gd name="connsiteX350" fmla="*/ 769396 w 1036210"/>
              <a:gd name="connsiteY350" fmla="*/ 741380 h 1335540"/>
              <a:gd name="connsiteX351" fmla="*/ 768804 w 1036210"/>
              <a:gd name="connsiteY351" fmla="*/ 742361 h 1335540"/>
              <a:gd name="connsiteX352" fmla="*/ 768804 w 1036210"/>
              <a:gd name="connsiteY352" fmla="*/ 742443 h 1335540"/>
              <a:gd name="connsiteX353" fmla="*/ 768691 w 1036210"/>
              <a:gd name="connsiteY353" fmla="*/ 742634 h 1335540"/>
              <a:gd name="connsiteX354" fmla="*/ 768465 w 1036210"/>
              <a:gd name="connsiteY354" fmla="*/ 742852 h 1335540"/>
              <a:gd name="connsiteX355" fmla="*/ 766941 w 1036210"/>
              <a:gd name="connsiteY355" fmla="*/ 746124 h 1335540"/>
              <a:gd name="connsiteX356" fmla="*/ 763554 w 1036210"/>
              <a:gd name="connsiteY356" fmla="*/ 752339 h 1335540"/>
              <a:gd name="connsiteX357" fmla="*/ 759828 w 1036210"/>
              <a:gd name="connsiteY357" fmla="*/ 758555 h 1335540"/>
              <a:gd name="connsiteX358" fmla="*/ 756272 w 1036210"/>
              <a:gd name="connsiteY358" fmla="*/ 764771 h 1335540"/>
              <a:gd name="connsiteX359" fmla="*/ 752208 w 1036210"/>
              <a:gd name="connsiteY359" fmla="*/ 770823 h 1335540"/>
              <a:gd name="connsiteX360" fmla="*/ 748143 w 1036210"/>
              <a:gd name="connsiteY360" fmla="*/ 776875 h 1335540"/>
              <a:gd name="connsiteX361" fmla="*/ 743910 w 1036210"/>
              <a:gd name="connsiteY361" fmla="*/ 783090 h 1335540"/>
              <a:gd name="connsiteX362" fmla="*/ 739337 w 1036210"/>
              <a:gd name="connsiteY362" fmla="*/ 789142 h 1335540"/>
              <a:gd name="connsiteX363" fmla="*/ 730531 w 1036210"/>
              <a:gd name="connsiteY363" fmla="*/ 801247 h 1335540"/>
              <a:gd name="connsiteX364" fmla="*/ 721556 w 1036210"/>
              <a:gd name="connsiteY364" fmla="*/ 813678 h 1335540"/>
              <a:gd name="connsiteX365" fmla="*/ 717153 w 1036210"/>
              <a:gd name="connsiteY365" fmla="*/ 820057 h 1335540"/>
              <a:gd name="connsiteX366" fmla="*/ 712749 w 1036210"/>
              <a:gd name="connsiteY366" fmla="*/ 826600 h 1335540"/>
              <a:gd name="connsiteX367" fmla="*/ 708516 w 1036210"/>
              <a:gd name="connsiteY367" fmla="*/ 832979 h 1335540"/>
              <a:gd name="connsiteX368" fmla="*/ 704621 w 1036210"/>
              <a:gd name="connsiteY368" fmla="*/ 839686 h 1335540"/>
              <a:gd name="connsiteX369" fmla="*/ 700556 w 1036210"/>
              <a:gd name="connsiteY369" fmla="*/ 846392 h 1335540"/>
              <a:gd name="connsiteX370" fmla="*/ 696661 w 1036210"/>
              <a:gd name="connsiteY370" fmla="*/ 853098 h 1335540"/>
              <a:gd name="connsiteX371" fmla="*/ 693105 w 1036210"/>
              <a:gd name="connsiteY371" fmla="*/ 860295 h 1335540"/>
              <a:gd name="connsiteX372" fmla="*/ 689549 w 1036210"/>
              <a:gd name="connsiteY372" fmla="*/ 867165 h 1335540"/>
              <a:gd name="connsiteX373" fmla="*/ 686500 w 1036210"/>
              <a:gd name="connsiteY373" fmla="*/ 874362 h 1335540"/>
              <a:gd name="connsiteX374" fmla="*/ 683452 w 1036210"/>
              <a:gd name="connsiteY374" fmla="*/ 881396 h 1335540"/>
              <a:gd name="connsiteX375" fmla="*/ 680743 w 1036210"/>
              <a:gd name="connsiteY375" fmla="*/ 888757 h 1335540"/>
              <a:gd name="connsiteX376" fmla="*/ 678203 w 1036210"/>
              <a:gd name="connsiteY376" fmla="*/ 896281 h 1335540"/>
              <a:gd name="connsiteX377" fmla="*/ 676001 w 1036210"/>
              <a:gd name="connsiteY377" fmla="*/ 903642 h 1335540"/>
              <a:gd name="connsiteX378" fmla="*/ 673969 w 1036210"/>
              <a:gd name="connsiteY378" fmla="*/ 911002 h 1335540"/>
              <a:gd name="connsiteX379" fmla="*/ 672106 w 1036210"/>
              <a:gd name="connsiteY379" fmla="*/ 918526 h 1335540"/>
              <a:gd name="connsiteX380" fmla="*/ 670582 w 1036210"/>
              <a:gd name="connsiteY380" fmla="*/ 926051 h 1335540"/>
              <a:gd name="connsiteX381" fmla="*/ 669227 w 1036210"/>
              <a:gd name="connsiteY381" fmla="*/ 933575 h 1335540"/>
              <a:gd name="connsiteX382" fmla="*/ 668211 w 1036210"/>
              <a:gd name="connsiteY382" fmla="*/ 941099 h 1335540"/>
              <a:gd name="connsiteX383" fmla="*/ 667364 w 1036210"/>
              <a:gd name="connsiteY383" fmla="*/ 948623 h 1335540"/>
              <a:gd name="connsiteX384" fmla="*/ 666687 w 1036210"/>
              <a:gd name="connsiteY384" fmla="*/ 956311 h 1335540"/>
              <a:gd name="connsiteX385" fmla="*/ 666010 w 1036210"/>
              <a:gd name="connsiteY385" fmla="*/ 963999 h 1335540"/>
              <a:gd name="connsiteX386" fmla="*/ 665840 w 1036210"/>
              <a:gd name="connsiteY386" fmla="*/ 971523 h 1335540"/>
              <a:gd name="connsiteX387" fmla="*/ 665671 w 1036210"/>
              <a:gd name="connsiteY387" fmla="*/ 979047 h 1335540"/>
              <a:gd name="connsiteX388" fmla="*/ 665840 w 1036210"/>
              <a:gd name="connsiteY388" fmla="*/ 986735 h 1335540"/>
              <a:gd name="connsiteX389" fmla="*/ 666179 w 1036210"/>
              <a:gd name="connsiteY389" fmla="*/ 994259 h 1335540"/>
              <a:gd name="connsiteX390" fmla="*/ 666687 w 1036210"/>
              <a:gd name="connsiteY390" fmla="*/ 1001784 h 1335540"/>
              <a:gd name="connsiteX391" fmla="*/ 667703 w 1036210"/>
              <a:gd name="connsiteY391" fmla="*/ 994259 h 1335540"/>
              <a:gd name="connsiteX392" fmla="*/ 668550 w 1036210"/>
              <a:gd name="connsiteY392" fmla="*/ 986899 h 1335540"/>
              <a:gd name="connsiteX393" fmla="*/ 669735 w 1036210"/>
              <a:gd name="connsiteY393" fmla="*/ 979374 h 1335540"/>
              <a:gd name="connsiteX394" fmla="*/ 670921 w 1036210"/>
              <a:gd name="connsiteY394" fmla="*/ 972014 h 1335540"/>
              <a:gd name="connsiteX395" fmla="*/ 672275 w 1036210"/>
              <a:gd name="connsiteY395" fmla="*/ 964653 h 1335540"/>
              <a:gd name="connsiteX396" fmla="*/ 673969 w 1036210"/>
              <a:gd name="connsiteY396" fmla="*/ 957293 h 1335540"/>
              <a:gd name="connsiteX397" fmla="*/ 675662 w 1036210"/>
              <a:gd name="connsiteY397" fmla="*/ 949932 h 1335540"/>
              <a:gd name="connsiteX398" fmla="*/ 677525 w 1036210"/>
              <a:gd name="connsiteY398" fmla="*/ 942898 h 1335540"/>
              <a:gd name="connsiteX399" fmla="*/ 679557 w 1036210"/>
              <a:gd name="connsiteY399" fmla="*/ 935701 h 1335540"/>
              <a:gd name="connsiteX400" fmla="*/ 681759 w 1036210"/>
              <a:gd name="connsiteY400" fmla="*/ 928668 h 1335540"/>
              <a:gd name="connsiteX401" fmla="*/ 683960 w 1036210"/>
              <a:gd name="connsiteY401" fmla="*/ 921634 h 1335540"/>
              <a:gd name="connsiteX402" fmla="*/ 686670 w 1036210"/>
              <a:gd name="connsiteY402" fmla="*/ 914764 h 1335540"/>
              <a:gd name="connsiteX403" fmla="*/ 689379 w 1036210"/>
              <a:gd name="connsiteY403" fmla="*/ 908058 h 1335540"/>
              <a:gd name="connsiteX404" fmla="*/ 692428 w 1036210"/>
              <a:gd name="connsiteY404" fmla="*/ 901188 h 1335540"/>
              <a:gd name="connsiteX405" fmla="*/ 695476 w 1036210"/>
              <a:gd name="connsiteY405" fmla="*/ 894482 h 1335540"/>
              <a:gd name="connsiteX406" fmla="*/ 698863 w 1036210"/>
              <a:gd name="connsiteY406" fmla="*/ 887939 h 1335540"/>
              <a:gd name="connsiteX407" fmla="*/ 702250 w 1036210"/>
              <a:gd name="connsiteY407" fmla="*/ 881396 h 1335540"/>
              <a:gd name="connsiteX408" fmla="*/ 705975 w 1036210"/>
              <a:gd name="connsiteY408" fmla="*/ 875180 h 1335540"/>
              <a:gd name="connsiteX409" fmla="*/ 709701 w 1036210"/>
              <a:gd name="connsiteY409" fmla="*/ 868801 h 1335540"/>
              <a:gd name="connsiteX410" fmla="*/ 713766 w 1036210"/>
              <a:gd name="connsiteY410" fmla="*/ 862749 h 1335540"/>
              <a:gd name="connsiteX411" fmla="*/ 717999 w 1036210"/>
              <a:gd name="connsiteY411" fmla="*/ 856697 h 1335540"/>
              <a:gd name="connsiteX412" fmla="*/ 722064 w 1036210"/>
              <a:gd name="connsiteY412" fmla="*/ 850645 h 1335540"/>
              <a:gd name="connsiteX413" fmla="*/ 726636 w 1036210"/>
              <a:gd name="connsiteY413" fmla="*/ 844756 h 1335540"/>
              <a:gd name="connsiteX414" fmla="*/ 731209 w 1036210"/>
              <a:gd name="connsiteY414" fmla="*/ 838868 h 1335540"/>
              <a:gd name="connsiteX415" fmla="*/ 740523 w 1036210"/>
              <a:gd name="connsiteY415" fmla="*/ 827254 h 1335540"/>
              <a:gd name="connsiteX416" fmla="*/ 750176 w 1036210"/>
              <a:gd name="connsiteY416" fmla="*/ 815641 h 1335540"/>
              <a:gd name="connsiteX417" fmla="*/ 759998 w 1036210"/>
              <a:gd name="connsiteY417" fmla="*/ 803864 h 1335540"/>
              <a:gd name="connsiteX418" fmla="*/ 769820 w 1036210"/>
              <a:gd name="connsiteY418" fmla="*/ 791923 h 1335540"/>
              <a:gd name="connsiteX419" fmla="*/ 774562 w 1036210"/>
              <a:gd name="connsiteY419" fmla="*/ 785708 h 1335540"/>
              <a:gd name="connsiteX420" fmla="*/ 779473 w 1036210"/>
              <a:gd name="connsiteY420" fmla="*/ 779328 h 1335540"/>
              <a:gd name="connsiteX421" fmla="*/ 783876 w 1036210"/>
              <a:gd name="connsiteY421" fmla="*/ 772949 h 1335540"/>
              <a:gd name="connsiteX422" fmla="*/ 788279 w 1036210"/>
              <a:gd name="connsiteY422" fmla="*/ 766243 h 1335540"/>
              <a:gd name="connsiteX423" fmla="*/ 790481 w 1036210"/>
              <a:gd name="connsiteY423" fmla="*/ 762971 h 1335540"/>
              <a:gd name="connsiteX424" fmla="*/ 792682 w 1036210"/>
              <a:gd name="connsiteY424" fmla="*/ 759373 h 1335540"/>
              <a:gd name="connsiteX425" fmla="*/ 794037 w 1036210"/>
              <a:gd name="connsiteY425" fmla="*/ 756756 h 1335540"/>
              <a:gd name="connsiteX426" fmla="*/ 794545 w 1036210"/>
              <a:gd name="connsiteY426" fmla="*/ 756101 h 1335540"/>
              <a:gd name="connsiteX427" fmla="*/ 794884 w 1036210"/>
              <a:gd name="connsiteY427" fmla="*/ 755447 h 1335540"/>
              <a:gd name="connsiteX428" fmla="*/ 794545 w 1036210"/>
              <a:gd name="connsiteY428" fmla="*/ 755774 h 1335540"/>
              <a:gd name="connsiteX429" fmla="*/ 794884 w 1036210"/>
              <a:gd name="connsiteY429" fmla="*/ 755120 h 1335540"/>
              <a:gd name="connsiteX430" fmla="*/ 794884 w 1036210"/>
              <a:gd name="connsiteY430" fmla="*/ 755447 h 1335540"/>
              <a:gd name="connsiteX431" fmla="*/ 795053 w 1036210"/>
              <a:gd name="connsiteY431" fmla="*/ 755120 h 1335540"/>
              <a:gd name="connsiteX432" fmla="*/ 795392 w 1036210"/>
              <a:gd name="connsiteY432" fmla="*/ 754466 h 1335540"/>
              <a:gd name="connsiteX433" fmla="*/ 796069 w 1036210"/>
              <a:gd name="connsiteY433" fmla="*/ 753484 h 1335540"/>
              <a:gd name="connsiteX434" fmla="*/ 800303 w 1036210"/>
              <a:gd name="connsiteY434" fmla="*/ 746778 h 1335540"/>
              <a:gd name="connsiteX435" fmla="*/ 804537 w 1036210"/>
              <a:gd name="connsiteY435" fmla="*/ 740071 h 1335540"/>
              <a:gd name="connsiteX436" fmla="*/ 808262 w 1036210"/>
              <a:gd name="connsiteY436" fmla="*/ 733202 h 1335540"/>
              <a:gd name="connsiteX437" fmla="*/ 811988 w 1036210"/>
              <a:gd name="connsiteY437" fmla="*/ 726004 h 1335540"/>
              <a:gd name="connsiteX438" fmla="*/ 815544 w 1036210"/>
              <a:gd name="connsiteY438" fmla="*/ 718971 h 1335540"/>
              <a:gd name="connsiteX439" fmla="*/ 818931 w 1036210"/>
              <a:gd name="connsiteY439" fmla="*/ 711774 h 1335540"/>
              <a:gd name="connsiteX440" fmla="*/ 821979 w 1036210"/>
              <a:gd name="connsiteY440" fmla="*/ 704577 h 1335540"/>
              <a:gd name="connsiteX441" fmla="*/ 825028 w 1036210"/>
              <a:gd name="connsiteY441" fmla="*/ 697380 h 1335540"/>
              <a:gd name="connsiteX442" fmla="*/ 827906 w 1036210"/>
              <a:gd name="connsiteY442" fmla="*/ 690019 h 1335540"/>
              <a:gd name="connsiteX443" fmla="*/ 830616 w 1036210"/>
              <a:gd name="connsiteY443" fmla="*/ 682331 h 1335540"/>
              <a:gd name="connsiteX444" fmla="*/ 832987 w 1036210"/>
              <a:gd name="connsiteY444" fmla="*/ 674971 h 1335540"/>
              <a:gd name="connsiteX445" fmla="*/ 835188 w 1036210"/>
              <a:gd name="connsiteY445" fmla="*/ 667283 h 1335540"/>
              <a:gd name="connsiteX446" fmla="*/ 837221 w 1036210"/>
              <a:gd name="connsiteY446" fmla="*/ 659595 h 1335540"/>
              <a:gd name="connsiteX447" fmla="*/ 839084 w 1036210"/>
              <a:gd name="connsiteY447" fmla="*/ 651907 h 1335540"/>
              <a:gd name="connsiteX448" fmla="*/ 840608 w 1036210"/>
              <a:gd name="connsiteY448" fmla="*/ 644219 h 1335540"/>
              <a:gd name="connsiteX449" fmla="*/ 842301 w 1036210"/>
              <a:gd name="connsiteY449" fmla="*/ 636532 h 1335540"/>
              <a:gd name="connsiteX450" fmla="*/ 843487 w 1036210"/>
              <a:gd name="connsiteY450" fmla="*/ 628680 h 1335540"/>
              <a:gd name="connsiteX451" fmla="*/ 844503 w 1036210"/>
              <a:gd name="connsiteY451" fmla="*/ 620829 h 1335540"/>
              <a:gd name="connsiteX452" fmla="*/ 845350 w 1036210"/>
              <a:gd name="connsiteY452" fmla="*/ 613141 h 1335540"/>
              <a:gd name="connsiteX453" fmla="*/ 846027 w 1036210"/>
              <a:gd name="connsiteY453" fmla="*/ 605126 h 1335540"/>
              <a:gd name="connsiteX454" fmla="*/ 846535 w 1036210"/>
              <a:gd name="connsiteY454" fmla="*/ 597275 h 1335540"/>
              <a:gd name="connsiteX455" fmla="*/ 846874 w 1036210"/>
              <a:gd name="connsiteY455" fmla="*/ 589423 h 1335540"/>
              <a:gd name="connsiteX456" fmla="*/ 846874 w 1036210"/>
              <a:gd name="connsiteY456" fmla="*/ 581572 h 1335540"/>
              <a:gd name="connsiteX457" fmla="*/ 846874 w 1036210"/>
              <a:gd name="connsiteY457" fmla="*/ 573557 h 1335540"/>
              <a:gd name="connsiteX458" fmla="*/ 846535 w 1036210"/>
              <a:gd name="connsiteY458" fmla="*/ 565869 h 1335540"/>
              <a:gd name="connsiteX459" fmla="*/ 846027 w 1036210"/>
              <a:gd name="connsiteY459" fmla="*/ 558018 h 1335540"/>
              <a:gd name="connsiteX460" fmla="*/ 845350 w 1036210"/>
              <a:gd name="connsiteY460" fmla="*/ 550003 h 1335540"/>
              <a:gd name="connsiteX461" fmla="*/ 844503 w 1036210"/>
              <a:gd name="connsiteY461" fmla="*/ 542152 h 1335540"/>
              <a:gd name="connsiteX462" fmla="*/ 843487 w 1036210"/>
              <a:gd name="connsiteY462" fmla="*/ 534464 h 1335540"/>
              <a:gd name="connsiteX463" fmla="*/ 842301 w 1036210"/>
              <a:gd name="connsiteY463" fmla="*/ 526449 h 1335540"/>
              <a:gd name="connsiteX464" fmla="*/ 840608 w 1036210"/>
              <a:gd name="connsiteY464" fmla="*/ 518761 h 1335540"/>
              <a:gd name="connsiteX465" fmla="*/ 839084 w 1036210"/>
              <a:gd name="connsiteY465" fmla="*/ 511073 h 1335540"/>
              <a:gd name="connsiteX466" fmla="*/ 837221 w 1036210"/>
              <a:gd name="connsiteY466" fmla="*/ 503386 h 1335540"/>
              <a:gd name="connsiteX467" fmla="*/ 835019 w 1036210"/>
              <a:gd name="connsiteY467" fmla="*/ 495698 h 1335540"/>
              <a:gd name="connsiteX468" fmla="*/ 832818 w 1036210"/>
              <a:gd name="connsiteY468" fmla="*/ 488174 h 1335540"/>
              <a:gd name="connsiteX469" fmla="*/ 830447 w 1036210"/>
              <a:gd name="connsiteY469" fmla="*/ 480649 h 1335540"/>
              <a:gd name="connsiteX470" fmla="*/ 827737 w 1036210"/>
              <a:gd name="connsiteY470" fmla="*/ 473289 h 1335540"/>
              <a:gd name="connsiteX471" fmla="*/ 825028 w 1036210"/>
              <a:gd name="connsiteY471" fmla="*/ 465764 h 1335540"/>
              <a:gd name="connsiteX472" fmla="*/ 821979 w 1036210"/>
              <a:gd name="connsiteY472" fmla="*/ 458404 h 1335540"/>
              <a:gd name="connsiteX473" fmla="*/ 818931 w 1036210"/>
              <a:gd name="connsiteY473" fmla="*/ 451207 h 1335540"/>
              <a:gd name="connsiteX474" fmla="*/ 815375 w 1036210"/>
              <a:gd name="connsiteY474" fmla="*/ 444010 h 1335540"/>
              <a:gd name="connsiteX475" fmla="*/ 811988 w 1036210"/>
              <a:gd name="connsiteY475" fmla="*/ 436976 h 1335540"/>
              <a:gd name="connsiteX476" fmla="*/ 808093 w 1036210"/>
              <a:gd name="connsiteY476" fmla="*/ 429943 h 1335540"/>
              <a:gd name="connsiteX477" fmla="*/ 804198 w 1036210"/>
              <a:gd name="connsiteY477" fmla="*/ 422909 h 1335540"/>
              <a:gd name="connsiteX478" fmla="*/ 800303 w 1036210"/>
              <a:gd name="connsiteY478" fmla="*/ 416039 h 1335540"/>
              <a:gd name="connsiteX479" fmla="*/ 795900 w 1036210"/>
              <a:gd name="connsiteY479" fmla="*/ 409333 h 1335540"/>
              <a:gd name="connsiteX480" fmla="*/ 791497 w 1036210"/>
              <a:gd name="connsiteY480" fmla="*/ 402790 h 1335540"/>
              <a:gd name="connsiteX481" fmla="*/ 787094 w 1036210"/>
              <a:gd name="connsiteY481" fmla="*/ 396247 h 1335540"/>
              <a:gd name="connsiteX482" fmla="*/ 782352 w 1036210"/>
              <a:gd name="connsiteY482" fmla="*/ 389868 h 1335540"/>
              <a:gd name="connsiteX483" fmla="*/ 777441 w 1036210"/>
              <a:gd name="connsiteY483" fmla="*/ 383652 h 1335540"/>
              <a:gd name="connsiteX484" fmla="*/ 772360 w 1036210"/>
              <a:gd name="connsiteY484" fmla="*/ 377437 h 1335540"/>
              <a:gd name="connsiteX485" fmla="*/ 767280 w 1036210"/>
              <a:gd name="connsiteY485" fmla="*/ 371548 h 1335540"/>
              <a:gd name="connsiteX486" fmla="*/ 761860 w 1036210"/>
              <a:gd name="connsiteY486" fmla="*/ 365496 h 1335540"/>
              <a:gd name="connsiteX487" fmla="*/ 756441 w 1036210"/>
              <a:gd name="connsiteY487" fmla="*/ 359771 h 1335540"/>
              <a:gd name="connsiteX488" fmla="*/ 750684 w 1036210"/>
              <a:gd name="connsiteY488" fmla="*/ 354210 h 1335540"/>
              <a:gd name="connsiteX489" fmla="*/ 744926 w 1036210"/>
              <a:gd name="connsiteY489" fmla="*/ 348648 h 1335540"/>
              <a:gd name="connsiteX490" fmla="*/ 738999 w 1036210"/>
              <a:gd name="connsiteY490" fmla="*/ 343250 h 1335540"/>
              <a:gd name="connsiteX491" fmla="*/ 732902 w 1036210"/>
              <a:gd name="connsiteY491" fmla="*/ 338016 h 1335540"/>
              <a:gd name="connsiteX492" fmla="*/ 726806 w 1036210"/>
              <a:gd name="connsiteY492" fmla="*/ 333109 h 1335540"/>
              <a:gd name="connsiteX493" fmla="*/ 720540 w 1036210"/>
              <a:gd name="connsiteY493" fmla="*/ 328202 h 1335540"/>
              <a:gd name="connsiteX494" fmla="*/ 714104 w 1036210"/>
              <a:gd name="connsiteY494" fmla="*/ 323295 h 1335540"/>
              <a:gd name="connsiteX495" fmla="*/ 707669 w 1036210"/>
              <a:gd name="connsiteY495" fmla="*/ 318715 h 1335540"/>
              <a:gd name="connsiteX496" fmla="*/ 701064 w 1036210"/>
              <a:gd name="connsiteY496" fmla="*/ 314135 h 1335540"/>
              <a:gd name="connsiteX497" fmla="*/ 694460 w 1036210"/>
              <a:gd name="connsiteY497" fmla="*/ 310046 h 1335540"/>
              <a:gd name="connsiteX498" fmla="*/ 687517 w 1036210"/>
              <a:gd name="connsiteY498" fmla="*/ 305793 h 1335540"/>
              <a:gd name="connsiteX499" fmla="*/ 680743 w 1036210"/>
              <a:gd name="connsiteY499" fmla="*/ 301867 h 1335540"/>
              <a:gd name="connsiteX500" fmla="*/ 673630 w 1036210"/>
              <a:gd name="connsiteY500" fmla="*/ 298105 h 1335540"/>
              <a:gd name="connsiteX501" fmla="*/ 666687 w 1036210"/>
              <a:gd name="connsiteY501" fmla="*/ 294343 h 1335540"/>
              <a:gd name="connsiteX502" fmla="*/ 659235 w 1036210"/>
              <a:gd name="connsiteY502" fmla="*/ 291072 h 1335540"/>
              <a:gd name="connsiteX503" fmla="*/ 652123 w 1036210"/>
              <a:gd name="connsiteY503" fmla="*/ 287637 h 1335540"/>
              <a:gd name="connsiteX504" fmla="*/ 644671 w 1036210"/>
              <a:gd name="connsiteY504" fmla="*/ 284692 h 1335540"/>
              <a:gd name="connsiteX505" fmla="*/ 637389 w 1036210"/>
              <a:gd name="connsiteY505" fmla="*/ 281585 h 1335540"/>
              <a:gd name="connsiteX506" fmla="*/ 629938 w 1036210"/>
              <a:gd name="connsiteY506" fmla="*/ 278967 h 1335540"/>
              <a:gd name="connsiteX507" fmla="*/ 622317 w 1036210"/>
              <a:gd name="connsiteY507" fmla="*/ 276350 h 1335540"/>
              <a:gd name="connsiteX508" fmla="*/ 614697 w 1036210"/>
              <a:gd name="connsiteY508" fmla="*/ 274060 h 1335540"/>
              <a:gd name="connsiteX509" fmla="*/ 607076 w 1036210"/>
              <a:gd name="connsiteY509" fmla="*/ 271770 h 1335540"/>
              <a:gd name="connsiteX510" fmla="*/ 599455 w 1036210"/>
              <a:gd name="connsiteY510" fmla="*/ 269807 h 1335540"/>
              <a:gd name="connsiteX511" fmla="*/ 591835 w 1036210"/>
              <a:gd name="connsiteY511" fmla="*/ 268172 h 1335540"/>
              <a:gd name="connsiteX512" fmla="*/ 583875 w 1036210"/>
              <a:gd name="connsiteY512" fmla="*/ 266536 h 1335540"/>
              <a:gd name="connsiteX513" fmla="*/ 576085 w 1036210"/>
              <a:gd name="connsiteY513" fmla="*/ 265064 h 1335540"/>
              <a:gd name="connsiteX514" fmla="*/ 568295 w 1036210"/>
              <a:gd name="connsiteY514" fmla="*/ 263919 h 1335540"/>
              <a:gd name="connsiteX515" fmla="*/ 560505 w 1036210"/>
              <a:gd name="connsiteY515" fmla="*/ 262774 h 1335540"/>
              <a:gd name="connsiteX516" fmla="*/ 552546 w 1036210"/>
              <a:gd name="connsiteY516" fmla="*/ 261956 h 1335540"/>
              <a:gd name="connsiteX517" fmla="*/ 544756 w 1036210"/>
              <a:gd name="connsiteY517" fmla="*/ 261465 h 1335540"/>
              <a:gd name="connsiteX518" fmla="*/ 536966 w 1036210"/>
              <a:gd name="connsiteY518" fmla="*/ 260975 h 1335540"/>
              <a:gd name="connsiteX519" fmla="*/ 529176 w 1036210"/>
              <a:gd name="connsiteY519" fmla="*/ 260811 h 1335540"/>
              <a:gd name="connsiteX520" fmla="*/ 509791 w 1036210"/>
              <a:gd name="connsiteY520" fmla="*/ 227108 h 1335540"/>
              <a:gd name="connsiteX521" fmla="*/ 518947 w 1036210"/>
              <a:gd name="connsiteY521" fmla="*/ 227272 h 1335540"/>
              <a:gd name="connsiteX522" fmla="*/ 528272 w 1036210"/>
              <a:gd name="connsiteY522" fmla="*/ 227599 h 1335540"/>
              <a:gd name="connsiteX523" fmla="*/ 537597 w 1036210"/>
              <a:gd name="connsiteY523" fmla="*/ 228254 h 1335540"/>
              <a:gd name="connsiteX524" fmla="*/ 546583 w 1036210"/>
              <a:gd name="connsiteY524" fmla="*/ 228908 h 1335540"/>
              <a:gd name="connsiteX525" fmla="*/ 555909 w 1036210"/>
              <a:gd name="connsiteY525" fmla="*/ 229890 h 1335540"/>
              <a:gd name="connsiteX526" fmla="*/ 564725 w 1036210"/>
              <a:gd name="connsiteY526" fmla="*/ 231199 h 1335540"/>
              <a:gd name="connsiteX527" fmla="*/ 573881 w 1036210"/>
              <a:gd name="connsiteY527" fmla="*/ 232672 h 1335540"/>
              <a:gd name="connsiteX528" fmla="*/ 582698 w 1036210"/>
              <a:gd name="connsiteY528" fmla="*/ 234308 h 1335540"/>
              <a:gd name="connsiteX529" fmla="*/ 591684 w 1036210"/>
              <a:gd name="connsiteY529" fmla="*/ 236272 h 1335540"/>
              <a:gd name="connsiteX530" fmla="*/ 600331 w 1036210"/>
              <a:gd name="connsiteY530" fmla="*/ 238235 h 1335540"/>
              <a:gd name="connsiteX531" fmla="*/ 608808 w 1036210"/>
              <a:gd name="connsiteY531" fmla="*/ 240363 h 1335540"/>
              <a:gd name="connsiteX532" fmla="*/ 617455 w 1036210"/>
              <a:gd name="connsiteY532" fmla="*/ 242981 h 1335540"/>
              <a:gd name="connsiteX533" fmla="*/ 625933 w 1036210"/>
              <a:gd name="connsiteY533" fmla="*/ 245599 h 1335540"/>
              <a:gd name="connsiteX534" fmla="*/ 634240 w 1036210"/>
              <a:gd name="connsiteY534" fmla="*/ 248545 h 1335540"/>
              <a:gd name="connsiteX535" fmla="*/ 642718 w 1036210"/>
              <a:gd name="connsiteY535" fmla="*/ 251490 h 1335540"/>
              <a:gd name="connsiteX536" fmla="*/ 650856 w 1036210"/>
              <a:gd name="connsiteY536" fmla="*/ 254763 h 1335540"/>
              <a:gd name="connsiteX537" fmla="*/ 658825 w 1036210"/>
              <a:gd name="connsiteY537" fmla="*/ 258036 h 1335540"/>
              <a:gd name="connsiteX538" fmla="*/ 666964 w 1036210"/>
              <a:gd name="connsiteY538" fmla="*/ 261799 h 1335540"/>
              <a:gd name="connsiteX539" fmla="*/ 674763 w 1036210"/>
              <a:gd name="connsiteY539" fmla="*/ 265400 h 1335540"/>
              <a:gd name="connsiteX540" fmla="*/ 682393 w 1036210"/>
              <a:gd name="connsiteY540" fmla="*/ 269491 h 1335540"/>
              <a:gd name="connsiteX541" fmla="*/ 690022 w 1036210"/>
              <a:gd name="connsiteY541" fmla="*/ 273581 h 1335540"/>
              <a:gd name="connsiteX542" fmla="*/ 697652 w 1036210"/>
              <a:gd name="connsiteY542" fmla="*/ 277836 h 1335540"/>
              <a:gd name="connsiteX543" fmla="*/ 705113 w 1036210"/>
              <a:gd name="connsiteY543" fmla="*/ 282254 h 1335540"/>
              <a:gd name="connsiteX544" fmla="*/ 712403 w 1036210"/>
              <a:gd name="connsiteY544" fmla="*/ 287000 h 1335540"/>
              <a:gd name="connsiteX545" fmla="*/ 719524 w 1036210"/>
              <a:gd name="connsiteY545" fmla="*/ 291745 h 1335540"/>
              <a:gd name="connsiteX546" fmla="*/ 726645 w 1036210"/>
              <a:gd name="connsiteY546" fmla="*/ 296818 h 1335540"/>
              <a:gd name="connsiteX547" fmla="*/ 733427 w 1036210"/>
              <a:gd name="connsiteY547" fmla="*/ 301727 h 1335540"/>
              <a:gd name="connsiteX548" fmla="*/ 740209 w 1036210"/>
              <a:gd name="connsiteY548" fmla="*/ 307127 h 1335540"/>
              <a:gd name="connsiteX549" fmla="*/ 746821 w 1036210"/>
              <a:gd name="connsiteY549" fmla="*/ 312528 h 1335540"/>
              <a:gd name="connsiteX550" fmla="*/ 753434 w 1036210"/>
              <a:gd name="connsiteY550" fmla="*/ 318091 h 1335540"/>
              <a:gd name="connsiteX551" fmla="*/ 759707 w 1036210"/>
              <a:gd name="connsiteY551" fmla="*/ 323818 h 1335540"/>
              <a:gd name="connsiteX552" fmla="*/ 765981 w 1036210"/>
              <a:gd name="connsiteY552" fmla="*/ 329710 h 1335540"/>
              <a:gd name="connsiteX553" fmla="*/ 772084 w 1036210"/>
              <a:gd name="connsiteY553" fmla="*/ 335764 h 1335540"/>
              <a:gd name="connsiteX554" fmla="*/ 778018 w 1036210"/>
              <a:gd name="connsiteY554" fmla="*/ 341818 h 1335540"/>
              <a:gd name="connsiteX555" fmla="*/ 783783 w 1036210"/>
              <a:gd name="connsiteY555" fmla="*/ 348200 h 1335540"/>
              <a:gd name="connsiteX556" fmla="*/ 789379 w 1036210"/>
              <a:gd name="connsiteY556" fmla="*/ 354582 h 1335540"/>
              <a:gd name="connsiteX557" fmla="*/ 794974 w 1036210"/>
              <a:gd name="connsiteY557" fmla="*/ 361128 h 1335540"/>
              <a:gd name="connsiteX558" fmla="*/ 800230 w 1036210"/>
              <a:gd name="connsiteY558" fmla="*/ 367673 h 1335540"/>
              <a:gd name="connsiteX559" fmla="*/ 805486 w 1036210"/>
              <a:gd name="connsiteY559" fmla="*/ 374546 h 1335540"/>
              <a:gd name="connsiteX560" fmla="*/ 810233 w 1036210"/>
              <a:gd name="connsiteY560" fmla="*/ 381583 h 1335540"/>
              <a:gd name="connsiteX561" fmla="*/ 815150 w 1036210"/>
              <a:gd name="connsiteY561" fmla="*/ 388619 h 1335540"/>
              <a:gd name="connsiteX562" fmla="*/ 819728 w 1036210"/>
              <a:gd name="connsiteY562" fmla="*/ 395655 h 1335540"/>
              <a:gd name="connsiteX563" fmla="*/ 824306 w 1036210"/>
              <a:gd name="connsiteY563" fmla="*/ 403020 h 1335540"/>
              <a:gd name="connsiteX564" fmla="*/ 828375 w 1036210"/>
              <a:gd name="connsiteY564" fmla="*/ 410383 h 1335540"/>
              <a:gd name="connsiteX565" fmla="*/ 832614 w 1036210"/>
              <a:gd name="connsiteY565" fmla="*/ 417911 h 1335540"/>
              <a:gd name="connsiteX566" fmla="*/ 836513 w 1036210"/>
              <a:gd name="connsiteY566" fmla="*/ 425438 h 1335540"/>
              <a:gd name="connsiteX567" fmla="*/ 840244 w 1036210"/>
              <a:gd name="connsiteY567" fmla="*/ 433129 h 1335540"/>
              <a:gd name="connsiteX568" fmla="*/ 843804 w 1036210"/>
              <a:gd name="connsiteY568" fmla="*/ 440820 h 1335540"/>
              <a:gd name="connsiteX569" fmla="*/ 847026 w 1036210"/>
              <a:gd name="connsiteY569" fmla="*/ 448838 h 1335540"/>
              <a:gd name="connsiteX570" fmla="*/ 850247 w 1036210"/>
              <a:gd name="connsiteY570" fmla="*/ 456857 h 1335540"/>
              <a:gd name="connsiteX571" fmla="*/ 853129 w 1036210"/>
              <a:gd name="connsiteY571" fmla="*/ 464875 h 1335540"/>
              <a:gd name="connsiteX572" fmla="*/ 856012 w 1036210"/>
              <a:gd name="connsiteY572" fmla="*/ 473220 h 1335540"/>
              <a:gd name="connsiteX573" fmla="*/ 858555 w 1036210"/>
              <a:gd name="connsiteY573" fmla="*/ 481402 h 1335540"/>
              <a:gd name="connsiteX574" fmla="*/ 860759 w 1036210"/>
              <a:gd name="connsiteY574" fmla="*/ 489584 h 1335540"/>
              <a:gd name="connsiteX575" fmla="*/ 862963 w 1036210"/>
              <a:gd name="connsiteY575" fmla="*/ 498093 h 1335540"/>
              <a:gd name="connsiteX576" fmla="*/ 864828 w 1036210"/>
              <a:gd name="connsiteY576" fmla="*/ 506603 h 1335540"/>
              <a:gd name="connsiteX577" fmla="*/ 866524 w 1036210"/>
              <a:gd name="connsiteY577" fmla="*/ 515275 h 1335540"/>
              <a:gd name="connsiteX578" fmla="*/ 868219 w 1036210"/>
              <a:gd name="connsiteY578" fmla="*/ 523948 h 1335540"/>
              <a:gd name="connsiteX579" fmla="*/ 869406 w 1036210"/>
              <a:gd name="connsiteY579" fmla="*/ 532457 h 1335540"/>
              <a:gd name="connsiteX580" fmla="*/ 870423 w 1036210"/>
              <a:gd name="connsiteY580" fmla="*/ 541457 h 1335540"/>
              <a:gd name="connsiteX581" fmla="*/ 871101 w 1036210"/>
              <a:gd name="connsiteY581" fmla="*/ 550130 h 1335540"/>
              <a:gd name="connsiteX582" fmla="*/ 871780 w 1036210"/>
              <a:gd name="connsiteY582" fmla="*/ 559130 h 1335540"/>
              <a:gd name="connsiteX583" fmla="*/ 872119 w 1036210"/>
              <a:gd name="connsiteY583" fmla="*/ 568130 h 1335540"/>
              <a:gd name="connsiteX584" fmla="*/ 872288 w 1036210"/>
              <a:gd name="connsiteY584" fmla="*/ 577131 h 1335540"/>
              <a:gd name="connsiteX585" fmla="*/ 872119 w 1036210"/>
              <a:gd name="connsiteY585" fmla="*/ 583349 h 1335540"/>
              <a:gd name="connsiteX586" fmla="*/ 871949 w 1036210"/>
              <a:gd name="connsiteY586" fmla="*/ 589567 h 1335540"/>
              <a:gd name="connsiteX587" fmla="*/ 871780 w 1036210"/>
              <a:gd name="connsiteY587" fmla="*/ 595622 h 1335540"/>
              <a:gd name="connsiteX588" fmla="*/ 871271 w 1036210"/>
              <a:gd name="connsiteY588" fmla="*/ 601676 h 1335540"/>
              <a:gd name="connsiteX589" fmla="*/ 870932 w 1036210"/>
              <a:gd name="connsiteY589" fmla="*/ 607895 h 1335540"/>
              <a:gd name="connsiteX590" fmla="*/ 870254 w 1036210"/>
              <a:gd name="connsiteY590" fmla="*/ 613949 h 1335540"/>
              <a:gd name="connsiteX591" fmla="*/ 869576 w 1036210"/>
              <a:gd name="connsiteY591" fmla="*/ 619840 h 1335540"/>
              <a:gd name="connsiteX592" fmla="*/ 868897 w 1036210"/>
              <a:gd name="connsiteY592" fmla="*/ 625895 h 1335540"/>
              <a:gd name="connsiteX593" fmla="*/ 867880 w 1036210"/>
              <a:gd name="connsiteY593" fmla="*/ 631786 h 1335540"/>
              <a:gd name="connsiteX594" fmla="*/ 866693 w 1036210"/>
              <a:gd name="connsiteY594" fmla="*/ 637677 h 1335540"/>
              <a:gd name="connsiteX595" fmla="*/ 865676 w 1036210"/>
              <a:gd name="connsiteY595" fmla="*/ 643567 h 1335540"/>
              <a:gd name="connsiteX596" fmla="*/ 864489 w 1036210"/>
              <a:gd name="connsiteY596" fmla="*/ 649459 h 1335540"/>
              <a:gd name="connsiteX597" fmla="*/ 863302 w 1036210"/>
              <a:gd name="connsiteY597" fmla="*/ 655350 h 1335540"/>
              <a:gd name="connsiteX598" fmla="*/ 861776 w 1036210"/>
              <a:gd name="connsiteY598" fmla="*/ 661077 h 1335540"/>
              <a:gd name="connsiteX599" fmla="*/ 860250 w 1036210"/>
              <a:gd name="connsiteY599" fmla="*/ 666804 h 1335540"/>
              <a:gd name="connsiteX600" fmla="*/ 858555 w 1036210"/>
              <a:gd name="connsiteY600" fmla="*/ 672532 h 1335540"/>
              <a:gd name="connsiteX601" fmla="*/ 855164 w 1036210"/>
              <a:gd name="connsiteY601" fmla="*/ 683659 h 1335540"/>
              <a:gd name="connsiteX602" fmla="*/ 851264 w 1036210"/>
              <a:gd name="connsiteY602" fmla="*/ 694786 h 1335540"/>
              <a:gd name="connsiteX603" fmla="*/ 846856 w 1036210"/>
              <a:gd name="connsiteY603" fmla="*/ 705750 h 1335540"/>
              <a:gd name="connsiteX604" fmla="*/ 842448 w 1036210"/>
              <a:gd name="connsiteY604" fmla="*/ 716550 h 1335540"/>
              <a:gd name="connsiteX605" fmla="*/ 837361 w 1036210"/>
              <a:gd name="connsiteY605" fmla="*/ 727187 h 1335540"/>
              <a:gd name="connsiteX606" fmla="*/ 831935 w 1036210"/>
              <a:gd name="connsiteY606" fmla="*/ 737496 h 1335540"/>
              <a:gd name="connsiteX607" fmla="*/ 826340 w 1036210"/>
              <a:gd name="connsiteY607" fmla="*/ 747805 h 1335540"/>
              <a:gd name="connsiteX608" fmla="*/ 820236 w 1036210"/>
              <a:gd name="connsiteY608" fmla="*/ 757787 h 1335540"/>
              <a:gd name="connsiteX609" fmla="*/ 820236 w 1036210"/>
              <a:gd name="connsiteY609" fmla="*/ 757951 h 1335540"/>
              <a:gd name="connsiteX610" fmla="*/ 820067 w 1036210"/>
              <a:gd name="connsiteY610" fmla="*/ 758114 h 1335540"/>
              <a:gd name="connsiteX611" fmla="*/ 820067 w 1036210"/>
              <a:gd name="connsiteY611" fmla="*/ 758278 h 1335540"/>
              <a:gd name="connsiteX612" fmla="*/ 819898 w 1036210"/>
              <a:gd name="connsiteY612" fmla="*/ 758606 h 1335540"/>
              <a:gd name="connsiteX613" fmla="*/ 815829 w 1036210"/>
              <a:gd name="connsiteY613" fmla="*/ 765642 h 1335540"/>
              <a:gd name="connsiteX614" fmla="*/ 811929 w 1036210"/>
              <a:gd name="connsiteY614" fmla="*/ 772678 h 1335540"/>
              <a:gd name="connsiteX615" fmla="*/ 807520 w 1036210"/>
              <a:gd name="connsiteY615" fmla="*/ 779387 h 1335540"/>
              <a:gd name="connsiteX616" fmla="*/ 803112 w 1036210"/>
              <a:gd name="connsiteY616" fmla="*/ 785933 h 1335540"/>
              <a:gd name="connsiteX617" fmla="*/ 798534 w 1036210"/>
              <a:gd name="connsiteY617" fmla="*/ 792478 h 1335540"/>
              <a:gd name="connsiteX618" fmla="*/ 793956 w 1036210"/>
              <a:gd name="connsiteY618" fmla="*/ 798860 h 1335540"/>
              <a:gd name="connsiteX619" fmla="*/ 784292 w 1036210"/>
              <a:gd name="connsiteY619" fmla="*/ 811624 h 1335540"/>
              <a:gd name="connsiteX620" fmla="*/ 774628 w 1036210"/>
              <a:gd name="connsiteY620" fmla="*/ 824224 h 1335540"/>
              <a:gd name="connsiteX621" fmla="*/ 764624 w 1036210"/>
              <a:gd name="connsiteY621" fmla="*/ 837152 h 1335540"/>
              <a:gd name="connsiteX622" fmla="*/ 759707 w 1036210"/>
              <a:gd name="connsiteY622" fmla="*/ 843697 h 1335540"/>
              <a:gd name="connsiteX623" fmla="*/ 755130 w 1036210"/>
              <a:gd name="connsiteY623" fmla="*/ 850570 h 1335540"/>
              <a:gd name="connsiteX624" fmla="*/ 750382 w 1036210"/>
              <a:gd name="connsiteY624" fmla="*/ 857443 h 1335540"/>
              <a:gd name="connsiteX625" fmla="*/ 745635 w 1036210"/>
              <a:gd name="connsiteY625" fmla="*/ 864480 h 1335540"/>
              <a:gd name="connsiteX626" fmla="*/ 741057 w 1036210"/>
              <a:gd name="connsiteY626" fmla="*/ 872007 h 1335540"/>
              <a:gd name="connsiteX627" fmla="*/ 736818 w 1036210"/>
              <a:gd name="connsiteY627" fmla="*/ 879698 h 1335540"/>
              <a:gd name="connsiteX628" fmla="*/ 732580 w 1036210"/>
              <a:gd name="connsiteY628" fmla="*/ 887552 h 1335540"/>
              <a:gd name="connsiteX629" fmla="*/ 728340 w 1036210"/>
              <a:gd name="connsiteY629" fmla="*/ 895734 h 1335540"/>
              <a:gd name="connsiteX630" fmla="*/ 724611 w 1036210"/>
              <a:gd name="connsiteY630" fmla="*/ 904407 h 1335540"/>
              <a:gd name="connsiteX631" fmla="*/ 720881 w 1036210"/>
              <a:gd name="connsiteY631" fmla="*/ 913407 h 1335540"/>
              <a:gd name="connsiteX632" fmla="*/ 717489 w 1036210"/>
              <a:gd name="connsiteY632" fmla="*/ 922898 h 1335540"/>
              <a:gd name="connsiteX633" fmla="*/ 714268 w 1036210"/>
              <a:gd name="connsiteY633" fmla="*/ 932717 h 1335540"/>
              <a:gd name="connsiteX634" fmla="*/ 711555 w 1036210"/>
              <a:gd name="connsiteY634" fmla="*/ 943026 h 1335540"/>
              <a:gd name="connsiteX635" fmla="*/ 710029 w 1036210"/>
              <a:gd name="connsiteY635" fmla="*/ 948426 h 1335540"/>
              <a:gd name="connsiteX636" fmla="*/ 708842 w 1036210"/>
              <a:gd name="connsiteY636" fmla="*/ 953826 h 1335540"/>
              <a:gd name="connsiteX637" fmla="*/ 707655 w 1036210"/>
              <a:gd name="connsiteY637" fmla="*/ 959390 h 1335540"/>
              <a:gd name="connsiteX638" fmla="*/ 706638 w 1036210"/>
              <a:gd name="connsiteY638" fmla="*/ 965281 h 1335540"/>
              <a:gd name="connsiteX639" fmla="*/ 705621 w 1036210"/>
              <a:gd name="connsiteY639" fmla="*/ 971171 h 1335540"/>
              <a:gd name="connsiteX640" fmla="*/ 704603 w 1036210"/>
              <a:gd name="connsiteY640" fmla="*/ 977226 h 1335540"/>
              <a:gd name="connsiteX641" fmla="*/ 703586 w 1036210"/>
              <a:gd name="connsiteY641" fmla="*/ 983281 h 1335540"/>
              <a:gd name="connsiteX642" fmla="*/ 702908 w 1036210"/>
              <a:gd name="connsiteY642" fmla="*/ 989663 h 1335540"/>
              <a:gd name="connsiteX643" fmla="*/ 702230 w 1036210"/>
              <a:gd name="connsiteY643" fmla="*/ 996208 h 1335540"/>
              <a:gd name="connsiteX644" fmla="*/ 701721 w 1036210"/>
              <a:gd name="connsiteY644" fmla="*/ 1002754 h 1335540"/>
              <a:gd name="connsiteX645" fmla="*/ 701382 w 1036210"/>
              <a:gd name="connsiteY645" fmla="*/ 1009626 h 1335540"/>
              <a:gd name="connsiteX646" fmla="*/ 700873 w 1036210"/>
              <a:gd name="connsiteY646" fmla="*/ 1016499 h 1335540"/>
              <a:gd name="connsiteX647" fmla="*/ 700704 w 1036210"/>
              <a:gd name="connsiteY647" fmla="*/ 1023863 h 1335540"/>
              <a:gd name="connsiteX648" fmla="*/ 700534 w 1036210"/>
              <a:gd name="connsiteY648" fmla="*/ 1031063 h 1335540"/>
              <a:gd name="connsiteX649" fmla="*/ 700365 w 1036210"/>
              <a:gd name="connsiteY649" fmla="*/ 1033845 h 1335540"/>
              <a:gd name="connsiteX650" fmla="*/ 699856 w 1036210"/>
              <a:gd name="connsiteY650" fmla="*/ 1036791 h 1335540"/>
              <a:gd name="connsiteX651" fmla="*/ 699178 w 1036210"/>
              <a:gd name="connsiteY651" fmla="*/ 1039572 h 1335540"/>
              <a:gd name="connsiteX652" fmla="*/ 698161 w 1036210"/>
              <a:gd name="connsiteY652" fmla="*/ 1042354 h 1335540"/>
              <a:gd name="connsiteX653" fmla="*/ 696804 w 1036210"/>
              <a:gd name="connsiteY653" fmla="*/ 1044645 h 1335540"/>
              <a:gd name="connsiteX654" fmla="*/ 695279 w 1036210"/>
              <a:gd name="connsiteY654" fmla="*/ 1047100 h 1335540"/>
              <a:gd name="connsiteX655" fmla="*/ 693583 w 1036210"/>
              <a:gd name="connsiteY655" fmla="*/ 1049391 h 1335540"/>
              <a:gd name="connsiteX656" fmla="*/ 691548 w 1036210"/>
              <a:gd name="connsiteY656" fmla="*/ 1051354 h 1335540"/>
              <a:gd name="connsiteX657" fmla="*/ 689514 w 1036210"/>
              <a:gd name="connsiteY657" fmla="*/ 1053154 h 1335540"/>
              <a:gd name="connsiteX658" fmla="*/ 687310 w 1036210"/>
              <a:gd name="connsiteY658" fmla="*/ 1054954 h 1335540"/>
              <a:gd name="connsiteX659" fmla="*/ 684766 w 1036210"/>
              <a:gd name="connsiteY659" fmla="*/ 1056264 h 1335540"/>
              <a:gd name="connsiteX660" fmla="*/ 682223 w 1036210"/>
              <a:gd name="connsiteY660" fmla="*/ 1057573 h 1335540"/>
              <a:gd name="connsiteX661" fmla="*/ 679510 w 1036210"/>
              <a:gd name="connsiteY661" fmla="*/ 1058391 h 1335540"/>
              <a:gd name="connsiteX662" fmla="*/ 676628 w 1036210"/>
              <a:gd name="connsiteY662" fmla="*/ 1059209 h 1335540"/>
              <a:gd name="connsiteX663" fmla="*/ 673746 w 1036210"/>
              <a:gd name="connsiteY663" fmla="*/ 1059700 h 1335540"/>
              <a:gd name="connsiteX664" fmla="*/ 670524 w 1036210"/>
              <a:gd name="connsiteY664" fmla="*/ 1059864 h 1335540"/>
              <a:gd name="connsiteX665" fmla="*/ 509791 w 1036210"/>
              <a:gd name="connsiteY665" fmla="*/ 1059864 h 1335540"/>
              <a:gd name="connsiteX666" fmla="*/ 348719 w 1036210"/>
              <a:gd name="connsiteY666" fmla="*/ 1059864 h 1335540"/>
              <a:gd name="connsiteX667" fmla="*/ 345498 w 1036210"/>
              <a:gd name="connsiteY667" fmla="*/ 1059700 h 1335540"/>
              <a:gd name="connsiteX668" fmla="*/ 342615 w 1036210"/>
              <a:gd name="connsiteY668" fmla="*/ 1059209 h 1335540"/>
              <a:gd name="connsiteX669" fmla="*/ 339733 w 1036210"/>
              <a:gd name="connsiteY669" fmla="*/ 1058391 h 1335540"/>
              <a:gd name="connsiteX670" fmla="*/ 337020 w 1036210"/>
              <a:gd name="connsiteY670" fmla="*/ 1057573 h 1335540"/>
              <a:gd name="connsiteX671" fmla="*/ 334477 w 1036210"/>
              <a:gd name="connsiteY671" fmla="*/ 1056264 h 1335540"/>
              <a:gd name="connsiteX672" fmla="*/ 331934 w 1036210"/>
              <a:gd name="connsiteY672" fmla="*/ 1054954 h 1335540"/>
              <a:gd name="connsiteX673" fmla="*/ 329729 w 1036210"/>
              <a:gd name="connsiteY673" fmla="*/ 1053154 h 1335540"/>
              <a:gd name="connsiteX674" fmla="*/ 327525 w 1036210"/>
              <a:gd name="connsiteY674" fmla="*/ 1051354 h 1335540"/>
              <a:gd name="connsiteX675" fmla="*/ 325660 w 1036210"/>
              <a:gd name="connsiteY675" fmla="*/ 1049391 h 1335540"/>
              <a:gd name="connsiteX676" fmla="*/ 323965 w 1036210"/>
              <a:gd name="connsiteY676" fmla="*/ 1047100 h 1335540"/>
              <a:gd name="connsiteX677" fmla="*/ 322438 w 1036210"/>
              <a:gd name="connsiteY677" fmla="*/ 1044809 h 1335540"/>
              <a:gd name="connsiteX678" fmla="*/ 321082 w 1036210"/>
              <a:gd name="connsiteY678" fmla="*/ 1042354 h 1335540"/>
              <a:gd name="connsiteX679" fmla="*/ 320065 w 1036210"/>
              <a:gd name="connsiteY679" fmla="*/ 1039572 h 1335540"/>
              <a:gd name="connsiteX680" fmla="*/ 319387 w 1036210"/>
              <a:gd name="connsiteY680" fmla="*/ 1036954 h 1335540"/>
              <a:gd name="connsiteX681" fmla="*/ 318878 w 1036210"/>
              <a:gd name="connsiteY681" fmla="*/ 1034009 h 1335540"/>
              <a:gd name="connsiteX682" fmla="*/ 318708 w 1036210"/>
              <a:gd name="connsiteY682" fmla="*/ 1031063 h 1335540"/>
              <a:gd name="connsiteX683" fmla="*/ 318539 w 1036210"/>
              <a:gd name="connsiteY683" fmla="*/ 1023863 h 1335540"/>
              <a:gd name="connsiteX684" fmla="*/ 318369 w 1036210"/>
              <a:gd name="connsiteY684" fmla="*/ 1016499 h 1335540"/>
              <a:gd name="connsiteX685" fmla="*/ 318031 w 1036210"/>
              <a:gd name="connsiteY685" fmla="*/ 1009626 h 1335540"/>
              <a:gd name="connsiteX686" fmla="*/ 317522 w 1036210"/>
              <a:gd name="connsiteY686" fmla="*/ 1002754 h 1335540"/>
              <a:gd name="connsiteX687" fmla="*/ 317013 w 1036210"/>
              <a:gd name="connsiteY687" fmla="*/ 996208 h 1335540"/>
              <a:gd name="connsiteX688" fmla="*/ 316335 w 1036210"/>
              <a:gd name="connsiteY688" fmla="*/ 989663 h 1335540"/>
              <a:gd name="connsiteX689" fmla="*/ 315656 w 1036210"/>
              <a:gd name="connsiteY689" fmla="*/ 983281 h 1335540"/>
              <a:gd name="connsiteX690" fmla="*/ 314639 w 1036210"/>
              <a:gd name="connsiteY690" fmla="*/ 977226 h 1335540"/>
              <a:gd name="connsiteX691" fmla="*/ 313622 w 1036210"/>
              <a:gd name="connsiteY691" fmla="*/ 971171 h 1335540"/>
              <a:gd name="connsiteX692" fmla="*/ 312774 w 1036210"/>
              <a:gd name="connsiteY692" fmla="*/ 965281 h 1335540"/>
              <a:gd name="connsiteX693" fmla="*/ 311587 w 1036210"/>
              <a:gd name="connsiteY693" fmla="*/ 959553 h 1335540"/>
              <a:gd name="connsiteX694" fmla="*/ 310401 w 1036210"/>
              <a:gd name="connsiteY694" fmla="*/ 953826 h 1335540"/>
              <a:gd name="connsiteX695" fmla="*/ 309214 w 1036210"/>
              <a:gd name="connsiteY695" fmla="*/ 948426 h 1335540"/>
              <a:gd name="connsiteX696" fmla="*/ 307857 w 1036210"/>
              <a:gd name="connsiteY696" fmla="*/ 943026 h 1335540"/>
              <a:gd name="connsiteX697" fmla="*/ 304975 w 1036210"/>
              <a:gd name="connsiteY697" fmla="*/ 932717 h 1335540"/>
              <a:gd name="connsiteX698" fmla="*/ 301753 w 1036210"/>
              <a:gd name="connsiteY698" fmla="*/ 922898 h 1335540"/>
              <a:gd name="connsiteX699" fmla="*/ 298363 w 1036210"/>
              <a:gd name="connsiteY699" fmla="*/ 913407 h 1335540"/>
              <a:gd name="connsiteX700" fmla="*/ 294633 w 1036210"/>
              <a:gd name="connsiteY700" fmla="*/ 904407 h 1335540"/>
              <a:gd name="connsiteX701" fmla="*/ 290902 w 1036210"/>
              <a:gd name="connsiteY701" fmla="*/ 895734 h 1335540"/>
              <a:gd name="connsiteX702" fmla="*/ 286833 w 1036210"/>
              <a:gd name="connsiteY702" fmla="*/ 887552 h 1335540"/>
              <a:gd name="connsiteX703" fmla="*/ 282425 w 1036210"/>
              <a:gd name="connsiteY703" fmla="*/ 879698 h 1335540"/>
              <a:gd name="connsiteX704" fmla="*/ 278186 w 1036210"/>
              <a:gd name="connsiteY704" fmla="*/ 872007 h 1335540"/>
              <a:gd name="connsiteX705" fmla="*/ 273608 w 1036210"/>
              <a:gd name="connsiteY705" fmla="*/ 864480 h 1335540"/>
              <a:gd name="connsiteX706" fmla="*/ 268861 w 1036210"/>
              <a:gd name="connsiteY706" fmla="*/ 857443 h 1335540"/>
              <a:gd name="connsiteX707" fmla="*/ 264114 w 1036210"/>
              <a:gd name="connsiteY707" fmla="*/ 850570 h 1335540"/>
              <a:gd name="connsiteX708" fmla="*/ 259536 w 1036210"/>
              <a:gd name="connsiteY708" fmla="*/ 843697 h 1335540"/>
              <a:gd name="connsiteX709" fmla="*/ 254619 w 1036210"/>
              <a:gd name="connsiteY709" fmla="*/ 837152 h 1335540"/>
              <a:gd name="connsiteX710" fmla="*/ 244785 w 1036210"/>
              <a:gd name="connsiteY710" fmla="*/ 824224 h 1335540"/>
              <a:gd name="connsiteX711" fmla="*/ 234951 w 1036210"/>
              <a:gd name="connsiteY711" fmla="*/ 811624 h 1335540"/>
              <a:gd name="connsiteX712" fmla="*/ 225287 w 1036210"/>
              <a:gd name="connsiteY712" fmla="*/ 798860 h 1335540"/>
              <a:gd name="connsiteX713" fmla="*/ 220709 w 1036210"/>
              <a:gd name="connsiteY713" fmla="*/ 792478 h 1335540"/>
              <a:gd name="connsiteX714" fmla="*/ 216131 w 1036210"/>
              <a:gd name="connsiteY714" fmla="*/ 785933 h 1335540"/>
              <a:gd name="connsiteX715" fmla="*/ 211722 w 1036210"/>
              <a:gd name="connsiteY715" fmla="*/ 779387 h 1335540"/>
              <a:gd name="connsiteX716" fmla="*/ 207315 w 1036210"/>
              <a:gd name="connsiteY716" fmla="*/ 772678 h 1335540"/>
              <a:gd name="connsiteX717" fmla="*/ 203415 w 1036210"/>
              <a:gd name="connsiteY717" fmla="*/ 765642 h 1335540"/>
              <a:gd name="connsiteX718" fmla="*/ 199346 w 1036210"/>
              <a:gd name="connsiteY718" fmla="*/ 758606 h 1335540"/>
              <a:gd name="connsiteX719" fmla="*/ 199176 w 1036210"/>
              <a:gd name="connsiteY719" fmla="*/ 758278 h 1335540"/>
              <a:gd name="connsiteX720" fmla="*/ 199006 w 1036210"/>
              <a:gd name="connsiteY720" fmla="*/ 758114 h 1335540"/>
              <a:gd name="connsiteX721" fmla="*/ 199176 w 1036210"/>
              <a:gd name="connsiteY721" fmla="*/ 758114 h 1335540"/>
              <a:gd name="connsiteX722" fmla="*/ 199176 w 1036210"/>
              <a:gd name="connsiteY722" fmla="*/ 757951 h 1335540"/>
              <a:gd name="connsiteX723" fmla="*/ 199006 w 1036210"/>
              <a:gd name="connsiteY723" fmla="*/ 757787 h 1335540"/>
              <a:gd name="connsiteX724" fmla="*/ 192903 w 1036210"/>
              <a:gd name="connsiteY724" fmla="*/ 747805 h 1335540"/>
              <a:gd name="connsiteX725" fmla="*/ 187307 w 1036210"/>
              <a:gd name="connsiteY725" fmla="*/ 737496 h 1335540"/>
              <a:gd name="connsiteX726" fmla="*/ 181882 w 1036210"/>
              <a:gd name="connsiteY726" fmla="*/ 727187 h 1335540"/>
              <a:gd name="connsiteX727" fmla="*/ 176796 w 1036210"/>
              <a:gd name="connsiteY727" fmla="*/ 716550 h 1335540"/>
              <a:gd name="connsiteX728" fmla="*/ 172387 w 1036210"/>
              <a:gd name="connsiteY728" fmla="*/ 705750 h 1335540"/>
              <a:gd name="connsiteX729" fmla="*/ 167979 w 1036210"/>
              <a:gd name="connsiteY729" fmla="*/ 694786 h 1335540"/>
              <a:gd name="connsiteX730" fmla="*/ 164079 w 1036210"/>
              <a:gd name="connsiteY730" fmla="*/ 683659 h 1335540"/>
              <a:gd name="connsiteX731" fmla="*/ 160688 w 1036210"/>
              <a:gd name="connsiteY731" fmla="*/ 672532 h 1335540"/>
              <a:gd name="connsiteX732" fmla="*/ 158993 w 1036210"/>
              <a:gd name="connsiteY732" fmla="*/ 666804 h 1335540"/>
              <a:gd name="connsiteX733" fmla="*/ 157467 w 1036210"/>
              <a:gd name="connsiteY733" fmla="*/ 661077 h 1335540"/>
              <a:gd name="connsiteX734" fmla="*/ 156110 w 1036210"/>
              <a:gd name="connsiteY734" fmla="*/ 655350 h 1335540"/>
              <a:gd name="connsiteX735" fmla="*/ 154754 w 1036210"/>
              <a:gd name="connsiteY735" fmla="*/ 649459 h 1335540"/>
              <a:gd name="connsiteX736" fmla="*/ 153567 w 1036210"/>
              <a:gd name="connsiteY736" fmla="*/ 643567 h 1335540"/>
              <a:gd name="connsiteX737" fmla="*/ 152550 w 1036210"/>
              <a:gd name="connsiteY737" fmla="*/ 637677 h 1335540"/>
              <a:gd name="connsiteX738" fmla="*/ 151363 w 1036210"/>
              <a:gd name="connsiteY738" fmla="*/ 631786 h 1335540"/>
              <a:gd name="connsiteX739" fmla="*/ 150515 w 1036210"/>
              <a:gd name="connsiteY739" fmla="*/ 625895 h 1335540"/>
              <a:gd name="connsiteX740" fmla="*/ 149668 w 1036210"/>
              <a:gd name="connsiteY740" fmla="*/ 619840 h 1335540"/>
              <a:gd name="connsiteX741" fmla="*/ 148989 w 1036210"/>
              <a:gd name="connsiteY741" fmla="*/ 613949 h 1335540"/>
              <a:gd name="connsiteX742" fmla="*/ 148311 w 1036210"/>
              <a:gd name="connsiteY742" fmla="*/ 607895 h 1335540"/>
              <a:gd name="connsiteX743" fmla="*/ 147972 w 1036210"/>
              <a:gd name="connsiteY743" fmla="*/ 601676 h 1335540"/>
              <a:gd name="connsiteX744" fmla="*/ 147463 w 1036210"/>
              <a:gd name="connsiteY744" fmla="*/ 595622 h 1335540"/>
              <a:gd name="connsiteX745" fmla="*/ 147294 w 1036210"/>
              <a:gd name="connsiteY745" fmla="*/ 589567 h 1335540"/>
              <a:gd name="connsiteX746" fmla="*/ 147124 w 1036210"/>
              <a:gd name="connsiteY746" fmla="*/ 583349 h 1335540"/>
              <a:gd name="connsiteX747" fmla="*/ 147124 w 1036210"/>
              <a:gd name="connsiteY747" fmla="*/ 577131 h 1335540"/>
              <a:gd name="connsiteX748" fmla="*/ 147124 w 1036210"/>
              <a:gd name="connsiteY748" fmla="*/ 568130 h 1335540"/>
              <a:gd name="connsiteX749" fmla="*/ 147463 w 1036210"/>
              <a:gd name="connsiteY749" fmla="*/ 559130 h 1335540"/>
              <a:gd name="connsiteX750" fmla="*/ 148141 w 1036210"/>
              <a:gd name="connsiteY750" fmla="*/ 550130 h 1335540"/>
              <a:gd name="connsiteX751" fmla="*/ 148820 w 1036210"/>
              <a:gd name="connsiteY751" fmla="*/ 541457 h 1335540"/>
              <a:gd name="connsiteX752" fmla="*/ 149837 w 1036210"/>
              <a:gd name="connsiteY752" fmla="*/ 532457 h 1335540"/>
              <a:gd name="connsiteX753" fmla="*/ 151193 w 1036210"/>
              <a:gd name="connsiteY753" fmla="*/ 523948 h 1335540"/>
              <a:gd name="connsiteX754" fmla="*/ 152719 w 1036210"/>
              <a:gd name="connsiteY754" fmla="*/ 515275 h 1335540"/>
              <a:gd name="connsiteX755" fmla="*/ 154415 w 1036210"/>
              <a:gd name="connsiteY755" fmla="*/ 506603 h 1335540"/>
              <a:gd name="connsiteX756" fmla="*/ 156280 w 1036210"/>
              <a:gd name="connsiteY756" fmla="*/ 498093 h 1335540"/>
              <a:gd name="connsiteX757" fmla="*/ 158484 w 1036210"/>
              <a:gd name="connsiteY757" fmla="*/ 489584 h 1335540"/>
              <a:gd name="connsiteX758" fmla="*/ 160858 w 1036210"/>
              <a:gd name="connsiteY758" fmla="*/ 481402 h 1335540"/>
              <a:gd name="connsiteX759" fmla="*/ 163232 w 1036210"/>
              <a:gd name="connsiteY759" fmla="*/ 473220 h 1335540"/>
              <a:gd name="connsiteX760" fmla="*/ 166114 w 1036210"/>
              <a:gd name="connsiteY760" fmla="*/ 464875 h 1335540"/>
              <a:gd name="connsiteX761" fmla="*/ 168996 w 1036210"/>
              <a:gd name="connsiteY761" fmla="*/ 456857 h 1335540"/>
              <a:gd name="connsiteX762" fmla="*/ 172218 w 1036210"/>
              <a:gd name="connsiteY762" fmla="*/ 448838 h 1335540"/>
              <a:gd name="connsiteX763" fmla="*/ 175439 w 1036210"/>
              <a:gd name="connsiteY763" fmla="*/ 440820 h 1335540"/>
              <a:gd name="connsiteX764" fmla="*/ 179000 w 1036210"/>
              <a:gd name="connsiteY764" fmla="*/ 433129 h 1335540"/>
              <a:gd name="connsiteX765" fmla="*/ 182730 w 1036210"/>
              <a:gd name="connsiteY765" fmla="*/ 425438 h 1335540"/>
              <a:gd name="connsiteX766" fmla="*/ 186629 w 1036210"/>
              <a:gd name="connsiteY766" fmla="*/ 417911 h 1335540"/>
              <a:gd name="connsiteX767" fmla="*/ 190868 w 1036210"/>
              <a:gd name="connsiteY767" fmla="*/ 410383 h 1335540"/>
              <a:gd name="connsiteX768" fmla="*/ 194937 w 1036210"/>
              <a:gd name="connsiteY768" fmla="*/ 403020 h 1335540"/>
              <a:gd name="connsiteX769" fmla="*/ 199515 w 1036210"/>
              <a:gd name="connsiteY769" fmla="*/ 395655 h 1335540"/>
              <a:gd name="connsiteX770" fmla="*/ 204093 w 1036210"/>
              <a:gd name="connsiteY770" fmla="*/ 388619 h 1335540"/>
              <a:gd name="connsiteX771" fmla="*/ 209010 w 1036210"/>
              <a:gd name="connsiteY771" fmla="*/ 381583 h 1335540"/>
              <a:gd name="connsiteX772" fmla="*/ 213757 w 1036210"/>
              <a:gd name="connsiteY772" fmla="*/ 374546 h 1335540"/>
              <a:gd name="connsiteX773" fmla="*/ 219013 w 1036210"/>
              <a:gd name="connsiteY773" fmla="*/ 367673 h 1335540"/>
              <a:gd name="connsiteX774" fmla="*/ 224269 w 1036210"/>
              <a:gd name="connsiteY774" fmla="*/ 361128 h 1335540"/>
              <a:gd name="connsiteX775" fmla="*/ 229865 w 1036210"/>
              <a:gd name="connsiteY775" fmla="*/ 354582 h 1335540"/>
              <a:gd name="connsiteX776" fmla="*/ 235460 w 1036210"/>
              <a:gd name="connsiteY776" fmla="*/ 348200 h 1335540"/>
              <a:gd name="connsiteX777" fmla="*/ 241224 w 1036210"/>
              <a:gd name="connsiteY777" fmla="*/ 341818 h 1335540"/>
              <a:gd name="connsiteX778" fmla="*/ 247158 w 1036210"/>
              <a:gd name="connsiteY778" fmla="*/ 335764 h 1335540"/>
              <a:gd name="connsiteX779" fmla="*/ 253262 w 1036210"/>
              <a:gd name="connsiteY779" fmla="*/ 329710 h 1335540"/>
              <a:gd name="connsiteX780" fmla="*/ 259536 w 1036210"/>
              <a:gd name="connsiteY780" fmla="*/ 323818 h 1335540"/>
              <a:gd name="connsiteX781" fmla="*/ 265809 w 1036210"/>
              <a:gd name="connsiteY781" fmla="*/ 318091 h 1335540"/>
              <a:gd name="connsiteX782" fmla="*/ 272421 w 1036210"/>
              <a:gd name="connsiteY782" fmla="*/ 312528 h 1335540"/>
              <a:gd name="connsiteX783" fmla="*/ 279034 w 1036210"/>
              <a:gd name="connsiteY783" fmla="*/ 307127 h 1335540"/>
              <a:gd name="connsiteX784" fmla="*/ 285816 w 1036210"/>
              <a:gd name="connsiteY784" fmla="*/ 301727 h 1335540"/>
              <a:gd name="connsiteX785" fmla="*/ 292598 w 1036210"/>
              <a:gd name="connsiteY785" fmla="*/ 296818 h 1335540"/>
              <a:gd name="connsiteX786" fmla="*/ 299719 w 1036210"/>
              <a:gd name="connsiteY786" fmla="*/ 291745 h 1335540"/>
              <a:gd name="connsiteX787" fmla="*/ 306840 w 1036210"/>
              <a:gd name="connsiteY787" fmla="*/ 287000 h 1335540"/>
              <a:gd name="connsiteX788" fmla="*/ 314131 w 1036210"/>
              <a:gd name="connsiteY788" fmla="*/ 282254 h 1335540"/>
              <a:gd name="connsiteX789" fmla="*/ 321591 w 1036210"/>
              <a:gd name="connsiteY789" fmla="*/ 277836 h 1335540"/>
              <a:gd name="connsiteX790" fmla="*/ 329221 w 1036210"/>
              <a:gd name="connsiteY790" fmla="*/ 273581 h 1335540"/>
              <a:gd name="connsiteX791" fmla="*/ 336850 w 1036210"/>
              <a:gd name="connsiteY791" fmla="*/ 269491 h 1335540"/>
              <a:gd name="connsiteX792" fmla="*/ 344480 w 1036210"/>
              <a:gd name="connsiteY792" fmla="*/ 265400 h 1335540"/>
              <a:gd name="connsiteX793" fmla="*/ 352280 w 1036210"/>
              <a:gd name="connsiteY793" fmla="*/ 261799 h 1335540"/>
              <a:gd name="connsiteX794" fmla="*/ 360418 w 1036210"/>
              <a:gd name="connsiteY794" fmla="*/ 258036 h 1335540"/>
              <a:gd name="connsiteX795" fmla="*/ 368556 w 1036210"/>
              <a:gd name="connsiteY795" fmla="*/ 254763 h 1335540"/>
              <a:gd name="connsiteX796" fmla="*/ 376695 w 1036210"/>
              <a:gd name="connsiteY796" fmla="*/ 251490 h 1335540"/>
              <a:gd name="connsiteX797" fmla="*/ 385002 w 1036210"/>
              <a:gd name="connsiteY797" fmla="*/ 248545 h 1335540"/>
              <a:gd name="connsiteX798" fmla="*/ 393310 w 1036210"/>
              <a:gd name="connsiteY798" fmla="*/ 245599 h 1335540"/>
              <a:gd name="connsiteX799" fmla="*/ 401788 w 1036210"/>
              <a:gd name="connsiteY799" fmla="*/ 242981 h 1335540"/>
              <a:gd name="connsiteX800" fmla="*/ 410435 w 1036210"/>
              <a:gd name="connsiteY800" fmla="*/ 240363 h 1335540"/>
              <a:gd name="connsiteX801" fmla="*/ 418913 w 1036210"/>
              <a:gd name="connsiteY801" fmla="*/ 238235 h 1335540"/>
              <a:gd name="connsiteX802" fmla="*/ 427729 w 1036210"/>
              <a:gd name="connsiteY802" fmla="*/ 236272 h 1335540"/>
              <a:gd name="connsiteX803" fmla="*/ 436546 w 1036210"/>
              <a:gd name="connsiteY803" fmla="*/ 234308 h 1335540"/>
              <a:gd name="connsiteX804" fmla="*/ 445362 w 1036210"/>
              <a:gd name="connsiteY804" fmla="*/ 232672 h 1335540"/>
              <a:gd name="connsiteX805" fmla="*/ 454518 w 1036210"/>
              <a:gd name="connsiteY805" fmla="*/ 231199 h 1335540"/>
              <a:gd name="connsiteX806" fmla="*/ 463504 w 1036210"/>
              <a:gd name="connsiteY806" fmla="*/ 229890 h 1335540"/>
              <a:gd name="connsiteX807" fmla="*/ 472660 w 1036210"/>
              <a:gd name="connsiteY807" fmla="*/ 228908 h 1335540"/>
              <a:gd name="connsiteX808" fmla="*/ 481646 w 1036210"/>
              <a:gd name="connsiteY808" fmla="*/ 228254 h 1335540"/>
              <a:gd name="connsiteX809" fmla="*/ 490971 w 1036210"/>
              <a:gd name="connsiteY809" fmla="*/ 227599 h 1335540"/>
              <a:gd name="connsiteX810" fmla="*/ 500296 w 1036210"/>
              <a:gd name="connsiteY810" fmla="*/ 227272 h 1335540"/>
              <a:gd name="connsiteX811" fmla="*/ 484237 w 1036210"/>
              <a:gd name="connsiteY811" fmla="*/ 0 h 1335540"/>
              <a:gd name="connsiteX812" fmla="*/ 530988 w 1036210"/>
              <a:gd name="connsiteY812" fmla="*/ 0 h 1335540"/>
              <a:gd name="connsiteX813" fmla="*/ 530988 w 1036210"/>
              <a:gd name="connsiteY813" fmla="*/ 117095 h 1335540"/>
              <a:gd name="connsiteX814" fmla="*/ 484237 w 1036210"/>
              <a:gd name="connsiteY814" fmla="*/ 117095 h 133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</a:cxnLst>
            <a:rect l="l" t="t" r="r" b="b"/>
            <a:pathLst>
              <a:path w="1036210" h="1335540">
                <a:moveTo>
                  <a:pt x="409742" y="1266007"/>
                </a:moveTo>
                <a:lnTo>
                  <a:pt x="609670" y="1266007"/>
                </a:lnTo>
                <a:lnTo>
                  <a:pt x="609670" y="1269632"/>
                </a:lnTo>
                <a:lnTo>
                  <a:pt x="609160" y="1273093"/>
                </a:lnTo>
                <a:lnTo>
                  <a:pt x="608651" y="1276553"/>
                </a:lnTo>
                <a:lnTo>
                  <a:pt x="607801" y="1280013"/>
                </a:lnTo>
                <a:lnTo>
                  <a:pt x="606611" y="1283473"/>
                </a:lnTo>
                <a:lnTo>
                  <a:pt x="605421" y="1286769"/>
                </a:lnTo>
                <a:lnTo>
                  <a:pt x="603720" y="1290064"/>
                </a:lnTo>
                <a:lnTo>
                  <a:pt x="601850" y="1293029"/>
                </a:lnTo>
                <a:lnTo>
                  <a:pt x="599980" y="1296325"/>
                </a:lnTo>
                <a:lnTo>
                  <a:pt x="597600" y="1299126"/>
                </a:lnTo>
                <a:lnTo>
                  <a:pt x="595220" y="1302092"/>
                </a:lnTo>
                <a:lnTo>
                  <a:pt x="592670" y="1304893"/>
                </a:lnTo>
                <a:lnTo>
                  <a:pt x="589950" y="1307694"/>
                </a:lnTo>
                <a:lnTo>
                  <a:pt x="587060" y="1310330"/>
                </a:lnTo>
                <a:lnTo>
                  <a:pt x="583829" y="1312802"/>
                </a:lnTo>
                <a:lnTo>
                  <a:pt x="580599" y="1315274"/>
                </a:lnTo>
                <a:lnTo>
                  <a:pt x="577029" y="1317580"/>
                </a:lnTo>
                <a:lnTo>
                  <a:pt x="573459" y="1319722"/>
                </a:lnTo>
                <a:lnTo>
                  <a:pt x="569549" y="1321864"/>
                </a:lnTo>
                <a:lnTo>
                  <a:pt x="565639" y="1323677"/>
                </a:lnTo>
                <a:lnTo>
                  <a:pt x="561729" y="1325654"/>
                </a:lnTo>
                <a:lnTo>
                  <a:pt x="557478" y="1327302"/>
                </a:lnTo>
                <a:lnTo>
                  <a:pt x="553058" y="1328785"/>
                </a:lnTo>
                <a:lnTo>
                  <a:pt x="548638" y="1330103"/>
                </a:lnTo>
                <a:lnTo>
                  <a:pt x="544048" y="1331256"/>
                </a:lnTo>
                <a:lnTo>
                  <a:pt x="539458" y="1332574"/>
                </a:lnTo>
                <a:lnTo>
                  <a:pt x="534697" y="1333398"/>
                </a:lnTo>
                <a:lnTo>
                  <a:pt x="529937" y="1334222"/>
                </a:lnTo>
                <a:lnTo>
                  <a:pt x="525007" y="1334881"/>
                </a:lnTo>
                <a:lnTo>
                  <a:pt x="519907" y="1335211"/>
                </a:lnTo>
                <a:lnTo>
                  <a:pt x="514806" y="1335540"/>
                </a:lnTo>
                <a:lnTo>
                  <a:pt x="509876" y="1335540"/>
                </a:lnTo>
                <a:lnTo>
                  <a:pt x="504606" y="1335540"/>
                </a:lnTo>
                <a:lnTo>
                  <a:pt x="499506" y="1335211"/>
                </a:lnTo>
                <a:lnTo>
                  <a:pt x="494406" y="1334881"/>
                </a:lnTo>
                <a:lnTo>
                  <a:pt x="489475" y="1334222"/>
                </a:lnTo>
                <a:lnTo>
                  <a:pt x="484715" y="1333398"/>
                </a:lnTo>
                <a:lnTo>
                  <a:pt x="479955" y="1332574"/>
                </a:lnTo>
                <a:lnTo>
                  <a:pt x="475365" y="1331256"/>
                </a:lnTo>
                <a:lnTo>
                  <a:pt x="470774" y="1330103"/>
                </a:lnTo>
                <a:lnTo>
                  <a:pt x="466354" y="1328785"/>
                </a:lnTo>
                <a:lnTo>
                  <a:pt x="462104" y="1327302"/>
                </a:lnTo>
                <a:lnTo>
                  <a:pt x="457854" y="1325654"/>
                </a:lnTo>
                <a:lnTo>
                  <a:pt x="453774" y="1323677"/>
                </a:lnTo>
                <a:lnTo>
                  <a:pt x="449864" y="1321864"/>
                </a:lnTo>
                <a:lnTo>
                  <a:pt x="445954" y="1319722"/>
                </a:lnTo>
                <a:lnTo>
                  <a:pt x="442383" y="1317580"/>
                </a:lnTo>
                <a:lnTo>
                  <a:pt x="438983" y="1315274"/>
                </a:lnTo>
                <a:lnTo>
                  <a:pt x="435753" y="1312802"/>
                </a:lnTo>
                <a:lnTo>
                  <a:pt x="432523" y="1310330"/>
                </a:lnTo>
                <a:lnTo>
                  <a:pt x="429633" y="1307694"/>
                </a:lnTo>
                <a:lnTo>
                  <a:pt x="426743" y="1304893"/>
                </a:lnTo>
                <a:lnTo>
                  <a:pt x="424192" y="1302092"/>
                </a:lnTo>
                <a:lnTo>
                  <a:pt x="421812" y="1299126"/>
                </a:lnTo>
                <a:lnTo>
                  <a:pt x="419432" y="1296325"/>
                </a:lnTo>
                <a:lnTo>
                  <a:pt x="417563" y="1293029"/>
                </a:lnTo>
                <a:lnTo>
                  <a:pt x="415862" y="1290064"/>
                </a:lnTo>
                <a:lnTo>
                  <a:pt x="414162" y="1286769"/>
                </a:lnTo>
                <a:lnTo>
                  <a:pt x="412802" y="1283473"/>
                </a:lnTo>
                <a:lnTo>
                  <a:pt x="411612" y="1280013"/>
                </a:lnTo>
                <a:lnTo>
                  <a:pt x="410762" y="1276553"/>
                </a:lnTo>
                <a:lnTo>
                  <a:pt x="410252" y="1273093"/>
                </a:lnTo>
                <a:lnTo>
                  <a:pt x="409912" y="1269632"/>
                </a:lnTo>
                <a:close/>
                <a:moveTo>
                  <a:pt x="376299" y="1180932"/>
                </a:moveTo>
                <a:lnTo>
                  <a:pt x="643113" y="1180932"/>
                </a:lnTo>
                <a:lnTo>
                  <a:pt x="646326" y="1181097"/>
                </a:lnTo>
                <a:lnTo>
                  <a:pt x="649539" y="1181592"/>
                </a:lnTo>
                <a:lnTo>
                  <a:pt x="652582" y="1182251"/>
                </a:lnTo>
                <a:lnTo>
                  <a:pt x="655456" y="1183405"/>
                </a:lnTo>
                <a:lnTo>
                  <a:pt x="658162" y="1184560"/>
                </a:lnTo>
                <a:lnTo>
                  <a:pt x="661036" y="1186209"/>
                </a:lnTo>
                <a:lnTo>
                  <a:pt x="663403" y="1188023"/>
                </a:lnTo>
                <a:lnTo>
                  <a:pt x="665601" y="1190002"/>
                </a:lnTo>
                <a:lnTo>
                  <a:pt x="667799" y="1192311"/>
                </a:lnTo>
                <a:lnTo>
                  <a:pt x="669490" y="1194619"/>
                </a:lnTo>
                <a:lnTo>
                  <a:pt x="671012" y="1197093"/>
                </a:lnTo>
                <a:lnTo>
                  <a:pt x="672365" y="1199896"/>
                </a:lnTo>
                <a:lnTo>
                  <a:pt x="673548" y="1202700"/>
                </a:lnTo>
                <a:lnTo>
                  <a:pt x="674394" y="1205668"/>
                </a:lnTo>
                <a:lnTo>
                  <a:pt x="674732" y="1208801"/>
                </a:lnTo>
                <a:lnTo>
                  <a:pt x="674901" y="1211935"/>
                </a:lnTo>
                <a:lnTo>
                  <a:pt x="674732" y="1215068"/>
                </a:lnTo>
                <a:lnTo>
                  <a:pt x="674394" y="1218201"/>
                </a:lnTo>
                <a:lnTo>
                  <a:pt x="673548" y="1221169"/>
                </a:lnTo>
                <a:lnTo>
                  <a:pt x="672365" y="1224138"/>
                </a:lnTo>
                <a:lnTo>
                  <a:pt x="671012" y="1226776"/>
                </a:lnTo>
                <a:lnTo>
                  <a:pt x="669490" y="1229415"/>
                </a:lnTo>
                <a:lnTo>
                  <a:pt x="667799" y="1231724"/>
                </a:lnTo>
                <a:lnTo>
                  <a:pt x="665601" y="1233867"/>
                </a:lnTo>
                <a:lnTo>
                  <a:pt x="663403" y="1236011"/>
                </a:lnTo>
                <a:lnTo>
                  <a:pt x="661036" y="1237660"/>
                </a:lnTo>
                <a:lnTo>
                  <a:pt x="658162" y="1239144"/>
                </a:lnTo>
                <a:lnTo>
                  <a:pt x="655456" y="1240464"/>
                </a:lnTo>
                <a:lnTo>
                  <a:pt x="652582" y="1241618"/>
                </a:lnTo>
                <a:lnTo>
                  <a:pt x="649539" y="1242443"/>
                </a:lnTo>
                <a:lnTo>
                  <a:pt x="646326" y="1242938"/>
                </a:lnTo>
                <a:lnTo>
                  <a:pt x="643113" y="1243102"/>
                </a:lnTo>
                <a:lnTo>
                  <a:pt x="376299" y="1243102"/>
                </a:lnTo>
                <a:lnTo>
                  <a:pt x="373086" y="1242938"/>
                </a:lnTo>
                <a:lnTo>
                  <a:pt x="369873" y="1242443"/>
                </a:lnTo>
                <a:lnTo>
                  <a:pt x="366830" y="1241618"/>
                </a:lnTo>
                <a:lnTo>
                  <a:pt x="363956" y="1240464"/>
                </a:lnTo>
                <a:lnTo>
                  <a:pt x="361250" y="1239144"/>
                </a:lnTo>
                <a:lnTo>
                  <a:pt x="358545" y="1237660"/>
                </a:lnTo>
                <a:lnTo>
                  <a:pt x="356009" y="1236011"/>
                </a:lnTo>
                <a:lnTo>
                  <a:pt x="353811" y="1233867"/>
                </a:lnTo>
                <a:lnTo>
                  <a:pt x="351781" y="1231724"/>
                </a:lnTo>
                <a:lnTo>
                  <a:pt x="349921" y="1229415"/>
                </a:lnTo>
                <a:lnTo>
                  <a:pt x="348400" y="1226776"/>
                </a:lnTo>
                <a:lnTo>
                  <a:pt x="346878" y="1224138"/>
                </a:lnTo>
                <a:lnTo>
                  <a:pt x="345864" y="1221169"/>
                </a:lnTo>
                <a:lnTo>
                  <a:pt x="345018" y="1218201"/>
                </a:lnTo>
                <a:lnTo>
                  <a:pt x="344680" y="1215068"/>
                </a:lnTo>
                <a:lnTo>
                  <a:pt x="344511" y="1211935"/>
                </a:lnTo>
                <a:lnTo>
                  <a:pt x="344680" y="1208801"/>
                </a:lnTo>
                <a:lnTo>
                  <a:pt x="345018" y="1205668"/>
                </a:lnTo>
                <a:lnTo>
                  <a:pt x="345864" y="1202700"/>
                </a:lnTo>
                <a:lnTo>
                  <a:pt x="346878" y="1199896"/>
                </a:lnTo>
                <a:lnTo>
                  <a:pt x="348400" y="1197093"/>
                </a:lnTo>
                <a:lnTo>
                  <a:pt x="349921" y="1194619"/>
                </a:lnTo>
                <a:lnTo>
                  <a:pt x="351781" y="1192311"/>
                </a:lnTo>
                <a:lnTo>
                  <a:pt x="353811" y="1190002"/>
                </a:lnTo>
                <a:lnTo>
                  <a:pt x="356009" y="1188023"/>
                </a:lnTo>
                <a:lnTo>
                  <a:pt x="358545" y="1186209"/>
                </a:lnTo>
                <a:lnTo>
                  <a:pt x="361250" y="1184560"/>
                </a:lnTo>
                <a:lnTo>
                  <a:pt x="363956" y="1183405"/>
                </a:lnTo>
                <a:lnTo>
                  <a:pt x="366830" y="1182251"/>
                </a:lnTo>
                <a:lnTo>
                  <a:pt x="369873" y="1181592"/>
                </a:lnTo>
                <a:lnTo>
                  <a:pt x="373086" y="1181097"/>
                </a:lnTo>
                <a:close/>
                <a:moveTo>
                  <a:pt x="376299" y="1099129"/>
                </a:moveTo>
                <a:lnTo>
                  <a:pt x="643113" y="1099129"/>
                </a:lnTo>
                <a:lnTo>
                  <a:pt x="646326" y="1099294"/>
                </a:lnTo>
                <a:lnTo>
                  <a:pt x="649539" y="1099625"/>
                </a:lnTo>
                <a:lnTo>
                  <a:pt x="652582" y="1100452"/>
                </a:lnTo>
                <a:lnTo>
                  <a:pt x="655456" y="1101609"/>
                </a:lnTo>
                <a:lnTo>
                  <a:pt x="658162" y="1102932"/>
                </a:lnTo>
                <a:lnTo>
                  <a:pt x="661036" y="1104420"/>
                </a:lnTo>
                <a:lnTo>
                  <a:pt x="663403" y="1106239"/>
                </a:lnTo>
                <a:lnTo>
                  <a:pt x="665601" y="1108223"/>
                </a:lnTo>
                <a:lnTo>
                  <a:pt x="667799" y="1110373"/>
                </a:lnTo>
                <a:lnTo>
                  <a:pt x="669490" y="1112853"/>
                </a:lnTo>
                <a:lnTo>
                  <a:pt x="671012" y="1115498"/>
                </a:lnTo>
                <a:lnTo>
                  <a:pt x="672365" y="1118144"/>
                </a:lnTo>
                <a:lnTo>
                  <a:pt x="673548" y="1120955"/>
                </a:lnTo>
                <a:lnTo>
                  <a:pt x="674394" y="1123931"/>
                </a:lnTo>
                <a:lnTo>
                  <a:pt x="674732" y="1127072"/>
                </a:lnTo>
                <a:lnTo>
                  <a:pt x="674901" y="1130214"/>
                </a:lnTo>
                <a:lnTo>
                  <a:pt x="674732" y="1133521"/>
                </a:lnTo>
                <a:lnTo>
                  <a:pt x="674394" y="1136497"/>
                </a:lnTo>
                <a:lnTo>
                  <a:pt x="673548" y="1139474"/>
                </a:lnTo>
                <a:lnTo>
                  <a:pt x="672365" y="1142284"/>
                </a:lnTo>
                <a:lnTo>
                  <a:pt x="671012" y="1145095"/>
                </a:lnTo>
                <a:lnTo>
                  <a:pt x="669490" y="1147575"/>
                </a:lnTo>
                <a:lnTo>
                  <a:pt x="667799" y="1150221"/>
                </a:lnTo>
                <a:lnTo>
                  <a:pt x="665601" y="1152371"/>
                </a:lnTo>
                <a:lnTo>
                  <a:pt x="663403" y="1154189"/>
                </a:lnTo>
                <a:lnTo>
                  <a:pt x="661036" y="1156008"/>
                </a:lnTo>
                <a:lnTo>
                  <a:pt x="658162" y="1157662"/>
                </a:lnTo>
                <a:lnTo>
                  <a:pt x="655456" y="1158985"/>
                </a:lnTo>
                <a:lnTo>
                  <a:pt x="652582" y="1159977"/>
                </a:lnTo>
                <a:lnTo>
                  <a:pt x="649539" y="1160638"/>
                </a:lnTo>
                <a:lnTo>
                  <a:pt x="646326" y="1161134"/>
                </a:lnTo>
                <a:lnTo>
                  <a:pt x="643113" y="1161299"/>
                </a:lnTo>
                <a:lnTo>
                  <a:pt x="376299" y="1161299"/>
                </a:lnTo>
                <a:lnTo>
                  <a:pt x="373086" y="1161134"/>
                </a:lnTo>
                <a:lnTo>
                  <a:pt x="369873" y="1160638"/>
                </a:lnTo>
                <a:lnTo>
                  <a:pt x="366830" y="1159977"/>
                </a:lnTo>
                <a:lnTo>
                  <a:pt x="363956" y="1158985"/>
                </a:lnTo>
                <a:lnTo>
                  <a:pt x="361250" y="1157662"/>
                </a:lnTo>
                <a:lnTo>
                  <a:pt x="358545" y="1156008"/>
                </a:lnTo>
                <a:lnTo>
                  <a:pt x="356009" y="1154189"/>
                </a:lnTo>
                <a:lnTo>
                  <a:pt x="353811" y="1152371"/>
                </a:lnTo>
                <a:lnTo>
                  <a:pt x="351781" y="1150221"/>
                </a:lnTo>
                <a:lnTo>
                  <a:pt x="349921" y="1147575"/>
                </a:lnTo>
                <a:lnTo>
                  <a:pt x="348400" y="1145095"/>
                </a:lnTo>
                <a:lnTo>
                  <a:pt x="346878" y="1142284"/>
                </a:lnTo>
                <a:lnTo>
                  <a:pt x="345864" y="1139474"/>
                </a:lnTo>
                <a:lnTo>
                  <a:pt x="345018" y="1136497"/>
                </a:lnTo>
                <a:lnTo>
                  <a:pt x="344680" y="1133521"/>
                </a:lnTo>
                <a:lnTo>
                  <a:pt x="344511" y="1130214"/>
                </a:lnTo>
                <a:lnTo>
                  <a:pt x="344680" y="1127072"/>
                </a:lnTo>
                <a:lnTo>
                  <a:pt x="345018" y="1123931"/>
                </a:lnTo>
                <a:lnTo>
                  <a:pt x="345864" y="1120955"/>
                </a:lnTo>
                <a:lnTo>
                  <a:pt x="346878" y="1118144"/>
                </a:lnTo>
                <a:lnTo>
                  <a:pt x="348400" y="1115498"/>
                </a:lnTo>
                <a:lnTo>
                  <a:pt x="349921" y="1112853"/>
                </a:lnTo>
                <a:lnTo>
                  <a:pt x="351781" y="1110373"/>
                </a:lnTo>
                <a:lnTo>
                  <a:pt x="353811" y="1108223"/>
                </a:lnTo>
                <a:lnTo>
                  <a:pt x="356009" y="1106239"/>
                </a:lnTo>
                <a:lnTo>
                  <a:pt x="358545" y="1104420"/>
                </a:lnTo>
                <a:lnTo>
                  <a:pt x="361250" y="1102932"/>
                </a:lnTo>
                <a:lnTo>
                  <a:pt x="363956" y="1101609"/>
                </a:lnTo>
                <a:lnTo>
                  <a:pt x="366830" y="1100452"/>
                </a:lnTo>
                <a:lnTo>
                  <a:pt x="369873" y="1099625"/>
                </a:lnTo>
                <a:lnTo>
                  <a:pt x="373086" y="1099294"/>
                </a:lnTo>
                <a:close/>
                <a:moveTo>
                  <a:pt x="796620" y="749272"/>
                </a:moveTo>
                <a:lnTo>
                  <a:pt x="796577" y="749886"/>
                </a:lnTo>
                <a:lnTo>
                  <a:pt x="796239" y="752176"/>
                </a:lnTo>
                <a:lnTo>
                  <a:pt x="795731" y="753811"/>
                </a:lnTo>
                <a:lnTo>
                  <a:pt x="795392" y="754466"/>
                </a:lnTo>
                <a:lnTo>
                  <a:pt x="795053" y="754956"/>
                </a:lnTo>
                <a:lnTo>
                  <a:pt x="794884" y="755120"/>
                </a:lnTo>
                <a:lnTo>
                  <a:pt x="794037" y="756592"/>
                </a:lnTo>
                <a:lnTo>
                  <a:pt x="793190" y="757573"/>
                </a:lnTo>
                <a:lnTo>
                  <a:pt x="794545" y="755283"/>
                </a:lnTo>
                <a:lnTo>
                  <a:pt x="795561" y="753157"/>
                </a:lnTo>
                <a:lnTo>
                  <a:pt x="796239" y="751358"/>
                </a:lnTo>
                <a:lnTo>
                  <a:pt x="796577" y="749559"/>
                </a:lnTo>
                <a:close/>
                <a:moveTo>
                  <a:pt x="796747" y="747269"/>
                </a:moveTo>
                <a:lnTo>
                  <a:pt x="796916" y="747596"/>
                </a:lnTo>
                <a:lnTo>
                  <a:pt x="796747" y="748414"/>
                </a:lnTo>
                <a:lnTo>
                  <a:pt x="796620" y="749272"/>
                </a:lnTo>
                <a:lnTo>
                  <a:pt x="796747" y="747432"/>
                </a:lnTo>
                <a:close/>
                <a:moveTo>
                  <a:pt x="767594" y="747128"/>
                </a:moveTo>
                <a:lnTo>
                  <a:pt x="767449" y="749231"/>
                </a:lnTo>
                <a:lnTo>
                  <a:pt x="767449" y="749068"/>
                </a:lnTo>
                <a:lnTo>
                  <a:pt x="767449" y="748250"/>
                </a:lnTo>
                <a:close/>
                <a:moveTo>
                  <a:pt x="769956" y="740595"/>
                </a:moveTo>
                <a:lnTo>
                  <a:pt x="769650" y="741053"/>
                </a:lnTo>
                <a:lnTo>
                  <a:pt x="768634" y="743179"/>
                </a:lnTo>
                <a:lnTo>
                  <a:pt x="767957" y="745306"/>
                </a:lnTo>
                <a:lnTo>
                  <a:pt x="767618" y="746941"/>
                </a:lnTo>
                <a:lnTo>
                  <a:pt x="767594" y="747128"/>
                </a:lnTo>
                <a:lnTo>
                  <a:pt x="767618" y="746778"/>
                </a:lnTo>
                <a:lnTo>
                  <a:pt x="767957" y="744815"/>
                </a:lnTo>
                <a:lnTo>
                  <a:pt x="768465" y="743016"/>
                </a:lnTo>
                <a:lnTo>
                  <a:pt x="768691" y="742634"/>
                </a:lnTo>
                <a:lnTo>
                  <a:pt x="768804" y="742525"/>
                </a:lnTo>
                <a:lnTo>
                  <a:pt x="768804" y="742443"/>
                </a:lnTo>
                <a:lnTo>
                  <a:pt x="769142" y="741871"/>
                </a:lnTo>
                <a:lnTo>
                  <a:pt x="769396" y="741380"/>
                </a:lnTo>
                <a:lnTo>
                  <a:pt x="769752" y="740791"/>
                </a:lnTo>
                <a:close/>
                <a:moveTo>
                  <a:pt x="770159" y="740290"/>
                </a:moveTo>
                <a:lnTo>
                  <a:pt x="770159" y="740399"/>
                </a:lnTo>
                <a:lnTo>
                  <a:pt x="769956" y="740595"/>
                </a:lnTo>
                <a:close/>
                <a:moveTo>
                  <a:pt x="1007792" y="303707"/>
                </a:moveTo>
                <a:lnTo>
                  <a:pt x="1036210" y="338777"/>
                </a:lnTo>
                <a:lnTo>
                  <a:pt x="941984" y="415129"/>
                </a:lnTo>
                <a:lnTo>
                  <a:pt x="913566" y="380058"/>
                </a:lnTo>
                <a:close/>
                <a:moveTo>
                  <a:pt x="28418" y="284751"/>
                </a:moveTo>
                <a:lnTo>
                  <a:pt x="122644" y="361103"/>
                </a:lnTo>
                <a:lnTo>
                  <a:pt x="94227" y="396174"/>
                </a:lnTo>
                <a:lnTo>
                  <a:pt x="0" y="319822"/>
                </a:lnTo>
                <a:close/>
                <a:moveTo>
                  <a:pt x="521216" y="260648"/>
                </a:moveTo>
                <a:lnTo>
                  <a:pt x="513426" y="260811"/>
                </a:lnTo>
                <a:lnTo>
                  <a:pt x="505636" y="261302"/>
                </a:lnTo>
                <a:lnTo>
                  <a:pt x="497846" y="261793"/>
                </a:lnTo>
                <a:lnTo>
                  <a:pt x="505636" y="262610"/>
                </a:lnTo>
                <a:lnTo>
                  <a:pt x="513257" y="263428"/>
                </a:lnTo>
                <a:lnTo>
                  <a:pt x="520877" y="264410"/>
                </a:lnTo>
                <a:lnTo>
                  <a:pt x="528668" y="265555"/>
                </a:lnTo>
                <a:lnTo>
                  <a:pt x="536288" y="267027"/>
                </a:lnTo>
                <a:lnTo>
                  <a:pt x="543740" y="268499"/>
                </a:lnTo>
                <a:lnTo>
                  <a:pt x="551191" y="270135"/>
                </a:lnTo>
                <a:lnTo>
                  <a:pt x="558642" y="271770"/>
                </a:lnTo>
                <a:lnTo>
                  <a:pt x="566263" y="273897"/>
                </a:lnTo>
                <a:lnTo>
                  <a:pt x="573545" y="275860"/>
                </a:lnTo>
                <a:lnTo>
                  <a:pt x="580827" y="277986"/>
                </a:lnTo>
                <a:lnTo>
                  <a:pt x="587940" y="280440"/>
                </a:lnTo>
                <a:lnTo>
                  <a:pt x="595052" y="282893"/>
                </a:lnTo>
                <a:lnTo>
                  <a:pt x="602165" y="285674"/>
                </a:lnTo>
                <a:lnTo>
                  <a:pt x="609108" y="288455"/>
                </a:lnTo>
                <a:lnTo>
                  <a:pt x="616052" y="291562"/>
                </a:lnTo>
                <a:lnTo>
                  <a:pt x="623164" y="294507"/>
                </a:lnTo>
                <a:lnTo>
                  <a:pt x="629938" y="297942"/>
                </a:lnTo>
                <a:lnTo>
                  <a:pt x="636542" y="301213"/>
                </a:lnTo>
                <a:lnTo>
                  <a:pt x="643147" y="304812"/>
                </a:lnTo>
                <a:lnTo>
                  <a:pt x="649752" y="308410"/>
                </a:lnTo>
                <a:lnTo>
                  <a:pt x="656187" y="312172"/>
                </a:lnTo>
                <a:lnTo>
                  <a:pt x="662453" y="316261"/>
                </a:lnTo>
                <a:lnTo>
                  <a:pt x="668719" y="320187"/>
                </a:lnTo>
                <a:lnTo>
                  <a:pt x="674816" y="324440"/>
                </a:lnTo>
                <a:lnTo>
                  <a:pt x="680912" y="328693"/>
                </a:lnTo>
                <a:lnTo>
                  <a:pt x="686839" y="333273"/>
                </a:lnTo>
                <a:lnTo>
                  <a:pt x="692597" y="337689"/>
                </a:lnTo>
                <a:lnTo>
                  <a:pt x="698355" y="342433"/>
                </a:lnTo>
                <a:lnTo>
                  <a:pt x="703774" y="347176"/>
                </a:lnTo>
                <a:lnTo>
                  <a:pt x="709362" y="352083"/>
                </a:lnTo>
                <a:lnTo>
                  <a:pt x="714612" y="356990"/>
                </a:lnTo>
                <a:lnTo>
                  <a:pt x="719862" y="362225"/>
                </a:lnTo>
                <a:lnTo>
                  <a:pt x="725112" y="367459"/>
                </a:lnTo>
                <a:lnTo>
                  <a:pt x="730023" y="372857"/>
                </a:lnTo>
                <a:lnTo>
                  <a:pt x="734765" y="378254"/>
                </a:lnTo>
                <a:lnTo>
                  <a:pt x="739507" y="383816"/>
                </a:lnTo>
                <a:lnTo>
                  <a:pt x="744248" y="389541"/>
                </a:lnTo>
                <a:lnTo>
                  <a:pt x="748651" y="395266"/>
                </a:lnTo>
                <a:lnTo>
                  <a:pt x="752885" y="401154"/>
                </a:lnTo>
                <a:lnTo>
                  <a:pt x="757119" y="407043"/>
                </a:lnTo>
                <a:lnTo>
                  <a:pt x="761352" y="412931"/>
                </a:lnTo>
                <a:lnTo>
                  <a:pt x="765078" y="418983"/>
                </a:lnTo>
                <a:lnTo>
                  <a:pt x="768973" y="425199"/>
                </a:lnTo>
                <a:lnTo>
                  <a:pt x="772529" y="431415"/>
                </a:lnTo>
                <a:lnTo>
                  <a:pt x="776086" y="437794"/>
                </a:lnTo>
                <a:lnTo>
                  <a:pt x="779473" y="444173"/>
                </a:lnTo>
                <a:lnTo>
                  <a:pt x="782521" y="450552"/>
                </a:lnTo>
                <a:lnTo>
                  <a:pt x="785739" y="457095"/>
                </a:lnTo>
                <a:lnTo>
                  <a:pt x="788449" y="463638"/>
                </a:lnTo>
                <a:lnTo>
                  <a:pt x="791158" y="470181"/>
                </a:lnTo>
                <a:lnTo>
                  <a:pt x="793698" y="476887"/>
                </a:lnTo>
                <a:lnTo>
                  <a:pt x="796069" y="483594"/>
                </a:lnTo>
                <a:lnTo>
                  <a:pt x="798440" y="490464"/>
                </a:lnTo>
                <a:lnTo>
                  <a:pt x="800472" y="497333"/>
                </a:lnTo>
                <a:lnTo>
                  <a:pt x="802335" y="504203"/>
                </a:lnTo>
                <a:lnTo>
                  <a:pt x="804029" y="511073"/>
                </a:lnTo>
                <a:lnTo>
                  <a:pt x="805722" y="517943"/>
                </a:lnTo>
                <a:lnTo>
                  <a:pt x="807246" y="524977"/>
                </a:lnTo>
                <a:lnTo>
                  <a:pt x="808432" y="532010"/>
                </a:lnTo>
                <a:lnTo>
                  <a:pt x="809448" y="539207"/>
                </a:lnTo>
                <a:lnTo>
                  <a:pt x="810464" y="546241"/>
                </a:lnTo>
                <a:lnTo>
                  <a:pt x="811311" y="553274"/>
                </a:lnTo>
                <a:lnTo>
                  <a:pt x="811988" y="560308"/>
                </a:lnTo>
                <a:lnTo>
                  <a:pt x="812327" y="567341"/>
                </a:lnTo>
                <a:lnTo>
                  <a:pt x="812665" y="574539"/>
                </a:lnTo>
                <a:lnTo>
                  <a:pt x="812835" y="581736"/>
                </a:lnTo>
                <a:lnTo>
                  <a:pt x="812665" y="588769"/>
                </a:lnTo>
                <a:lnTo>
                  <a:pt x="812496" y="595966"/>
                </a:lnTo>
                <a:lnTo>
                  <a:pt x="812157" y="603000"/>
                </a:lnTo>
                <a:lnTo>
                  <a:pt x="811649" y="610033"/>
                </a:lnTo>
                <a:lnTo>
                  <a:pt x="810972" y="617067"/>
                </a:lnTo>
                <a:lnTo>
                  <a:pt x="809956" y="624427"/>
                </a:lnTo>
                <a:lnTo>
                  <a:pt x="808940" y="631461"/>
                </a:lnTo>
                <a:lnTo>
                  <a:pt x="807754" y="638331"/>
                </a:lnTo>
                <a:lnTo>
                  <a:pt x="806569" y="645364"/>
                </a:lnTo>
                <a:lnTo>
                  <a:pt x="805045" y="652398"/>
                </a:lnTo>
                <a:lnTo>
                  <a:pt x="803182" y="659268"/>
                </a:lnTo>
                <a:lnTo>
                  <a:pt x="801488" y="666301"/>
                </a:lnTo>
                <a:lnTo>
                  <a:pt x="799456" y="673171"/>
                </a:lnTo>
                <a:lnTo>
                  <a:pt x="797255" y="679878"/>
                </a:lnTo>
                <a:lnTo>
                  <a:pt x="795053" y="686748"/>
                </a:lnTo>
                <a:lnTo>
                  <a:pt x="792513" y="693454"/>
                </a:lnTo>
                <a:lnTo>
                  <a:pt x="789803" y="700160"/>
                </a:lnTo>
                <a:lnTo>
                  <a:pt x="787094" y="706703"/>
                </a:lnTo>
                <a:lnTo>
                  <a:pt x="784045" y="713246"/>
                </a:lnTo>
                <a:lnTo>
                  <a:pt x="780997" y="719789"/>
                </a:lnTo>
                <a:lnTo>
                  <a:pt x="777610" y="726332"/>
                </a:lnTo>
                <a:lnTo>
                  <a:pt x="774392" y="732711"/>
                </a:lnTo>
                <a:lnTo>
                  <a:pt x="770667" y="738926"/>
                </a:lnTo>
                <a:lnTo>
                  <a:pt x="769933" y="740344"/>
                </a:lnTo>
                <a:lnTo>
                  <a:pt x="769650" y="740726"/>
                </a:lnTo>
                <a:lnTo>
                  <a:pt x="769820" y="740563"/>
                </a:lnTo>
                <a:lnTo>
                  <a:pt x="769933" y="740344"/>
                </a:lnTo>
                <a:lnTo>
                  <a:pt x="770497" y="739581"/>
                </a:lnTo>
                <a:lnTo>
                  <a:pt x="771175" y="738763"/>
                </a:lnTo>
                <a:lnTo>
                  <a:pt x="770159" y="740290"/>
                </a:lnTo>
                <a:lnTo>
                  <a:pt x="770159" y="740235"/>
                </a:lnTo>
                <a:lnTo>
                  <a:pt x="769989" y="740399"/>
                </a:lnTo>
                <a:lnTo>
                  <a:pt x="769752" y="740791"/>
                </a:lnTo>
                <a:lnTo>
                  <a:pt x="769650" y="740889"/>
                </a:lnTo>
                <a:lnTo>
                  <a:pt x="769396" y="741380"/>
                </a:lnTo>
                <a:lnTo>
                  <a:pt x="768804" y="742361"/>
                </a:lnTo>
                <a:lnTo>
                  <a:pt x="768804" y="742443"/>
                </a:lnTo>
                <a:lnTo>
                  <a:pt x="768691" y="742634"/>
                </a:lnTo>
                <a:lnTo>
                  <a:pt x="768465" y="742852"/>
                </a:lnTo>
                <a:lnTo>
                  <a:pt x="766941" y="746124"/>
                </a:lnTo>
                <a:lnTo>
                  <a:pt x="763554" y="752339"/>
                </a:lnTo>
                <a:lnTo>
                  <a:pt x="759828" y="758555"/>
                </a:lnTo>
                <a:lnTo>
                  <a:pt x="756272" y="764771"/>
                </a:lnTo>
                <a:lnTo>
                  <a:pt x="752208" y="770823"/>
                </a:lnTo>
                <a:lnTo>
                  <a:pt x="748143" y="776875"/>
                </a:lnTo>
                <a:lnTo>
                  <a:pt x="743910" y="783090"/>
                </a:lnTo>
                <a:lnTo>
                  <a:pt x="739337" y="789142"/>
                </a:lnTo>
                <a:lnTo>
                  <a:pt x="730531" y="801247"/>
                </a:lnTo>
                <a:lnTo>
                  <a:pt x="721556" y="813678"/>
                </a:lnTo>
                <a:lnTo>
                  <a:pt x="717153" y="820057"/>
                </a:lnTo>
                <a:lnTo>
                  <a:pt x="712749" y="826600"/>
                </a:lnTo>
                <a:lnTo>
                  <a:pt x="708516" y="832979"/>
                </a:lnTo>
                <a:lnTo>
                  <a:pt x="704621" y="839686"/>
                </a:lnTo>
                <a:lnTo>
                  <a:pt x="700556" y="846392"/>
                </a:lnTo>
                <a:lnTo>
                  <a:pt x="696661" y="853098"/>
                </a:lnTo>
                <a:lnTo>
                  <a:pt x="693105" y="860295"/>
                </a:lnTo>
                <a:lnTo>
                  <a:pt x="689549" y="867165"/>
                </a:lnTo>
                <a:lnTo>
                  <a:pt x="686500" y="874362"/>
                </a:lnTo>
                <a:lnTo>
                  <a:pt x="683452" y="881396"/>
                </a:lnTo>
                <a:lnTo>
                  <a:pt x="680743" y="888757"/>
                </a:lnTo>
                <a:lnTo>
                  <a:pt x="678203" y="896281"/>
                </a:lnTo>
                <a:lnTo>
                  <a:pt x="676001" y="903642"/>
                </a:lnTo>
                <a:lnTo>
                  <a:pt x="673969" y="911002"/>
                </a:lnTo>
                <a:lnTo>
                  <a:pt x="672106" y="918526"/>
                </a:lnTo>
                <a:lnTo>
                  <a:pt x="670582" y="926051"/>
                </a:lnTo>
                <a:lnTo>
                  <a:pt x="669227" y="933575"/>
                </a:lnTo>
                <a:lnTo>
                  <a:pt x="668211" y="941099"/>
                </a:lnTo>
                <a:lnTo>
                  <a:pt x="667364" y="948623"/>
                </a:lnTo>
                <a:lnTo>
                  <a:pt x="666687" y="956311"/>
                </a:lnTo>
                <a:lnTo>
                  <a:pt x="666010" y="963999"/>
                </a:lnTo>
                <a:lnTo>
                  <a:pt x="665840" y="971523"/>
                </a:lnTo>
                <a:lnTo>
                  <a:pt x="665671" y="979047"/>
                </a:lnTo>
                <a:lnTo>
                  <a:pt x="665840" y="986735"/>
                </a:lnTo>
                <a:lnTo>
                  <a:pt x="666179" y="994259"/>
                </a:lnTo>
                <a:lnTo>
                  <a:pt x="666687" y="1001784"/>
                </a:lnTo>
                <a:lnTo>
                  <a:pt x="667703" y="994259"/>
                </a:lnTo>
                <a:lnTo>
                  <a:pt x="668550" y="986899"/>
                </a:lnTo>
                <a:lnTo>
                  <a:pt x="669735" y="979374"/>
                </a:lnTo>
                <a:lnTo>
                  <a:pt x="670921" y="972014"/>
                </a:lnTo>
                <a:lnTo>
                  <a:pt x="672275" y="964653"/>
                </a:lnTo>
                <a:lnTo>
                  <a:pt x="673969" y="957293"/>
                </a:lnTo>
                <a:lnTo>
                  <a:pt x="675662" y="949932"/>
                </a:lnTo>
                <a:lnTo>
                  <a:pt x="677525" y="942898"/>
                </a:lnTo>
                <a:lnTo>
                  <a:pt x="679557" y="935701"/>
                </a:lnTo>
                <a:lnTo>
                  <a:pt x="681759" y="928668"/>
                </a:lnTo>
                <a:lnTo>
                  <a:pt x="683960" y="921634"/>
                </a:lnTo>
                <a:lnTo>
                  <a:pt x="686670" y="914764"/>
                </a:lnTo>
                <a:lnTo>
                  <a:pt x="689379" y="908058"/>
                </a:lnTo>
                <a:lnTo>
                  <a:pt x="692428" y="901188"/>
                </a:lnTo>
                <a:lnTo>
                  <a:pt x="695476" y="894482"/>
                </a:lnTo>
                <a:lnTo>
                  <a:pt x="698863" y="887939"/>
                </a:lnTo>
                <a:lnTo>
                  <a:pt x="702250" y="881396"/>
                </a:lnTo>
                <a:lnTo>
                  <a:pt x="705975" y="875180"/>
                </a:lnTo>
                <a:lnTo>
                  <a:pt x="709701" y="868801"/>
                </a:lnTo>
                <a:lnTo>
                  <a:pt x="713766" y="862749"/>
                </a:lnTo>
                <a:lnTo>
                  <a:pt x="717999" y="856697"/>
                </a:lnTo>
                <a:lnTo>
                  <a:pt x="722064" y="850645"/>
                </a:lnTo>
                <a:lnTo>
                  <a:pt x="726636" y="844756"/>
                </a:lnTo>
                <a:lnTo>
                  <a:pt x="731209" y="838868"/>
                </a:lnTo>
                <a:lnTo>
                  <a:pt x="740523" y="827254"/>
                </a:lnTo>
                <a:lnTo>
                  <a:pt x="750176" y="815641"/>
                </a:lnTo>
                <a:lnTo>
                  <a:pt x="759998" y="803864"/>
                </a:lnTo>
                <a:lnTo>
                  <a:pt x="769820" y="791923"/>
                </a:lnTo>
                <a:lnTo>
                  <a:pt x="774562" y="785708"/>
                </a:lnTo>
                <a:lnTo>
                  <a:pt x="779473" y="779328"/>
                </a:lnTo>
                <a:lnTo>
                  <a:pt x="783876" y="772949"/>
                </a:lnTo>
                <a:lnTo>
                  <a:pt x="788279" y="766243"/>
                </a:lnTo>
                <a:lnTo>
                  <a:pt x="790481" y="762971"/>
                </a:lnTo>
                <a:lnTo>
                  <a:pt x="792682" y="759373"/>
                </a:lnTo>
                <a:lnTo>
                  <a:pt x="794037" y="756756"/>
                </a:lnTo>
                <a:lnTo>
                  <a:pt x="794545" y="756101"/>
                </a:lnTo>
                <a:lnTo>
                  <a:pt x="794884" y="755447"/>
                </a:lnTo>
                <a:lnTo>
                  <a:pt x="794545" y="755774"/>
                </a:lnTo>
                <a:lnTo>
                  <a:pt x="794884" y="755120"/>
                </a:lnTo>
                <a:lnTo>
                  <a:pt x="794884" y="755447"/>
                </a:lnTo>
                <a:lnTo>
                  <a:pt x="795053" y="755120"/>
                </a:lnTo>
                <a:lnTo>
                  <a:pt x="795392" y="754466"/>
                </a:lnTo>
                <a:lnTo>
                  <a:pt x="796069" y="753484"/>
                </a:lnTo>
                <a:lnTo>
                  <a:pt x="800303" y="746778"/>
                </a:lnTo>
                <a:lnTo>
                  <a:pt x="804537" y="740071"/>
                </a:lnTo>
                <a:lnTo>
                  <a:pt x="808262" y="733202"/>
                </a:lnTo>
                <a:lnTo>
                  <a:pt x="811988" y="726004"/>
                </a:lnTo>
                <a:lnTo>
                  <a:pt x="815544" y="718971"/>
                </a:lnTo>
                <a:lnTo>
                  <a:pt x="818931" y="711774"/>
                </a:lnTo>
                <a:lnTo>
                  <a:pt x="821979" y="704577"/>
                </a:lnTo>
                <a:lnTo>
                  <a:pt x="825028" y="697380"/>
                </a:lnTo>
                <a:lnTo>
                  <a:pt x="827906" y="690019"/>
                </a:lnTo>
                <a:lnTo>
                  <a:pt x="830616" y="682331"/>
                </a:lnTo>
                <a:lnTo>
                  <a:pt x="832987" y="674971"/>
                </a:lnTo>
                <a:lnTo>
                  <a:pt x="835188" y="667283"/>
                </a:lnTo>
                <a:lnTo>
                  <a:pt x="837221" y="659595"/>
                </a:lnTo>
                <a:lnTo>
                  <a:pt x="839084" y="651907"/>
                </a:lnTo>
                <a:lnTo>
                  <a:pt x="840608" y="644219"/>
                </a:lnTo>
                <a:lnTo>
                  <a:pt x="842301" y="636532"/>
                </a:lnTo>
                <a:lnTo>
                  <a:pt x="843487" y="628680"/>
                </a:lnTo>
                <a:lnTo>
                  <a:pt x="844503" y="620829"/>
                </a:lnTo>
                <a:lnTo>
                  <a:pt x="845350" y="613141"/>
                </a:lnTo>
                <a:lnTo>
                  <a:pt x="846027" y="605126"/>
                </a:lnTo>
                <a:lnTo>
                  <a:pt x="846535" y="597275"/>
                </a:lnTo>
                <a:lnTo>
                  <a:pt x="846874" y="589423"/>
                </a:lnTo>
                <a:lnTo>
                  <a:pt x="846874" y="581572"/>
                </a:lnTo>
                <a:lnTo>
                  <a:pt x="846874" y="573557"/>
                </a:lnTo>
                <a:lnTo>
                  <a:pt x="846535" y="565869"/>
                </a:lnTo>
                <a:lnTo>
                  <a:pt x="846027" y="558018"/>
                </a:lnTo>
                <a:lnTo>
                  <a:pt x="845350" y="550003"/>
                </a:lnTo>
                <a:lnTo>
                  <a:pt x="844503" y="542152"/>
                </a:lnTo>
                <a:lnTo>
                  <a:pt x="843487" y="534464"/>
                </a:lnTo>
                <a:lnTo>
                  <a:pt x="842301" y="526449"/>
                </a:lnTo>
                <a:lnTo>
                  <a:pt x="840608" y="518761"/>
                </a:lnTo>
                <a:lnTo>
                  <a:pt x="839084" y="511073"/>
                </a:lnTo>
                <a:lnTo>
                  <a:pt x="837221" y="503386"/>
                </a:lnTo>
                <a:lnTo>
                  <a:pt x="835019" y="495698"/>
                </a:lnTo>
                <a:lnTo>
                  <a:pt x="832818" y="488174"/>
                </a:lnTo>
                <a:lnTo>
                  <a:pt x="830447" y="480649"/>
                </a:lnTo>
                <a:lnTo>
                  <a:pt x="827737" y="473289"/>
                </a:lnTo>
                <a:lnTo>
                  <a:pt x="825028" y="465764"/>
                </a:lnTo>
                <a:lnTo>
                  <a:pt x="821979" y="458404"/>
                </a:lnTo>
                <a:lnTo>
                  <a:pt x="818931" y="451207"/>
                </a:lnTo>
                <a:lnTo>
                  <a:pt x="815375" y="444010"/>
                </a:lnTo>
                <a:lnTo>
                  <a:pt x="811988" y="436976"/>
                </a:lnTo>
                <a:lnTo>
                  <a:pt x="808093" y="429943"/>
                </a:lnTo>
                <a:lnTo>
                  <a:pt x="804198" y="422909"/>
                </a:lnTo>
                <a:lnTo>
                  <a:pt x="800303" y="416039"/>
                </a:lnTo>
                <a:lnTo>
                  <a:pt x="795900" y="409333"/>
                </a:lnTo>
                <a:lnTo>
                  <a:pt x="791497" y="402790"/>
                </a:lnTo>
                <a:lnTo>
                  <a:pt x="787094" y="396247"/>
                </a:lnTo>
                <a:lnTo>
                  <a:pt x="782352" y="389868"/>
                </a:lnTo>
                <a:lnTo>
                  <a:pt x="777441" y="383652"/>
                </a:lnTo>
                <a:lnTo>
                  <a:pt x="772360" y="377437"/>
                </a:lnTo>
                <a:lnTo>
                  <a:pt x="767280" y="371548"/>
                </a:lnTo>
                <a:lnTo>
                  <a:pt x="761860" y="365496"/>
                </a:lnTo>
                <a:lnTo>
                  <a:pt x="756441" y="359771"/>
                </a:lnTo>
                <a:lnTo>
                  <a:pt x="750684" y="354210"/>
                </a:lnTo>
                <a:lnTo>
                  <a:pt x="744926" y="348648"/>
                </a:lnTo>
                <a:lnTo>
                  <a:pt x="738999" y="343250"/>
                </a:lnTo>
                <a:lnTo>
                  <a:pt x="732902" y="338016"/>
                </a:lnTo>
                <a:lnTo>
                  <a:pt x="726806" y="333109"/>
                </a:lnTo>
                <a:lnTo>
                  <a:pt x="720540" y="328202"/>
                </a:lnTo>
                <a:lnTo>
                  <a:pt x="714104" y="323295"/>
                </a:lnTo>
                <a:lnTo>
                  <a:pt x="707669" y="318715"/>
                </a:lnTo>
                <a:lnTo>
                  <a:pt x="701064" y="314135"/>
                </a:lnTo>
                <a:lnTo>
                  <a:pt x="694460" y="310046"/>
                </a:lnTo>
                <a:lnTo>
                  <a:pt x="687517" y="305793"/>
                </a:lnTo>
                <a:lnTo>
                  <a:pt x="680743" y="301867"/>
                </a:lnTo>
                <a:lnTo>
                  <a:pt x="673630" y="298105"/>
                </a:lnTo>
                <a:lnTo>
                  <a:pt x="666687" y="294343"/>
                </a:lnTo>
                <a:lnTo>
                  <a:pt x="659235" y="291072"/>
                </a:lnTo>
                <a:lnTo>
                  <a:pt x="652123" y="287637"/>
                </a:lnTo>
                <a:lnTo>
                  <a:pt x="644671" y="284692"/>
                </a:lnTo>
                <a:lnTo>
                  <a:pt x="637389" y="281585"/>
                </a:lnTo>
                <a:lnTo>
                  <a:pt x="629938" y="278967"/>
                </a:lnTo>
                <a:lnTo>
                  <a:pt x="622317" y="276350"/>
                </a:lnTo>
                <a:lnTo>
                  <a:pt x="614697" y="274060"/>
                </a:lnTo>
                <a:lnTo>
                  <a:pt x="607076" y="271770"/>
                </a:lnTo>
                <a:lnTo>
                  <a:pt x="599455" y="269807"/>
                </a:lnTo>
                <a:lnTo>
                  <a:pt x="591835" y="268172"/>
                </a:lnTo>
                <a:lnTo>
                  <a:pt x="583875" y="266536"/>
                </a:lnTo>
                <a:lnTo>
                  <a:pt x="576085" y="265064"/>
                </a:lnTo>
                <a:lnTo>
                  <a:pt x="568295" y="263919"/>
                </a:lnTo>
                <a:lnTo>
                  <a:pt x="560505" y="262774"/>
                </a:lnTo>
                <a:lnTo>
                  <a:pt x="552546" y="261956"/>
                </a:lnTo>
                <a:lnTo>
                  <a:pt x="544756" y="261465"/>
                </a:lnTo>
                <a:lnTo>
                  <a:pt x="536966" y="260975"/>
                </a:lnTo>
                <a:lnTo>
                  <a:pt x="529176" y="260811"/>
                </a:lnTo>
                <a:close/>
                <a:moveTo>
                  <a:pt x="509791" y="227108"/>
                </a:moveTo>
                <a:lnTo>
                  <a:pt x="518947" y="227272"/>
                </a:lnTo>
                <a:lnTo>
                  <a:pt x="528272" y="227599"/>
                </a:lnTo>
                <a:lnTo>
                  <a:pt x="537597" y="228254"/>
                </a:lnTo>
                <a:lnTo>
                  <a:pt x="546583" y="228908"/>
                </a:lnTo>
                <a:lnTo>
                  <a:pt x="555909" y="229890"/>
                </a:lnTo>
                <a:lnTo>
                  <a:pt x="564725" y="231199"/>
                </a:lnTo>
                <a:lnTo>
                  <a:pt x="573881" y="232672"/>
                </a:lnTo>
                <a:lnTo>
                  <a:pt x="582698" y="234308"/>
                </a:lnTo>
                <a:lnTo>
                  <a:pt x="591684" y="236272"/>
                </a:lnTo>
                <a:lnTo>
                  <a:pt x="600331" y="238235"/>
                </a:lnTo>
                <a:lnTo>
                  <a:pt x="608808" y="240363"/>
                </a:lnTo>
                <a:lnTo>
                  <a:pt x="617455" y="242981"/>
                </a:lnTo>
                <a:lnTo>
                  <a:pt x="625933" y="245599"/>
                </a:lnTo>
                <a:lnTo>
                  <a:pt x="634240" y="248545"/>
                </a:lnTo>
                <a:lnTo>
                  <a:pt x="642718" y="251490"/>
                </a:lnTo>
                <a:lnTo>
                  <a:pt x="650856" y="254763"/>
                </a:lnTo>
                <a:lnTo>
                  <a:pt x="658825" y="258036"/>
                </a:lnTo>
                <a:lnTo>
                  <a:pt x="666964" y="261799"/>
                </a:lnTo>
                <a:lnTo>
                  <a:pt x="674763" y="265400"/>
                </a:lnTo>
                <a:lnTo>
                  <a:pt x="682393" y="269491"/>
                </a:lnTo>
                <a:lnTo>
                  <a:pt x="690022" y="273581"/>
                </a:lnTo>
                <a:lnTo>
                  <a:pt x="697652" y="277836"/>
                </a:lnTo>
                <a:lnTo>
                  <a:pt x="705113" y="282254"/>
                </a:lnTo>
                <a:lnTo>
                  <a:pt x="712403" y="287000"/>
                </a:lnTo>
                <a:lnTo>
                  <a:pt x="719524" y="291745"/>
                </a:lnTo>
                <a:lnTo>
                  <a:pt x="726645" y="296818"/>
                </a:lnTo>
                <a:lnTo>
                  <a:pt x="733427" y="301727"/>
                </a:lnTo>
                <a:lnTo>
                  <a:pt x="740209" y="307127"/>
                </a:lnTo>
                <a:lnTo>
                  <a:pt x="746821" y="312528"/>
                </a:lnTo>
                <a:lnTo>
                  <a:pt x="753434" y="318091"/>
                </a:lnTo>
                <a:lnTo>
                  <a:pt x="759707" y="323818"/>
                </a:lnTo>
                <a:lnTo>
                  <a:pt x="765981" y="329710"/>
                </a:lnTo>
                <a:lnTo>
                  <a:pt x="772084" y="335764"/>
                </a:lnTo>
                <a:lnTo>
                  <a:pt x="778018" y="341818"/>
                </a:lnTo>
                <a:lnTo>
                  <a:pt x="783783" y="348200"/>
                </a:lnTo>
                <a:lnTo>
                  <a:pt x="789379" y="354582"/>
                </a:lnTo>
                <a:lnTo>
                  <a:pt x="794974" y="361128"/>
                </a:lnTo>
                <a:lnTo>
                  <a:pt x="800230" y="367673"/>
                </a:lnTo>
                <a:lnTo>
                  <a:pt x="805486" y="374546"/>
                </a:lnTo>
                <a:lnTo>
                  <a:pt x="810233" y="381583"/>
                </a:lnTo>
                <a:lnTo>
                  <a:pt x="815150" y="388619"/>
                </a:lnTo>
                <a:lnTo>
                  <a:pt x="819728" y="395655"/>
                </a:lnTo>
                <a:lnTo>
                  <a:pt x="824306" y="403020"/>
                </a:lnTo>
                <a:lnTo>
                  <a:pt x="828375" y="410383"/>
                </a:lnTo>
                <a:lnTo>
                  <a:pt x="832614" y="417911"/>
                </a:lnTo>
                <a:lnTo>
                  <a:pt x="836513" y="425438"/>
                </a:lnTo>
                <a:lnTo>
                  <a:pt x="840244" y="433129"/>
                </a:lnTo>
                <a:lnTo>
                  <a:pt x="843804" y="440820"/>
                </a:lnTo>
                <a:lnTo>
                  <a:pt x="847026" y="448838"/>
                </a:lnTo>
                <a:lnTo>
                  <a:pt x="850247" y="456857"/>
                </a:lnTo>
                <a:lnTo>
                  <a:pt x="853129" y="464875"/>
                </a:lnTo>
                <a:lnTo>
                  <a:pt x="856012" y="473220"/>
                </a:lnTo>
                <a:lnTo>
                  <a:pt x="858555" y="481402"/>
                </a:lnTo>
                <a:lnTo>
                  <a:pt x="860759" y="489584"/>
                </a:lnTo>
                <a:lnTo>
                  <a:pt x="862963" y="498093"/>
                </a:lnTo>
                <a:lnTo>
                  <a:pt x="864828" y="506603"/>
                </a:lnTo>
                <a:lnTo>
                  <a:pt x="866524" y="515275"/>
                </a:lnTo>
                <a:lnTo>
                  <a:pt x="868219" y="523948"/>
                </a:lnTo>
                <a:lnTo>
                  <a:pt x="869406" y="532457"/>
                </a:lnTo>
                <a:lnTo>
                  <a:pt x="870423" y="541457"/>
                </a:lnTo>
                <a:lnTo>
                  <a:pt x="871101" y="550130"/>
                </a:lnTo>
                <a:lnTo>
                  <a:pt x="871780" y="559130"/>
                </a:lnTo>
                <a:lnTo>
                  <a:pt x="872119" y="568130"/>
                </a:lnTo>
                <a:lnTo>
                  <a:pt x="872288" y="577131"/>
                </a:lnTo>
                <a:lnTo>
                  <a:pt x="872119" y="583349"/>
                </a:lnTo>
                <a:lnTo>
                  <a:pt x="871949" y="589567"/>
                </a:lnTo>
                <a:lnTo>
                  <a:pt x="871780" y="595622"/>
                </a:lnTo>
                <a:lnTo>
                  <a:pt x="871271" y="601676"/>
                </a:lnTo>
                <a:lnTo>
                  <a:pt x="870932" y="607895"/>
                </a:lnTo>
                <a:lnTo>
                  <a:pt x="870254" y="613949"/>
                </a:lnTo>
                <a:lnTo>
                  <a:pt x="869576" y="619840"/>
                </a:lnTo>
                <a:lnTo>
                  <a:pt x="868897" y="625895"/>
                </a:lnTo>
                <a:lnTo>
                  <a:pt x="867880" y="631786"/>
                </a:lnTo>
                <a:lnTo>
                  <a:pt x="866693" y="637677"/>
                </a:lnTo>
                <a:lnTo>
                  <a:pt x="865676" y="643567"/>
                </a:lnTo>
                <a:lnTo>
                  <a:pt x="864489" y="649459"/>
                </a:lnTo>
                <a:lnTo>
                  <a:pt x="863302" y="655350"/>
                </a:lnTo>
                <a:lnTo>
                  <a:pt x="861776" y="661077"/>
                </a:lnTo>
                <a:lnTo>
                  <a:pt x="860250" y="666804"/>
                </a:lnTo>
                <a:lnTo>
                  <a:pt x="858555" y="672532"/>
                </a:lnTo>
                <a:lnTo>
                  <a:pt x="855164" y="683659"/>
                </a:lnTo>
                <a:lnTo>
                  <a:pt x="851264" y="694786"/>
                </a:lnTo>
                <a:lnTo>
                  <a:pt x="846856" y="705750"/>
                </a:lnTo>
                <a:lnTo>
                  <a:pt x="842448" y="716550"/>
                </a:lnTo>
                <a:lnTo>
                  <a:pt x="837361" y="727187"/>
                </a:lnTo>
                <a:lnTo>
                  <a:pt x="831935" y="737496"/>
                </a:lnTo>
                <a:lnTo>
                  <a:pt x="826340" y="747805"/>
                </a:lnTo>
                <a:lnTo>
                  <a:pt x="820236" y="757787"/>
                </a:lnTo>
                <a:lnTo>
                  <a:pt x="820236" y="757951"/>
                </a:lnTo>
                <a:lnTo>
                  <a:pt x="820067" y="758114"/>
                </a:lnTo>
                <a:lnTo>
                  <a:pt x="820067" y="758278"/>
                </a:lnTo>
                <a:lnTo>
                  <a:pt x="819898" y="758606"/>
                </a:lnTo>
                <a:lnTo>
                  <a:pt x="815829" y="765642"/>
                </a:lnTo>
                <a:lnTo>
                  <a:pt x="811929" y="772678"/>
                </a:lnTo>
                <a:lnTo>
                  <a:pt x="807520" y="779387"/>
                </a:lnTo>
                <a:lnTo>
                  <a:pt x="803112" y="785933"/>
                </a:lnTo>
                <a:lnTo>
                  <a:pt x="798534" y="792478"/>
                </a:lnTo>
                <a:lnTo>
                  <a:pt x="793956" y="798860"/>
                </a:lnTo>
                <a:lnTo>
                  <a:pt x="784292" y="811624"/>
                </a:lnTo>
                <a:lnTo>
                  <a:pt x="774628" y="824224"/>
                </a:lnTo>
                <a:lnTo>
                  <a:pt x="764624" y="837152"/>
                </a:lnTo>
                <a:lnTo>
                  <a:pt x="759707" y="843697"/>
                </a:lnTo>
                <a:lnTo>
                  <a:pt x="755130" y="850570"/>
                </a:lnTo>
                <a:lnTo>
                  <a:pt x="750382" y="857443"/>
                </a:lnTo>
                <a:lnTo>
                  <a:pt x="745635" y="864480"/>
                </a:lnTo>
                <a:lnTo>
                  <a:pt x="741057" y="872007"/>
                </a:lnTo>
                <a:lnTo>
                  <a:pt x="736818" y="879698"/>
                </a:lnTo>
                <a:lnTo>
                  <a:pt x="732580" y="887552"/>
                </a:lnTo>
                <a:lnTo>
                  <a:pt x="728340" y="895734"/>
                </a:lnTo>
                <a:lnTo>
                  <a:pt x="724611" y="904407"/>
                </a:lnTo>
                <a:lnTo>
                  <a:pt x="720881" y="913407"/>
                </a:lnTo>
                <a:lnTo>
                  <a:pt x="717489" y="922898"/>
                </a:lnTo>
                <a:lnTo>
                  <a:pt x="714268" y="932717"/>
                </a:lnTo>
                <a:lnTo>
                  <a:pt x="711555" y="943026"/>
                </a:lnTo>
                <a:lnTo>
                  <a:pt x="710029" y="948426"/>
                </a:lnTo>
                <a:lnTo>
                  <a:pt x="708842" y="953826"/>
                </a:lnTo>
                <a:lnTo>
                  <a:pt x="707655" y="959390"/>
                </a:lnTo>
                <a:lnTo>
                  <a:pt x="706638" y="965281"/>
                </a:lnTo>
                <a:lnTo>
                  <a:pt x="705621" y="971171"/>
                </a:lnTo>
                <a:lnTo>
                  <a:pt x="704603" y="977226"/>
                </a:lnTo>
                <a:lnTo>
                  <a:pt x="703586" y="983281"/>
                </a:lnTo>
                <a:lnTo>
                  <a:pt x="702908" y="989663"/>
                </a:lnTo>
                <a:lnTo>
                  <a:pt x="702230" y="996208"/>
                </a:lnTo>
                <a:lnTo>
                  <a:pt x="701721" y="1002754"/>
                </a:lnTo>
                <a:lnTo>
                  <a:pt x="701382" y="1009626"/>
                </a:lnTo>
                <a:lnTo>
                  <a:pt x="700873" y="1016499"/>
                </a:lnTo>
                <a:lnTo>
                  <a:pt x="700704" y="1023863"/>
                </a:lnTo>
                <a:lnTo>
                  <a:pt x="700534" y="1031063"/>
                </a:lnTo>
                <a:lnTo>
                  <a:pt x="700365" y="1033845"/>
                </a:lnTo>
                <a:lnTo>
                  <a:pt x="699856" y="1036791"/>
                </a:lnTo>
                <a:lnTo>
                  <a:pt x="699178" y="1039572"/>
                </a:lnTo>
                <a:lnTo>
                  <a:pt x="698161" y="1042354"/>
                </a:lnTo>
                <a:lnTo>
                  <a:pt x="696804" y="1044645"/>
                </a:lnTo>
                <a:lnTo>
                  <a:pt x="695279" y="1047100"/>
                </a:lnTo>
                <a:lnTo>
                  <a:pt x="693583" y="1049391"/>
                </a:lnTo>
                <a:lnTo>
                  <a:pt x="691548" y="1051354"/>
                </a:lnTo>
                <a:lnTo>
                  <a:pt x="689514" y="1053154"/>
                </a:lnTo>
                <a:lnTo>
                  <a:pt x="687310" y="1054954"/>
                </a:lnTo>
                <a:lnTo>
                  <a:pt x="684766" y="1056264"/>
                </a:lnTo>
                <a:lnTo>
                  <a:pt x="682223" y="1057573"/>
                </a:lnTo>
                <a:lnTo>
                  <a:pt x="679510" y="1058391"/>
                </a:lnTo>
                <a:lnTo>
                  <a:pt x="676628" y="1059209"/>
                </a:lnTo>
                <a:lnTo>
                  <a:pt x="673746" y="1059700"/>
                </a:lnTo>
                <a:lnTo>
                  <a:pt x="670524" y="1059864"/>
                </a:lnTo>
                <a:lnTo>
                  <a:pt x="509791" y="1059864"/>
                </a:lnTo>
                <a:lnTo>
                  <a:pt x="348719" y="1059864"/>
                </a:lnTo>
                <a:lnTo>
                  <a:pt x="345498" y="1059700"/>
                </a:lnTo>
                <a:lnTo>
                  <a:pt x="342615" y="1059209"/>
                </a:lnTo>
                <a:lnTo>
                  <a:pt x="339733" y="1058391"/>
                </a:lnTo>
                <a:lnTo>
                  <a:pt x="337020" y="1057573"/>
                </a:lnTo>
                <a:lnTo>
                  <a:pt x="334477" y="1056264"/>
                </a:lnTo>
                <a:lnTo>
                  <a:pt x="331934" y="1054954"/>
                </a:lnTo>
                <a:lnTo>
                  <a:pt x="329729" y="1053154"/>
                </a:lnTo>
                <a:lnTo>
                  <a:pt x="327525" y="1051354"/>
                </a:lnTo>
                <a:lnTo>
                  <a:pt x="325660" y="1049391"/>
                </a:lnTo>
                <a:lnTo>
                  <a:pt x="323965" y="1047100"/>
                </a:lnTo>
                <a:lnTo>
                  <a:pt x="322438" y="1044809"/>
                </a:lnTo>
                <a:lnTo>
                  <a:pt x="321082" y="1042354"/>
                </a:lnTo>
                <a:lnTo>
                  <a:pt x="320065" y="1039572"/>
                </a:lnTo>
                <a:lnTo>
                  <a:pt x="319387" y="1036954"/>
                </a:lnTo>
                <a:lnTo>
                  <a:pt x="318878" y="1034009"/>
                </a:lnTo>
                <a:lnTo>
                  <a:pt x="318708" y="1031063"/>
                </a:lnTo>
                <a:lnTo>
                  <a:pt x="318539" y="1023863"/>
                </a:lnTo>
                <a:lnTo>
                  <a:pt x="318369" y="1016499"/>
                </a:lnTo>
                <a:lnTo>
                  <a:pt x="318031" y="1009626"/>
                </a:lnTo>
                <a:lnTo>
                  <a:pt x="317522" y="1002754"/>
                </a:lnTo>
                <a:lnTo>
                  <a:pt x="317013" y="996208"/>
                </a:lnTo>
                <a:lnTo>
                  <a:pt x="316335" y="989663"/>
                </a:lnTo>
                <a:lnTo>
                  <a:pt x="315656" y="983281"/>
                </a:lnTo>
                <a:lnTo>
                  <a:pt x="314639" y="977226"/>
                </a:lnTo>
                <a:lnTo>
                  <a:pt x="313622" y="971171"/>
                </a:lnTo>
                <a:lnTo>
                  <a:pt x="312774" y="965281"/>
                </a:lnTo>
                <a:lnTo>
                  <a:pt x="311587" y="959553"/>
                </a:lnTo>
                <a:lnTo>
                  <a:pt x="310401" y="953826"/>
                </a:lnTo>
                <a:lnTo>
                  <a:pt x="309214" y="948426"/>
                </a:lnTo>
                <a:lnTo>
                  <a:pt x="307857" y="943026"/>
                </a:lnTo>
                <a:lnTo>
                  <a:pt x="304975" y="932717"/>
                </a:lnTo>
                <a:lnTo>
                  <a:pt x="301753" y="922898"/>
                </a:lnTo>
                <a:lnTo>
                  <a:pt x="298363" y="913407"/>
                </a:lnTo>
                <a:lnTo>
                  <a:pt x="294633" y="904407"/>
                </a:lnTo>
                <a:lnTo>
                  <a:pt x="290902" y="895734"/>
                </a:lnTo>
                <a:lnTo>
                  <a:pt x="286833" y="887552"/>
                </a:lnTo>
                <a:lnTo>
                  <a:pt x="282425" y="879698"/>
                </a:lnTo>
                <a:lnTo>
                  <a:pt x="278186" y="872007"/>
                </a:lnTo>
                <a:lnTo>
                  <a:pt x="273608" y="864480"/>
                </a:lnTo>
                <a:lnTo>
                  <a:pt x="268861" y="857443"/>
                </a:lnTo>
                <a:lnTo>
                  <a:pt x="264114" y="850570"/>
                </a:lnTo>
                <a:lnTo>
                  <a:pt x="259536" y="843697"/>
                </a:lnTo>
                <a:lnTo>
                  <a:pt x="254619" y="837152"/>
                </a:lnTo>
                <a:lnTo>
                  <a:pt x="244785" y="824224"/>
                </a:lnTo>
                <a:lnTo>
                  <a:pt x="234951" y="811624"/>
                </a:lnTo>
                <a:lnTo>
                  <a:pt x="225287" y="798860"/>
                </a:lnTo>
                <a:lnTo>
                  <a:pt x="220709" y="792478"/>
                </a:lnTo>
                <a:lnTo>
                  <a:pt x="216131" y="785933"/>
                </a:lnTo>
                <a:lnTo>
                  <a:pt x="211722" y="779387"/>
                </a:lnTo>
                <a:lnTo>
                  <a:pt x="207315" y="772678"/>
                </a:lnTo>
                <a:lnTo>
                  <a:pt x="203415" y="765642"/>
                </a:lnTo>
                <a:lnTo>
                  <a:pt x="199346" y="758606"/>
                </a:lnTo>
                <a:lnTo>
                  <a:pt x="199176" y="758278"/>
                </a:lnTo>
                <a:lnTo>
                  <a:pt x="199006" y="758114"/>
                </a:lnTo>
                <a:lnTo>
                  <a:pt x="199176" y="758114"/>
                </a:lnTo>
                <a:lnTo>
                  <a:pt x="199176" y="757951"/>
                </a:lnTo>
                <a:lnTo>
                  <a:pt x="199006" y="757787"/>
                </a:lnTo>
                <a:lnTo>
                  <a:pt x="192903" y="747805"/>
                </a:lnTo>
                <a:lnTo>
                  <a:pt x="187307" y="737496"/>
                </a:lnTo>
                <a:lnTo>
                  <a:pt x="181882" y="727187"/>
                </a:lnTo>
                <a:lnTo>
                  <a:pt x="176796" y="716550"/>
                </a:lnTo>
                <a:lnTo>
                  <a:pt x="172387" y="705750"/>
                </a:lnTo>
                <a:lnTo>
                  <a:pt x="167979" y="694786"/>
                </a:lnTo>
                <a:lnTo>
                  <a:pt x="164079" y="683659"/>
                </a:lnTo>
                <a:lnTo>
                  <a:pt x="160688" y="672532"/>
                </a:lnTo>
                <a:lnTo>
                  <a:pt x="158993" y="666804"/>
                </a:lnTo>
                <a:lnTo>
                  <a:pt x="157467" y="661077"/>
                </a:lnTo>
                <a:lnTo>
                  <a:pt x="156110" y="655350"/>
                </a:lnTo>
                <a:lnTo>
                  <a:pt x="154754" y="649459"/>
                </a:lnTo>
                <a:lnTo>
                  <a:pt x="153567" y="643567"/>
                </a:lnTo>
                <a:lnTo>
                  <a:pt x="152550" y="637677"/>
                </a:lnTo>
                <a:lnTo>
                  <a:pt x="151363" y="631786"/>
                </a:lnTo>
                <a:lnTo>
                  <a:pt x="150515" y="625895"/>
                </a:lnTo>
                <a:lnTo>
                  <a:pt x="149668" y="619840"/>
                </a:lnTo>
                <a:lnTo>
                  <a:pt x="148989" y="613949"/>
                </a:lnTo>
                <a:lnTo>
                  <a:pt x="148311" y="607895"/>
                </a:lnTo>
                <a:lnTo>
                  <a:pt x="147972" y="601676"/>
                </a:lnTo>
                <a:lnTo>
                  <a:pt x="147463" y="595622"/>
                </a:lnTo>
                <a:lnTo>
                  <a:pt x="147294" y="589567"/>
                </a:lnTo>
                <a:lnTo>
                  <a:pt x="147124" y="583349"/>
                </a:lnTo>
                <a:lnTo>
                  <a:pt x="147124" y="577131"/>
                </a:lnTo>
                <a:lnTo>
                  <a:pt x="147124" y="568130"/>
                </a:lnTo>
                <a:lnTo>
                  <a:pt x="147463" y="559130"/>
                </a:lnTo>
                <a:lnTo>
                  <a:pt x="148141" y="550130"/>
                </a:lnTo>
                <a:lnTo>
                  <a:pt x="148820" y="541457"/>
                </a:lnTo>
                <a:lnTo>
                  <a:pt x="149837" y="532457"/>
                </a:lnTo>
                <a:lnTo>
                  <a:pt x="151193" y="523948"/>
                </a:lnTo>
                <a:lnTo>
                  <a:pt x="152719" y="515275"/>
                </a:lnTo>
                <a:lnTo>
                  <a:pt x="154415" y="506603"/>
                </a:lnTo>
                <a:lnTo>
                  <a:pt x="156280" y="498093"/>
                </a:lnTo>
                <a:lnTo>
                  <a:pt x="158484" y="489584"/>
                </a:lnTo>
                <a:lnTo>
                  <a:pt x="160858" y="481402"/>
                </a:lnTo>
                <a:lnTo>
                  <a:pt x="163232" y="473220"/>
                </a:lnTo>
                <a:lnTo>
                  <a:pt x="166114" y="464875"/>
                </a:lnTo>
                <a:lnTo>
                  <a:pt x="168996" y="456857"/>
                </a:lnTo>
                <a:lnTo>
                  <a:pt x="172218" y="448838"/>
                </a:lnTo>
                <a:lnTo>
                  <a:pt x="175439" y="440820"/>
                </a:lnTo>
                <a:lnTo>
                  <a:pt x="179000" y="433129"/>
                </a:lnTo>
                <a:lnTo>
                  <a:pt x="182730" y="425438"/>
                </a:lnTo>
                <a:lnTo>
                  <a:pt x="186629" y="417911"/>
                </a:lnTo>
                <a:lnTo>
                  <a:pt x="190868" y="410383"/>
                </a:lnTo>
                <a:lnTo>
                  <a:pt x="194937" y="403020"/>
                </a:lnTo>
                <a:lnTo>
                  <a:pt x="199515" y="395655"/>
                </a:lnTo>
                <a:lnTo>
                  <a:pt x="204093" y="388619"/>
                </a:lnTo>
                <a:lnTo>
                  <a:pt x="209010" y="381583"/>
                </a:lnTo>
                <a:lnTo>
                  <a:pt x="213757" y="374546"/>
                </a:lnTo>
                <a:lnTo>
                  <a:pt x="219013" y="367673"/>
                </a:lnTo>
                <a:lnTo>
                  <a:pt x="224269" y="361128"/>
                </a:lnTo>
                <a:lnTo>
                  <a:pt x="229865" y="354582"/>
                </a:lnTo>
                <a:lnTo>
                  <a:pt x="235460" y="348200"/>
                </a:lnTo>
                <a:lnTo>
                  <a:pt x="241224" y="341818"/>
                </a:lnTo>
                <a:lnTo>
                  <a:pt x="247158" y="335764"/>
                </a:lnTo>
                <a:lnTo>
                  <a:pt x="253262" y="329710"/>
                </a:lnTo>
                <a:lnTo>
                  <a:pt x="259536" y="323818"/>
                </a:lnTo>
                <a:lnTo>
                  <a:pt x="265809" y="318091"/>
                </a:lnTo>
                <a:lnTo>
                  <a:pt x="272421" y="312528"/>
                </a:lnTo>
                <a:lnTo>
                  <a:pt x="279034" y="307127"/>
                </a:lnTo>
                <a:lnTo>
                  <a:pt x="285816" y="301727"/>
                </a:lnTo>
                <a:lnTo>
                  <a:pt x="292598" y="296818"/>
                </a:lnTo>
                <a:lnTo>
                  <a:pt x="299719" y="291745"/>
                </a:lnTo>
                <a:lnTo>
                  <a:pt x="306840" y="287000"/>
                </a:lnTo>
                <a:lnTo>
                  <a:pt x="314131" y="282254"/>
                </a:lnTo>
                <a:lnTo>
                  <a:pt x="321591" y="277836"/>
                </a:lnTo>
                <a:lnTo>
                  <a:pt x="329221" y="273581"/>
                </a:lnTo>
                <a:lnTo>
                  <a:pt x="336850" y="269491"/>
                </a:lnTo>
                <a:lnTo>
                  <a:pt x="344480" y="265400"/>
                </a:lnTo>
                <a:lnTo>
                  <a:pt x="352280" y="261799"/>
                </a:lnTo>
                <a:lnTo>
                  <a:pt x="360418" y="258036"/>
                </a:lnTo>
                <a:lnTo>
                  <a:pt x="368556" y="254763"/>
                </a:lnTo>
                <a:lnTo>
                  <a:pt x="376695" y="251490"/>
                </a:lnTo>
                <a:lnTo>
                  <a:pt x="385002" y="248545"/>
                </a:lnTo>
                <a:lnTo>
                  <a:pt x="393310" y="245599"/>
                </a:lnTo>
                <a:lnTo>
                  <a:pt x="401788" y="242981"/>
                </a:lnTo>
                <a:lnTo>
                  <a:pt x="410435" y="240363"/>
                </a:lnTo>
                <a:lnTo>
                  <a:pt x="418913" y="238235"/>
                </a:lnTo>
                <a:lnTo>
                  <a:pt x="427729" y="236272"/>
                </a:lnTo>
                <a:lnTo>
                  <a:pt x="436546" y="234308"/>
                </a:lnTo>
                <a:lnTo>
                  <a:pt x="445362" y="232672"/>
                </a:lnTo>
                <a:lnTo>
                  <a:pt x="454518" y="231199"/>
                </a:lnTo>
                <a:lnTo>
                  <a:pt x="463504" y="229890"/>
                </a:lnTo>
                <a:lnTo>
                  <a:pt x="472660" y="228908"/>
                </a:lnTo>
                <a:lnTo>
                  <a:pt x="481646" y="228254"/>
                </a:lnTo>
                <a:lnTo>
                  <a:pt x="490971" y="227599"/>
                </a:lnTo>
                <a:lnTo>
                  <a:pt x="500296" y="227272"/>
                </a:lnTo>
                <a:close/>
                <a:moveTo>
                  <a:pt x="484237" y="0"/>
                </a:moveTo>
                <a:lnTo>
                  <a:pt x="530988" y="0"/>
                </a:lnTo>
                <a:lnTo>
                  <a:pt x="530988" y="117095"/>
                </a:lnTo>
                <a:lnTo>
                  <a:pt x="484237" y="117095"/>
                </a:lnTo>
                <a:close/>
              </a:path>
            </a:pathLst>
          </a:custGeom>
          <a:gradFill>
            <a:gsLst>
              <a:gs pos="100000">
                <a:srgbClr val="D6EBBC"/>
              </a:gs>
              <a:gs pos="0">
                <a:srgbClr val="81C233"/>
              </a:gs>
            </a:gsLst>
            <a:lin ang="16200000" scaled="1"/>
          </a:gradFill>
          <a:ln>
            <a:noFill/>
          </a:ln>
        </p:spPr>
        <p:txBody>
          <a:bodyPr bIns="504000" anchor="b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 bwMode="auto">
          <a:xfrm>
            <a:off x="6761590" y="1943100"/>
            <a:ext cx="1216310" cy="1567662"/>
          </a:xfrm>
          <a:custGeom>
            <a:avLst/>
            <a:gdLst>
              <a:gd name="connsiteX0" fmla="*/ 409742 w 1036210"/>
              <a:gd name="connsiteY0" fmla="*/ 1266007 h 1335540"/>
              <a:gd name="connsiteX1" fmla="*/ 609670 w 1036210"/>
              <a:gd name="connsiteY1" fmla="*/ 1266007 h 1335540"/>
              <a:gd name="connsiteX2" fmla="*/ 609670 w 1036210"/>
              <a:gd name="connsiteY2" fmla="*/ 1269632 h 1335540"/>
              <a:gd name="connsiteX3" fmla="*/ 609160 w 1036210"/>
              <a:gd name="connsiteY3" fmla="*/ 1273093 h 1335540"/>
              <a:gd name="connsiteX4" fmla="*/ 608651 w 1036210"/>
              <a:gd name="connsiteY4" fmla="*/ 1276553 h 1335540"/>
              <a:gd name="connsiteX5" fmla="*/ 607801 w 1036210"/>
              <a:gd name="connsiteY5" fmla="*/ 1280013 h 1335540"/>
              <a:gd name="connsiteX6" fmla="*/ 606611 w 1036210"/>
              <a:gd name="connsiteY6" fmla="*/ 1283473 h 1335540"/>
              <a:gd name="connsiteX7" fmla="*/ 605421 w 1036210"/>
              <a:gd name="connsiteY7" fmla="*/ 1286769 h 1335540"/>
              <a:gd name="connsiteX8" fmla="*/ 603720 w 1036210"/>
              <a:gd name="connsiteY8" fmla="*/ 1290064 h 1335540"/>
              <a:gd name="connsiteX9" fmla="*/ 601850 w 1036210"/>
              <a:gd name="connsiteY9" fmla="*/ 1293029 h 1335540"/>
              <a:gd name="connsiteX10" fmla="*/ 599980 w 1036210"/>
              <a:gd name="connsiteY10" fmla="*/ 1296325 h 1335540"/>
              <a:gd name="connsiteX11" fmla="*/ 597600 w 1036210"/>
              <a:gd name="connsiteY11" fmla="*/ 1299126 h 1335540"/>
              <a:gd name="connsiteX12" fmla="*/ 595220 w 1036210"/>
              <a:gd name="connsiteY12" fmla="*/ 1302092 h 1335540"/>
              <a:gd name="connsiteX13" fmla="*/ 592670 w 1036210"/>
              <a:gd name="connsiteY13" fmla="*/ 1304893 h 1335540"/>
              <a:gd name="connsiteX14" fmla="*/ 589950 w 1036210"/>
              <a:gd name="connsiteY14" fmla="*/ 1307694 h 1335540"/>
              <a:gd name="connsiteX15" fmla="*/ 587060 w 1036210"/>
              <a:gd name="connsiteY15" fmla="*/ 1310330 h 1335540"/>
              <a:gd name="connsiteX16" fmla="*/ 583829 w 1036210"/>
              <a:gd name="connsiteY16" fmla="*/ 1312802 h 1335540"/>
              <a:gd name="connsiteX17" fmla="*/ 580599 w 1036210"/>
              <a:gd name="connsiteY17" fmla="*/ 1315274 h 1335540"/>
              <a:gd name="connsiteX18" fmla="*/ 577029 w 1036210"/>
              <a:gd name="connsiteY18" fmla="*/ 1317580 h 1335540"/>
              <a:gd name="connsiteX19" fmla="*/ 573459 w 1036210"/>
              <a:gd name="connsiteY19" fmla="*/ 1319722 h 1335540"/>
              <a:gd name="connsiteX20" fmla="*/ 569549 w 1036210"/>
              <a:gd name="connsiteY20" fmla="*/ 1321864 h 1335540"/>
              <a:gd name="connsiteX21" fmla="*/ 565639 w 1036210"/>
              <a:gd name="connsiteY21" fmla="*/ 1323677 h 1335540"/>
              <a:gd name="connsiteX22" fmla="*/ 561729 w 1036210"/>
              <a:gd name="connsiteY22" fmla="*/ 1325654 h 1335540"/>
              <a:gd name="connsiteX23" fmla="*/ 557478 w 1036210"/>
              <a:gd name="connsiteY23" fmla="*/ 1327302 h 1335540"/>
              <a:gd name="connsiteX24" fmla="*/ 553058 w 1036210"/>
              <a:gd name="connsiteY24" fmla="*/ 1328785 h 1335540"/>
              <a:gd name="connsiteX25" fmla="*/ 548638 w 1036210"/>
              <a:gd name="connsiteY25" fmla="*/ 1330103 h 1335540"/>
              <a:gd name="connsiteX26" fmla="*/ 544048 w 1036210"/>
              <a:gd name="connsiteY26" fmla="*/ 1331256 h 1335540"/>
              <a:gd name="connsiteX27" fmla="*/ 539458 w 1036210"/>
              <a:gd name="connsiteY27" fmla="*/ 1332574 h 1335540"/>
              <a:gd name="connsiteX28" fmla="*/ 534697 w 1036210"/>
              <a:gd name="connsiteY28" fmla="*/ 1333398 h 1335540"/>
              <a:gd name="connsiteX29" fmla="*/ 529937 w 1036210"/>
              <a:gd name="connsiteY29" fmla="*/ 1334222 h 1335540"/>
              <a:gd name="connsiteX30" fmla="*/ 525007 w 1036210"/>
              <a:gd name="connsiteY30" fmla="*/ 1334881 h 1335540"/>
              <a:gd name="connsiteX31" fmla="*/ 519907 w 1036210"/>
              <a:gd name="connsiteY31" fmla="*/ 1335211 h 1335540"/>
              <a:gd name="connsiteX32" fmla="*/ 514806 w 1036210"/>
              <a:gd name="connsiteY32" fmla="*/ 1335540 h 1335540"/>
              <a:gd name="connsiteX33" fmla="*/ 509876 w 1036210"/>
              <a:gd name="connsiteY33" fmla="*/ 1335540 h 1335540"/>
              <a:gd name="connsiteX34" fmla="*/ 504606 w 1036210"/>
              <a:gd name="connsiteY34" fmla="*/ 1335540 h 1335540"/>
              <a:gd name="connsiteX35" fmla="*/ 499506 w 1036210"/>
              <a:gd name="connsiteY35" fmla="*/ 1335211 h 1335540"/>
              <a:gd name="connsiteX36" fmla="*/ 494406 w 1036210"/>
              <a:gd name="connsiteY36" fmla="*/ 1334881 h 1335540"/>
              <a:gd name="connsiteX37" fmla="*/ 489475 w 1036210"/>
              <a:gd name="connsiteY37" fmla="*/ 1334222 h 1335540"/>
              <a:gd name="connsiteX38" fmla="*/ 484715 w 1036210"/>
              <a:gd name="connsiteY38" fmla="*/ 1333398 h 1335540"/>
              <a:gd name="connsiteX39" fmla="*/ 479955 w 1036210"/>
              <a:gd name="connsiteY39" fmla="*/ 1332574 h 1335540"/>
              <a:gd name="connsiteX40" fmla="*/ 475365 w 1036210"/>
              <a:gd name="connsiteY40" fmla="*/ 1331256 h 1335540"/>
              <a:gd name="connsiteX41" fmla="*/ 470774 w 1036210"/>
              <a:gd name="connsiteY41" fmla="*/ 1330103 h 1335540"/>
              <a:gd name="connsiteX42" fmla="*/ 466354 w 1036210"/>
              <a:gd name="connsiteY42" fmla="*/ 1328785 h 1335540"/>
              <a:gd name="connsiteX43" fmla="*/ 462104 w 1036210"/>
              <a:gd name="connsiteY43" fmla="*/ 1327302 h 1335540"/>
              <a:gd name="connsiteX44" fmla="*/ 457854 w 1036210"/>
              <a:gd name="connsiteY44" fmla="*/ 1325654 h 1335540"/>
              <a:gd name="connsiteX45" fmla="*/ 453774 w 1036210"/>
              <a:gd name="connsiteY45" fmla="*/ 1323677 h 1335540"/>
              <a:gd name="connsiteX46" fmla="*/ 449864 w 1036210"/>
              <a:gd name="connsiteY46" fmla="*/ 1321864 h 1335540"/>
              <a:gd name="connsiteX47" fmla="*/ 445954 w 1036210"/>
              <a:gd name="connsiteY47" fmla="*/ 1319722 h 1335540"/>
              <a:gd name="connsiteX48" fmla="*/ 442383 w 1036210"/>
              <a:gd name="connsiteY48" fmla="*/ 1317580 h 1335540"/>
              <a:gd name="connsiteX49" fmla="*/ 438983 w 1036210"/>
              <a:gd name="connsiteY49" fmla="*/ 1315274 h 1335540"/>
              <a:gd name="connsiteX50" fmla="*/ 435753 w 1036210"/>
              <a:gd name="connsiteY50" fmla="*/ 1312802 h 1335540"/>
              <a:gd name="connsiteX51" fmla="*/ 432523 w 1036210"/>
              <a:gd name="connsiteY51" fmla="*/ 1310330 h 1335540"/>
              <a:gd name="connsiteX52" fmla="*/ 429633 w 1036210"/>
              <a:gd name="connsiteY52" fmla="*/ 1307694 h 1335540"/>
              <a:gd name="connsiteX53" fmla="*/ 426743 w 1036210"/>
              <a:gd name="connsiteY53" fmla="*/ 1304893 h 1335540"/>
              <a:gd name="connsiteX54" fmla="*/ 424192 w 1036210"/>
              <a:gd name="connsiteY54" fmla="*/ 1302092 h 1335540"/>
              <a:gd name="connsiteX55" fmla="*/ 421812 w 1036210"/>
              <a:gd name="connsiteY55" fmla="*/ 1299126 h 1335540"/>
              <a:gd name="connsiteX56" fmla="*/ 419432 w 1036210"/>
              <a:gd name="connsiteY56" fmla="*/ 1296325 h 1335540"/>
              <a:gd name="connsiteX57" fmla="*/ 417563 w 1036210"/>
              <a:gd name="connsiteY57" fmla="*/ 1293029 h 1335540"/>
              <a:gd name="connsiteX58" fmla="*/ 415862 w 1036210"/>
              <a:gd name="connsiteY58" fmla="*/ 1290064 h 1335540"/>
              <a:gd name="connsiteX59" fmla="*/ 414162 w 1036210"/>
              <a:gd name="connsiteY59" fmla="*/ 1286769 h 1335540"/>
              <a:gd name="connsiteX60" fmla="*/ 412802 w 1036210"/>
              <a:gd name="connsiteY60" fmla="*/ 1283473 h 1335540"/>
              <a:gd name="connsiteX61" fmla="*/ 411612 w 1036210"/>
              <a:gd name="connsiteY61" fmla="*/ 1280013 h 1335540"/>
              <a:gd name="connsiteX62" fmla="*/ 410762 w 1036210"/>
              <a:gd name="connsiteY62" fmla="*/ 1276553 h 1335540"/>
              <a:gd name="connsiteX63" fmla="*/ 410252 w 1036210"/>
              <a:gd name="connsiteY63" fmla="*/ 1273093 h 1335540"/>
              <a:gd name="connsiteX64" fmla="*/ 409912 w 1036210"/>
              <a:gd name="connsiteY64" fmla="*/ 1269632 h 1335540"/>
              <a:gd name="connsiteX65" fmla="*/ 376299 w 1036210"/>
              <a:gd name="connsiteY65" fmla="*/ 1180932 h 1335540"/>
              <a:gd name="connsiteX66" fmla="*/ 643113 w 1036210"/>
              <a:gd name="connsiteY66" fmla="*/ 1180932 h 1335540"/>
              <a:gd name="connsiteX67" fmla="*/ 646326 w 1036210"/>
              <a:gd name="connsiteY67" fmla="*/ 1181097 h 1335540"/>
              <a:gd name="connsiteX68" fmla="*/ 649539 w 1036210"/>
              <a:gd name="connsiteY68" fmla="*/ 1181592 h 1335540"/>
              <a:gd name="connsiteX69" fmla="*/ 652582 w 1036210"/>
              <a:gd name="connsiteY69" fmla="*/ 1182251 h 1335540"/>
              <a:gd name="connsiteX70" fmla="*/ 655456 w 1036210"/>
              <a:gd name="connsiteY70" fmla="*/ 1183405 h 1335540"/>
              <a:gd name="connsiteX71" fmla="*/ 658162 w 1036210"/>
              <a:gd name="connsiteY71" fmla="*/ 1184560 h 1335540"/>
              <a:gd name="connsiteX72" fmla="*/ 661036 w 1036210"/>
              <a:gd name="connsiteY72" fmla="*/ 1186209 h 1335540"/>
              <a:gd name="connsiteX73" fmla="*/ 663403 w 1036210"/>
              <a:gd name="connsiteY73" fmla="*/ 1188023 h 1335540"/>
              <a:gd name="connsiteX74" fmla="*/ 665601 w 1036210"/>
              <a:gd name="connsiteY74" fmla="*/ 1190002 h 1335540"/>
              <a:gd name="connsiteX75" fmla="*/ 667799 w 1036210"/>
              <a:gd name="connsiteY75" fmla="*/ 1192311 h 1335540"/>
              <a:gd name="connsiteX76" fmla="*/ 669490 w 1036210"/>
              <a:gd name="connsiteY76" fmla="*/ 1194619 h 1335540"/>
              <a:gd name="connsiteX77" fmla="*/ 671012 w 1036210"/>
              <a:gd name="connsiteY77" fmla="*/ 1197093 h 1335540"/>
              <a:gd name="connsiteX78" fmla="*/ 672365 w 1036210"/>
              <a:gd name="connsiteY78" fmla="*/ 1199896 h 1335540"/>
              <a:gd name="connsiteX79" fmla="*/ 673548 w 1036210"/>
              <a:gd name="connsiteY79" fmla="*/ 1202700 h 1335540"/>
              <a:gd name="connsiteX80" fmla="*/ 674394 w 1036210"/>
              <a:gd name="connsiteY80" fmla="*/ 1205668 h 1335540"/>
              <a:gd name="connsiteX81" fmla="*/ 674732 w 1036210"/>
              <a:gd name="connsiteY81" fmla="*/ 1208801 h 1335540"/>
              <a:gd name="connsiteX82" fmla="*/ 674901 w 1036210"/>
              <a:gd name="connsiteY82" fmla="*/ 1211935 h 1335540"/>
              <a:gd name="connsiteX83" fmla="*/ 674732 w 1036210"/>
              <a:gd name="connsiteY83" fmla="*/ 1215068 h 1335540"/>
              <a:gd name="connsiteX84" fmla="*/ 674394 w 1036210"/>
              <a:gd name="connsiteY84" fmla="*/ 1218201 h 1335540"/>
              <a:gd name="connsiteX85" fmla="*/ 673548 w 1036210"/>
              <a:gd name="connsiteY85" fmla="*/ 1221169 h 1335540"/>
              <a:gd name="connsiteX86" fmla="*/ 672365 w 1036210"/>
              <a:gd name="connsiteY86" fmla="*/ 1224138 h 1335540"/>
              <a:gd name="connsiteX87" fmla="*/ 671012 w 1036210"/>
              <a:gd name="connsiteY87" fmla="*/ 1226776 h 1335540"/>
              <a:gd name="connsiteX88" fmla="*/ 669490 w 1036210"/>
              <a:gd name="connsiteY88" fmla="*/ 1229415 h 1335540"/>
              <a:gd name="connsiteX89" fmla="*/ 667799 w 1036210"/>
              <a:gd name="connsiteY89" fmla="*/ 1231724 h 1335540"/>
              <a:gd name="connsiteX90" fmla="*/ 665601 w 1036210"/>
              <a:gd name="connsiteY90" fmla="*/ 1233867 h 1335540"/>
              <a:gd name="connsiteX91" fmla="*/ 663403 w 1036210"/>
              <a:gd name="connsiteY91" fmla="*/ 1236011 h 1335540"/>
              <a:gd name="connsiteX92" fmla="*/ 661036 w 1036210"/>
              <a:gd name="connsiteY92" fmla="*/ 1237660 h 1335540"/>
              <a:gd name="connsiteX93" fmla="*/ 658162 w 1036210"/>
              <a:gd name="connsiteY93" fmla="*/ 1239144 h 1335540"/>
              <a:gd name="connsiteX94" fmla="*/ 655456 w 1036210"/>
              <a:gd name="connsiteY94" fmla="*/ 1240464 h 1335540"/>
              <a:gd name="connsiteX95" fmla="*/ 652582 w 1036210"/>
              <a:gd name="connsiteY95" fmla="*/ 1241618 h 1335540"/>
              <a:gd name="connsiteX96" fmla="*/ 649539 w 1036210"/>
              <a:gd name="connsiteY96" fmla="*/ 1242443 h 1335540"/>
              <a:gd name="connsiteX97" fmla="*/ 646326 w 1036210"/>
              <a:gd name="connsiteY97" fmla="*/ 1242938 h 1335540"/>
              <a:gd name="connsiteX98" fmla="*/ 643113 w 1036210"/>
              <a:gd name="connsiteY98" fmla="*/ 1243102 h 1335540"/>
              <a:gd name="connsiteX99" fmla="*/ 376299 w 1036210"/>
              <a:gd name="connsiteY99" fmla="*/ 1243102 h 1335540"/>
              <a:gd name="connsiteX100" fmla="*/ 373086 w 1036210"/>
              <a:gd name="connsiteY100" fmla="*/ 1242938 h 1335540"/>
              <a:gd name="connsiteX101" fmla="*/ 369873 w 1036210"/>
              <a:gd name="connsiteY101" fmla="*/ 1242443 h 1335540"/>
              <a:gd name="connsiteX102" fmla="*/ 366830 w 1036210"/>
              <a:gd name="connsiteY102" fmla="*/ 1241618 h 1335540"/>
              <a:gd name="connsiteX103" fmla="*/ 363956 w 1036210"/>
              <a:gd name="connsiteY103" fmla="*/ 1240464 h 1335540"/>
              <a:gd name="connsiteX104" fmla="*/ 361250 w 1036210"/>
              <a:gd name="connsiteY104" fmla="*/ 1239144 h 1335540"/>
              <a:gd name="connsiteX105" fmla="*/ 358545 w 1036210"/>
              <a:gd name="connsiteY105" fmla="*/ 1237660 h 1335540"/>
              <a:gd name="connsiteX106" fmla="*/ 356009 w 1036210"/>
              <a:gd name="connsiteY106" fmla="*/ 1236011 h 1335540"/>
              <a:gd name="connsiteX107" fmla="*/ 353811 w 1036210"/>
              <a:gd name="connsiteY107" fmla="*/ 1233867 h 1335540"/>
              <a:gd name="connsiteX108" fmla="*/ 351781 w 1036210"/>
              <a:gd name="connsiteY108" fmla="*/ 1231724 h 1335540"/>
              <a:gd name="connsiteX109" fmla="*/ 349921 w 1036210"/>
              <a:gd name="connsiteY109" fmla="*/ 1229415 h 1335540"/>
              <a:gd name="connsiteX110" fmla="*/ 348400 w 1036210"/>
              <a:gd name="connsiteY110" fmla="*/ 1226776 h 1335540"/>
              <a:gd name="connsiteX111" fmla="*/ 346878 w 1036210"/>
              <a:gd name="connsiteY111" fmla="*/ 1224138 h 1335540"/>
              <a:gd name="connsiteX112" fmla="*/ 345864 w 1036210"/>
              <a:gd name="connsiteY112" fmla="*/ 1221169 h 1335540"/>
              <a:gd name="connsiteX113" fmla="*/ 345018 w 1036210"/>
              <a:gd name="connsiteY113" fmla="*/ 1218201 h 1335540"/>
              <a:gd name="connsiteX114" fmla="*/ 344680 w 1036210"/>
              <a:gd name="connsiteY114" fmla="*/ 1215068 h 1335540"/>
              <a:gd name="connsiteX115" fmla="*/ 344511 w 1036210"/>
              <a:gd name="connsiteY115" fmla="*/ 1211935 h 1335540"/>
              <a:gd name="connsiteX116" fmla="*/ 344680 w 1036210"/>
              <a:gd name="connsiteY116" fmla="*/ 1208801 h 1335540"/>
              <a:gd name="connsiteX117" fmla="*/ 345018 w 1036210"/>
              <a:gd name="connsiteY117" fmla="*/ 1205668 h 1335540"/>
              <a:gd name="connsiteX118" fmla="*/ 345864 w 1036210"/>
              <a:gd name="connsiteY118" fmla="*/ 1202700 h 1335540"/>
              <a:gd name="connsiteX119" fmla="*/ 346878 w 1036210"/>
              <a:gd name="connsiteY119" fmla="*/ 1199896 h 1335540"/>
              <a:gd name="connsiteX120" fmla="*/ 348400 w 1036210"/>
              <a:gd name="connsiteY120" fmla="*/ 1197093 h 1335540"/>
              <a:gd name="connsiteX121" fmla="*/ 349921 w 1036210"/>
              <a:gd name="connsiteY121" fmla="*/ 1194619 h 1335540"/>
              <a:gd name="connsiteX122" fmla="*/ 351781 w 1036210"/>
              <a:gd name="connsiteY122" fmla="*/ 1192311 h 1335540"/>
              <a:gd name="connsiteX123" fmla="*/ 353811 w 1036210"/>
              <a:gd name="connsiteY123" fmla="*/ 1190002 h 1335540"/>
              <a:gd name="connsiteX124" fmla="*/ 356009 w 1036210"/>
              <a:gd name="connsiteY124" fmla="*/ 1188023 h 1335540"/>
              <a:gd name="connsiteX125" fmla="*/ 358545 w 1036210"/>
              <a:gd name="connsiteY125" fmla="*/ 1186209 h 1335540"/>
              <a:gd name="connsiteX126" fmla="*/ 361250 w 1036210"/>
              <a:gd name="connsiteY126" fmla="*/ 1184560 h 1335540"/>
              <a:gd name="connsiteX127" fmla="*/ 363956 w 1036210"/>
              <a:gd name="connsiteY127" fmla="*/ 1183405 h 1335540"/>
              <a:gd name="connsiteX128" fmla="*/ 366830 w 1036210"/>
              <a:gd name="connsiteY128" fmla="*/ 1182251 h 1335540"/>
              <a:gd name="connsiteX129" fmla="*/ 369873 w 1036210"/>
              <a:gd name="connsiteY129" fmla="*/ 1181592 h 1335540"/>
              <a:gd name="connsiteX130" fmla="*/ 373086 w 1036210"/>
              <a:gd name="connsiteY130" fmla="*/ 1181097 h 1335540"/>
              <a:gd name="connsiteX131" fmla="*/ 376299 w 1036210"/>
              <a:gd name="connsiteY131" fmla="*/ 1099129 h 1335540"/>
              <a:gd name="connsiteX132" fmla="*/ 643113 w 1036210"/>
              <a:gd name="connsiteY132" fmla="*/ 1099129 h 1335540"/>
              <a:gd name="connsiteX133" fmla="*/ 646326 w 1036210"/>
              <a:gd name="connsiteY133" fmla="*/ 1099294 h 1335540"/>
              <a:gd name="connsiteX134" fmla="*/ 649539 w 1036210"/>
              <a:gd name="connsiteY134" fmla="*/ 1099625 h 1335540"/>
              <a:gd name="connsiteX135" fmla="*/ 652582 w 1036210"/>
              <a:gd name="connsiteY135" fmla="*/ 1100452 h 1335540"/>
              <a:gd name="connsiteX136" fmla="*/ 655456 w 1036210"/>
              <a:gd name="connsiteY136" fmla="*/ 1101609 h 1335540"/>
              <a:gd name="connsiteX137" fmla="*/ 658162 w 1036210"/>
              <a:gd name="connsiteY137" fmla="*/ 1102932 h 1335540"/>
              <a:gd name="connsiteX138" fmla="*/ 661036 w 1036210"/>
              <a:gd name="connsiteY138" fmla="*/ 1104420 h 1335540"/>
              <a:gd name="connsiteX139" fmla="*/ 663403 w 1036210"/>
              <a:gd name="connsiteY139" fmla="*/ 1106239 h 1335540"/>
              <a:gd name="connsiteX140" fmla="*/ 665601 w 1036210"/>
              <a:gd name="connsiteY140" fmla="*/ 1108223 h 1335540"/>
              <a:gd name="connsiteX141" fmla="*/ 667799 w 1036210"/>
              <a:gd name="connsiteY141" fmla="*/ 1110373 h 1335540"/>
              <a:gd name="connsiteX142" fmla="*/ 669490 w 1036210"/>
              <a:gd name="connsiteY142" fmla="*/ 1112853 h 1335540"/>
              <a:gd name="connsiteX143" fmla="*/ 671012 w 1036210"/>
              <a:gd name="connsiteY143" fmla="*/ 1115498 h 1335540"/>
              <a:gd name="connsiteX144" fmla="*/ 672365 w 1036210"/>
              <a:gd name="connsiteY144" fmla="*/ 1118144 h 1335540"/>
              <a:gd name="connsiteX145" fmla="*/ 673548 w 1036210"/>
              <a:gd name="connsiteY145" fmla="*/ 1120955 h 1335540"/>
              <a:gd name="connsiteX146" fmla="*/ 674394 w 1036210"/>
              <a:gd name="connsiteY146" fmla="*/ 1123931 h 1335540"/>
              <a:gd name="connsiteX147" fmla="*/ 674732 w 1036210"/>
              <a:gd name="connsiteY147" fmla="*/ 1127072 h 1335540"/>
              <a:gd name="connsiteX148" fmla="*/ 674901 w 1036210"/>
              <a:gd name="connsiteY148" fmla="*/ 1130214 h 1335540"/>
              <a:gd name="connsiteX149" fmla="*/ 674732 w 1036210"/>
              <a:gd name="connsiteY149" fmla="*/ 1133521 h 1335540"/>
              <a:gd name="connsiteX150" fmla="*/ 674394 w 1036210"/>
              <a:gd name="connsiteY150" fmla="*/ 1136497 h 1335540"/>
              <a:gd name="connsiteX151" fmla="*/ 673548 w 1036210"/>
              <a:gd name="connsiteY151" fmla="*/ 1139474 h 1335540"/>
              <a:gd name="connsiteX152" fmla="*/ 672365 w 1036210"/>
              <a:gd name="connsiteY152" fmla="*/ 1142284 h 1335540"/>
              <a:gd name="connsiteX153" fmla="*/ 671012 w 1036210"/>
              <a:gd name="connsiteY153" fmla="*/ 1145095 h 1335540"/>
              <a:gd name="connsiteX154" fmla="*/ 669490 w 1036210"/>
              <a:gd name="connsiteY154" fmla="*/ 1147575 h 1335540"/>
              <a:gd name="connsiteX155" fmla="*/ 667799 w 1036210"/>
              <a:gd name="connsiteY155" fmla="*/ 1150221 h 1335540"/>
              <a:gd name="connsiteX156" fmla="*/ 665601 w 1036210"/>
              <a:gd name="connsiteY156" fmla="*/ 1152371 h 1335540"/>
              <a:gd name="connsiteX157" fmla="*/ 663403 w 1036210"/>
              <a:gd name="connsiteY157" fmla="*/ 1154189 h 1335540"/>
              <a:gd name="connsiteX158" fmla="*/ 661036 w 1036210"/>
              <a:gd name="connsiteY158" fmla="*/ 1156008 h 1335540"/>
              <a:gd name="connsiteX159" fmla="*/ 658162 w 1036210"/>
              <a:gd name="connsiteY159" fmla="*/ 1157662 h 1335540"/>
              <a:gd name="connsiteX160" fmla="*/ 655456 w 1036210"/>
              <a:gd name="connsiteY160" fmla="*/ 1158985 h 1335540"/>
              <a:gd name="connsiteX161" fmla="*/ 652582 w 1036210"/>
              <a:gd name="connsiteY161" fmla="*/ 1159977 h 1335540"/>
              <a:gd name="connsiteX162" fmla="*/ 649539 w 1036210"/>
              <a:gd name="connsiteY162" fmla="*/ 1160638 h 1335540"/>
              <a:gd name="connsiteX163" fmla="*/ 646326 w 1036210"/>
              <a:gd name="connsiteY163" fmla="*/ 1161134 h 1335540"/>
              <a:gd name="connsiteX164" fmla="*/ 643113 w 1036210"/>
              <a:gd name="connsiteY164" fmla="*/ 1161299 h 1335540"/>
              <a:gd name="connsiteX165" fmla="*/ 376299 w 1036210"/>
              <a:gd name="connsiteY165" fmla="*/ 1161299 h 1335540"/>
              <a:gd name="connsiteX166" fmla="*/ 373086 w 1036210"/>
              <a:gd name="connsiteY166" fmla="*/ 1161134 h 1335540"/>
              <a:gd name="connsiteX167" fmla="*/ 369873 w 1036210"/>
              <a:gd name="connsiteY167" fmla="*/ 1160638 h 1335540"/>
              <a:gd name="connsiteX168" fmla="*/ 366830 w 1036210"/>
              <a:gd name="connsiteY168" fmla="*/ 1159977 h 1335540"/>
              <a:gd name="connsiteX169" fmla="*/ 363956 w 1036210"/>
              <a:gd name="connsiteY169" fmla="*/ 1158985 h 1335540"/>
              <a:gd name="connsiteX170" fmla="*/ 361250 w 1036210"/>
              <a:gd name="connsiteY170" fmla="*/ 1157662 h 1335540"/>
              <a:gd name="connsiteX171" fmla="*/ 358545 w 1036210"/>
              <a:gd name="connsiteY171" fmla="*/ 1156008 h 1335540"/>
              <a:gd name="connsiteX172" fmla="*/ 356009 w 1036210"/>
              <a:gd name="connsiteY172" fmla="*/ 1154189 h 1335540"/>
              <a:gd name="connsiteX173" fmla="*/ 353811 w 1036210"/>
              <a:gd name="connsiteY173" fmla="*/ 1152371 h 1335540"/>
              <a:gd name="connsiteX174" fmla="*/ 351781 w 1036210"/>
              <a:gd name="connsiteY174" fmla="*/ 1150221 h 1335540"/>
              <a:gd name="connsiteX175" fmla="*/ 349921 w 1036210"/>
              <a:gd name="connsiteY175" fmla="*/ 1147575 h 1335540"/>
              <a:gd name="connsiteX176" fmla="*/ 348400 w 1036210"/>
              <a:gd name="connsiteY176" fmla="*/ 1145095 h 1335540"/>
              <a:gd name="connsiteX177" fmla="*/ 346878 w 1036210"/>
              <a:gd name="connsiteY177" fmla="*/ 1142284 h 1335540"/>
              <a:gd name="connsiteX178" fmla="*/ 345864 w 1036210"/>
              <a:gd name="connsiteY178" fmla="*/ 1139474 h 1335540"/>
              <a:gd name="connsiteX179" fmla="*/ 345018 w 1036210"/>
              <a:gd name="connsiteY179" fmla="*/ 1136497 h 1335540"/>
              <a:gd name="connsiteX180" fmla="*/ 344680 w 1036210"/>
              <a:gd name="connsiteY180" fmla="*/ 1133521 h 1335540"/>
              <a:gd name="connsiteX181" fmla="*/ 344511 w 1036210"/>
              <a:gd name="connsiteY181" fmla="*/ 1130214 h 1335540"/>
              <a:gd name="connsiteX182" fmla="*/ 344680 w 1036210"/>
              <a:gd name="connsiteY182" fmla="*/ 1127072 h 1335540"/>
              <a:gd name="connsiteX183" fmla="*/ 345018 w 1036210"/>
              <a:gd name="connsiteY183" fmla="*/ 1123931 h 1335540"/>
              <a:gd name="connsiteX184" fmla="*/ 345864 w 1036210"/>
              <a:gd name="connsiteY184" fmla="*/ 1120955 h 1335540"/>
              <a:gd name="connsiteX185" fmla="*/ 346878 w 1036210"/>
              <a:gd name="connsiteY185" fmla="*/ 1118144 h 1335540"/>
              <a:gd name="connsiteX186" fmla="*/ 348400 w 1036210"/>
              <a:gd name="connsiteY186" fmla="*/ 1115498 h 1335540"/>
              <a:gd name="connsiteX187" fmla="*/ 349921 w 1036210"/>
              <a:gd name="connsiteY187" fmla="*/ 1112853 h 1335540"/>
              <a:gd name="connsiteX188" fmla="*/ 351781 w 1036210"/>
              <a:gd name="connsiteY188" fmla="*/ 1110373 h 1335540"/>
              <a:gd name="connsiteX189" fmla="*/ 353811 w 1036210"/>
              <a:gd name="connsiteY189" fmla="*/ 1108223 h 1335540"/>
              <a:gd name="connsiteX190" fmla="*/ 356009 w 1036210"/>
              <a:gd name="connsiteY190" fmla="*/ 1106239 h 1335540"/>
              <a:gd name="connsiteX191" fmla="*/ 358545 w 1036210"/>
              <a:gd name="connsiteY191" fmla="*/ 1104420 h 1335540"/>
              <a:gd name="connsiteX192" fmla="*/ 361250 w 1036210"/>
              <a:gd name="connsiteY192" fmla="*/ 1102932 h 1335540"/>
              <a:gd name="connsiteX193" fmla="*/ 363956 w 1036210"/>
              <a:gd name="connsiteY193" fmla="*/ 1101609 h 1335540"/>
              <a:gd name="connsiteX194" fmla="*/ 366830 w 1036210"/>
              <a:gd name="connsiteY194" fmla="*/ 1100452 h 1335540"/>
              <a:gd name="connsiteX195" fmla="*/ 369873 w 1036210"/>
              <a:gd name="connsiteY195" fmla="*/ 1099625 h 1335540"/>
              <a:gd name="connsiteX196" fmla="*/ 373086 w 1036210"/>
              <a:gd name="connsiteY196" fmla="*/ 1099294 h 1335540"/>
              <a:gd name="connsiteX197" fmla="*/ 796620 w 1036210"/>
              <a:gd name="connsiteY197" fmla="*/ 749272 h 1335540"/>
              <a:gd name="connsiteX198" fmla="*/ 796577 w 1036210"/>
              <a:gd name="connsiteY198" fmla="*/ 749886 h 1335540"/>
              <a:gd name="connsiteX199" fmla="*/ 796239 w 1036210"/>
              <a:gd name="connsiteY199" fmla="*/ 752176 h 1335540"/>
              <a:gd name="connsiteX200" fmla="*/ 795731 w 1036210"/>
              <a:gd name="connsiteY200" fmla="*/ 753811 h 1335540"/>
              <a:gd name="connsiteX201" fmla="*/ 795392 w 1036210"/>
              <a:gd name="connsiteY201" fmla="*/ 754466 h 1335540"/>
              <a:gd name="connsiteX202" fmla="*/ 795053 w 1036210"/>
              <a:gd name="connsiteY202" fmla="*/ 754956 h 1335540"/>
              <a:gd name="connsiteX203" fmla="*/ 794884 w 1036210"/>
              <a:gd name="connsiteY203" fmla="*/ 755120 h 1335540"/>
              <a:gd name="connsiteX204" fmla="*/ 794037 w 1036210"/>
              <a:gd name="connsiteY204" fmla="*/ 756592 h 1335540"/>
              <a:gd name="connsiteX205" fmla="*/ 793190 w 1036210"/>
              <a:gd name="connsiteY205" fmla="*/ 757573 h 1335540"/>
              <a:gd name="connsiteX206" fmla="*/ 794545 w 1036210"/>
              <a:gd name="connsiteY206" fmla="*/ 755283 h 1335540"/>
              <a:gd name="connsiteX207" fmla="*/ 795561 w 1036210"/>
              <a:gd name="connsiteY207" fmla="*/ 753157 h 1335540"/>
              <a:gd name="connsiteX208" fmla="*/ 796239 w 1036210"/>
              <a:gd name="connsiteY208" fmla="*/ 751358 h 1335540"/>
              <a:gd name="connsiteX209" fmla="*/ 796577 w 1036210"/>
              <a:gd name="connsiteY209" fmla="*/ 749559 h 1335540"/>
              <a:gd name="connsiteX210" fmla="*/ 796747 w 1036210"/>
              <a:gd name="connsiteY210" fmla="*/ 747269 h 1335540"/>
              <a:gd name="connsiteX211" fmla="*/ 796916 w 1036210"/>
              <a:gd name="connsiteY211" fmla="*/ 747596 h 1335540"/>
              <a:gd name="connsiteX212" fmla="*/ 796747 w 1036210"/>
              <a:gd name="connsiteY212" fmla="*/ 748414 h 1335540"/>
              <a:gd name="connsiteX213" fmla="*/ 796620 w 1036210"/>
              <a:gd name="connsiteY213" fmla="*/ 749272 h 1335540"/>
              <a:gd name="connsiteX214" fmla="*/ 796747 w 1036210"/>
              <a:gd name="connsiteY214" fmla="*/ 747432 h 1335540"/>
              <a:gd name="connsiteX215" fmla="*/ 767594 w 1036210"/>
              <a:gd name="connsiteY215" fmla="*/ 747128 h 1335540"/>
              <a:gd name="connsiteX216" fmla="*/ 767449 w 1036210"/>
              <a:gd name="connsiteY216" fmla="*/ 749231 h 1335540"/>
              <a:gd name="connsiteX217" fmla="*/ 767449 w 1036210"/>
              <a:gd name="connsiteY217" fmla="*/ 749068 h 1335540"/>
              <a:gd name="connsiteX218" fmla="*/ 767449 w 1036210"/>
              <a:gd name="connsiteY218" fmla="*/ 748250 h 1335540"/>
              <a:gd name="connsiteX219" fmla="*/ 769956 w 1036210"/>
              <a:gd name="connsiteY219" fmla="*/ 740595 h 1335540"/>
              <a:gd name="connsiteX220" fmla="*/ 769650 w 1036210"/>
              <a:gd name="connsiteY220" fmla="*/ 741053 h 1335540"/>
              <a:gd name="connsiteX221" fmla="*/ 768634 w 1036210"/>
              <a:gd name="connsiteY221" fmla="*/ 743179 h 1335540"/>
              <a:gd name="connsiteX222" fmla="*/ 767957 w 1036210"/>
              <a:gd name="connsiteY222" fmla="*/ 745306 h 1335540"/>
              <a:gd name="connsiteX223" fmla="*/ 767618 w 1036210"/>
              <a:gd name="connsiteY223" fmla="*/ 746941 h 1335540"/>
              <a:gd name="connsiteX224" fmla="*/ 767594 w 1036210"/>
              <a:gd name="connsiteY224" fmla="*/ 747128 h 1335540"/>
              <a:gd name="connsiteX225" fmla="*/ 767618 w 1036210"/>
              <a:gd name="connsiteY225" fmla="*/ 746778 h 1335540"/>
              <a:gd name="connsiteX226" fmla="*/ 767957 w 1036210"/>
              <a:gd name="connsiteY226" fmla="*/ 744815 h 1335540"/>
              <a:gd name="connsiteX227" fmla="*/ 768465 w 1036210"/>
              <a:gd name="connsiteY227" fmla="*/ 743016 h 1335540"/>
              <a:gd name="connsiteX228" fmla="*/ 768691 w 1036210"/>
              <a:gd name="connsiteY228" fmla="*/ 742634 h 1335540"/>
              <a:gd name="connsiteX229" fmla="*/ 768804 w 1036210"/>
              <a:gd name="connsiteY229" fmla="*/ 742525 h 1335540"/>
              <a:gd name="connsiteX230" fmla="*/ 768804 w 1036210"/>
              <a:gd name="connsiteY230" fmla="*/ 742443 h 1335540"/>
              <a:gd name="connsiteX231" fmla="*/ 769142 w 1036210"/>
              <a:gd name="connsiteY231" fmla="*/ 741871 h 1335540"/>
              <a:gd name="connsiteX232" fmla="*/ 769396 w 1036210"/>
              <a:gd name="connsiteY232" fmla="*/ 741380 h 1335540"/>
              <a:gd name="connsiteX233" fmla="*/ 769752 w 1036210"/>
              <a:gd name="connsiteY233" fmla="*/ 740791 h 1335540"/>
              <a:gd name="connsiteX234" fmla="*/ 770159 w 1036210"/>
              <a:gd name="connsiteY234" fmla="*/ 740290 h 1335540"/>
              <a:gd name="connsiteX235" fmla="*/ 770159 w 1036210"/>
              <a:gd name="connsiteY235" fmla="*/ 740399 h 1335540"/>
              <a:gd name="connsiteX236" fmla="*/ 769956 w 1036210"/>
              <a:gd name="connsiteY236" fmla="*/ 740595 h 1335540"/>
              <a:gd name="connsiteX237" fmla="*/ 1007792 w 1036210"/>
              <a:gd name="connsiteY237" fmla="*/ 303707 h 1335540"/>
              <a:gd name="connsiteX238" fmla="*/ 1036210 w 1036210"/>
              <a:gd name="connsiteY238" fmla="*/ 338777 h 1335540"/>
              <a:gd name="connsiteX239" fmla="*/ 941984 w 1036210"/>
              <a:gd name="connsiteY239" fmla="*/ 415129 h 1335540"/>
              <a:gd name="connsiteX240" fmla="*/ 913566 w 1036210"/>
              <a:gd name="connsiteY240" fmla="*/ 380058 h 1335540"/>
              <a:gd name="connsiteX241" fmla="*/ 28418 w 1036210"/>
              <a:gd name="connsiteY241" fmla="*/ 284751 h 1335540"/>
              <a:gd name="connsiteX242" fmla="*/ 122644 w 1036210"/>
              <a:gd name="connsiteY242" fmla="*/ 361103 h 1335540"/>
              <a:gd name="connsiteX243" fmla="*/ 94226 w 1036210"/>
              <a:gd name="connsiteY243" fmla="*/ 396174 h 1335540"/>
              <a:gd name="connsiteX244" fmla="*/ 0 w 1036210"/>
              <a:gd name="connsiteY244" fmla="*/ 319822 h 1335540"/>
              <a:gd name="connsiteX245" fmla="*/ 521216 w 1036210"/>
              <a:gd name="connsiteY245" fmla="*/ 260648 h 1335540"/>
              <a:gd name="connsiteX246" fmla="*/ 513426 w 1036210"/>
              <a:gd name="connsiteY246" fmla="*/ 260811 h 1335540"/>
              <a:gd name="connsiteX247" fmla="*/ 505636 w 1036210"/>
              <a:gd name="connsiteY247" fmla="*/ 261302 h 1335540"/>
              <a:gd name="connsiteX248" fmla="*/ 497846 w 1036210"/>
              <a:gd name="connsiteY248" fmla="*/ 261793 h 1335540"/>
              <a:gd name="connsiteX249" fmla="*/ 505636 w 1036210"/>
              <a:gd name="connsiteY249" fmla="*/ 262610 h 1335540"/>
              <a:gd name="connsiteX250" fmla="*/ 513257 w 1036210"/>
              <a:gd name="connsiteY250" fmla="*/ 263428 h 1335540"/>
              <a:gd name="connsiteX251" fmla="*/ 520877 w 1036210"/>
              <a:gd name="connsiteY251" fmla="*/ 264410 h 1335540"/>
              <a:gd name="connsiteX252" fmla="*/ 528668 w 1036210"/>
              <a:gd name="connsiteY252" fmla="*/ 265555 h 1335540"/>
              <a:gd name="connsiteX253" fmla="*/ 536288 w 1036210"/>
              <a:gd name="connsiteY253" fmla="*/ 267027 h 1335540"/>
              <a:gd name="connsiteX254" fmla="*/ 543740 w 1036210"/>
              <a:gd name="connsiteY254" fmla="*/ 268499 h 1335540"/>
              <a:gd name="connsiteX255" fmla="*/ 551191 w 1036210"/>
              <a:gd name="connsiteY255" fmla="*/ 270135 h 1335540"/>
              <a:gd name="connsiteX256" fmla="*/ 558642 w 1036210"/>
              <a:gd name="connsiteY256" fmla="*/ 271770 h 1335540"/>
              <a:gd name="connsiteX257" fmla="*/ 566263 w 1036210"/>
              <a:gd name="connsiteY257" fmla="*/ 273897 h 1335540"/>
              <a:gd name="connsiteX258" fmla="*/ 573545 w 1036210"/>
              <a:gd name="connsiteY258" fmla="*/ 275860 h 1335540"/>
              <a:gd name="connsiteX259" fmla="*/ 580827 w 1036210"/>
              <a:gd name="connsiteY259" fmla="*/ 277986 h 1335540"/>
              <a:gd name="connsiteX260" fmla="*/ 587940 w 1036210"/>
              <a:gd name="connsiteY260" fmla="*/ 280440 h 1335540"/>
              <a:gd name="connsiteX261" fmla="*/ 595052 w 1036210"/>
              <a:gd name="connsiteY261" fmla="*/ 282893 h 1335540"/>
              <a:gd name="connsiteX262" fmla="*/ 602165 w 1036210"/>
              <a:gd name="connsiteY262" fmla="*/ 285674 h 1335540"/>
              <a:gd name="connsiteX263" fmla="*/ 609108 w 1036210"/>
              <a:gd name="connsiteY263" fmla="*/ 288455 h 1335540"/>
              <a:gd name="connsiteX264" fmla="*/ 616052 w 1036210"/>
              <a:gd name="connsiteY264" fmla="*/ 291562 h 1335540"/>
              <a:gd name="connsiteX265" fmla="*/ 623164 w 1036210"/>
              <a:gd name="connsiteY265" fmla="*/ 294507 h 1335540"/>
              <a:gd name="connsiteX266" fmla="*/ 629938 w 1036210"/>
              <a:gd name="connsiteY266" fmla="*/ 297942 h 1335540"/>
              <a:gd name="connsiteX267" fmla="*/ 636542 w 1036210"/>
              <a:gd name="connsiteY267" fmla="*/ 301213 h 1335540"/>
              <a:gd name="connsiteX268" fmla="*/ 643147 w 1036210"/>
              <a:gd name="connsiteY268" fmla="*/ 304812 h 1335540"/>
              <a:gd name="connsiteX269" fmla="*/ 649752 w 1036210"/>
              <a:gd name="connsiteY269" fmla="*/ 308410 h 1335540"/>
              <a:gd name="connsiteX270" fmla="*/ 656187 w 1036210"/>
              <a:gd name="connsiteY270" fmla="*/ 312172 h 1335540"/>
              <a:gd name="connsiteX271" fmla="*/ 662453 w 1036210"/>
              <a:gd name="connsiteY271" fmla="*/ 316261 h 1335540"/>
              <a:gd name="connsiteX272" fmla="*/ 668719 w 1036210"/>
              <a:gd name="connsiteY272" fmla="*/ 320187 h 1335540"/>
              <a:gd name="connsiteX273" fmla="*/ 674816 w 1036210"/>
              <a:gd name="connsiteY273" fmla="*/ 324440 h 1335540"/>
              <a:gd name="connsiteX274" fmla="*/ 680912 w 1036210"/>
              <a:gd name="connsiteY274" fmla="*/ 328693 h 1335540"/>
              <a:gd name="connsiteX275" fmla="*/ 686839 w 1036210"/>
              <a:gd name="connsiteY275" fmla="*/ 333273 h 1335540"/>
              <a:gd name="connsiteX276" fmla="*/ 692597 w 1036210"/>
              <a:gd name="connsiteY276" fmla="*/ 337689 h 1335540"/>
              <a:gd name="connsiteX277" fmla="*/ 698355 w 1036210"/>
              <a:gd name="connsiteY277" fmla="*/ 342433 h 1335540"/>
              <a:gd name="connsiteX278" fmla="*/ 703774 w 1036210"/>
              <a:gd name="connsiteY278" fmla="*/ 347176 h 1335540"/>
              <a:gd name="connsiteX279" fmla="*/ 709362 w 1036210"/>
              <a:gd name="connsiteY279" fmla="*/ 352083 h 1335540"/>
              <a:gd name="connsiteX280" fmla="*/ 714612 w 1036210"/>
              <a:gd name="connsiteY280" fmla="*/ 356990 h 1335540"/>
              <a:gd name="connsiteX281" fmla="*/ 719862 w 1036210"/>
              <a:gd name="connsiteY281" fmla="*/ 362225 h 1335540"/>
              <a:gd name="connsiteX282" fmla="*/ 725112 w 1036210"/>
              <a:gd name="connsiteY282" fmla="*/ 367459 h 1335540"/>
              <a:gd name="connsiteX283" fmla="*/ 730023 w 1036210"/>
              <a:gd name="connsiteY283" fmla="*/ 372857 h 1335540"/>
              <a:gd name="connsiteX284" fmla="*/ 734765 w 1036210"/>
              <a:gd name="connsiteY284" fmla="*/ 378254 h 1335540"/>
              <a:gd name="connsiteX285" fmla="*/ 739507 w 1036210"/>
              <a:gd name="connsiteY285" fmla="*/ 383816 h 1335540"/>
              <a:gd name="connsiteX286" fmla="*/ 744248 w 1036210"/>
              <a:gd name="connsiteY286" fmla="*/ 389541 h 1335540"/>
              <a:gd name="connsiteX287" fmla="*/ 748651 w 1036210"/>
              <a:gd name="connsiteY287" fmla="*/ 395266 h 1335540"/>
              <a:gd name="connsiteX288" fmla="*/ 752885 w 1036210"/>
              <a:gd name="connsiteY288" fmla="*/ 401154 h 1335540"/>
              <a:gd name="connsiteX289" fmla="*/ 757119 w 1036210"/>
              <a:gd name="connsiteY289" fmla="*/ 407043 h 1335540"/>
              <a:gd name="connsiteX290" fmla="*/ 761352 w 1036210"/>
              <a:gd name="connsiteY290" fmla="*/ 412931 h 1335540"/>
              <a:gd name="connsiteX291" fmla="*/ 765078 w 1036210"/>
              <a:gd name="connsiteY291" fmla="*/ 418983 h 1335540"/>
              <a:gd name="connsiteX292" fmla="*/ 768973 w 1036210"/>
              <a:gd name="connsiteY292" fmla="*/ 425199 h 1335540"/>
              <a:gd name="connsiteX293" fmla="*/ 772529 w 1036210"/>
              <a:gd name="connsiteY293" fmla="*/ 431415 h 1335540"/>
              <a:gd name="connsiteX294" fmla="*/ 776086 w 1036210"/>
              <a:gd name="connsiteY294" fmla="*/ 437794 h 1335540"/>
              <a:gd name="connsiteX295" fmla="*/ 779473 w 1036210"/>
              <a:gd name="connsiteY295" fmla="*/ 444173 h 1335540"/>
              <a:gd name="connsiteX296" fmla="*/ 782521 w 1036210"/>
              <a:gd name="connsiteY296" fmla="*/ 450552 h 1335540"/>
              <a:gd name="connsiteX297" fmla="*/ 785739 w 1036210"/>
              <a:gd name="connsiteY297" fmla="*/ 457095 h 1335540"/>
              <a:gd name="connsiteX298" fmla="*/ 788449 w 1036210"/>
              <a:gd name="connsiteY298" fmla="*/ 463638 h 1335540"/>
              <a:gd name="connsiteX299" fmla="*/ 791158 w 1036210"/>
              <a:gd name="connsiteY299" fmla="*/ 470181 h 1335540"/>
              <a:gd name="connsiteX300" fmla="*/ 793698 w 1036210"/>
              <a:gd name="connsiteY300" fmla="*/ 476887 h 1335540"/>
              <a:gd name="connsiteX301" fmla="*/ 796069 w 1036210"/>
              <a:gd name="connsiteY301" fmla="*/ 483594 h 1335540"/>
              <a:gd name="connsiteX302" fmla="*/ 798440 w 1036210"/>
              <a:gd name="connsiteY302" fmla="*/ 490464 h 1335540"/>
              <a:gd name="connsiteX303" fmla="*/ 800472 w 1036210"/>
              <a:gd name="connsiteY303" fmla="*/ 497333 h 1335540"/>
              <a:gd name="connsiteX304" fmla="*/ 802335 w 1036210"/>
              <a:gd name="connsiteY304" fmla="*/ 504203 h 1335540"/>
              <a:gd name="connsiteX305" fmla="*/ 804029 w 1036210"/>
              <a:gd name="connsiteY305" fmla="*/ 511073 h 1335540"/>
              <a:gd name="connsiteX306" fmla="*/ 805722 w 1036210"/>
              <a:gd name="connsiteY306" fmla="*/ 517943 h 1335540"/>
              <a:gd name="connsiteX307" fmla="*/ 807246 w 1036210"/>
              <a:gd name="connsiteY307" fmla="*/ 524977 h 1335540"/>
              <a:gd name="connsiteX308" fmla="*/ 808432 w 1036210"/>
              <a:gd name="connsiteY308" fmla="*/ 532010 h 1335540"/>
              <a:gd name="connsiteX309" fmla="*/ 809448 w 1036210"/>
              <a:gd name="connsiteY309" fmla="*/ 539207 h 1335540"/>
              <a:gd name="connsiteX310" fmla="*/ 810464 w 1036210"/>
              <a:gd name="connsiteY310" fmla="*/ 546241 h 1335540"/>
              <a:gd name="connsiteX311" fmla="*/ 811311 w 1036210"/>
              <a:gd name="connsiteY311" fmla="*/ 553274 h 1335540"/>
              <a:gd name="connsiteX312" fmla="*/ 811988 w 1036210"/>
              <a:gd name="connsiteY312" fmla="*/ 560308 h 1335540"/>
              <a:gd name="connsiteX313" fmla="*/ 812327 w 1036210"/>
              <a:gd name="connsiteY313" fmla="*/ 567341 h 1335540"/>
              <a:gd name="connsiteX314" fmla="*/ 812665 w 1036210"/>
              <a:gd name="connsiteY314" fmla="*/ 574539 h 1335540"/>
              <a:gd name="connsiteX315" fmla="*/ 812835 w 1036210"/>
              <a:gd name="connsiteY315" fmla="*/ 581736 h 1335540"/>
              <a:gd name="connsiteX316" fmla="*/ 812665 w 1036210"/>
              <a:gd name="connsiteY316" fmla="*/ 588769 h 1335540"/>
              <a:gd name="connsiteX317" fmla="*/ 812496 w 1036210"/>
              <a:gd name="connsiteY317" fmla="*/ 595966 h 1335540"/>
              <a:gd name="connsiteX318" fmla="*/ 812157 w 1036210"/>
              <a:gd name="connsiteY318" fmla="*/ 603000 h 1335540"/>
              <a:gd name="connsiteX319" fmla="*/ 811649 w 1036210"/>
              <a:gd name="connsiteY319" fmla="*/ 610033 h 1335540"/>
              <a:gd name="connsiteX320" fmla="*/ 810972 w 1036210"/>
              <a:gd name="connsiteY320" fmla="*/ 617067 h 1335540"/>
              <a:gd name="connsiteX321" fmla="*/ 809956 w 1036210"/>
              <a:gd name="connsiteY321" fmla="*/ 624427 h 1335540"/>
              <a:gd name="connsiteX322" fmla="*/ 808940 w 1036210"/>
              <a:gd name="connsiteY322" fmla="*/ 631461 h 1335540"/>
              <a:gd name="connsiteX323" fmla="*/ 807754 w 1036210"/>
              <a:gd name="connsiteY323" fmla="*/ 638331 h 1335540"/>
              <a:gd name="connsiteX324" fmla="*/ 806569 w 1036210"/>
              <a:gd name="connsiteY324" fmla="*/ 645364 h 1335540"/>
              <a:gd name="connsiteX325" fmla="*/ 805045 w 1036210"/>
              <a:gd name="connsiteY325" fmla="*/ 652398 h 1335540"/>
              <a:gd name="connsiteX326" fmla="*/ 803182 w 1036210"/>
              <a:gd name="connsiteY326" fmla="*/ 659268 h 1335540"/>
              <a:gd name="connsiteX327" fmla="*/ 801488 w 1036210"/>
              <a:gd name="connsiteY327" fmla="*/ 666301 h 1335540"/>
              <a:gd name="connsiteX328" fmla="*/ 799456 w 1036210"/>
              <a:gd name="connsiteY328" fmla="*/ 673171 h 1335540"/>
              <a:gd name="connsiteX329" fmla="*/ 797255 w 1036210"/>
              <a:gd name="connsiteY329" fmla="*/ 679878 h 1335540"/>
              <a:gd name="connsiteX330" fmla="*/ 795053 w 1036210"/>
              <a:gd name="connsiteY330" fmla="*/ 686748 h 1335540"/>
              <a:gd name="connsiteX331" fmla="*/ 792513 w 1036210"/>
              <a:gd name="connsiteY331" fmla="*/ 693454 h 1335540"/>
              <a:gd name="connsiteX332" fmla="*/ 789803 w 1036210"/>
              <a:gd name="connsiteY332" fmla="*/ 700160 h 1335540"/>
              <a:gd name="connsiteX333" fmla="*/ 787094 w 1036210"/>
              <a:gd name="connsiteY333" fmla="*/ 706703 h 1335540"/>
              <a:gd name="connsiteX334" fmla="*/ 784045 w 1036210"/>
              <a:gd name="connsiteY334" fmla="*/ 713246 h 1335540"/>
              <a:gd name="connsiteX335" fmla="*/ 780997 w 1036210"/>
              <a:gd name="connsiteY335" fmla="*/ 719789 h 1335540"/>
              <a:gd name="connsiteX336" fmla="*/ 777610 w 1036210"/>
              <a:gd name="connsiteY336" fmla="*/ 726332 h 1335540"/>
              <a:gd name="connsiteX337" fmla="*/ 774392 w 1036210"/>
              <a:gd name="connsiteY337" fmla="*/ 732711 h 1335540"/>
              <a:gd name="connsiteX338" fmla="*/ 770667 w 1036210"/>
              <a:gd name="connsiteY338" fmla="*/ 738926 h 1335540"/>
              <a:gd name="connsiteX339" fmla="*/ 769933 w 1036210"/>
              <a:gd name="connsiteY339" fmla="*/ 740344 h 1335540"/>
              <a:gd name="connsiteX340" fmla="*/ 769650 w 1036210"/>
              <a:gd name="connsiteY340" fmla="*/ 740726 h 1335540"/>
              <a:gd name="connsiteX341" fmla="*/ 769820 w 1036210"/>
              <a:gd name="connsiteY341" fmla="*/ 740563 h 1335540"/>
              <a:gd name="connsiteX342" fmla="*/ 769933 w 1036210"/>
              <a:gd name="connsiteY342" fmla="*/ 740344 h 1335540"/>
              <a:gd name="connsiteX343" fmla="*/ 770497 w 1036210"/>
              <a:gd name="connsiteY343" fmla="*/ 739581 h 1335540"/>
              <a:gd name="connsiteX344" fmla="*/ 771175 w 1036210"/>
              <a:gd name="connsiteY344" fmla="*/ 738763 h 1335540"/>
              <a:gd name="connsiteX345" fmla="*/ 770159 w 1036210"/>
              <a:gd name="connsiteY345" fmla="*/ 740290 h 1335540"/>
              <a:gd name="connsiteX346" fmla="*/ 770159 w 1036210"/>
              <a:gd name="connsiteY346" fmla="*/ 740235 h 1335540"/>
              <a:gd name="connsiteX347" fmla="*/ 769989 w 1036210"/>
              <a:gd name="connsiteY347" fmla="*/ 740399 h 1335540"/>
              <a:gd name="connsiteX348" fmla="*/ 769752 w 1036210"/>
              <a:gd name="connsiteY348" fmla="*/ 740791 h 1335540"/>
              <a:gd name="connsiteX349" fmla="*/ 769650 w 1036210"/>
              <a:gd name="connsiteY349" fmla="*/ 740889 h 1335540"/>
              <a:gd name="connsiteX350" fmla="*/ 769396 w 1036210"/>
              <a:gd name="connsiteY350" fmla="*/ 741380 h 1335540"/>
              <a:gd name="connsiteX351" fmla="*/ 768804 w 1036210"/>
              <a:gd name="connsiteY351" fmla="*/ 742361 h 1335540"/>
              <a:gd name="connsiteX352" fmla="*/ 768804 w 1036210"/>
              <a:gd name="connsiteY352" fmla="*/ 742443 h 1335540"/>
              <a:gd name="connsiteX353" fmla="*/ 768691 w 1036210"/>
              <a:gd name="connsiteY353" fmla="*/ 742634 h 1335540"/>
              <a:gd name="connsiteX354" fmla="*/ 768465 w 1036210"/>
              <a:gd name="connsiteY354" fmla="*/ 742852 h 1335540"/>
              <a:gd name="connsiteX355" fmla="*/ 766941 w 1036210"/>
              <a:gd name="connsiteY355" fmla="*/ 746124 h 1335540"/>
              <a:gd name="connsiteX356" fmla="*/ 763554 w 1036210"/>
              <a:gd name="connsiteY356" fmla="*/ 752339 h 1335540"/>
              <a:gd name="connsiteX357" fmla="*/ 759828 w 1036210"/>
              <a:gd name="connsiteY357" fmla="*/ 758555 h 1335540"/>
              <a:gd name="connsiteX358" fmla="*/ 756272 w 1036210"/>
              <a:gd name="connsiteY358" fmla="*/ 764771 h 1335540"/>
              <a:gd name="connsiteX359" fmla="*/ 752208 w 1036210"/>
              <a:gd name="connsiteY359" fmla="*/ 770823 h 1335540"/>
              <a:gd name="connsiteX360" fmla="*/ 748143 w 1036210"/>
              <a:gd name="connsiteY360" fmla="*/ 776875 h 1335540"/>
              <a:gd name="connsiteX361" fmla="*/ 743910 w 1036210"/>
              <a:gd name="connsiteY361" fmla="*/ 783090 h 1335540"/>
              <a:gd name="connsiteX362" fmla="*/ 739337 w 1036210"/>
              <a:gd name="connsiteY362" fmla="*/ 789142 h 1335540"/>
              <a:gd name="connsiteX363" fmla="*/ 730531 w 1036210"/>
              <a:gd name="connsiteY363" fmla="*/ 801247 h 1335540"/>
              <a:gd name="connsiteX364" fmla="*/ 721556 w 1036210"/>
              <a:gd name="connsiteY364" fmla="*/ 813678 h 1335540"/>
              <a:gd name="connsiteX365" fmla="*/ 717153 w 1036210"/>
              <a:gd name="connsiteY365" fmla="*/ 820057 h 1335540"/>
              <a:gd name="connsiteX366" fmla="*/ 712749 w 1036210"/>
              <a:gd name="connsiteY366" fmla="*/ 826600 h 1335540"/>
              <a:gd name="connsiteX367" fmla="*/ 708516 w 1036210"/>
              <a:gd name="connsiteY367" fmla="*/ 832979 h 1335540"/>
              <a:gd name="connsiteX368" fmla="*/ 704621 w 1036210"/>
              <a:gd name="connsiteY368" fmla="*/ 839686 h 1335540"/>
              <a:gd name="connsiteX369" fmla="*/ 700556 w 1036210"/>
              <a:gd name="connsiteY369" fmla="*/ 846392 h 1335540"/>
              <a:gd name="connsiteX370" fmla="*/ 696661 w 1036210"/>
              <a:gd name="connsiteY370" fmla="*/ 853098 h 1335540"/>
              <a:gd name="connsiteX371" fmla="*/ 693105 w 1036210"/>
              <a:gd name="connsiteY371" fmla="*/ 860295 h 1335540"/>
              <a:gd name="connsiteX372" fmla="*/ 689549 w 1036210"/>
              <a:gd name="connsiteY372" fmla="*/ 867165 h 1335540"/>
              <a:gd name="connsiteX373" fmla="*/ 686500 w 1036210"/>
              <a:gd name="connsiteY373" fmla="*/ 874362 h 1335540"/>
              <a:gd name="connsiteX374" fmla="*/ 683452 w 1036210"/>
              <a:gd name="connsiteY374" fmla="*/ 881396 h 1335540"/>
              <a:gd name="connsiteX375" fmla="*/ 680743 w 1036210"/>
              <a:gd name="connsiteY375" fmla="*/ 888757 h 1335540"/>
              <a:gd name="connsiteX376" fmla="*/ 678203 w 1036210"/>
              <a:gd name="connsiteY376" fmla="*/ 896281 h 1335540"/>
              <a:gd name="connsiteX377" fmla="*/ 676001 w 1036210"/>
              <a:gd name="connsiteY377" fmla="*/ 903642 h 1335540"/>
              <a:gd name="connsiteX378" fmla="*/ 673969 w 1036210"/>
              <a:gd name="connsiteY378" fmla="*/ 911002 h 1335540"/>
              <a:gd name="connsiteX379" fmla="*/ 672106 w 1036210"/>
              <a:gd name="connsiteY379" fmla="*/ 918526 h 1335540"/>
              <a:gd name="connsiteX380" fmla="*/ 670582 w 1036210"/>
              <a:gd name="connsiteY380" fmla="*/ 926051 h 1335540"/>
              <a:gd name="connsiteX381" fmla="*/ 669227 w 1036210"/>
              <a:gd name="connsiteY381" fmla="*/ 933575 h 1335540"/>
              <a:gd name="connsiteX382" fmla="*/ 668211 w 1036210"/>
              <a:gd name="connsiteY382" fmla="*/ 941099 h 1335540"/>
              <a:gd name="connsiteX383" fmla="*/ 667364 w 1036210"/>
              <a:gd name="connsiteY383" fmla="*/ 948623 h 1335540"/>
              <a:gd name="connsiteX384" fmla="*/ 666687 w 1036210"/>
              <a:gd name="connsiteY384" fmla="*/ 956311 h 1335540"/>
              <a:gd name="connsiteX385" fmla="*/ 666010 w 1036210"/>
              <a:gd name="connsiteY385" fmla="*/ 963999 h 1335540"/>
              <a:gd name="connsiteX386" fmla="*/ 665840 w 1036210"/>
              <a:gd name="connsiteY386" fmla="*/ 971523 h 1335540"/>
              <a:gd name="connsiteX387" fmla="*/ 665671 w 1036210"/>
              <a:gd name="connsiteY387" fmla="*/ 979047 h 1335540"/>
              <a:gd name="connsiteX388" fmla="*/ 665840 w 1036210"/>
              <a:gd name="connsiteY388" fmla="*/ 986735 h 1335540"/>
              <a:gd name="connsiteX389" fmla="*/ 666179 w 1036210"/>
              <a:gd name="connsiteY389" fmla="*/ 994259 h 1335540"/>
              <a:gd name="connsiteX390" fmla="*/ 666687 w 1036210"/>
              <a:gd name="connsiteY390" fmla="*/ 1001784 h 1335540"/>
              <a:gd name="connsiteX391" fmla="*/ 667703 w 1036210"/>
              <a:gd name="connsiteY391" fmla="*/ 994259 h 1335540"/>
              <a:gd name="connsiteX392" fmla="*/ 668550 w 1036210"/>
              <a:gd name="connsiteY392" fmla="*/ 986899 h 1335540"/>
              <a:gd name="connsiteX393" fmla="*/ 669735 w 1036210"/>
              <a:gd name="connsiteY393" fmla="*/ 979374 h 1335540"/>
              <a:gd name="connsiteX394" fmla="*/ 670921 w 1036210"/>
              <a:gd name="connsiteY394" fmla="*/ 972014 h 1335540"/>
              <a:gd name="connsiteX395" fmla="*/ 672275 w 1036210"/>
              <a:gd name="connsiteY395" fmla="*/ 964653 h 1335540"/>
              <a:gd name="connsiteX396" fmla="*/ 673969 w 1036210"/>
              <a:gd name="connsiteY396" fmla="*/ 957293 h 1335540"/>
              <a:gd name="connsiteX397" fmla="*/ 675662 w 1036210"/>
              <a:gd name="connsiteY397" fmla="*/ 949932 h 1335540"/>
              <a:gd name="connsiteX398" fmla="*/ 677525 w 1036210"/>
              <a:gd name="connsiteY398" fmla="*/ 942898 h 1335540"/>
              <a:gd name="connsiteX399" fmla="*/ 679557 w 1036210"/>
              <a:gd name="connsiteY399" fmla="*/ 935701 h 1335540"/>
              <a:gd name="connsiteX400" fmla="*/ 681759 w 1036210"/>
              <a:gd name="connsiteY400" fmla="*/ 928668 h 1335540"/>
              <a:gd name="connsiteX401" fmla="*/ 683960 w 1036210"/>
              <a:gd name="connsiteY401" fmla="*/ 921634 h 1335540"/>
              <a:gd name="connsiteX402" fmla="*/ 686670 w 1036210"/>
              <a:gd name="connsiteY402" fmla="*/ 914764 h 1335540"/>
              <a:gd name="connsiteX403" fmla="*/ 689379 w 1036210"/>
              <a:gd name="connsiteY403" fmla="*/ 908058 h 1335540"/>
              <a:gd name="connsiteX404" fmla="*/ 692428 w 1036210"/>
              <a:gd name="connsiteY404" fmla="*/ 901188 h 1335540"/>
              <a:gd name="connsiteX405" fmla="*/ 695476 w 1036210"/>
              <a:gd name="connsiteY405" fmla="*/ 894482 h 1335540"/>
              <a:gd name="connsiteX406" fmla="*/ 698863 w 1036210"/>
              <a:gd name="connsiteY406" fmla="*/ 887939 h 1335540"/>
              <a:gd name="connsiteX407" fmla="*/ 702250 w 1036210"/>
              <a:gd name="connsiteY407" fmla="*/ 881396 h 1335540"/>
              <a:gd name="connsiteX408" fmla="*/ 705975 w 1036210"/>
              <a:gd name="connsiteY408" fmla="*/ 875180 h 1335540"/>
              <a:gd name="connsiteX409" fmla="*/ 709701 w 1036210"/>
              <a:gd name="connsiteY409" fmla="*/ 868801 h 1335540"/>
              <a:gd name="connsiteX410" fmla="*/ 713766 w 1036210"/>
              <a:gd name="connsiteY410" fmla="*/ 862749 h 1335540"/>
              <a:gd name="connsiteX411" fmla="*/ 717999 w 1036210"/>
              <a:gd name="connsiteY411" fmla="*/ 856697 h 1335540"/>
              <a:gd name="connsiteX412" fmla="*/ 722064 w 1036210"/>
              <a:gd name="connsiteY412" fmla="*/ 850645 h 1335540"/>
              <a:gd name="connsiteX413" fmla="*/ 726636 w 1036210"/>
              <a:gd name="connsiteY413" fmla="*/ 844756 h 1335540"/>
              <a:gd name="connsiteX414" fmla="*/ 731209 w 1036210"/>
              <a:gd name="connsiteY414" fmla="*/ 838868 h 1335540"/>
              <a:gd name="connsiteX415" fmla="*/ 740523 w 1036210"/>
              <a:gd name="connsiteY415" fmla="*/ 827254 h 1335540"/>
              <a:gd name="connsiteX416" fmla="*/ 750176 w 1036210"/>
              <a:gd name="connsiteY416" fmla="*/ 815641 h 1335540"/>
              <a:gd name="connsiteX417" fmla="*/ 759998 w 1036210"/>
              <a:gd name="connsiteY417" fmla="*/ 803864 h 1335540"/>
              <a:gd name="connsiteX418" fmla="*/ 769820 w 1036210"/>
              <a:gd name="connsiteY418" fmla="*/ 791923 h 1335540"/>
              <a:gd name="connsiteX419" fmla="*/ 774562 w 1036210"/>
              <a:gd name="connsiteY419" fmla="*/ 785708 h 1335540"/>
              <a:gd name="connsiteX420" fmla="*/ 779473 w 1036210"/>
              <a:gd name="connsiteY420" fmla="*/ 779328 h 1335540"/>
              <a:gd name="connsiteX421" fmla="*/ 783876 w 1036210"/>
              <a:gd name="connsiteY421" fmla="*/ 772949 h 1335540"/>
              <a:gd name="connsiteX422" fmla="*/ 788279 w 1036210"/>
              <a:gd name="connsiteY422" fmla="*/ 766243 h 1335540"/>
              <a:gd name="connsiteX423" fmla="*/ 790481 w 1036210"/>
              <a:gd name="connsiteY423" fmla="*/ 762971 h 1335540"/>
              <a:gd name="connsiteX424" fmla="*/ 792682 w 1036210"/>
              <a:gd name="connsiteY424" fmla="*/ 759373 h 1335540"/>
              <a:gd name="connsiteX425" fmla="*/ 794037 w 1036210"/>
              <a:gd name="connsiteY425" fmla="*/ 756756 h 1335540"/>
              <a:gd name="connsiteX426" fmla="*/ 794545 w 1036210"/>
              <a:gd name="connsiteY426" fmla="*/ 756101 h 1335540"/>
              <a:gd name="connsiteX427" fmla="*/ 794884 w 1036210"/>
              <a:gd name="connsiteY427" fmla="*/ 755447 h 1335540"/>
              <a:gd name="connsiteX428" fmla="*/ 794545 w 1036210"/>
              <a:gd name="connsiteY428" fmla="*/ 755774 h 1335540"/>
              <a:gd name="connsiteX429" fmla="*/ 794884 w 1036210"/>
              <a:gd name="connsiteY429" fmla="*/ 755120 h 1335540"/>
              <a:gd name="connsiteX430" fmla="*/ 794884 w 1036210"/>
              <a:gd name="connsiteY430" fmla="*/ 755447 h 1335540"/>
              <a:gd name="connsiteX431" fmla="*/ 795053 w 1036210"/>
              <a:gd name="connsiteY431" fmla="*/ 755120 h 1335540"/>
              <a:gd name="connsiteX432" fmla="*/ 795392 w 1036210"/>
              <a:gd name="connsiteY432" fmla="*/ 754466 h 1335540"/>
              <a:gd name="connsiteX433" fmla="*/ 796069 w 1036210"/>
              <a:gd name="connsiteY433" fmla="*/ 753484 h 1335540"/>
              <a:gd name="connsiteX434" fmla="*/ 800303 w 1036210"/>
              <a:gd name="connsiteY434" fmla="*/ 746778 h 1335540"/>
              <a:gd name="connsiteX435" fmla="*/ 804537 w 1036210"/>
              <a:gd name="connsiteY435" fmla="*/ 740071 h 1335540"/>
              <a:gd name="connsiteX436" fmla="*/ 808262 w 1036210"/>
              <a:gd name="connsiteY436" fmla="*/ 733202 h 1335540"/>
              <a:gd name="connsiteX437" fmla="*/ 811988 w 1036210"/>
              <a:gd name="connsiteY437" fmla="*/ 726004 h 1335540"/>
              <a:gd name="connsiteX438" fmla="*/ 815544 w 1036210"/>
              <a:gd name="connsiteY438" fmla="*/ 718971 h 1335540"/>
              <a:gd name="connsiteX439" fmla="*/ 818931 w 1036210"/>
              <a:gd name="connsiteY439" fmla="*/ 711774 h 1335540"/>
              <a:gd name="connsiteX440" fmla="*/ 821979 w 1036210"/>
              <a:gd name="connsiteY440" fmla="*/ 704577 h 1335540"/>
              <a:gd name="connsiteX441" fmla="*/ 825028 w 1036210"/>
              <a:gd name="connsiteY441" fmla="*/ 697380 h 1335540"/>
              <a:gd name="connsiteX442" fmla="*/ 827906 w 1036210"/>
              <a:gd name="connsiteY442" fmla="*/ 690019 h 1335540"/>
              <a:gd name="connsiteX443" fmla="*/ 830616 w 1036210"/>
              <a:gd name="connsiteY443" fmla="*/ 682331 h 1335540"/>
              <a:gd name="connsiteX444" fmla="*/ 832987 w 1036210"/>
              <a:gd name="connsiteY444" fmla="*/ 674971 h 1335540"/>
              <a:gd name="connsiteX445" fmla="*/ 835188 w 1036210"/>
              <a:gd name="connsiteY445" fmla="*/ 667283 h 1335540"/>
              <a:gd name="connsiteX446" fmla="*/ 837221 w 1036210"/>
              <a:gd name="connsiteY446" fmla="*/ 659595 h 1335540"/>
              <a:gd name="connsiteX447" fmla="*/ 839084 w 1036210"/>
              <a:gd name="connsiteY447" fmla="*/ 651907 h 1335540"/>
              <a:gd name="connsiteX448" fmla="*/ 840608 w 1036210"/>
              <a:gd name="connsiteY448" fmla="*/ 644219 h 1335540"/>
              <a:gd name="connsiteX449" fmla="*/ 842301 w 1036210"/>
              <a:gd name="connsiteY449" fmla="*/ 636532 h 1335540"/>
              <a:gd name="connsiteX450" fmla="*/ 843487 w 1036210"/>
              <a:gd name="connsiteY450" fmla="*/ 628680 h 1335540"/>
              <a:gd name="connsiteX451" fmla="*/ 844503 w 1036210"/>
              <a:gd name="connsiteY451" fmla="*/ 620829 h 1335540"/>
              <a:gd name="connsiteX452" fmla="*/ 845350 w 1036210"/>
              <a:gd name="connsiteY452" fmla="*/ 613141 h 1335540"/>
              <a:gd name="connsiteX453" fmla="*/ 846027 w 1036210"/>
              <a:gd name="connsiteY453" fmla="*/ 605126 h 1335540"/>
              <a:gd name="connsiteX454" fmla="*/ 846535 w 1036210"/>
              <a:gd name="connsiteY454" fmla="*/ 597275 h 1335540"/>
              <a:gd name="connsiteX455" fmla="*/ 846874 w 1036210"/>
              <a:gd name="connsiteY455" fmla="*/ 589423 h 1335540"/>
              <a:gd name="connsiteX456" fmla="*/ 846874 w 1036210"/>
              <a:gd name="connsiteY456" fmla="*/ 581572 h 1335540"/>
              <a:gd name="connsiteX457" fmla="*/ 846874 w 1036210"/>
              <a:gd name="connsiteY457" fmla="*/ 573557 h 1335540"/>
              <a:gd name="connsiteX458" fmla="*/ 846535 w 1036210"/>
              <a:gd name="connsiteY458" fmla="*/ 565869 h 1335540"/>
              <a:gd name="connsiteX459" fmla="*/ 846027 w 1036210"/>
              <a:gd name="connsiteY459" fmla="*/ 558018 h 1335540"/>
              <a:gd name="connsiteX460" fmla="*/ 845350 w 1036210"/>
              <a:gd name="connsiteY460" fmla="*/ 550003 h 1335540"/>
              <a:gd name="connsiteX461" fmla="*/ 844503 w 1036210"/>
              <a:gd name="connsiteY461" fmla="*/ 542152 h 1335540"/>
              <a:gd name="connsiteX462" fmla="*/ 843487 w 1036210"/>
              <a:gd name="connsiteY462" fmla="*/ 534464 h 1335540"/>
              <a:gd name="connsiteX463" fmla="*/ 842301 w 1036210"/>
              <a:gd name="connsiteY463" fmla="*/ 526449 h 1335540"/>
              <a:gd name="connsiteX464" fmla="*/ 840608 w 1036210"/>
              <a:gd name="connsiteY464" fmla="*/ 518761 h 1335540"/>
              <a:gd name="connsiteX465" fmla="*/ 839084 w 1036210"/>
              <a:gd name="connsiteY465" fmla="*/ 511073 h 1335540"/>
              <a:gd name="connsiteX466" fmla="*/ 837221 w 1036210"/>
              <a:gd name="connsiteY466" fmla="*/ 503386 h 1335540"/>
              <a:gd name="connsiteX467" fmla="*/ 835019 w 1036210"/>
              <a:gd name="connsiteY467" fmla="*/ 495698 h 1335540"/>
              <a:gd name="connsiteX468" fmla="*/ 832818 w 1036210"/>
              <a:gd name="connsiteY468" fmla="*/ 488174 h 1335540"/>
              <a:gd name="connsiteX469" fmla="*/ 830447 w 1036210"/>
              <a:gd name="connsiteY469" fmla="*/ 480649 h 1335540"/>
              <a:gd name="connsiteX470" fmla="*/ 827737 w 1036210"/>
              <a:gd name="connsiteY470" fmla="*/ 473289 h 1335540"/>
              <a:gd name="connsiteX471" fmla="*/ 825028 w 1036210"/>
              <a:gd name="connsiteY471" fmla="*/ 465764 h 1335540"/>
              <a:gd name="connsiteX472" fmla="*/ 821979 w 1036210"/>
              <a:gd name="connsiteY472" fmla="*/ 458404 h 1335540"/>
              <a:gd name="connsiteX473" fmla="*/ 818931 w 1036210"/>
              <a:gd name="connsiteY473" fmla="*/ 451207 h 1335540"/>
              <a:gd name="connsiteX474" fmla="*/ 815375 w 1036210"/>
              <a:gd name="connsiteY474" fmla="*/ 444010 h 1335540"/>
              <a:gd name="connsiteX475" fmla="*/ 811988 w 1036210"/>
              <a:gd name="connsiteY475" fmla="*/ 436976 h 1335540"/>
              <a:gd name="connsiteX476" fmla="*/ 808093 w 1036210"/>
              <a:gd name="connsiteY476" fmla="*/ 429943 h 1335540"/>
              <a:gd name="connsiteX477" fmla="*/ 804198 w 1036210"/>
              <a:gd name="connsiteY477" fmla="*/ 422909 h 1335540"/>
              <a:gd name="connsiteX478" fmla="*/ 800303 w 1036210"/>
              <a:gd name="connsiteY478" fmla="*/ 416039 h 1335540"/>
              <a:gd name="connsiteX479" fmla="*/ 795900 w 1036210"/>
              <a:gd name="connsiteY479" fmla="*/ 409333 h 1335540"/>
              <a:gd name="connsiteX480" fmla="*/ 791497 w 1036210"/>
              <a:gd name="connsiteY480" fmla="*/ 402790 h 1335540"/>
              <a:gd name="connsiteX481" fmla="*/ 787094 w 1036210"/>
              <a:gd name="connsiteY481" fmla="*/ 396247 h 1335540"/>
              <a:gd name="connsiteX482" fmla="*/ 782352 w 1036210"/>
              <a:gd name="connsiteY482" fmla="*/ 389868 h 1335540"/>
              <a:gd name="connsiteX483" fmla="*/ 777441 w 1036210"/>
              <a:gd name="connsiteY483" fmla="*/ 383652 h 1335540"/>
              <a:gd name="connsiteX484" fmla="*/ 772360 w 1036210"/>
              <a:gd name="connsiteY484" fmla="*/ 377437 h 1335540"/>
              <a:gd name="connsiteX485" fmla="*/ 767280 w 1036210"/>
              <a:gd name="connsiteY485" fmla="*/ 371548 h 1335540"/>
              <a:gd name="connsiteX486" fmla="*/ 761860 w 1036210"/>
              <a:gd name="connsiteY486" fmla="*/ 365496 h 1335540"/>
              <a:gd name="connsiteX487" fmla="*/ 756441 w 1036210"/>
              <a:gd name="connsiteY487" fmla="*/ 359771 h 1335540"/>
              <a:gd name="connsiteX488" fmla="*/ 750684 w 1036210"/>
              <a:gd name="connsiteY488" fmla="*/ 354210 h 1335540"/>
              <a:gd name="connsiteX489" fmla="*/ 744926 w 1036210"/>
              <a:gd name="connsiteY489" fmla="*/ 348648 h 1335540"/>
              <a:gd name="connsiteX490" fmla="*/ 738999 w 1036210"/>
              <a:gd name="connsiteY490" fmla="*/ 343250 h 1335540"/>
              <a:gd name="connsiteX491" fmla="*/ 732902 w 1036210"/>
              <a:gd name="connsiteY491" fmla="*/ 338016 h 1335540"/>
              <a:gd name="connsiteX492" fmla="*/ 726806 w 1036210"/>
              <a:gd name="connsiteY492" fmla="*/ 333109 h 1335540"/>
              <a:gd name="connsiteX493" fmla="*/ 720540 w 1036210"/>
              <a:gd name="connsiteY493" fmla="*/ 328202 h 1335540"/>
              <a:gd name="connsiteX494" fmla="*/ 714104 w 1036210"/>
              <a:gd name="connsiteY494" fmla="*/ 323295 h 1335540"/>
              <a:gd name="connsiteX495" fmla="*/ 707669 w 1036210"/>
              <a:gd name="connsiteY495" fmla="*/ 318715 h 1335540"/>
              <a:gd name="connsiteX496" fmla="*/ 701064 w 1036210"/>
              <a:gd name="connsiteY496" fmla="*/ 314135 h 1335540"/>
              <a:gd name="connsiteX497" fmla="*/ 694460 w 1036210"/>
              <a:gd name="connsiteY497" fmla="*/ 310046 h 1335540"/>
              <a:gd name="connsiteX498" fmla="*/ 687517 w 1036210"/>
              <a:gd name="connsiteY498" fmla="*/ 305793 h 1335540"/>
              <a:gd name="connsiteX499" fmla="*/ 680743 w 1036210"/>
              <a:gd name="connsiteY499" fmla="*/ 301867 h 1335540"/>
              <a:gd name="connsiteX500" fmla="*/ 673630 w 1036210"/>
              <a:gd name="connsiteY500" fmla="*/ 298105 h 1335540"/>
              <a:gd name="connsiteX501" fmla="*/ 666687 w 1036210"/>
              <a:gd name="connsiteY501" fmla="*/ 294343 h 1335540"/>
              <a:gd name="connsiteX502" fmla="*/ 659235 w 1036210"/>
              <a:gd name="connsiteY502" fmla="*/ 291072 h 1335540"/>
              <a:gd name="connsiteX503" fmla="*/ 652123 w 1036210"/>
              <a:gd name="connsiteY503" fmla="*/ 287637 h 1335540"/>
              <a:gd name="connsiteX504" fmla="*/ 644671 w 1036210"/>
              <a:gd name="connsiteY504" fmla="*/ 284692 h 1335540"/>
              <a:gd name="connsiteX505" fmla="*/ 637389 w 1036210"/>
              <a:gd name="connsiteY505" fmla="*/ 281585 h 1335540"/>
              <a:gd name="connsiteX506" fmla="*/ 629938 w 1036210"/>
              <a:gd name="connsiteY506" fmla="*/ 278967 h 1335540"/>
              <a:gd name="connsiteX507" fmla="*/ 622317 w 1036210"/>
              <a:gd name="connsiteY507" fmla="*/ 276350 h 1335540"/>
              <a:gd name="connsiteX508" fmla="*/ 614697 w 1036210"/>
              <a:gd name="connsiteY508" fmla="*/ 274060 h 1335540"/>
              <a:gd name="connsiteX509" fmla="*/ 607076 w 1036210"/>
              <a:gd name="connsiteY509" fmla="*/ 271770 h 1335540"/>
              <a:gd name="connsiteX510" fmla="*/ 599455 w 1036210"/>
              <a:gd name="connsiteY510" fmla="*/ 269807 h 1335540"/>
              <a:gd name="connsiteX511" fmla="*/ 591835 w 1036210"/>
              <a:gd name="connsiteY511" fmla="*/ 268172 h 1335540"/>
              <a:gd name="connsiteX512" fmla="*/ 583875 w 1036210"/>
              <a:gd name="connsiteY512" fmla="*/ 266536 h 1335540"/>
              <a:gd name="connsiteX513" fmla="*/ 576085 w 1036210"/>
              <a:gd name="connsiteY513" fmla="*/ 265064 h 1335540"/>
              <a:gd name="connsiteX514" fmla="*/ 568295 w 1036210"/>
              <a:gd name="connsiteY514" fmla="*/ 263919 h 1335540"/>
              <a:gd name="connsiteX515" fmla="*/ 560505 w 1036210"/>
              <a:gd name="connsiteY515" fmla="*/ 262774 h 1335540"/>
              <a:gd name="connsiteX516" fmla="*/ 552546 w 1036210"/>
              <a:gd name="connsiteY516" fmla="*/ 261956 h 1335540"/>
              <a:gd name="connsiteX517" fmla="*/ 544756 w 1036210"/>
              <a:gd name="connsiteY517" fmla="*/ 261465 h 1335540"/>
              <a:gd name="connsiteX518" fmla="*/ 536966 w 1036210"/>
              <a:gd name="connsiteY518" fmla="*/ 260975 h 1335540"/>
              <a:gd name="connsiteX519" fmla="*/ 529176 w 1036210"/>
              <a:gd name="connsiteY519" fmla="*/ 260811 h 1335540"/>
              <a:gd name="connsiteX520" fmla="*/ 509791 w 1036210"/>
              <a:gd name="connsiteY520" fmla="*/ 227108 h 1335540"/>
              <a:gd name="connsiteX521" fmla="*/ 518947 w 1036210"/>
              <a:gd name="connsiteY521" fmla="*/ 227272 h 1335540"/>
              <a:gd name="connsiteX522" fmla="*/ 528272 w 1036210"/>
              <a:gd name="connsiteY522" fmla="*/ 227599 h 1335540"/>
              <a:gd name="connsiteX523" fmla="*/ 537597 w 1036210"/>
              <a:gd name="connsiteY523" fmla="*/ 228254 h 1335540"/>
              <a:gd name="connsiteX524" fmla="*/ 546583 w 1036210"/>
              <a:gd name="connsiteY524" fmla="*/ 228908 h 1335540"/>
              <a:gd name="connsiteX525" fmla="*/ 555909 w 1036210"/>
              <a:gd name="connsiteY525" fmla="*/ 229890 h 1335540"/>
              <a:gd name="connsiteX526" fmla="*/ 564725 w 1036210"/>
              <a:gd name="connsiteY526" fmla="*/ 231199 h 1335540"/>
              <a:gd name="connsiteX527" fmla="*/ 573881 w 1036210"/>
              <a:gd name="connsiteY527" fmla="*/ 232672 h 1335540"/>
              <a:gd name="connsiteX528" fmla="*/ 582698 w 1036210"/>
              <a:gd name="connsiteY528" fmla="*/ 234308 h 1335540"/>
              <a:gd name="connsiteX529" fmla="*/ 591684 w 1036210"/>
              <a:gd name="connsiteY529" fmla="*/ 236272 h 1335540"/>
              <a:gd name="connsiteX530" fmla="*/ 600331 w 1036210"/>
              <a:gd name="connsiteY530" fmla="*/ 238235 h 1335540"/>
              <a:gd name="connsiteX531" fmla="*/ 608808 w 1036210"/>
              <a:gd name="connsiteY531" fmla="*/ 240363 h 1335540"/>
              <a:gd name="connsiteX532" fmla="*/ 617455 w 1036210"/>
              <a:gd name="connsiteY532" fmla="*/ 242981 h 1335540"/>
              <a:gd name="connsiteX533" fmla="*/ 625933 w 1036210"/>
              <a:gd name="connsiteY533" fmla="*/ 245599 h 1335540"/>
              <a:gd name="connsiteX534" fmla="*/ 634240 w 1036210"/>
              <a:gd name="connsiteY534" fmla="*/ 248545 h 1335540"/>
              <a:gd name="connsiteX535" fmla="*/ 642718 w 1036210"/>
              <a:gd name="connsiteY535" fmla="*/ 251490 h 1335540"/>
              <a:gd name="connsiteX536" fmla="*/ 650856 w 1036210"/>
              <a:gd name="connsiteY536" fmla="*/ 254763 h 1335540"/>
              <a:gd name="connsiteX537" fmla="*/ 658825 w 1036210"/>
              <a:gd name="connsiteY537" fmla="*/ 258036 h 1335540"/>
              <a:gd name="connsiteX538" fmla="*/ 666964 w 1036210"/>
              <a:gd name="connsiteY538" fmla="*/ 261799 h 1335540"/>
              <a:gd name="connsiteX539" fmla="*/ 674763 w 1036210"/>
              <a:gd name="connsiteY539" fmla="*/ 265400 h 1335540"/>
              <a:gd name="connsiteX540" fmla="*/ 682393 w 1036210"/>
              <a:gd name="connsiteY540" fmla="*/ 269491 h 1335540"/>
              <a:gd name="connsiteX541" fmla="*/ 690022 w 1036210"/>
              <a:gd name="connsiteY541" fmla="*/ 273581 h 1335540"/>
              <a:gd name="connsiteX542" fmla="*/ 697652 w 1036210"/>
              <a:gd name="connsiteY542" fmla="*/ 277836 h 1335540"/>
              <a:gd name="connsiteX543" fmla="*/ 705113 w 1036210"/>
              <a:gd name="connsiteY543" fmla="*/ 282254 h 1335540"/>
              <a:gd name="connsiteX544" fmla="*/ 712403 w 1036210"/>
              <a:gd name="connsiteY544" fmla="*/ 287000 h 1335540"/>
              <a:gd name="connsiteX545" fmla="*/ 719524 w 1036210"/>
              <a:gd name="connsiteY545" fmla="*/ 291745 h 1335540"/>
              <a:gd name="connsiteX546" fmla="*/ 726645 w 1036210"/>
              <a:gd name="connsiteY546" fmla="*/ 296818 h 1335540"/>
              <a:gd name="connsiteX547" fmla="*/ 733427 w 1036210"/>
              <a:gd name="connsiteY547" fmla="*/ 301727 h 1335540"/>
              <a:gd name="connsiteX548" fmla="*/ 740209 w 1036210"/>
              <a:gd name="connsiteY548" fmla="*/ 307127 h 1335540"/>
              <a:gd name="connsiteX549" fmla="*/ 746821 w 1036210"/>
              <a:gd name="connsiteY549" fmla="*/ 312528 h 1335540"/>
              <a:gd name="connsiteX550" fmla="*/ 753434 w 1036210"/>
              <a:gd name="connsiteY550" fmla="*/ 318091 h 1335540"/>
              <a:gd name="connsiteX551" fmla="*/ 759707 w 1036210"/>
              <a:gd name="connsiteY551" fmla="*/ 323818 h 1335540"/>
              <a:gd name="connsiteX552" fmla="*/ 765981 w 1036210"/>
              <a:gd name="connsiteY552" fmla="*/ 329710 h 1335540"/>
              <a:gd name="connsiteX553" fmla="*/ 772084 w 1036210"/>
              <a:gd name="connsiteY553" fmla="*/ 335764 h 1335540"/>
              <a:gd name="connsiteX554" fmla="*/ 778018 w 1036210"/>
              <a:gd name="connsiteY554" fmla="*/ 341818 h 1335540"/>
              <a:gd name="connsiteX555" fmla="*/ 783783 w 1036210"/>
              <a:gd name="connsiteY555" fmla="*/ 348200 h 1335540"/>
              <a:gd name="connsiteX556" fmla="*/ 789379 w 1036210"/>
              <a:gd name="connsiteY556" fmla="*/ 354582 h 1335540"/>
              <a:gd name="connsiteX557" fmla="*/ 794974 w 1036210"/>
              <a:gd name="connsiteY557" fmla="*/ 361128 h 1335540"/>
              <a:gd name="connsiteX558" fmla="*/ 800230 w 1036210"/>
              <a:gd name="connsiteY558" fmla="*/ 367673 h 1335540"/>
              <a:gd name="connsiteX559" fmla="*/ 805486 w 1036210"/>
              <a:gd name="connsiteY559" fmla="*/ 374546 h 1335540"/>
              <a:gd name="connsiteX560" fmla="*/ 810233 w 1036210"/>
              <a:gd name="connsiteY560" fmla="*/ 381583 h 1335540"/>
              <a:gd name="connsiteX561" fmla="*/ 815150 w 1036210"/>
              <a:gd name="connsiteY561" fmla="*/ 388619 h 1335540"/>
              <a:gd name="connsiteX562" fmla="*/ 819728 w 1036210"/>
              <a:gd name="connsiteY562" fmla="*/ 395655 h 1335540"/>
              <a:gd name="connsiteX563" fmla="*/ 824306 w 1036210"/>
              <a:gd name="connsiteY563" fmla="*/ 403020 h 1335540"/>
              <a:gd name="connsiteX564" fmla="*/ 828375 w 1036210"/>
              <a:gd name="connsiteY564" fmla="*/ 410383 h 1335540"/>
              <a:gd name="connsiteX565" fmla="*/ 832614 w 1036210"/>
              <a:gd name="connsiteY565" fmla="*/ 417911 h 1335540"/>
              <a:gd name="connsiteX566" fmla="*/ 836513 w 1036210"/>
              <a:gd name="connsiteY566" fmla="*/ 425438 h 1335540"/>
              <a:gd name="connsiteX567" fmla="*/ 840244 w 1036210"/>
              <a:gd name="connsiteY567" fmla="*/ 433129 h 1335540"/>
              <a:gd name="connsiteX568" fmla="*/ 843804 w 1036210"/>
              <a:gd name="connsiteY568" fmla="*/ 440820 h 1335540"/>
              <a:gd name="connsiteX569" fmla="*/ 847026 w 1036210"/>
              <a:gd name="connsiteY569" fmla="*/ 448838 h 1335540"/>
              <a:gd name="connsiteX570" fmla="*/ 850247 w 1036210"/>
              <a:gd name="connsiteY570" fmla="*/ 456857 h 1335540"/>
              <a:gd name="connsiteX571" fmla="*/ 853129 w 1036210"/>
              <a:gd name="connsiteY571" fmla="*/ 464875 h 1335540"/>
              <a:gd name="connsiteX572" fmla="*/ 856012 w 1036210"/>
              <a:gd name="connsiteY572" fmla="*/ 473220 h 1335540"/>
              <a:gd name="connsiteX573" fmla="*/ 858555 w 1036210"/>
              <a:gd name="connsiteY573" fmla="*/ 481402 h 1335540"/>
              <a:gd name="connsiteX574" fmla="*/ 860759 w 1036210"/>
              <a:gd name="connsiteY574" fmla="*/ 489584 h 1335540"/>
              <a:gd name="connsiteX575" fmla="*/ 862963 w 1036210"/>
              <a:gd name="connsiteY575" fmla="*/ 498093 h 1335540"/>
              <a:gd name="connsiteX576" fmla="*/ 864828 w 1036210"/>
              <a:gd name="connsiteY576" fmla="*/ 506603 h 1335540"/>
              <a:gd name="connsiteX577" fmla="*/ 866524 w 1036210"/>
              <a:gd name="connsiteY577" fmla="*/ 515275 h 1335540"/>
              <a:gd name="connsiteX578" fmla="*/ 868219 w 1036210"/>
              <a:gd name="connsiteY578" fmla="*/ 523948 h 1335540"/>
              <a:gd name="connsiteX579" fmla="*/ 869406 w 1036210"/>
              <a:gd name="connsiteY579" fmla="*/ 532457 h 1335540"/>
              <a:gd name="connsiteX580" fmla="*/ 870423 w 1036210"/>
              <a:gd name="connsiteY580" fmla="*/ 541457 h 1335540"/>
              <a:gd name="connsiteX581" fmla="*/ 871101 w 1036210"/>
              <a:gd name="connsiteY581" fmla="*/ 550130 h 1335540"/>
              <a:gd name="connsiteX582" fmla="*/ 871780 w 1036210"/>
              <a:gd name="connsiteY582" fmla="*/ 559130 h 1335540"/>
              <a:gd name="connsiteX583" fmla="*/ 872119 w 1036210"/>
              <a:gd name="connsiteY583" fmla="*/ 568130 h 1335540"/>
              <a:gd name="connsiteX584" fmla="*/ 872288 w 1036210"/>
              <a:gd name="connsiteY584" fmla="*/ 577131 h 1335540"/>
              <a:gd name="connsiteX585" fmla="*/ 872119 w 1036210"/>
              <a:gd name="connsiteY585" fmla="*/ 583349 h 1335540"/>
              <a:gd name="connsiteX586" fmla="*/ 871949 w 1036210"/>
              <a:gd name="connsiteY586" fmla="*/ 589567 h 1335540"/>
              <a:gd name="connsiteX587" fmla="*/ 871780 w 1036210"/>
              <a:gd name="connsiteY587" fmla="*/ 595622 h 1335540"/>
              <a:gd name="connsiteX588" fmla="*/ 871271 w 1036210"/>
              <a:gd name="connsiteY588" fmla="*/ 601676 h 1335540"/>
              <a:gd name="connsiteX589" fmla="*/ 870932 w 1036210"/>
              <a:gd name="connsiteY589" fmla="*/ 607895 h 1335540"/>
              <a:gd name="connsiteX590" fmla="*/ 870254 w 1036210"/>
              <a:gd name="connsiteY590" fmla="*/ 613949 h 1335540"/>
              <a:gd name="connsiteX591" fmla="*/ 869576 w 1036210"/>
              <a:gd name="connsiteY591" fmla="*/ 619840 h 1335540"/>
              <a:gd name="connsiteX592" fmla="*/ 868897 w 1036210"/>
              <a:gd name="connsiteY592" fmla="*/ 625895 h 1335540"/>
              <a:gd name="connsiteX593" fmla="*/ 867880 w 1036210"/>
              <a:gd name="connsiteY593" fmla="*/ 631786 h 1335540"/>
              <a:gd name="connsiteX594" fmla="*/ 866693 w 1036210"/>
              <a:gd name="connsiteY594" fmla="*/ 637677 h 1335540"/>
              <a:gd name="connsiteX595" fmla="*/ 865676 w 1036210"/>
              <a:gd name="connsiteY595" fmla="*/ 643567 h 1335540"/>
              <a:gd name="connsiteX596" fmla="*/ 864489 w 1036210"/>
              <a:gd name="connsiteY596" fmla="*/ 649459 h 1335540"/>
              <a:gd name="connsiteX597" fmla="*/ 863302 w 1036210"/>
              <a:gd name="connsiteY597" fmla="*/ 655350 h 1335540"/>
              <a:gd name="connsiteX598" fmla="*/ 861776 w 1036210"/>
              <a:gd name="connsiteY598" fmla="*/ 661077 h 1335540"/>
              <a:gd name="connsiteX599" fmla="*/ 860250 w 1036210"/>
              <a:gd name="connsiteY599" fmla="*/ 666804 h 1335540"/>
              <a:gd name="connsiteX600" fmla="*/ 858555 w 1036210"/>
              <a:gd name="connsiteY600" fmla="*/ 672532 h 1335540"/>
              <a:gd name="connsiteX601" fmla="*/ 855164 w 1036210"/>
              <a:gd name="connsiteY601" fmla="*/ 683659 h 1335540"/>
              <a:gd name="connsiteX602" fmla="*/ 851264 w 1036210"/>
              <a:gd name="connsiteY602" fmla="*/ 694786 h 1335540"/>
              <a:gd name="connsiteX603" fmla="*/ 846856 w 1036210"/>
              <a:gd name="connsiteY603" fmla="*/ 705750 h 1335540"/>
              <a:gd name="connsiteX604" fmla="*/ 842448 w 1036210"/>
              <a:gd name="connsiteY604" fmla="*/ 716550 h 1335540"/>
              <a:gd name="connsiteX605" fmla="*/ 837361 w 1036210"/>
              <a:gd name="connsiteY605" fmla="*/ 727187 h 1335540"/>
              <a:gd name="connsiteX606" fmla="*/ 831935 w 1036210"/>
              <a:gd name="connsiteY606" fmla="*/ 737496 h 1335540"/>
              <a:gd name="connsiteX607" fmla="*/ 826340 w 1036210"/>
              <a:gd name="connsiteY607" fmla="*/ 747805 h 1335540"/>
              <a:gd name="connsiteX608" fmla="*/ 820236 w 1036210"/>
              <a:gd name="connsiteY608" fmla="*/ 757787 h 1335540"/>
              <a:gd name="connsiteX609" fmla="*/ 820236 w 1036210"/>
              <a:gd name="connsiteY609" fmla="*/ 757951 h 1335540"/>
              <a:gd name="connsiteX610" fmla="*/ 820067 w 1036210"/>
              <a:gd name="connsiteY610" fmla="*/ 758114 h 1335540"/>
              <a:gd name="connsiteX611" fmla="*/ 820067 w 1036210"/>
              <a:gd name="connsiteY611" fmla="*/ 758278 h 1335540"/>
              <a:gd name="connsiteX612" fmla="*/ 819898 w 1036210"/>
              <a:gd name="connsiteY612" fmla="*/ 758606 h 1335540"/>
              <a:gd name="connsiteX613" fmla="*/ 815829 w 1036210"/>
              <a:gd name="connsiteY613" fmla="*/ 765642 h 1335540"/>
              <a:gd name="connsiteX614" fmla="*/ 811929 w 1036210"/>
              <a:gd name="connsiteY614" fmla="*/ 772678 h 1335540"/>
              <a:gd name="connsiteX615" fmla="*/ 807520 w 1036210"/>
              <a:gd name="connsiteY615" fmla="*/ 779387 h 1335540"/>
              <a:gd name="connsiteX616" fmla="*/ 803112 w 1036210"/>
              <a:gd name="connsiteY616" fmla="*/ 785933 h 1335540"/>
              <a:gd name="connsiteX617" fmla="*/ 798534 w 1036210"/>
              <a:gd name="connsiteY617" fmla="*/ 792478 h 1335540"/>
              <a:gd name="connsiteX618" fmla="*/ 793956 w 1036210"/>
              <a:gd name="connsiteY618" fmla="*/ 798860 h 1335540"/>
              <a:gd name="connsiteX619" fmla="*/ 784292 w 1036210"/>
              <a:gd name="connsiteY619" fmla="*/ 811624 h 1335540"/>
              <a:gd name="connsiteX620" fmla="*/ 774628 w 1036210"/>
              <a:gd name="connsiteY620" fmla="*/ 824224 h 1335540"/>
              <a:gd name="connsiteX621" fmla="*/ 764624 w 1036210"/>
              <a:gd name="connsiteY621" fmla="*/ 837152 h 1335540"/>
              <a:gd name="connsiteX622" fmla="*/ 759707 w 1036210"/>
              <a:gd name="connsiteY622" fmla="*/ 843697 h 1335540"/>
              <a:gd name="connsiteX623" fmla="*/ 755130 w 1036210"/>
              <a:gd name="connsiteY623" fmla="*/ 850570 h 1335540"/>
              <a:gd name="connsiteX624" fmla="*/ 750382 w 1036210"/>
              <a:gd name="connsiteY624" fmla="*/ 857443 h 1335540"/>
              <a:gd name="connsiteX625" fmla="*/ 745635 w 1036210"/>
              <a:gd name="connsiteY625" fmla="*/ 864480 h 1335540"/>
              <a:gd name="connsiteX626" fmla="*/ 741057 w 1036210"/>
              <a:gd name="connsiteY626" fmla="*/ 872007 h 1335540"/>
              <a:gd name="connsiteX627" fmla="*/ 736818 w 1036210"/>
              <a:gd name="connsiteY627" fmla="*/ 879698 h 1335540"/>
              <a:gd name="connsiteX628" fmla="*/ 732580 w 1036210"/>
              <a:gd name="connsiteY628" fmla="*/ 887552 h 1335540"/>
              <a:gd name="connsiteX629" fmla="*/ 728340 w 1036210"/>
              <a:gd name="connsiteY629" fmla="*/ 895734 h 1335540"/>
              <a:gd name="connsiteX630" fmla="*/ 724611 w 1036210"/>
              <a:gd name="connsiteY630" fmla="*/ 904407 h 1335540"/>
              <a:gd name="connsiteX631" fmla="*/ 720881 w 1036210"/>
              <a:gd name="connsiteY631" fmla="*/ 913407 h 1335540"/>
              <a:gd name="connsiteX632" fmla="*/ 717489 w 1036210"/>
              <a:gd name="connsiteY632" fmla="*/ 922898 h 1335540"/>
              <a:gd name="connsiteX633" fmla="*/ 714268 w 1036210"/>
              <a:gd name="connsiteY633" fmla="*/ 932717 h 1335540"/>
              <a:gd name="connsiteX634" fmla="*/ 711555 w 1036210"/>
              <a:gd name="connsiteY634" fmla="*/ 943026 h 1335540"/>
              <a:gd name="connsiteX635" fmla="*/ 710029 w 1036210"/>
              <a:gd name="connsiteY635" fmla="*/ 948426 h 1335540"/>
              <a:gd name="connsiteX636" fmla="*/ 708842 w 1036210"/>
              <a:gd name="connsiteY636" fmla="*/ 953826 h 1335540"/>
              <a:gd name="connsiteX637" fmla="*/ 707655 w 1036210"/>
              <a:gd name="connsiteY637" fmla="*/ 959390 h 1335540"/>
              <a:gd name="connsiteX638" fmla="*/ 706638 w 1036210"/>
              <a:gd name="connsiteY638" fmla="*/ 965281 h 1335540"/>
              <a:gd name="connsiteX639" fmla="*/ 705621 w 1036210"/>
              <a:gd name="connsiteY639" fmla="*/ 971171 h 1335540"/>
              <a:gd name="connsiteX640" fmla="*/ 704603 w 1036210"/>
              <a:gd name="connsiteY640" fmla="*/ 977226 h 1335540"/>
              <a:gd name="connsiteX641" fmla="*/ 703586 w 1036210"/>
              <a:gd name="connsiteY641" fmla="*/ 983281 h 1335540"/>
              <a:gd name="connsiteX642" fmla="*/ 702908 w 1036210"/>
              <a:gd name="connsiteY642" fmla="*/ 989663 h 1335540"/>
              <a:gd name="connsiteX643" fmla="*/ 702230 w 1036210"/>
              <a:gd name="connsiteY643" fmla="*/ 996208 h 1335540"/>
              <a:gd name="connsiteX644" fmla="*/ 701721 w 1036210"/>
              <a:gd name="connsiteY644" fmla="*/ 1002754 h 1335540"/>
              <a:gd name="connsiteX645" fmla="*/ 701382 w 1036210"/>
              <a:gd name="connsiteY645" fmla="*/ 1009626 h 1335540"/>
              <a:gd name="connsiteX646" fmla="*/ 700873 w 1036210"/>
              <a:gd name="connsiteY646" fmla="*/ 1016499 h 1335540"/>
              <a:gd name="connsiteX647" fmla="*/ 700704 w 1036210"/>
              <a:gd name="connsiteY647" fmla="*/ 1023863 h 1335540"/>
              <a:gd name="connsiteX648" fmla="*/ 700534 w 1036210"/>
              <a:gd name="connsiteY648" fmla="*/ 1031063 h 1335540"/>
              <a:gd name="connsiteX649" fmla="*/ 700365 w 1036210"/>
              <a:gd name="connsiteY649" fmla="*/ 1033845 h 1335540"/>
              <a:gd name="connsiteX650" fmla="*/ 699856 w 1036210"/>
              <a:gd name="connsiteY650" fmla="*/ 1036791 h 1335540"/>
              <a:gd name="connsiteX651" fmla="*/ 699178 w 1036210"/>
              <a:gd name="connsiteY651" fmla="*/ 1039572 h 1335540"/>
              <a:gd name="connsiteX652" fmla="*/ 698161 w 1036210"/>
              <a:gd name="connsiteY652" fmla="*/ 1042354 h 1335540"/>
              <a:gd name="connsiteX653" fmla="*/ 696804 w 1036210"/>
              <a:gd name="connsiteY653" fmla="*/ 1044645 h 1335540"/>
              <a:gd name="connsiteX654" fmla="*/ 695279 w 1036210"/>
              <a:gd name="connsiteY654" fmla="*/ 1047100 h 1335540"/>
              <a:gd name="connsiteX655" fmla="*/ 693583 w 1036210"/>
              <a:gd name="connsiteY655" fmla="*/ 1049391 h 1335540"/>
              <a:gd name="connsiteX656" fmla="*/ 691548 w 1036210"/>
              <a:gd name="connsiteY656" fmla="*/ 1051354 h 1335540"/>
              <a:gd name="connsiteX657" fmla="*/ 689514 w 1036210"/>
              <a:gd name="connsiteY657" fmla="*/ 1053154 h 1335540"/>
              <a:gd name="connsiteX658" fmla="*/ 687310 w 1036210"/>
              <a:gd name="connsiteY658" fmla="*/ 1054954 h 1335540"/>
              <a:gd name="connsiteX659" fmla="*/ 684766 w 1036210"/>
              <a:gd name="connsiteY659" fmla="*/ 1056264 h 1335540"/>
              <a:gd name="connsiteX660" fmla="*/ 682223 w 1036210"/>
              <a:gd name="connsiteY660" fmla="*/ 1057573 h 1335540"/>
              <a:gd name="connsiteX661" fmla="*/ 679510 w 1036210"/>
              <a:gd name="connsiteY661" fmla="*/ 1058391 h 1335540"/>
              <a:gd name="connsiteX662" fmla="*/ 676628 w 1036210"/>
              <a:gd name="connsiteY662" fmla="*/ 1059209 h 1335540"/>
              <a:gd name="connsiteX663" fmla="*/ 673746 w 1036210"/>
              <a:gd name="connsiteY663" fmla="*/ 1059700 h 1335540"/>
              <a:gd name="connsiteX664" fmla="*/ 670524 w 1036210"/>
              <a:gd name="connsiteY664" fmla="*/ 1059864 h 1335540"/>
              <a:gd name="connsiteX665" fmla="*/ 509791 w 1036210"/>
              <a:gd name="connsiteY665" fmla="*/ 1059864 h 1335540"/>
              <a:gd name="connsiteX666" fmla="*/ 348719 w 1036210"/>
              <a:gd name="connsiteY666" fmla="*/ 1059864 h 1335540"/>
              <a:gd name="connsiteX667" fmla="*/ 345498 w 1036210"/>
              <a:gd name="connsiteY667" fmla="*/ 1059700 h 1335540"/>
              <a:gd name="connsiteX668" fmla="*/ 342615 w 1036210"/>
              <a:gd name="connsiteY668" fmla="*/ 1059209 h 1335540"/>
              <a:gd name="connsiteX669" fmla="*/ 339733 w 1036210"/>
              <a:gd name="connsiteY669" fmla="*/ 1058391 h 1335540"/>
              <a:gd name="connsiteX670" fmla="*/ 337020 w 1036210"/>
              <a:gd name="connsiteY670" fmla="*/ 1057573 h 1335540"/>
              <a:gd name="connsiteX671" fmla="*/ 334477 w 1036210"/>
              <a:gd name="connsiteY671" fmla="*/ 1056264 h 1335540"/>
              <a:gd name="connsiteX672" fmla="*/ 331934 w 1036210"/>
              <a:gd name="connsiteY672" fmla="*/ 1054954 h 1335540"/>
              <a:gd name="connsiteX673" fmla="*/ 329729 w 1036210"/>
              <a:gd name="connsiteY673" fmla="*/ 1053154 h 1335540"/>
              <a:gd name="connsiteX674" fmla="*/ 327525 w 1036210"/>
              <a:gd name="connsiteY674" fmla="*/ 1051354 h 1335540"/>
              <a:gd name="connsiteX675" fmla="*/ 325660 w 1036210"/>
              <a:gd name="connsiteY675" fmla="*/ 1049391 h 1335540"/>
              <a:gd name="connsiteX676" fmla="*/ 323965 w 1036210"/>
              <a:gd name="connsiteY676" fmla="*/ 1047100 h 1335540"/>
              <a:gd name="connsiteX677" fmla="*/ 322438 w 1036210"/>
              <a:gd name="connsiteY677" fmla="*/ 1044809 h 1335540"/>
              <a:gd name="connsiteX678" fmla="*/ 321082 w 1036210"/>
              <a:gd name="connsiteY678" fmla="*/ 1042354 h 1335540"/>
              <a:gd name="connsiteX679" fmla="*/ 320065 w 1036210"/>
              <a:gd name="connsiteY679" fmla="*/ 1039572 h 1335540"/>
              <a:gd name="connsiteX680" fmla="*/ 319387 w 1036210"/>
              <a:gd name="connsiteY680" fmla="*/ 1036954 h 1335540"/>
              <a:gd name="connsiteX681" fmla="*/ 318878 w 1036210"/>
              <a:gd name="connsiteY681" fmla="*/ 1034009 h 1335540"/>
              <a:gd name="connsiteX682" fmla="*/ 318708 w 1036210"/>
              <a:gd name="connsiteY682" fmla="*/ 1031063 h 1335540"/>
              <a:gd name="connsiteX683" fmla="*/ 318539 w 1036210"/>
              <a:gd name="connsiteY683" fmla="*/ 1023863 h 1335540"/>
              <a:gd name="connsiteX684" fmla="*/ 318369 w 1036210"/>
              <a:gd name="connsiteY684" fmla="*/ 1016499 h 1335540"/>
              <a:gd name="connsiteX685" fmla="*/ 318031 w 1036210"/>
              <a:gd name="connsiteY685" fmla="*/ 1009626 h 1335540"/>
              <a:gd name="connsiteX686" fmla="*/ 317522 w 1036210"/>
              <a:gd name="connsiteY686" fmla="*/ 1002754 h 1335540"/>
              <a:gd name="connsiteX687" fmla="*/ 317013 w 1036210"/>
              <a:gd name="connsiteY687" fmla="*/ 996208 h 1335540"/>
              <a:gd name="connsiteX688" fmla="*/ 316335 w 1036210"/>
              <a:gd name="connsiteY688" fmla="*/ 989663 h 1335540"/>
              <a:gd name="connsiteX689" fmla="*/ 315656 w 1036210"/>
              <a:gd name="connsiteY689" fmla="*/ 983281 h 1335540"/>
              <a:gd name="connsiteX690" fmla="*/ 314639 w 1036210"/>
              <a:gd name="connsiteY690" fmla="*/ 977226 h 1335540"/>
              <a:gd name="connsiteX691" fmla="*/ 313622 w 1036210"/>
              <a:gd name="connsiteY691" fmla="*/ 971171 h 1335540"/>
              <a:gd name="connsiteX692" fmla="*/ 312774 w 1036210"/>
              <a:gd name="connsiteY692" fmla="*/ 965281 h 1335540"/>
              <a:gd name="connsiteX693" fmla="*/ 311587 w 1036210"/>
              <a:gd name="connsiteY693" fmla="*/ 959553 h 1335540"/>
              <a:gd name="connsiteX694" fmla="*/ 310401 w 1036210"/>
              <a:gd name="connsiteY694" fmla="*/ 953826 h 1335540"/>
              <a:gd name="connsiteX695" fmla="*/ 309214 w 1036210"/>
              <a:gd name="connsiteY695" fmla="*/ 948426 h 1335540"/>
              <a:gd name="connsiteX696" fmla="*/ 307857 w 1036210"/>
              <a:gd name="connsiteY696" fmla="*/ 943026 h 1335540"/>
              <a:gd name="connsiteX697" fmla="*/ 304975 w 1036210"/>
              <a:gd name="connsiteY697" fmla="*/ 932717 h 1335540"/>
              <a:gd name="connsiteX698" fmla="*/ 301753 w 1036210"/>
              <a:gd name="connsiteY698" fmla="*/ 922898 h 1335540"/>
              <a:gd name="connsiteX699" fmla="*/ 298363 w 1036210"/>
              <a:gd name="connsiteY699" fmla="*/ 913407 h 1335540"/>
              <a:gd name="connsiteX700" fmla="*/ 294633 w 1036210"/>
              <a:gd name="connsiteY700" fmla="*/ 904407 h 1335540"/>
              <a:gd name="connsiteX701" fmla="*/ 290902 w 1036210"/>
              <a:gd name="connsiteY701" fmla="*/ 895734 h 1335540"/>
              <a:gd name="connsiteX702" fmla="*/ 286833 w 1036210"/>
              <a:gd name="connsiteY702" fmla="*/ 887552 h 1335540"/>
              <a:gd name="connsiteX703" fmla="*/ 282425 w 1036210"/>
              <a:gd name="connsiteY703" fmla="*/ 879698 h 1335540"/>
              <a:gd name="connsiteX704" fmla="*/ 278186 w 1036210"/>
              <a:gd name="connsiteY704" fmla="*/ 872007 h 1335540"/>
              <a:gd name="connsiteX705" fmla="*/ 273608 w 1036210"/>
              <a:gd name="connsiteY705" fmla="*/ 864480 h 1335540"/>
              <a:gd name="connsiteX706" fmla="*/ 268861 w 1036210"/>
              <a:gd name="connsiteY706" fmla="*/ 857443 h 1335540"/>
              <a:gd name="connsiteX707" fmla="*/ 264114 w 1036210"/>
              <a:gd name="connsiteY707" fmla="*/ 850570 h 1335540"/>
              <a:gd name="connsiteX708" fmla="*/ 259536 w 1036210"/>
              <a:gd name="connsiteY708" fmla="*/ 843697 h 1335540"/>
              <a:gd name="connsiteX709" fmla="*/ 254619 w 1036210"/>
              <a:gd name="connsiteY709" fmla="*/ 837152 h 1335540"/>
              <a:gd name="connsiteX710" fmla="*/ 244785 w 1036210"/>
              <a:gd name="connsiteY710" fmla="*/ 824224 h 1335540"/>
              <a:gd name="connsiteX711" fmla="*/ 234951 w 1036210"/>
              <a:gd name="connsiteY711" fmla="*/ 811624 h 1335540"/>
              <a:gd name="connsiteX712" fmla="*/ 225287 w 1036210"/>
              <a:gd name="connsiteY712" fmla="*/ 798860 h 1335540"/>
              <a:gd name="connsiteX713" fmla="*/ 220709 w 1036210"/>
              <a:gd name="connsiteY713" fmla="*/ 792478 h 1335540"/>
              <a:gd name="connsiteX714" fmla="*/ 216131 w 1036210"/>
              <a:gd name="connsiteY714" fmla="*/ 785933 h 1335540"/>
              <a:gd name="connsiteX715" fmla="*/ 211722 w 1036210"/>
              <a:gd name="connsiteY715" fmla="*/ 779387 h 1335540"/>
              <a:gd name="connsiteX716" fmla="*/ 207315 w 1036210"/>
              <a:gd name="connsiteY716" fmla="*/ 772678 h 1335540"/>
              <a:gd name="connsiteX717" fmla="*/ 203415 w 1036210"/>
              <a:gd name="connsiteY717" fmla="*/ 765642 h 1335540"/>
              <a:gd name="connsiteX718" fmla="*/ 199346 w 1036210"/>
              <a:gd name="connsiteY718" fmla="*/ 758606 h 1335540"/>
              <a:gd name="connsiteX719" fmla="*/ 199176 w 1036210"/>
              <a:gd name="connsiteY719" fmla="*/ 758278 h 1335540"/>
              <a:gd name="connsiteX720" fmla="*/ 199006 w 1036210"/>
              <a:gd name="connsiteY720" fmla="*/ 758114 h 1335540"/>
              <a:gd name="connsiteX721" fmla="*/ 199176 w 1036210"/>
              <a:gd name="connsiteY721" fmla="*/ 758114 h 1335540"/>
              <a:gd name="connsiteX722" fmla="*/ 199176 w 1036210"/>
              <a:gd name="connsiteY722" fmla="*/ 757951 h 1335540"/>
              <a:gd name="connsiteX723" fmla="*/ 199006 w 1036210"/>
              <a:gd name="connsiteY723" fmla="*/ 757787 h 1335540"/>
              <a:gd name="connsiteX724" fmla="*/ 192903 w 1036210"/>
              <a:gd name="connsiteY724" fmla="*/ 747805 h 1335540"/>
              <a:gd name="connsiteX725" fmla="*/ 187307 w 1036210"/>
              <a:gd name="connsiteY725" fmla="*/ 737496 h 1335540"/>
              <a:gd name="connsiteX726" fmla="*/ 181882 w 1036210"/>
              <a:gd name="connsiteY726" fmla="*/ 727187 h 1335540"/>
              <a:gd name="connsiteX727" fmla="*/ 176796 w 1036210"/>
              <a:gd name="connsiteY727" fmla="*/ 716550 h 1335540"/>
              <a:gd name="connsiteX728" fmla="*/ 172387 w 1036210"/>
              <a:gd name="connsiteY728" fmla="*/ 705750 h 1335540"/>
              <a:gd name="connsiteX729" fmla="*/ 167979 w 1036210"/>
              <a:gd name="connsiteY729" fmla="*/ 694786 h 1335540"/>
              <a:gd name="connsiteX730" fmla="*/ 164079 w 1036210"/>
              <a:gd name="connsiteY730" fmla="*/ 683659 h 1335540"/>
              <a:gd name="connsiteX731" fmla="*/ 160688 w 1036210"/>
              <a:gd name="connsiteY731" fmla="*/ 672532 h 1335540"/>
              <a:gd name="connsiteX732" fmla="*/ 158993 w 1036210"/>
              <a:gd name="connsiteY732" fmla="*/ 666804 h 1335540"/>
              <a:gd name="connsiteX733" fmla="*/ 157467 w 1036210"/>
              <a:gd name="connsiteY733" fmla="*/ 661077 h 1335540"/>
              <a:gd name="connsiteX734" fmla="*/ 156110 w 1036210"/>
              <a:gd name="connsiteY734" fmla="*/ 655350 h 1335540"/>
              <a:gd name="connsiteX735" fmla="*/ 154754 w 1036210"/>
              <a:gd name="connsiteY735" fmla="*/ 649459 h 1335540"/>
              <a:gd name="connsiteX736" fmla="*/ 153567 w 1036210"/>
              <a:gd name="connsiteY736" fmla="*/ 643567 h 1335540"/>
              <a:gd name="connsiteX737" fmla="*/ 152550 w 1036210"/>
              <a:gd name="connsiteY737" fmla="*/ 637677 h 1335540"/>
              <a:gd name="connsiteX738" fmla="*/ 151363 w 1036210"/>
              <a:gd name="connsiteY738" fmla="*/ 631786 h 1335540"/>
              <a:gd name="connsiteX739" fmla="*/ 150515 w 1036210"/>
              <a:gd name="connsiteY739" fmla="*/ 625895 h 1335540"/>
              <a:gd name="connsiteX740" fmla="*/ 149668 w 1036210"/>
              <a:gd name="connsiteY740" fmla="*/ 619840 h 1335540"/>
              <a:gd name="connsiteX741" fmla="*/ 148989 w 1036210"/>
              <a:gd name="connsiteY741" fmla="*/ 613949 h 1335540"/>
              <a:gd name="connsiteX742" fmla="*/ 148311 w 1036210"/>
              <a:gd name="connsiteY742" fmla="*/ 607895 h 1335540"/>
              <a:gd name="connsiteX743" fmla="*/ 147972 w 1036210"/>
              <a:gd name="connsiteY743" fmla="*/ 601676 h 1335540"/>
              <a:gd name="connsiteX744" fmla="*/ 147463 w 1036210"/>
              <a:gd name="connsiteY744" fmla="*/ 595622 h 1335540"/>
              <a:gd name="connsiteX745" fmla="*/ 147294 w 1036210"/>
              <a:gd name="connsiteY745" fmla="*/ 589567 h 1335540"/>
              <a:gd name="connsiteX746" fmla="*/ 147124 w 1036210"/>
              <a:gd name="connsiteY746" fmla="*/ 583349 h 1335540"/>
              <a:gd name="connsiteX747" fmla="*/ 147124 w 1036210"/>
              <a:gd name="connsiteY747" fmla="*/ 577131 h 1335540"/>
              <a:gd name="connsiteX748" fmla="*/ 147124 w 1036210"/>
              <a:gd name="connsiteY748" fmla="*/ 568130 h 1335540"/>
              <a:gd name="connsiteX749" fmla="*/ 147463 w 1036210"/>
              <a:gd name="connsiteY749" fmla="*/ 559130 h 1335540"/>
              <a:gd name="connsiteX750" fmla="*/ 148141 w 1036210"/>
              <a:gd name="connsiteY750" fmla="*/ 550130 h 1335540"/>
              <a:gd name="connsiteX751" fmla="*/ 148820 w 1036210"/>
              <a:gd name="connsiteY751" fmla="*/ 541457 h 1335540"/>
              <a:gd name="connsiteX752" fmla="*/ 149837 w 1036210"/>
              <a:gd name="connsiteY752" fmla="*/ 532457 h 1335540"/>
              <a:gd name="connsiteX753" fmla="*/ 151193 w 1036210"/>
              <a:gd name="connsiteY753" fmla="*/ 523948 h 1335540"/>
              <a:gd name="connsiteX754" fmla="*/ 152719 w 1036210"/>
              <a:gd name="connsiteY754" fmla="*/ 515275 h 1335540"/>
              <a:gd name="connsiteX755" fmla="*/ 154415 w 1036210"/>
              <a:gd name="connsiteY755" fmla="*/ 506603 h 1335540"/>
              <a:gd name="connsiteX756" fmla="*/ 156280 w 1036210"/>
              <a:gd name="connsiteY756" fmla="*/ 498093 h 1335540"/>
              <a:gd name="connsiteX757" fmla="*/ 158484 w 1036210"/>
              <a:gd name="connsiteY757" fmla="*/ 489584 h 1335540"/>
              <a:gd name="connsiteX758" fmla="*/ 160858 w 1036210"/>
              <a:gd name="connsiteY758" fmla="*/ 481402 h 1335540"/>
              <a:gd name="connsiteX759" fmla="*/ 163232 w 1036210"/>
              <a:gd name="connsiteY759" fmla="*/ 473220 h 1335540"/>
              <a:gd name="connsiteX760" fmla="*/ 166114 w 1036210"/>
              <a:gd name="connsiteY760" fmla="*/ 464875 h 1335540"/>
              <a:gd name="connsiteX761" fmla="*/ 168996 w 1036210"/>
              <a:gd name="connsiteY761" fmla="*/ 456857 h 1335540"/>
              <a:gd name="connsiteX762" fmla="*/ 172218 w 1036210"/>
              <a:gd name="connsiteY762" fmla="*/ 448838 h 1335540"/>
              <a:gd name="connsiteX763" fmla="*/ 175439 w 1036210"/>
              <a:gd name="connsiteY763" fmla="*/ 440820 h 1335540"/>
              <a:gd name="connsiteX764" fmla="*/ 179000 w 1036210"/>
              <a:gd name="connsiteY764" fmla="*/ 433129 h 1335540"/>
              <a:gd name="connsiteX765" fmla="*/ 182730 w 1036210"/>
              <a:gd name="connsiteY765" fmla="*/ 425438 h 1335540"/>
              <a:gd name="connsiteX766" fmla="*/ 186629 w 1036210"/>
              <a:gd name="connsiteY766" fmla="*/ 417911 h 1335540"/>
              <a:gd name="connsiteX767" fmla="*/ 190868 w 1036210"/>
              <a:gd name="connsiteY767" fmla="*/ 410383 h 1335540"/>
              <a:gd name="connsiteX768" fmla="*/ 194937 w 1036210"/>
              <a:gd name="connsiteY768" fmla="*/ 403020 h 1335540"/>
              <a:gd name="connsiteX769" fmla="*/ 199515 w 1036210"/>
              <a:gd name="connsiteY769" fmla="*/ 395655 h 1335540"/>
              <a:gd name="connsiteX770" fmla="*/ 204093 w 1036210"/>
              <a:gd name="connsiteY770" fmla="*/ 388619 h 1335540"/>
              <a:gd name="connsiteX771" fmla="*/ 209010 w 1036210"/>
              <a:gd name="connsiteY771" fmla="*/ 381583 h 1335540"/>
              <a:gd name="connsiteX772" fmla="*/ 213757 w 1036210"/>
              <a:gd name="connsiteY772" fmla="*/ 374546 h 1335540"/>
              <a:gd name="connsiteX773" fmla="*/ 219013 w 1036210"/>
              <a:gd name="connsiteY773" fmla="*/ 367673 h 1335540"/>
              <a:gd name="connsiteX774" fmla="*/ 224269 w 1036210"/>
              <a:gd name="connsiteY774" fmla="*/ 361128 h 1335540"/>
              <a:gd name="connsiteX775" fmla="*/ 229865 w 1036210"/>
              <a:gd name="connsiteY775" fmla="*/ 354582 h 1335540"/>
              <a:gd name="connsiteX776" fmla="*/ 235460 w 1036210"/>
              <a:gd name="connsiteY776" fmla="*/ 348200 h 1335540"/>
              <a:gd name="connsiteX777" fmla="*/ 241224 w 1036210"/>
              <a:gd name="connsiteY777" fmla="*/ 341818 h 1335540"/>
              <a:gd name="connsiteX778" fmla="*/ 247158 w 1036210"/>
              <a:gd name="connsiteY778" fmla="*/ 335764 h 1335540"/>
              <a:gd name="connsiteX779" fmla="*/ 253262 w 1036210"/>
              <a:gd name="connsiteY779" fmla="*/ 329710 h 1335540"/>
              <a:gd name="connsiteX780" fmla="*/ 259536 w 1036210"/>
              <a:gd name="connsiteY780" fmla="*/ 323818 h 1335540"/>
              <a:gd name="connsiteX781" fmla="*/ 265809 w 1036210"/>
              <a:gd name="connsiteY781" fmla="*/ 318091 h 1335540"/>
              <a:gd name="connsiteX782" fmla="*/ 272421 w 1036210"/>
              <a:gd name="connsiteY782" fmla="*/ 312528 h 1335540"/>
              <a:gd name="connsiteX783" fmla="*/ 279034 w 1036210"/>
              <a:gd name="connsiteY783" fmla="*/ 307127 h 1335540"/>
              <a:gd name="connsiteX784" fmla="*/ 285816 w 1036210"/>
              <a:gd name="connsiteY784" fmla="*/ 301727 h 1335540"/>
              <a:gd name="connsiteX785" fmla="*/ 292598 w 1036210"/>
              <a:gd name="connsiteY785" fmla="*/ 296818 h 1335540"/>
              <a:gd name="connsiteX786" fmla="*/ 299719 w 1036210"/>
              <a:gd name="connsiteY786" fmla="*/ 291745 h 1335540"/>
              <a:gd name="connsiteX787" fmla="*/ 306840 w 1036210"/>
              <a:gd name="connsiteY787" fmla="*/ 287000 h 1335540"/>
              <a:gd name="connsiteX788" fmla="*/ 314131 w 1036210"/>
              <a:gd name="connsiteY788" fmla="*/ 282254 h 1335540"/>
              <a:gd name="connsiteX789" fmla="*/ 321591 w 1036210"/>
              <a:gd name="connsiteY789" fmla="*/ 277836 h 1335540"/>
              <a:gd name="connsiteX790" fmla="*/ 329221 w 1036210"/>
              <a:gd name="connsiteY790" fmla="*/ 273581 h 1335540"/>
              <a:gd name="connsiteX791" fmla="*/ 336850 w 1036210"/>
              <a:gd name="connsiteY791" fmla="*/ 269491 h 1335540"/>
              <a:gd name="connsiteX792" fmla="*/ 344480 w 1036210"/>
              <a:gd name="connsiteY792" fmla="*/ 265400 h 1335540"/>
              <a:gd name="connsiteX793" fmla="*/ 352280 w 1036210"/>
              <a:gd name="connsiteY793" fmla="*/ 261799 h 1335540"/>
              <a:gd name="connsiteX794" fmla="*/ 360418 w 1036210"/>
              <a:gd name="connsiteY794" fmla="*/ 258036 h 1335540"/>
              <a:gd name="connsiteX795" fmla="*/ 368556 w 1036210"/>
              <a:gd name="connsiteY795" fmla="*/ 254763 h 1335540"/>
              <a:gd name="connsiteX796" fmla="*/ 376695 w 1036210"/>
              <a:gd name="connsiteY796" fmla="*/ 251490 h 1335540"/>
              <a:gd name="connsiteX797" fmla="*/ 385002 w 1036210"/>
              <a:gd name="connsiteY797" fmla="*/ 248545 h 1335540"/>
              <a:gd name="connsiteX798" fmla="*/ 393310 w 1036210"/>
              <a:gd name="connsiteY798" fmla="*/ 245599 h 1335540"/>
              <a:gd name="connsiteX799" fmla="*/ 401788 w 1036210"/>
              <a:gd name="connsiteY799" fmla="*/ 242981 h 1335540"/>
              <a:gd name="connsiteX800" fmla="*/ 410435 w 1036210"/>
              <a:gd name="connsiteY800" fmla="*/ 240363 h 1335540"/>
              <a:gd name="connsiteX801" fmla="*/ 418913 w 1036210"/>
              <a:gd name="connsiteY801" fmla="*/ 238235 h 1335540"/>
              <a:gd name="connsiteX802" fmla="*/ 427729 w 1036210"/>
              <a:gd name="connsiteY802" fmla="*/ 236272 h 1335540"/>
              <a:gd name="connsiteX803" fmla="*/ 436546 w 1036210"/>
              <a:gd name="connsiteY803" fmla="*/ 234308 h 1335540"/>
              <a:gd name="connsiteX804" fmla="*/ 445362 w 1036210"/>
              <a:gd name="connsiteY804" fmla="*/ 232672 h 1335540"/>
              <a:gd name="connsiteX805" fmla="*/ 454518 w 1036210"/>
              <a:gd name="connsiteY805" fmla="*/ 231199 h 1335540"/>
              <a:gd name="connsiteX806" fmla="*/ 463504 w 1036210"/>
              <a:gd name="connsiteY806" fmla="*/ 229890 h 1335540"/>
              <a:gd name="connsiteX807" fmla="*/ 472660 w 1036210"/>
              <a:gd name="connsiteY807" fmla="*/ 228908 h 1335540"/>
              <a:gd name="connsiteX808" fmla="*/ 481646 w 1036210"/>
              <a:gd name="connsiteY808" fmla="*/ 228254 h 1335540"/>
              <a:gd name="connsiteX809" fmla="*/ 490971 w 1036210"/>
              <a:gd name="connsiteY809" fmla="*/ 227599 h 1335540"/>
              <a:gd name="connsiteX810" fmla="*/ 500296 w 1036210"/>
              <a:gd name="connsiteY810" fmla="*/ 227272 h 1335540"/>
              <a:gd name="connsiteX811" fmla="*/ 484237 w 1036210"/>
              <a:gd name="connsiteY811" fmla="*/ 0 h 1335540"/>
              <a:gd name="connsiteX812" fmla="*/ 530988 w 1036210"/>
              <a:gd name="connsiteY812" fmla="*/ 0 h 1335540"/>
              <a:gd name="connsiteX813" fmla="*/ 530988 w 1036210"/>
              <a:gd name="connsiteY813" fmla="*/ 117095 h 1335540"/>
              <a:gd name="connsiteX814" fmla="*/ 484237 w 1036210"/>
              <a:gd name="connsiteY814" fmla="*/ 117095 h 133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</a:cxnLst>
            <a:rect l="l" t="t" r="r" b="b"/>
            <a:pathLst>
              <a:path w="1036210" h="1335540">
                <a:moveTo>
                  <a:pt x="409742" y="1266007"/>
                </a:moveTo>
                <a:lnTo>
                  <a:pt x="609670" y="1266007"/>
                </a:lnTo>
                <a:lnTo>
                  <a:pt x="609670" y="1269632"/>
                </a:lnTo>
                <a:lnTo>
                  <a:pt x="609160" y="1273093"/>
                </a:lnTo>
                <a:lnTo>
                  <a:pt x="608651" y="1276553"/>
                </a:lnTo>
                <a:lnTo>
                  <a:pt x="607801" y="1280013"/>
                </a:lnTo>
                <a:lnTo>
                  <a:pt x="606611" y="1283473"/>
                </a:lnTo>
                <a:lnTo>
                  <a:pt x="605421" y="1286769"/>
                </a:lnTo>
                <a:lnTo>
                  <a:pt x="603720" y="1290064"/>
                </a:lnTo>
                <a:lnTo>
                  <a:pt x="601850" y="1293029"/>
                </a:lnTo>
                <a:lnTo>
                  <a:pt x="599980" y="1296325"/>
                </a:lnTo>
                <a:lnTo>
                  <a:pt x="597600" y="1299126"/>
                </a:lnTo>
                <a:lnTo>
                  <a:pt x="595220" y="1302092"/>
                </a:lnTo>
                <a:lnTo>
                  <a:pt x="592670" y="1304893"/>
                </a:lnTo>
                <a:lnTo>
                  <a:pt x="589950" y="1307694"/>
                </a:lnTo>
                <a:lnTo>
                  <a:pt x="587060" y="1310330"/>
                </a:lnTo>
                <a:lnTo>
                  <a:pt x="583829" y="1312802"/>
                </a:lnTo>
                <a:lnTo>
                  <a:pt x="580599" y="1315274"/>
                </a:lnTo>
                <a:lnTo>
                  <a:pt x="577029" y="1317580"/>
                </a:lnTo>
                <a:lnTo>
                  <a:pt x="573459" y="1319722"/>
                </a:lnTo>
                <a:lnTo>
                  <a:pt x="569549" y="1321864"/>
                </a:lnTo>
                <a:lnTo>
                  <a:pt x="565639" y="1323677"/>
                </a:lnTo>
                <a:lnTo>
                  <a:pt x="561729" y="1325654"/>
                </a:lnTo>
                <a:lnTo>
                  <a:pt x="557478" y="1327302"/>
                </a:lnTo>
                <a:lnTo>
                  <a:pt x="553058" y="1328785"/>
                </a:lnTo>
                <a:lnTo>
                  <a:pt x="548638" y="1330103"/>
                </a:lnTo>
                <a:lnTo>
                  <a:pt x="544048" y="1331256"/>
                </a:lnTo>
                <a:lnTo>
                  <a:pt x="539458" y="1332574"/>
                </a:lnTo>
                <a:lnTo>
                  <a:pt x="534697" y="1333398"/>
                </a:lnTo>
                <a:lnTo>
                  <a:pt x="529937" y="1334222"/>
                </a:lnTo>
                <a:lnTo>
                  <a:pt x="525007" y="1334881"/>
                </a:lnTo>
                <a:lnTo>
                  <a:pt x="519907" y="1335211"/>
                </a:lnTo>
                <a:lnTo>
                  <a:pt x="514806" y="1335540"/>
                </a:lnTo>
                <a:lnTo>
                  <a:pt x="509876" y="1335540"/>
                </a:lnTo>
                <a:lnTo>
                  <a:pt x="504606" y="1335540"/>
                </a:lnTo>
                <a:lnTo>
                  <a:pt x="499506" y="1335211"/>
                </a:lnTo>
                <a:lnTo>
                  <a:pt x="494406" y="1334881"/>
                </a:lnTo>
                <a:lnTo>
                  <a:pt x="489475" y="1334222"/>
                </a:lnTo>
                <a:lnTo>
                  <a:pt x="484715" y="1333398"/>
                </a:lnTo>
                <a:lnTo>
                  <a:pt x="479955" y="1332574"/>
                </a:lnTo>
                <a:lnTo>
                  <a:pt x="475365" y="1331256"/>
                </a:lnTo>
                <a:lnTo>
                  <a:pt x="470774" y="1330103"/>
                </a:lnTo>
                <a:lnTo>
                  <a:pt x="466354" y="1328785"/>
                </a:lnTo>
                <a:lnTo>
                  <a:pt x="462104" y="1327302"/>
                </a:lnTo>
                <a:lnTo>
                  <a:pt x="457854" y="1325654"/>
                </a:lnTo>
                <a:lnTo>
                  <a:pt x="453774" y="1323677"/>
                </a:lnTo>
                <a:lnTo>
                  <a:pt x="449864" y="1321864"/>
                </a:lnTo>
                <a:lnTo>
                  <a:pt x="445954" y="1319722"/>
                </a:lnTo>
                <a:lnTo>
                  <a:pt x="442383" y="1317580"/>
                </a:lnTo>
                <a:lnTo>
                  <a:pt x="438983" y="1315274"/>
                </a:lnTo>
                <a:lnTo>
                  <a:pt x="435753" y="1312802"/>
                </a:lnTo>
                <a:lnTo>
                  <a:pt x="432523" y="1310330"/>
                </a:lnTo>
                <a:lnTo>
                  <a:pt x="429633" y="1307694"/>
                </a:lnTo>
                <a:lnTo>
                  <a:pt x="426743" y="1304893"/>
                </a:lnTo>
                <a:lnTo>
                  <a:pt x="424192" y="1302092"/>
                </a:lnTo>
                <a:lnTo>
                  <a:pt x="421812" y="1299126"/>
                </a:lnTo>
                <a:lnTo>
                  <a:pt x="419432" y="1296325"/>
                </a:lnTo>
                <a:lnTo>
                  <a:pt x="417563" y="1293029"/>
                </a:lnTo>
                <a:lnTo>
                  <a:pt x="415862" y="1290064"/>
                </a:lnTo>
                <a:lnTo>
                  <a:pt x="414162" y="1286769"/>
                </a:lnTo>
                <a:lnTo>
                  <a:pt x="412802" y="1283473"/>
                </a:lnTo>
                <a:lnTo>
                  <a:pt x="411612" y="1280013"/>
                </a:lnTo>
                <a:lnTo>
                  <a:pt x="410762" y="1276553"/>
                </a:lnTo>
                <a:lnTo>
                  <a:pt x="410252" y="1273093"/>
                </a:lnTo>
                <a:lnTo>
                  <a:pt x="409912" y="1269632"/>
                </a:lnTo>
                <a:close/>
                <a:moveTo>
                  <a:pt x="376299" y="1180932"/>
                </a:moveTo>
                <a:lnTo>
                  <a:pt x="643113" y="1180932"/>
                </a:lnTo>
                <a:lnTo>
                  <a:pt x="646326" y="1181097"/>
                </a:lnTo>
                <a:lnTo>
                  <a:pt x="649539" y="1181592"/>
                </a:lnTo>
                <a:lnTo>
                  <a:pt x="652582" y="1182251"/>
                </a:lnTo>
                <a:lnTo>
                  <a:pt x="655456" y="1183405"/>
                </a:lnTo>
                <a:lnTo>
                  <a:pt x="658162" y="1184560"/>
                </a:lnTo>
                <a:lnTo>
                  <a:pt x="661036" y="1186209"/>
                </a:lnTo>
                <a:lnTo>
                  <a:pt x="663403" y="1188023"/>
                </a:lnTo>
                <a:lnTo>
                  <a:pt x="665601" y="1190002"/>
                </a:lnTo>
                <a:lnTo>
                  <a:pt x="667799" y="1192311"/>
                </a:lnTo>
                <a:lnTo>
                  <a:pt x="669490" y="1194619"/>
                </a:lnTo>
                <a:lnTo>
                  <a:pt x="671012" y="1197093"/>
                </a:lnTo>
                <a:lnTo>
                  <a:pt x="672365" y="1199896"/>
                </a:lnTo>
                <a:lnTo>
                  <a:pt x="673548" y="1202700"/>
                </a:lnTo>
                <a:lnTo>
                  <a:pt x="674394" y="1205668"/>
                </a:lnTo>
                <a:lnTo>
                  <a:pt x="674732" y="1208801"/>
                </a:lnTo>
                <a:lnTo>
                  <a:pt x="674901" y="1211935"/>
                </a:lnTo>
                <a:lnTo>
                  <a:pt x="674732" y="1215068"/>
                </a:lnTo>
                <a:lnTo>
                  <a:pt x="674394" y="1218201"/>
                </a:lnTo>
                <a:lnTo>
                  <a:pt x="673548" y="1221169"/>
                </a:lnTo>
                <a:lnTo>
                  <a:pt x="672365" y="1224138"/>
                </a:lnTo>
                <a:lnTo>
                  <a:pt x="671012" y="1226776"/>
                </a:lnTo>
                <a:lnTo>
                  <a:pt x="669490" y="1229415"/>
                </a:lnTo>
                <a:lnTo>
                  <a:pt x="667799" y="1231724"/>
                </a:lnTo>
                <a:lnTo>
                  <a:pt x="665601" y="1233867"/>
                </a:lnTo>
                <a:lnTo>
                  <a:pt x="663403" y="1236011"/>
                </a:lnTo>
                <a:lnTo>
                  <a:pt x="661036" y="1237660"/>
                </a:lnTo>
                <a:lnTo>
                  <a:pt x="658162" y="1239144"/>
                </a:lnTo>
                <a:lnTo>
                  <a:pt x="655456" y="1240464"/>
                </a:lnTo>
                <a:lnTo>
                  <a:pt x="652582" y="1241618"/>
                </a:lnTo>
                <a:lnTo>
                  <a:pt x="649539" y="1242443"/>
                </a:lnTo>
                <a:lnTo>
                  <a:pt x="646326" y="1242938"/>
                </a:lnTo>
                <a:lnTo>
                  <a:pt x="643113" y="1243102"/>
                </a:lnTo>
                <a:lnTo>
                  <a:pt x="376299" y="1243102"/>
                </a:lnTo>
                <a:lnTo>
                  <a:pt x="373086" y="1242938"/>
                </a:lnTo>
                <a:lnTo>
                  <a:pt x="369873" y="1242443"/>
                </a:lnTo>
                <a:lnTo>
                  <a:pt x="366830" y="1241618"/>
                </a:lnTo>
                <a:lnTo>
                  <a:pt x="363956" y="1240464"/>
                </a:lnTo>
                <a:lnTo>
                  <a:pt x="361250" y="1239144"/>
                </a:lnTo>
                <a:lnTo>
                  <a:pt x="358545" y="1237660"/>
                </a:lnTo>
                <a:lnTo>
                  <a:pt x="356009" y="1236011"/>
                </a:lnTo>
                <a:lnTo>
                  <a:pt x="353811" y="1233867"/>
                </a:lnTo>
                <a:lnTo>
                  <a:pt x="351781" y="1231724"/>
                </a:lnTo>
                <a:lnTo>
                  <a:pt x="349921" y="1229415"/>
                </a:lnTo>
                <a:lnTo>
                  <a:pt x="348400" y="1226776"/>
                </a:lnTo>
                <a:lnTo>
                  <a:pt x="346878" y="1224138"/>
                </a:lnTo>
                <a:lnTo>
                  <a:pt x="345864" y="1221169"/>
                </a:lnTo>
                <a:lnTo>
                  <a:pt x="345018" y="1218201"/>
                </a:lnTo>
                <a:lnTo>
                  <a:pt x="344680" y="1215068"/>
                </a:lnTo>
                <a:lnTo>
                  <a:pt x="344511" y="1211935"/>
                </a:lnTo>
                <a:lnTo>
                  <a:pt x="344680" y="1208801"/>
                </a:lnTo>
                <a:lnTo>
                  <a:pt x="345018" y="1205668"/>
                </a:lnTo>
                <a:lnTo>
                  <a:pt x="345864" y="1202700"/>
                </a:lnTo>
                <a:lnTo>
                  <a:pt x="346878" y="1199896"/>
                </a:lnTo>
                <a:lnTo>
                  <a:pt x="348400" y="1197093"/>
                </a:lnTo>
                <a:lnTo>
                  <a:pt x="349921" y="1194619"/>
                </a:lnTo>
                <a:lnTo>
                  <a:pt x="351781" y="1192311"/>
                </a:lnTo>
                <a:lnTo>
                  <a:pt x="353811" y="1190002"/>
                </a:lnTo>
                <a:lnTo>
                  <a:pt x="356009" y="1188023"/>
                </a:lnTo>
                <a:lnTo>
                  <a:pt x="358545" y="1186209"/>
                </a:lnTo>
                <a:lnTo>
                  <a:pt x="361250" y="1184560"/>
                </a:lnTo>
                <a:lnTo>
                  <a:pt x="363956" y="1183405"/>
                </a:lnTo>
                <a:lnTo>
                  <a:pt x="366830" y="1182251"/>
                </a:lnTo>
                <a:lnTo>
                  <a:pt x="369873" y="1181592"/>
                </a:lnTo>
                <a:lnTo>
                  <a:pt x="373086" y="1181097"/>
                </a:lnTo>
                <a:close/>
                <a:moveTo>
                  <a:pt x="376299" y="1099129"/>
                </a:moveTo>
                <a:lnTo>
                  <a:pt x="643113" y="1099129"/>
                </a:lnTo>
                <a:lnTo>
                  <a:pt x="646326" y="1099294"/>
                </a:lnTo>
                <a:lnTo>
                  <a:pt x="649539" y="1099625"/>
                </a:lnTo>
                <a:lnTo>
                  <a:pt x="652582" y="1100452"/>
                </a:lnTo>
                <a:lnTo>
                  <a:pt x="655456" y="1101609"/>
                </a:lnTo>
                <a:lnTo>
                  <a:pt x="658162" y="1102932"/>
                </a:lnTo>
                <a:lnTo>
                  <a:pt x="661036" y="1104420"/>
                </a:lnTo>
                <a:lnTo>
                  <a:pt x="663403" y="1106239"/>
                </a:lnTo>
                <a:lnTo>
                  <a:pt x="665601" y="1108223"/>
                </a:lnTo>
                <a:lnTo>
                  <a:pt x="667799" y="1110373"/>
                </a:lnTo>
                <a:lnTo>
                  <a:pt x="669490" y="1112853"/>
                </a:lnTo>
                <a:lnTo>
                  <a:pt x="671012" y="1115498"/>
                </a:lnTo>
                <a:lnTo>
                  <a:pt x="672365" y="1118144"/>
                </a:lnTo>
                <a:lnTo>
                  <a:pt x="673548" y="1120955"/>
                </a:lnTo>
                <a:lnTo>
                  <a:pt x="674394" y="1123931"/>
                </a:lnTo>
                <a:lnTo>
                  <a:pt x="674732" y="1127072"/>
                </a:lnTo>
                <a:lnTo>
                  <a:pt x="674901" y="1130214"/>
                </a:lnTo>
                <a:lnTo>
                  <a:pt x="674732" y="1133521"/>
                </a:lnTo>
                <a:lnTo>
                  <a:pt x="674394" y="1136497"/>
                </a:lnTo>
                <a:lnTo>
                  <a:pt x="673548" y="1139474"/>
                </a:lnTo>
                <a:lnTo>
                  <a:pt x="672365" y="1142284"/>
                </a:lnTo>
                <a:lnTo>
                  <a:pt x="671012" y="1145095"/>
                </a:lnTo>
                <a:lnTo>
                  <a:pt x="669490" y="1147575"/>
                </a:lnTo>
                <a:lnTo>
                  <a:pt x="667799" y="1150221"/>
                </a:lnTo>
                <a:lnTo>
                  <a:pt x="665601" y="1152371"/>
                </a:lnTo>
                <a:lnTo>
                  <a:pt x="663403" y="1154189"/>
                </a:lnTo>
                <a:lnTo>
                  <a:pt x="661036" y="1156008"/>
                </a:lnTo>
                <a:lnTo>
                  <a:pt x="658162" y="1157662"/>
                </a:lnTo>
                <a:lnTo>
                  <a:pt x="655456" y="1158985"/>
                </a:lnTo>
                <a:lnTo>
                  <a:pt x="652582" y="1159977"/>
                </a:lnTo>
                <a:lnTo>
                  <a:pt x="649539" y="1160638"/>
                </a:lnTo>
                <a:lnTo>
                  <a:pt x="646326" y="1161134"/>
                </a:lnTo>
                <a:lnTo>
                  <a:pt x="643113" y="1161299"/>
                </a:lnTo>
                <a:lnTo>
                  <a:pt x="376299" y="1161299"/>
                </a:lnTo>
                <a:lnTo>
                  <a:pt x="373086" y="1161134"/>
                </a:lnTo>
                <a:lnTo>
                  <a:pt x="369873" y="1160638"/>
                </a:lnTo>
                <a:lnTo>
                  <a:pt x="366830" y="1159977"/>
                </a:lnTo>
                <a:lnTo>
                  <a:pt x="363956" y="1158985"/>
                </a:lnTo>
                <a:lnTo>
                  <a:pt x="361250" y="1157662"/>
                </a:lnTo>
                <a:lnTo>
                  <a:pt x="358545" y="1156008"/>
                </a:lnTo>
                <a:lnTo>
                  <a:pt x="356009" y="1154189"/>
                </a:lnTo>
                <a:lnTo>
                  <a:pt x="353811" y="1152371"/>
                </a:lnTo>
                <a:lnTo>
                  <a:pt x="351781" y="1150221"/>
                </a:lnTo>
                <a:lnTo>
                  <a:pt x="349921" y="1147575"/>
                </a:lnTo>
                <a:lnTo>
                  <a:pt x="348400" y="1145095"/>
                </a:lnTo>
                <a:lnTo>
                  <a:pt x="346878" y="1142284"/>
                </a:lnTo>
                <a:lnTo>
                  <a:pt x="345864" y="1139474"/>
                </a:lnTo>
                <a:lnTo>
                  <a:pt x="345018" y="1136497"/>
                </a:lnTo>
                <a:lnTo>
                  <a:pt x="344680" y="1133521"/>
                </a:lnTo>
                <a:lnTo>
                  <a:pt x="344511" y="1130214"/>
                </a:lnTo>
                <a:lnTo>
                  <a:pt x="344680" y="1127072"/>
                </a:lnTo>
                <a:lnTo>
                  <a:pt x="345018" y="1123931"/>
                </a:lnTo>
                <a:lnTo>
                  <a:pt x="345864" y="1120955"/>
                </a:lnTo>
                <a:lnTo>
                  <a:pt x="346878" y="1118144"/>
                </a:lnTo>
                <a:lnTo>
                  <a:pt x="348400" y="1115498"/>
                </a:lnTo>
                <a:lnTo>
                  <a:pt x="349921" y="1112853"/>
                </a:lnTo>
                <a:lnTo>
                  <a:pt x="351781" y="1110373"/>
                </a:lnTo>
                <a:lnTo>
                  <a:pt x="353811" y="1108223"/>
                </a:lnTo>
                <a:lnTo>
                  <a:pt x="356009" y="1106239"/>
                </a:lnTo>
                <a:lnTo>
                  <a:pt x="358545" y="1104420"/>
                </a:lnTo>
                <a:lnTo>
                  <a:pt x="361250" y="1102932"/>
                </a:lnTo>
                <a:lnTo>
                  <a:pt x="363956" y="1101609"/>
                </a:lnTo>
                <a:lnTo>
                  <a:pt x="366830" y="1100452"/>
                </a:lnTo>
                <a:lnTo>
                  <a:pt x="369873" y="1099625"/>
                </a:lnTo>
                <a:lnTo>
                  <a:pt x="373086" y="1099294"/>
                </a:lnTo>
                <a:close/>
                <a:moveTo>
                  <a:pt x="796620" y="749272"/>
                </a:moveTo>
                <a:lnTo>
                  <a:pt x="796577" y="749886"/>
                </a:lnTo>
                <a:lnTo>
                  <a:pt x="796239" y="752176"/>
                </a:lnTo>
                <a:lnTo>
                  <a:pt x="795731" y="753811"/>
                </a:lnTo>
                <a:lnTo>
                  <a:pt x="795392" y="754466"/>
                </a:lnTo>
                <a:lnTo>
                  <a:pt x="795053" y="754956"/>
                </a:lnTo>
                <a:lnTo>
                  <a:pt x="794884" y="755120"/>
                </a:lnTo>
                <a:lnTo>
                  <a:pt x="794037" y="756592"/>
                </a:lnTo>
                <a:lnTo>
                  <a:pt x="793190" y="757573"/>
                </a:lnTo>
                <a:lnTo>
                  <a:pt x="794545" y="755283"/>
                </a:lnTo>
                <a:lnTo>
                  <a:pt x="795561" y="753157"/>
                </a:lnTo>
                <a:lnTo>
                  <a:pt x="796239" y="751358"/>
                </a:lnTo>
                <a:lnTo>
                  <a:pt x="796577" y="749559"/>
                </a:lnTo>
                <a:close/>
                <a:moveTo>
                  <a:pt x="796747" y="747269"/>
                </a:moveTo>
                <a:lnTo>
                  <a:pt x="796916" y="747596"/>
                </a:lnTo>
                <a:lnTo>
                  <a:pt x="796747" y="748414"/>
                </a:lnTo>
                <a:lnTo>
                  <a:pt x="796620" y="749272"/>
                </a:lnTo>
                <a:lnTo>
                  <a:pt x="796747" y="747432"/>
                </a:lnTo>
                <a:close/>
                <a:moveTo>
                  <a:pt x="767594" y="747128"/>
                </a:moveTo>
                <a:lnTo>
                  <a:pt x="767449" y="749231"/>
                </a:lnTo>
                <a:lnTo>
                  <a:pt x="767449" y="749068"/>
                </a:lnTo>
                <a:lnTo>
                  <a:pt x="767449" y="748250"/>
                </a:lnTo>
                <a:close/>
                <a:moveTo>
                  <a:pt x="769956" y="740595"/>
                </a:moveTo>
                <a:lnTo>
                  <a:pt x="769650" y="741053"/>
                </a:lnTo>
                <a:lnTo>
                  <a:pt x="768634" y="743179"/>
                </a:lnTo>
                <a:lnTo>
                  <a:pt x="767957" y="745306"/>
                </a:lnTo>
                <a:lnTo>
                  <a:pt x="767618" y="746941"/>
                </a:lnTo>
                <a:lnTo>
                  <a:pt x="767594" y="747128"/>
                </a:lnTo>
                <a:lnTo>
                  <a:pt x="767618" y="746778"/>
                </a:lnTo>
                <a:lnTo>
                  <a:pt x="767957" y="744815"/>
                </a:lnTo>
                <a:lnTo>
                  <a:pt x="768465" y="743016"/>
                </a:lnTo>
                <a:lnTo>
                  <a:pt x="768691" y="742634"/>
                </a:lnTo>
                <a:lnTo>
                  <a:pt x="768804" y="742525"/>
                </a:lnTo>
                <a:lnTo>
                  <a:pt x="768804" y="742443"/>
                </a:lnTo>
                <a:lnTo>
                  <a:pt x="769142" y="741871"/>
                </a:lnTo>
                <a:lnTo>
                  <a:pt x="769396" y="741380"/>
                </a:lnTo>
                <a:lnTo>
                  <a:pt x="769752" y="740791"/>
                </a:lnTo>
                <a:close/>
                <a:moveTo>
                  <a:pt x="770159" y="740290"/>
                </a:moveTo>
                <a:lnTo>
                  <a:pt x="770159" y="740399"/>
                </a:lnTo>
                <a:lnTo>
                  <a:pt x="769956" y="740595"/>
                </a:lnTo>
                <a:close/>
                <a:moveTo>
                  <a:pt x="1007792" y="303707"/>
                </a:moveTo>
                <a:lnTo>
                  <a:pt x="1036210" y="338777"/>
                </a:lnTo>
                <a:lnTo>
                  <a:pt x="941984" y="415129"/>
                </a:lnTo>
                <a:lnTo>
                  <a:pt x="913566" y="380058"/>
                </a:lnTo>
                <a:close/>
                <a:moveTo>
                  <a:pt x="28418" y="284751"/>
                </a:moveTo>
                <a:lnTo>
                  <a:pt x="122644" y="361103"/>
                </a:lnTo>
                <a:lnTo>
                  <a:pt x="94226" y="396174"/>
                </a:lnTo>
                <a:lnTo>
                  <a:pt x="0" y="319822"/>
                </a:lnTo>
                <a:close/>
                <a:moveTo>
                  <a:pt x="521216" y="260648"/>
                </a:moveTo>
                <a:lnTo>
                  <a:pt x="513426" y="260811"/>
                </a:lnTo>
                <a:lnTo>
                  <a:pt x="505636" y="261302"/>
                </a:lnTo>
                <a:lnTo>
                  <a:pt x="497846" y="261793"/>
                </a:lnTo>
                <a:lnTo>
                  <a:pt x="505636" y="262610"/>
                </a:lnTo>
                <a:lnTo>
                  <a:pt x="513257" y="263428"/>
                </a:lnTo>
                <a:lnTo>
                  <a:pt x="520877" y="264410"/>
                </a:lnTo>
                <a:lnTo>
                  <a:pt x="528668" y="265555"/>
                </a:lnTo>
                <a:lnTo>
                  <a:pt x="536288" y="267027"/>
                </a:lnTo>
                <a:lnTo>
                  <a:pt x="543740" y="268499"/>
                </a:lnTo>
                <a:lnTo>
                  <a:pt x="551191" y="270135"/>
                </a:lnTo>
                <a:lnTo>
                  <a:pt x="558642" y="271770"/>
                </a:lnTo>
                <a:lnTo>
                  <a:pt x="566263" y="273897"/>
                </a:lnTo>
                <a:lnTo>
                  <a:pt x="573545" y="275860"/>
                </a:lnTo>
                <a:lnTo>
                  <a:pt x="580827" y="277986"/>
                </a:lnTo>
                <a:lnTo>
                  <a:pt x="587940" y="280440"/>
                </a:lnTo>
                <a:lnTo>
                  <a:pt x="595052" y="282893"/>
                </a:lnTo>
                <a:lnTo>
                  <a:pt x="602165" y="285674"/>
                </a:lnTo>
                <a:lnTo>
                  <a:pt x="609108" y="288455"/>
                </a:lnTo>
                <a:lnTo>
                  <a:pt x="616052" y="291562"/>
                </a:lnTo>
                <a:lnTo>
                  <a:pt x="623164" y="294507"/>
                </a:lnTo>
                <a:lnTo>
                  <a:pt x="629938" y="297942"/>
                </a:lnTo>
                <a:lnTo>
                  <a:pt x="636542" y="301213"/>
                </a:lnTo>
                <a:lnTo>
                  <a:pt x="643147" y="304812"/>
                </a:lnTo>
                <a:lnTo>
                  <a:pt x="649752" y="308410"/>
                </a:lnTo>
                <a:lnTo>
                  <a:pt x="656187" y="312172"/>
                </a:lnTo>
                <a:lnTo>
                  <a:pt x="662453" y="316261"/>
                </a:lnTo>
                <a:lnTo>
                  <a:pt x="668719" y="320187"/>
                </a:lnTo>
                <a:lnTo>
                  <a:pt x="674816" y="324440"/>
                </a:lnTo>
                <a:lnTo>
                  <a:pt x="680912" y="328693"/>
                </a:lnTo>
                <a:lnTo>
                  <a:pt x="686839" y="333273"/>
                </a:lnTo>
                <a:lnTo>
                  <a:pt x="692597" y="337689"/>
                </a:lnTo>
                <a:lnTo>
                  <a:pt x="698355" y="342433"/>
                </a:lnTo>
                <a:lnTo>
                  <a:pt x="703774" y="347176"/>
                </a:lnTo>
                <a:lnTo>
                  <a:pt x="709362" y="352083"/>
                </a:lnTo>
                <a:lnTo>
                  <a:pt x="714612" y="356990"/>
                </a:lnTo>
                <a:lnTo>
                  <a:pt x="719862" y="362225"/>
                </a:lnTo>
                <a:lnTo>
                  <a:pt x="725112" y="367459"/>
                </a:lnTo>
                <a:lnTo>
                  <a:pt x="730023" y="372857"/>
                </a:lnTo>
                <a:lnTo>
                  <a:pt x="734765" y="378254"/>
                </a:lnTo>
                <a:lnTo>
                  <a:pt x="739507" y="383816"/>
                </a:lnTo>
                <a:lnTo>
                  <a:pt x="744248" y="389541"/>
                </a:lnTo>
                <a:lnTo>
                  <a:pt x="748651" y="395266"/>
                </a:lnTo>
                <a:lnTo>
                  <a:pt x="752885" y="401154"/>
                </a:lnTo>
                <a:lnTo>
                  <a:pt x="757119" y="407043"/>
                </a:lnTo>
                <a:lnTo>
                  <a:pt x="761352" y="412931"/>
                </a:lnTo>
                <a:lnTo>
                  <a:pt x="765078" y="418983"/>
                </a:lnTo>
                <a:lnTo>
                  <a:pt x="768973" y="425199"/>
                </a:lnTo>
                <a:lnTo>
                  <a:pt x="772529" y="431415"/>
                </a:lnTo>
                <a:lnTo>
                  <a:pt x="776086" y="437794"/>
                </a:lnTo>
                <a:lnTo>
                  <a:pt x="779473" y="444173"/>
                </a:lnTo>
                <a:lnTo>
                  <a:pt x="782521" y="450552"/>
                </a:lnTo>
                <a:lnTo>
                  <a:pt x="785739" y="457095"/>
                </a:lnTo>
                <a:lnTo>
                  <a:pt x="788449" y="463638"/>
                </a:lnTo>
                <a:lnTo>
                  <a:pt x="791158" y="470181"/>
                </a:lnTo>
                <a:lnTo>
                  <a:pt x="793698" y="476887"/>
                </a:lnTo>
                <a:lnTo>
                  <a:pt x="796069" y="483594"/>
                </a:lnTo>
                <a:lnTo>
                  <a:pt x="798440" y="490464"/>
                </a:lnTo>
                <a:lnTo>
                  <a:pt x="800472" y="497333"/>
                </a:lnTo>
                <a:lnTo>
                  <a:pt x="802335" y="504203"/>
                </a:lnTo>
                <a:lnTo>
                  <a:pt x="804029" y="511073"/>
                </a:lnTo>
                <a:lnTo>
                  <a:pt x="805722" y="517943"/>
                </a:lnTo>
                <a:lnTo>
                  <a:pt x="807246" y="524977"/>
                </a:lnTo>
                <a:lnTo>
                  <a:pt x="808432" y="532010"/>
                </a:lnTo>
                <a:lnTo>
                  <a:pt x="809448" y="539207"/>
                </a:lnTo>
                <a:lnTo>
                  <a:pt x="810464" y="546241"/>
                </a:lnTo>
                <a:lnTo>
                  <a:pt x="811311" y="553274"/>
                </a:lnTo>
                <a:lnTo>
                  <a:pt x="811988" y="560308"/>
                </a:lnTo>
                <a:lnTo>
                  <a:pt x="812327" y="567341"/>
                </a:lnTo>
                <a:lnTo>
                  <a:pt x="812665" y="574539"/>
                </a:lnTo>
                <a:lnTo>
                  <a:pt x="812835" y="581736"/>
                </a:lnTo>
                <a:lnTo>
                  <a:pt x="812665" y="588769"/>
                </a:lnTo>
                <a:lnTo>
                  <a:pt x="812496" y="595966"/>
                </a:lnTo>
                <a:lnTo>
                  <a:pt x="812157" y="603000"/>
                </a:lnTo>
                <a:lnTo>
                  <a:pt x="811649" y="610033"/>
                </a:lnTo>
                <a:lnTo>
                  <a:pt x="810972" y="617067"/>
                </a:lnTo>
                <a:lnTo>
                  <a:pt x="809956" y="624427"/>
                </a:lnTo>
                <a:lnTo>
                  <a:pt x="808940" y="631461"/>
                </a:lnTo>
                <a:lnTo>
                  <a:pt x="807754" y="638331"/>
                </a:lnTo>
                <a:lnTo>
                  <a:pt x="806569" y="645364"/>
                </a:lnTo>
                <a:lnTo>
                  <a:pt x="805045" y="652398"/>
                </a:lnTo>
                <a:lnTo>
                  <a:pt x="803182" y="659268"/>
                </a:lnTo>
                <a:lnTo>
                  <a:pt x="801488" y="666301"/>
                </a:lnTo>
                <a:lnTo>
                  <a:pt x="799456" y="673171"/>
                </a:lnTo>
                <a:lnTo>
                  <a:pt x="797255" y="679878"/>
                </a:lnTo>
                <a:lnTo>
                  <a:pt x="795053" y="686748"/>
                </a:lnTo>
                <a:lnTo>
                  <a:pt x="792513" y="693454"/>
                </a:lnTo>
                <a:lnTo>
                  <a:pt x="789803" y="700160"/>
                </a:lnTo>
                <a:lnTo>
                  <a:pt x="787094" y="706703"/>
                </a:lnTo>
                <a:lnTo>
                  <a:pt x="784045" y="713246"/>
                </a:lnTo>
                <a:lnTo>
                  <a:pt x="780997" y="719789"/>
                </a:lnTo>
                <a:lnTo>
                  <a:pt x="777610" y="726332"/>
                </a:lnTo>
                <a:lnTo>
                  <a:pt x="774392" y="732711"/>
                </a:lnTo>
                <a:lnTo>
                  <a:pt x="770667" y="738926"/>
                </a:lnTo>
                <a:lnTo>
                  <a:pt x="769933" y="740344"/>
                </a:lnTo>
                <a:lnTo>
                  <a:pt x="769650" y="740726"/>
                </a:lnTo>
                <a:lnTo>
                  <a:pt x="769820" y="740563"/>
                </a:lnTo>
                <a:lnTo>
                  <a:pt x="769933" y="740344"/>
                </a:lnTo>
                <a:lnTo>
                  <a:pt x="770497" y="739581"/>
                </a:lnTo>
                <a:lnTo>
                  <a:pt x="771175" y="738763"/>
                </a:lnTo>
                <a:lnTo>
                  <a:pt x="770159" y="740290"/>
                </a:lnTo>
                <a:lnTo>
                  <a:pt x="770159" y="740235"/>
                </a:lnTo>
                <a:lnTo>
                  <a:pt x="769989" y="740399"/>
                </a:lnTo>
                <a:lnTo>
                  <a:pt x="769752" y="740791"/>
                </a:lnTo>
                <a:lnTo>
                  <a:pt x="769650" y="740889"/>
                </a:lnTo>
                <a:lnTo>
                  <a:pt x="769396" y="741380"/>
                </a:lnTo>
                <a:lnTo>
                  <a:pt x="768804" y="742361"/>
                </a:lnTo>
                <a:lnTo>
                  <a:pt x="768804" y="742443"/>
                </a:lnTo>
                <a:lnTo>
                  <a:pt x="768691" y="742634"/>
                </a:lnTo>
                <a:lnTo>
                  <a:pt x="768465" y="742852"/>
                </a:lnTo>
                <a:lnTo>
                  <a:pt x="766941" y="746124"/>
                </a:lnTo>
                <a:lnTo>
                  <a:pt x="763554" y="752339"/>
                </a:lnTo>
                <a:lnTo>
                  <a:pt x="759828" y="758555"/>
                </a:lnTo>
                <a:lnTo>
                  <a:pt x="756272" y="764771"/>
                </a:lnTo>
                <a:lnTo>
                  <a:pt x="752208" y="770823"/>
                </a:lnTo>
                <a:lnTo>
                  <a:pt x="748143" y="776875"/>
                </a:lnTo>
                <a:lnTo>
                  <a:pt x="743910" y="783090"/>
                </a:lnTo>
                <a:lnTo>
                  <a:pt x="739337" y="789142"/>
                </a:lnTo>
                <a:lnTo>
                  <a:pt x="730531" y="801247"/>
                </a:lnTo>
                <a:lnTo>
                  <a:pt x="721556" y="813678"/>
                </a:lnTo>
                <a:lnTo>
                  <a:pt x="717153" y="820057"/>
                </a:lnTo>
                <a:lnTo>
                  <a:pt x="712749" y="826600"/>
                </a:lnTo>
                <a:lnTo>
                  <a:pt x="708516" y="832979"/>
                </a:lnTo>
                <a:lnTo>
                  <a:pt x="704621" y="839686"/>
                </a:lnTo>
                <a:lnTo>
                  <a:pt x="700556" y="846392"/>
                </a:lnTo>
                <a:lnTo>
                  <a:pt x="696661" y="853098"/>
                </a:lnTo>
                <a:lnTo>
                  <a:pt x="693105" y="860295"/>
                </a:lnTo>
                <a:lnTo>
                  <a:pt x="689549" y="867165"/>
                </a:lnTo>
                <a:lnTo>
                  <a:pt x="686500" y="874362"/>
                </a:lnTo>
                <a:lnTo>
                  <a:pt x="683452" y="881396"/>
                </a:lnTo>
                <a:lnTo>
                  <a:pt x="680743" y="888757"/>
                </a:lnTo>
                <a:lnTo>
                  <a:pt x="678203" y="896281"/>
                </a:lnTo>
                <a:lnTo>
                  <a:pt x="676001" y="903642"/>
                </a:lnTo>
                <a:lnTo>
                  <a:pt x="673969" y="911002"/>
                </a:lnTo>
                <a:lnTo>
                  <a:pt x="672106" y="918526"/>
                </a:lnTo>
                <a:lnTo>
                  <a:pt x="670582" y="926051"/>
                </a:lnTo>
                <a:lnTo>
                  <a:pt x="669227" y="933575"/>
                </a:lnTo>
                <a:lnTo>
                  <a:pt x="668211" y="941099"/>
                </a:lnTo>
                <a:lnTo>
                  <a:pt x="667364" y="948623"/>
                </a:lnTo>
                <a:lnTo>
                  <a:pt x="666687" y="956311"/>
                </a:lnTo>
                <a:lnTo>
                  <a:pt x="666010" y="963999"/>
                </a:lnTo>
                <a:lnTo>
                  <a:pt x="665840" y="971523"/>
                </a:lnTo>
                <a:lnTo>
                  <a:pt x="665671" y="979047"/>
                </a:lnTo>
                <a:lnTo>
                  <a:pt x="665840" y="986735"/>
                </a:lnTo>
                <a:lnTo>
                  <a:pt x="666179" y="994259"/>
                </a:lnTo>
                <a:lnTo>
                  <a:pt x="666687" y="1001784"/>
                </a:lnTo>
                <a:lnTo>
                  <a:pt x="667703" y="994259"/>
                </a:lnTo>
                <a:lnTo>
                  <a:pt x="668550" y="986899"/>
                </a:lnTo>
                <a:lnTo>
                  <a:pt x="669735" y="979374"/>
                </a:lnTo>
                <a:lnTo>
                  <a:pt x="670921" y="972014"/>
                </a:lnTo>
                <a:lnTo>
                  <a:pt x="672275" y="964653"/>
                </a:lnTo>
                <a:lnTo>
                  <a:pt x="673969" y="957293"/>
                </a:lnTo>
                <a:lnTo>
                  <a:pt x="675662" y="949932"/>
                </a:lnTo>
                <a:lnTo>
                  <a:pt x="677525" y="942898"/>
                </a:lnTo>
                <a:lnTo>
                  <a:pt x="679557" y="935701"/>
                </a:lnTo>
                <a:lnTo>
                  <a:pt x="681759" y="928668"/>
                </a:lnTo>
                <a:lnTo>
                  <a:pt x="683960" y="921634"/>
                </a:lnTo>
                <a:lnTo>
                  <a:pt x="686670" y="914764"/>
                </a:lnTo>
                <a:lnTo>
                  <a:pt x="689379" y="908058"/>
                </a:lnTo>
                <a:lnTo>
                  <a:pt x="692428" y="901188"/>
                </a:lnTo>
                <a:lnTo>
                  <a:pt x="695476" y="894482"/>
                </a:lnTo>
                <a:lnTo>
                  <a:pt x="698863" y="887939"/>
                </a:lnTo>
                <a:lnTo>
                  <a:pt x="702250" y="881396"/>
                </a:lnTo>
                <a:lnTo>
                  <a:pt x="705975" y="875180"/>
                </a:lnTo>
                <a:lnTo>
                  <a:pt x="709701" y="868801"/>
                </a:lnTo>
                <a:lnTo>
                  <a:pt x="713766" y="862749"/>
                </a:lnTo>
                <a:lnTo>
                  <a:pt x="717999" y="856697"/>
                </a:lnTo>
                <a:lnTo>
                  <a:pt x="722064" y="850645"/>
                </a:lnTo>
                <a:lnTo>
                  <a:pt x="726636" y="844756"/>
                </a:lnTo>
                <a:lnTo>
                  <a:pt x="731209" y="838868"/>
                </a:lnTo>
                <a:lnTo>
                  <a:pt x="740523" y="827254"/>
                </a:lnTo>
                <a:lnTo>
                  <a:pt x="750176" y="815641"/>
                </a:lnTo>
                <a:lnTo>
                  <a:pt x="759998" y="803864"/>
                </a:lnTo>
                <a:lnTo>
                  <a:pt x="769820" y="791923"/>
                </a:lnTo>
                <a:lnTo>
                  <a:pt x="774562" y="785708"/>
                </a:lnTo>
                <a:lnTo>
                  <a:pt x="779473" y="779328"/>
                </a:lnTo>
                <a:lnTo>
                  <a:pt x="783876" y="772949"/>
                </a:lnTo>
                <a:lnTo>
                  <a:pt x="788279" y="766243"/>
                </a:lnTo>
                <a:lnTo>
                  <a:pt x="790481" y="762971"/>
                </a:lnTo>
                <a:lnTo>
                  <a:pt x="792682" y="759373"/>
                </a:lnTo>
                <a:lnTo>
                  <a:pt x="794037" y="756756"/>
                </a:lnTo>
                <a:lnTo>
                  <a:pt x="794545" y="756101"/>
                </a:lnTo>
                <a:lnTo>
                  <a:pt x="794884" y="755447"/>
                </a:lnTo>
                <a:lnTo>
                  <a:pt x="794545" y="755774"/>
                </a:lnTo>
                <a:lnTo>
                  <a:pt x="794884" y="755120"/>
                </a:lnTo>
                <a:lnTo>
                  <a:pt x="794884" y="755447"/>
                </a:lnTo>
                <a:lnTo>
                  <a:pt x="795053" y="755120"/>
                </a:lnTo>
                <a:lnTo>
                  <a:pt x="795392" y="754466"/>
                </a:lnTo>
                <a:lnTo>
                  <a:pt x="796069" y="753484"/>
                </a:lnTo>
                <a:lnTo>
                  <a:pt x="800303" y="746778"/>
                </a:lnTo>
                <a:lnTo>
                  <a:pt x="804537" y="740071"/>
                </a:lnTo>
                <a:lnTo>
                  <a:pt x="808262" y="733202"/>
                </a:lnTo>
                <a:lnTo>
                  <a:pt x="811988" y="726004"/>
                </a:lnTo>
                <a:lnTo>
                  <a:pt x="815544" y="718971"/>
                </a:lnTo>
                <a:lnTo>
                  <a:pt x="818931" y="711774"/>
                </a:lnTo>
                <a:lnTo>
                  <a:pt x="821979" y="704577"/>
                </a:lnTo>
                <a:lnTo>
                  <a:pt x="825028" y="697380"/>
                </a:lnTo>
                <a:lnTo>
                  <a:pt x="827906" y="690019"/>
                </a:lnTo>
                <a:lnTo>
                  <a:pt x="830616" y="682331"/>
                </a:lnTo>
                <a:lnTo>
                  <a:pt x="832987" y="674971"/>
                </a:lnTo>
                <a:lnTo>
                  <a:pt x="835188" y="667283"/>
                </a:lnTo>
                <a:lnTo>
                  <a:pt x="837221" y="659595"/>
                </a:lnTo>
                <a:lnTo>
                  <a:pt x="839084" y="651907"/>
                </a:lnTo>
                <a:lnTo>
                  <a:pt x="840608" y="644219"/>
                </a:lnTo>
                <a:lnTo>
                  <a:pt x="842301" y="636532"/>
                </a:lnTo>
                <a:lnTo>
                  <a:pt x="843487" y="628680"/>
                </a:lnTo>
                <a:lnTo>
                  <a:pt x="844503" y="620829"/>
                </a:lnTo>
                <a:lnTo>
                  <a:pt x="845350" y="613141"/>
                </a:lnTo>
                <a:lnTo>
                  <a:pt x="846027" y="605126"/>
                </a:lnTo>
                <a:lnTo>
                  <a:pt x="846535" y="597275"/>
                </a:lnTo>
                <a:lnTo>
                  <a:pt x="846874" y="589423"/>
                </a:lnTo>
                <a:lnTo>
                  <a:pt x="846874" y="581572"/>
                </a:lnTo>
                <a:lnTo>
                  <a:pt x="846874" y="573557"/>
                </a:lnTo>
                <a:lnTo>
                  <a:pt x="846535" y="565869"/>
                </a:lnTo>
                <a:lnTo>
                  <a:pt x="846027" y="558018"/>
                </a:lnTo>
                <a:lnTo>
                  <a:pt x="845350" y="550003"/>
                </a:lnTo>
                <a:lnTo>
                  <a:pt x="844503" y="542152"/>
                </a:lnTo>
                <a:lnTo>
                  <a:pt x="843487" y="534464"/>
                </a:lnTo>
                <a:lnTo>
                  <a:pt x="842301" y="526449"/>
                </a:lnTo>
                <a:lnTo>
                  <a:pt x="840608" y="518761"/>
                </a:lnTo>
                <a:lnTo>
                  <a:pt x="839084" y="511073"/>
                </a:lnTo>
                <a:lnTo>
                  <a:pt x="837221" y="503386"/>
                </a:lnTo>
                <a:lnTo>
                  <a:pt x="835019" y="495698"/>
                </a:lnTo>
                <a:lnTo>
                  <a:pt x="832818" y="488174"/>
                </a:lnTo>
                <a:lnTo>
                  <a:pt x="830447" y="480649"/>
                </a:lnTo>
                <a:lnTo>
                  <a:pt x="827737" y="473289"/>
                </a:lnTo>
                <a:lnTo>
                  <a:pt x="825028" y="465764"/>
                </a:lnTo>
                <a:lnTo>
                  <a:pt x="821979" y="458404"/>
                </a:lnTo>
                <a:lnTo>
                  <a:pt x="818931" y="451207"/>
                </a:lnTo>
                <a:lnTo>
                  <a:pt x="815375" y="444010"/>
                </a:lnTo>
                <a:lnTo>
                  <a:pt x="811988" y="436976"/>
                </a:lnTo>
                <a:lnTo>
                  <a:pt x="808093" y="429943"/>
                </a:lnTo>
                <a:lnTo>
                  <a:pt x="804198" y="422909"/>
                </a:lnTo>
                <a:lnTo>
                  <a:pt x="800303" y="416039"/>
                </a:lnTo>
                <a:lnTo>
                  <a:pt x="795900" y="409333"/>
                </a:lnTo>
                <a:lnTo>
                  <a:pt x="791497" y="402790"/>
                </a:lnTo>
                <a:lnTo>
                  <a:pt x="787094" y="396247"/>
                </a:lnTo>
                <a:lnTo>
                  <a:pt x="782352" y="389868"/>
                </a:lnTo>
                <a:lnTo>
                  <a:pt x="777441" y="383652"/>
                </a:lnTo>
                <a:lnTo>
                  <a:pt x="772360" y="377437"/>
                </a:lnTo>
                <a:lnTo>
                  <a:pt x="767280" y="371548"/>
                </a:lnTo>
                <a:lnTo>
                  <a:pt x="761860" y="365496"/>
                </a:lnTo>
                <a:lnTo>
                  <a:pt x="756441" y="359771"/>
                </a:lnTo>
                <a:lnTo>
                  <a:pt x="750684" y="354210"/>
                </a:lnTo>
                <a:lnTo>
                  <a:pt x="744926" y="348648"/>
                </a:lnTo>
                <a:lnTo>
                  <a:pt x="738999" y="343250"/>
                </a:lnTo>
                <a:lnTo>
                  <a:pt x="732902" y="338016"/>
                </a:lnTo>
                <a:lnTo>
                  <a:pt x="726806" y="333109"/>
                </a:lnTo>
                <a:lnTo>
                  <a:pt x="720540" y="328202"/>
                </a:lnTo>
                <a:lnTo>
                  <a:pt x="714104" y="323295"/>
                </a:lnTo>
                <a:lnTo>
                  <a:pt x="707669" y="318715"/>
                </a:lnTo>
                <a:lnTo>
                  <a:pt x="701064" y="314135"/>
                </a:lnTo>
                <a:lnTo>
                  <a:pt x="694460" y="310046"/>
                </a:lnTo>
                <a:lnTo>
                  <a:pt x="687517" y="305793"/>
                </a:lnTo>
                <a:lnTo>
                  <a:pt x="680743" y="301867"/>
                </a:lnTo>
                <a:lnTo>
                  <a:pt x="673630" y="298105"/>
                </a:lnTo>
                <a:lnTo>
                  <a:pt x="666687" y="294343"/>
                </a:lnTo>
                <a:lnTo>
                  <a:pt x="659235" y="291072"/>
                </a:lnTo>
                <a:lnTo>
                  <a:pt x="652123" y="287637"/>
                </a:lnTo>
                <a:lnTo>
                  <a:pt x="644671" y="284692"/>
                </a:lnTo>
                <a:lnTo>
                  <a:pt x="637389" y="281585"/>
                </a:lnTo>
                <a:lnTo>
                  <a:pt x="629938" y="278967"/>
                </a:lnTo>
                <a:lnTo>
                  <a:pt x="622317" y="276350"/>
                </a:lnTo>
                <a:lnTo>
                  <a:pt x="614697" y="274060"/>
                </a:lnTo>
                <a:lnTo>
                  <a:pt x="607076" y="271770"/>
                </a:lnTo>
                <a:lnTo>
                  <a:pt x="599455" y="269807"/>
                </a:lnTo>
                <a:lnTo>
                  <a:pt x="591835" y="268172"/>
                </a:lnTo>
                <a:lnTo>
                  <a:pt x="583875" y="266536"/>
                </a:lnTo>
                <a:lnTo>
                  <a:pt x="576085" y="265064"/>
                </a:lnTo>
                <a:lnTo>
                  <a:pt x="568295" y="263919"/>
                </a:lnTo>
                <a:lnTo>
                  <a:pt x="560505" y="262774"/>
                </a:lnTo>
                <a:lnTo>
                  <a:pt x="552546" y="261956"/>
                </a:lnTo>
                <a:lnTo>
                  <a:pt x="544756" y="261465"/>
                </a:lnTo>
                <a:lnTo>
                  <a:pt x="536966" y="260975"/>
                </a:lnTo>
                <a:lnTo>
                  <a:pt x="529176" y="260811"/>
                </a:lnTo>
                <a:close/>
                <a:moveTo>
                  <a:pt x="509791" y="227108"/>
                </a:moveTo>
                <a:lnTo>
                  <a:pt x="518947" y="227272"/>
                </a:lnTo>
                <a:lnTo>
                  <a:pt x="528272" y="227599"/>
                </a:lnTo>
                <a:lnTo>
                  <a:pt x="537597" y="228254"/>
                </a:lnTo>
                <a:lnTo>
                  <a:pt x="546583" y="228908"/>
                </a:lnTo>
                <a:lnTo>
                  <a:pt x="555909" y="229890"/>
                </a:lnTo>
                <a:lnTo>
                  <a:pt x="564725" y="231199"/>
                </a:lnTo>
                <a:lnTo>
                  <a:pt x="573881" y="232672"/>
                </a:lnTo>
                <a:lnTo>
                  <a:pt x="582698" y="234308"/>
                </a:lnTo>
                <a:lnTo>
                  <a:pt x="591684" y="236272"/>
                </a:lnTo>
                <a:lnTo>
                  <a:pt x="600331" y="238235"/>
                </a:lnTo>
                <a:lnTo>
                  <a:pt x="608808" y="240363"/>
                </a:lnTo>
                <a:lnTo>
                  <a:pt x="617455" y="242981"/>
                </a:lnTo>
                <a:lnTo>
                  <a:pt x="625933" y="245599"/>
                </a:lnTo>
                <a:lnTo>
                  <a:pt x="634240" y="248545"/>
                </a:lnTo>
                <a:lnTo>
                  <a:pt x="642718" y="251490"/>
                </a:lnTo>
                <a:lnTo>
                  <a:pt x="650856" y="254763"/>
                </a:lnTo>
                <a:lnTo>
                  <a:pt x="658825" y="258036"/>
                </a:lnTo>
                <a:lnTo>
                  <a:pt x="666964" y="261799"/>
                </a:lnTo>
                <a:lnTo>
                  <a:pt x="674763" y="265400"/>
                </a:lnTo>
                <a:lnTo>
                  <a:pt x="682393" y="269491"/>
                </a:lnTo>
                <a:lnTo>
                  <a:pt x="690022" y="273581"/>
                </a:lnTo>
                <a:lnTo>
                  <a:pt x="697652" y="277836"/>
                </a:lnTo>
                <a:lnTo>
                  <a:pt x="705113" y="282254"/>
                </a:lnTo>
                <a:lnTo>
                  <a:pt x="712403" y="287000"/>
                </a:lnTo>
                <a:lnTo>
                  <a:pt x="719524" y="291745"/>
                </a:lnTo>
                <a:lnTo>
                  <a:pt x="726645" y="296818"/>
                </a:lnTo>
                <a:lnTo>
                  <a:pt x="733427" y="301727"/>
                </a:lnTo>
                <a:lnTo>
                  <a:pt x="740209" y="307127"/>
                </a:lnTo>
                <a:lnTo>
                  <a:pt x="746821" y="312528"/>
                </a:lnTo>
                <a:lnTo>
                  <a:pt x="753434" y="318091"/>
                </a:lnTo>
                <a:lnTo>
                  <a:pt x="759707" y="323818"/>
                </a:lnTo>
                <a:lnTo>
                  <a:pt x="765981" y="329710"/>
                </a:lnTo>
                <a:lnTo>
                  <a:pt x="772084" y="335764"/>
                </a:lnTo>
                <a:lnTo>
                  <a:pt x="778018" y="341818"/>
                </a:lnTo>
                <a:lnTo>
                  <a:pt x="783783" y="348200"/>
                </a:lnTo>
                <a:lnTo>
                  <a:pt x="789379" y="354582"/>
                </a:lnTo>
                <a:lnTo>
                  <a:pt x="794974" y="361128"/>
                </a:lnTo>
                <a:lnTo>
                  <a:pt x="800230" y="367673"/>
                </a:lnTo>
                <a:lnTo>
                  <a:pt x="805486" y="374546"/>
                </a:lnTo>
                <a:lnTo>
                  <a:pt x="810233" y="381583"/>
                </a:lnTo>
                <a:lnTo>
                  <a:pt x="815150" y="388619"/>
                </a:lnTo>
                <a:lnTo>
                  <a:pt x="819728" y="395655"/>
                </a:lnTo>
                <a:lnTo>
                  <a:pt x="824306" y="403020"/>
                </a:lnTo>
                <a:lnTo>
                  <a:pt x="828375" y="410383"/>
                </a:lnTo>
                <a:lnTo>
                  <a:pt x="832614" y="417911"/>
                </a:lnTo>
                <a:lnTo>
                  <a:pt x="836513" y="425438"/>
                </a:lnTo>
                <a:lnTo>
                  <a:pt x="840244" y="433129"/>
                </a:lnTo>
                <a:lnTo>
                  <a:pt x="843804" y="440820"/>
                </a:lnTo>
                <a:lnTo>
                  <a:pt x="847026" y="448838"/>
                </a:lnTo>
                <a:lnTo>
                  <a:pt x="850247" y="456857"/>
                </a:lnTo>
                <a:lnTo>
                  <a:pt x="853129" y="464875"/>
                </a:lnTo>
                <a:lnTo>
                  <a:pt x="856012" y="473220"/>
                </a:lnTo>
                <a:lnTo>
                  <a:pt x="858555" y="481402"/>
                </a:lnTo>
                <a:lnTo>
                  <a:pt x="860759" y="489584"/>
                </a:lnTo>
                <a:lnTo>
                  <a:pt x="862963" y="498093"/>
                </a:lnTo>
                <a:lnTo>
                  <a:pt x="864828" y="506603"/>
                </a:lnTo>
                <a:lnTo>
                  <a:pt x="866524" y="515275"/>
                </a:lnTo>
                <a:lnTo>
                  <a:pt x="868219" y="523948"/>
                </a:lnTo>
                <a:lnTo>
                  <a:pt x="869406" y="532457"/>
                </a:lnTo>
                <a:lnTo>
                  <a:pt x="870423" y="541457"/>
                </a:lnTo>
                <a:lnTo>
                  <a:pt x="871101" y="550130"/>
                </a:lnTo>
                <a:lnTo>
                  <a:pt x="871780" y="559130"/>
                </a:lnTo>
                <a:lnTo>
                  <a:pt x="872119" y="568130"/>
                </a:lnTo>
                <a:lnTo>
                  <a:pt x="872288" y="577131"/>
                </a:lnTo>
                <a:lnTo>
                  <a:pt x="872119" y="583349"/>
                </a:lnTo>
                <a:lnTo>
                  <a:pt x="871949" y="589567"/>
                </a:lnTo>
                <a:lnTo>
                  <a:pt x="871780" y="595622"/>
                </a:lnTo>
                <a:lnTo>
                  <a:pt x="871271" y="601676"/>
                </a:lnTo>
                <a:lnTo>
                  <a:pt x="870932" y="607895"/>
                </a:lnTo>
                <a:lnTo>
                  <a:pt x="870254" y="613949"/>
                </a:lnTo>
                <a:lnTo>
                  <a:pt x="869576" y="619840"/>
                </a:lnTo>
                <a:lnTo>
                  <a:pt x="868897" y="625895"/>
                </a:lnTo>
                <a:lnTo>
                  <a:pt x="867880" y="631786"/>
                </a:lnTo>
                <a:lnTo>
                  <a:pt x="866693" y="637677"/>
                </a:lnTo>
                <a:lnTo>
                  <a:pt x="865676" y="643567"/>
                </a:lnTo>
                <a:lnTo>
                  <a:pt x="864489" y="649459"/>
                </a:lnTo>
                <a:lnTo>
                  <a:pt x="863302" y="655350"/>
                </a:lnTo>
                <a:lnTo>
                  <a:pt x="861776" y="661077"/>
                </a:lnTo>
                <a:lnTo>
                  <a:pt x="860250" y="666804"/>
                </a:lnTo>
                <a:lnTo>
                  <a:pt x="858555" y="672532"/>
                </a:lnTo>
                <a:lnTo>
                  <a:pt x="855164" y="683659"/>
                </a:lnTo>
                <a:lnTo>
                  <a:pt x="851264" y="694786"/>
                </a:lnTo>
                <a:lnTo>
                  <a:pt x="846856" y="705750"/>
                </a:lnTo>
                <a:lnTo>
                  <a:pt x="842448" y="716550"/>
                </a:lnTo>
                <a:lnTo>
                  <a:pt x="837361" y="727187"/>
                </a:lnTo>
                <a:lnTo>
                  <a:pt x="831935" y="737496"/>
                </a:lnTo>
                <a:lnTo>
                  <a:pt x="826340" y="747805"/>
                </a:lnTo>
                <a:lnTo>
                  <a:pt x="820236" y="757787"/>
                </a:lnTo>
                <a:lnTo>
                  <a:pt x="820236" y="757951"/>
                </a:lnTo>
                <a:lnTo>
                  <a:pt x="820067" y="758114"/>
                </a:lnTo>
                <a:lnTo>
                  <a:pt x="820067" y="758278"/>
                </a:lnTo>
                <a:lnTo>
                  <a:pt x="819898" y="758606"/>
                </a:lnTo>
                <a:lnTo>
                  <a:pt x="815829" y="765642"/>
                </a:lnTo>
                <a:lnTo>
                  <a:pt x="811929" y="772678"/>
                </a:lnTo>
                <a:lnTo>
                  <a:pt x="807520" y="779387"/>
                </a:lnTo>
                <a:lnTo>
                  <a:pt x="803112" y="785933"/>
                </a:lnTo>
                <a:lnTo>
                  <a:pt x="798534" y="792478"/>
                </a:lnTo>
                <a:lnTo>
                  <a:pt x="793956" y="798860"/>
                </a:lnTo>
                <a:lnTo>
                  <a:pt x="784292" y="811624"/>
                </a:lnTo>
                <a:lnTo>
                  <a:pt x="774628" y="824224"/>
                </a:lnTo>
                <a:lnTo>
                  <a:pt x="764624" y="837152"/>
                </a:lnTo>
                <a:lnTo>
                  <a:pt x="759707" y="843697"/>
                </a:lnTo>
                <a:lnTo>
                  <a:pt x="755130" y="850570"/>
                </a:lnTo>
                <a:lnTo>
                  <a:pt x="750382" y="857443"/>
                </a:lnTo>
                <a:lnTo>
                  <a:pt x="745635" y="864480"/>
                </a:lnTo>
                <a:lnTo>
                  <a:pt x="741057" y="872007"/>
                </a:lnTo>
                <a:lnTo>
                  <a:pt x="736818" y="879698"/>
                </a:lnTo>
                <a:lnTo>
                  <a:pt x="732580" y="887552"/>
                </a:lnTo>
                <a:lnTo>
                  <a:pt x="728340" y="895734"/>
                </a:lnTo>
                <a:lnTo>
                  <a:pt x="724611" y="904407"/>
                </a:lnTo>
                <a:lnTo>
                  <a:pt x="720881" y="913407"/>
                </a:lnTo>
                <a:lnTo>
                  <a:pt x="717489" y="922898"/>
                </a:lnTo>
                <a:lnTo>
                  <a:pt x="714268" y="932717"/>
                </a:lnTo>
                <a:lnTo>
                  <a:pt x="711555" y="943026"/>
                </a:lnTo>
                <a:lnTo>
                  <a:pt x="710029" y="948426"/>
                </a:lnTo>
                <a:lnTo>
                  <a:pt x="708842" y="953826"/>
                </a:lnTo>
                <a:lnTo>
                  <a:pt x="707655" y="959390"/>
                </a:lnTo>
                <a:lnTo>
                  <a:pt x="706638" y="965281"/>
                </a:lnTo>
                <a:lnTo>
                  <a:pt x="705621" y="971171"/>
                </a:lnTo>
                <a:lnTo>
                  <a:pt x="704603" y="977226"/>
                </a:lnTo>
                <a:lnTo>
                  <a:pt x="703586" y="983281"/>
                </a:lnTo>
                <a:lnTo>
                  <a:pt x="702908" y="989663"/>
                </a:lnTo>
                <a:lnTo>
                  <a:pt x="702230" y="996208"/>
                </a:lnTo>
                <a:lnTo>
                  <a:pt x="701721" y="1002754"/>
                </a:lnTo>
                <a:lnTo>
                  <a:pt x="701382" y="1009626"/>
                </a:lnTo>
                <a:lnTo>
                  <a:pt x="700873" y="1016499"/>
                </a:lnTo>
                <a:lnTo>
                  <a:pt x="700704" y="1023863"/>
                </a:lnTo>
                <a:lnTo>
                  <a:pt x="700534" y="1031063"/>
                </a:lnTo>
                <a:lnTo>
                  <a:pt x="700365" y="1033845"/>
                </a:lnTo>
                <a:lnTo>
                  <a:pt x="699856" y="1036791"/>
                </a:lnTo>
                <a:lnTo>
                  <a:pt x="699178" y="1039572"/>
                </a:lnTo>
                <a:lnTo>
                  <a:pt x="698161" y="1042354"/>
                </a:lnTo>
                <a:lnTo>
                  <a:pt x="696804" y="1044645"/>
                </a:lnTo>
                <a:lnTo>
                  <a:pt x="695279" y="1047100"/>
                </a:lnTo>
                <a:lnTo>
                  <a:pt x="693583" y="1049391"/>
                </a:lnTo>
                <a:lnTo>
                  <a:pt x="691548" y="1051354"/>
                </a:lnTo>
                <a:lnTo>
                  <a:pt x="689514" y="1053154"/>
                </a:lnTo>
                <a:lnTo>
                  <a:pt x="687310" y="1054954"/>
                </a:lnTo>
                <a:lnTo>
                  <a:pt x="684766" y="1056264"/>
                </a:lnTo>
                <a:lnTo>
                  <a:pt x="682223" y="1057573"/>
                </a:lnTo>
                <a:lnTo>
                  <a:pt x="679510" y="1058391"/>
                </a:lnTo>
                <a:lnTo>
                  <a:pt x="676628" y="1059209"/>
                </a:lnTo>
                <a:lnTo>
                  <a:pt x="673746" y="1059700"/>
                </a:lnTo>
                <a:lnTo>
                  <a:pt x="670524" y="1059864"/>
                </a:lnTo>
                <a:lnTo>
                  <a:pt x="509791" y="1059864"/>
                </a:lnTo>
                <a:lnTo>
                  <a:pt x="348719" y="1059864"/>
                </a:lnTo>
                <a:lnTo>
                  <a:pt x="345498" y="1059700"/>
                </a:lnTo>
                <a:lnTo>
                  <a:pt x="342615" y="1059209"/>
                </a:lnTo>
                <a:lnTo>
                  <a:pt x="339733" y="1058391"/>
                </a:lnTo>
                <a:lnTo>
                  <a:pt x="337020" y="1057573"/>
                </a:lnTo>
                <a:lnTo>
                  <a:pt x="334477" y="1056264"/>
                </a:lnTo>
                <a:lnTo>
                  <a:pt x="331934" y="1054954"/>
                </a:lnTo>
                <a:lnTo>
                  <a:pt x="329729" y="1053154"/>
                </a:lnTo>
                <a:lnTo>
                  <a:pt x="327525" y="1051354"/>
                </a:lnTo>
                <a:lnTo>
                  <a:pt x="325660" y="1049391"/>
                </a:lnTo>
                <a:lnTo>
                  <a:pt x="323965" y="1047100"/>
                </a:lnTo>
                <a:lnTo>
                  <a:pt x="322438" y="1044809"/>
                </a:lnTo>
                <a:lnTo>
                  <a:pt x="321082" y="1042354"/>
                </a:lnTo>
                <a:lnTo>
                  <a:pt x="320065" y="1039572"/>
                </a:lnTo>
                <a:lnTo>
                  <a:pt x="319387" y="1036954"/>
                </a:lnTo>
                <a:lnTo>
                  <a:pt x="318878" y="1034009"/>
                </a:lnTo>
                <a:lnTo>
                  <a:pt x="318708" y="1031063"/>
                </a:lnTo>
                <a:lnTo>
                  <a:pt x="318539" y="1023863"/>
                </a:lnTo>
                <a:lnTo>
                  <a:pt x="318369" y="1016499"/>
                </a:lnTo>
                <a:lnTo>
                  <a:pt x="318031" y="1009626"/>
                </a:lnTo>
                <a:lnTo>
                  <a:pt x="317522" y="1002754"/>
                </a:lnTo>
                <a:lnTo>
                  <a:pt x="317013" y="996208"/>
                </a:lnTo>
                <a:lnTo>
                  <a:pt x="316335" y="989663"/>
                </a:lnTo>
                <a:lnTo>
                  <a:pt x="315656" y="983281"/>
                </a:lnTo>
                <a:lnTo>
                  <a:pt x="314639" y="977226"/>
                </a:lnTo>
                <a:lnTo>
                  <a:pt x="313622" y="971171"/>
                </a:lnTo>
                <a:lnTo>
                  <a:pt x="312774" y="965281"/>
                </a:lnTo>
                <a:lnTo>
                  <a:pt x="311587" y="959553"/>
                </a:lnTo>
                <a:lnTo>
                  <a:pt x="310401" y="953826"/>
                </a:lnTo>
                <a:lnTo>
                  <a:pt x="309214" y="948426"/>
                </a:lnTo>
                <a:lnTo>
                  <a:pt x="307857" y="943026"/>
                </a:lnTo>
                <a:lnTo>
                  <a:pt x="304975" y="932717"/>
                </a:lnTo>
                <a:lnTo>
                  <a:pt x="301753" y="922898"/>
                </a:lnTo>
                <a:lnTo>
                  <a:pt x="298363" y="913407"/>
                </a:lnTo>
                <a:lnTo>
                  <a:pt x="294633" y="904407"/>
                </a:lnTo>
                <a:lnTo>
                  <a:pt x="290902" y="895734"/>
                </a:lnTo>
                <a:lnTo>
                  <a:pt x="286833" y="887552"/>
                </a:lnTo>
                <a:lnTo>
                  <a:pt x="282425" y="879698"/>
                </a:lnTo>
                <a:lnTo>
                  <a:pt x="278186" y="872007"/>
                </a:lnTo>
                <a:lnTo>
                  <a:pt x="273608" y="864480"/>
                </a:lnTo>
                <a:lnTo>
                  <a:pt x="268861" y="857443"/>
                </a:lnTo>
                <a:lnTo>
                  <a:pt x="264114" y="850570"/>
                </a:lnTo>
                <a:lnTo>
                  <a:pt x="259536" y="843697"/>
                </a:lnTo>
                <a:lnTo>
                  <a:pt x="254619" y="837152"/>
                </a:lnTo>
                <a:lnTo>
                  <a:pt x="244785" y="824224"/>
                </a:lnTo>
                <a:lnTo>
                  <a:pt x="234951" y="811624"/>
                </a:lnTo>
                <a:lnTo>
                  <a:pt x="225287" y="798860"/>
                </a:lnTo>
                <a:lnTo>
                  <a:pt x="220709" y="792478"/>
                </a:lnTo>
                <a:lnTo>
                  <a:pt x="216131" y="785933"/>
                </a:lnTo>
                <a:lnTo>
                  <a:pt x="211722" y="779387"/>
                </a:lnTo>
                <a:lnTo>
                  <a:pt x="207315" y="772678"/>
                </a:lnTo>
                <a:lnTo>
                  <a:pt x="203415" y="765642"/>
                </a:lnTo>
                <a:lnTo>
                  <a:pt x="199346" y="758606"/>
                </a:lnTo>
                <a:lnTo>
                  <a:pt x="199176" y="758278"/>
                </a:lnTo>
                <a:lnTo>
                  <a:pt x="199006" y="758114"/>
                </a:lnTo>
                <a:lnTo>
                  <a:pt x="199176" y="758114"/>
                </a:lnTo>
                <a:lnTo>
                  <a:pt x="199176" y="757951"/>
                </a:lnTo>
                <a:lnTo>
                  <a:pt x="199006" y="757787"/>
                </a:lnTo>
                <a:lnTo>
                  <a:pt x="192903" y="747805"/>
                </a:lnTo>
                <a:lnTo>
                  <a:pt x="187307" y="737496"/>
                </a:lnTo>
                <a:lnTo>
                  <a:pt x="181882" y="727187"/>
                </a:lnTo>
                <a:lnTo>
                  <a:pt x="176796" y="716550"/>
                </a:lnTo>
                <a:lnTo>
                  <a:pt x="172387" y="705750"/>
                </a:lnTo>
                <a:lnTo>
                  <a:pt x="167979" y="694786"/>
                </a:lnTo>
                <a:lnTo>
                  <a:pt x="164079" y="683659"/>
                </a:lnTo>
                <a:lnTo>
                  <a:pt x="160688" y="672532"/>
                </a:lnTo>
                <a:lnTo>
                  <a:pt x="158993" y="666804"/>
                </a:lnTo>
                <a:lnTo>
                  <a:pt x="157467" y="661077"/>
                </a:lnTo>
                <a:lnTo>
                  <a:pt x="156110" y="655350"/>
                </a:lnTo>
                <a:lnTo>
                  <a:pt x="154754" y="649459"/>
                </a:lnTo>
                <a:lnTo>
                  <a:pt x="153567" y="643567"/>
                </a:lnTo>
                <a:lnTo>
                  <a:pt x="152550" y="637677"/>
                </a:lnTo>
                <a:lnTo>
                  <a:pt x="151363" y="631786"/>
                </a:lnTo>
                <a:lnTo>
                  <a:pt x="150515" y="625895"/>
                </a:lnTo>
                <a:lnTo>
                  <a:pt x="149668" y="619840"/>
                </a:lnTo>
                <a:lnTo>
                  <a:pt x="148989" y="613949"/>
                </a:lnTo>
                <a:lnTo>
                  <a:pt x="148311" y="607895"/>
                </a:lnTo>
                <a:lnTo>
                  <a:pt x="147972" y="601676"/>
                </a:lnTo>
                <a:lnTo>
                  <a:pt x="147463" y="595622"/>
                </a:lnTo>
                <a:lnTo>
                  <a:pt x="147294" y="589567"/>
                </a:lnTo>
                <a:lnTo>
                  <a:pt x="147124" y="583349"/>
                </a:lnTo>
                <a:lnTo>
                  <a:pt x="147124" y="577131"/>
                </a:lnTo>
                <a:lnTo>
                  <a:pt x="147124" y="568130"/>
                </a:lnTo>
                <a:lnTo>
                  <a:pt x="147463" y="559130"/>
                </a:lnTo>
                <a:lnTo>
                  <a:pt x="148141" y="550130"/>
                </a:lnTo>
                <a:lnTo>
                  <a:pt x="148820" y="541457"/>
                </a:lnTo>
                <a:lnTo>
                  <a:pt x="149837" y="532457"/>
                </a:lnTo>
                <a:lnTo>
                  <a:pt x="151193" y="523948"/>
                </a:lnTo>
                <a:lnTo>
                  <a:pt x="152719" y="515275"/>
                </a:lnTo>
                <a:lnTo>
                  <a:pt x="154415" y="506603"/>
                </a:lnTo>
                <a:lnTo>
                  <a:pt x="156280" y="498093"/>
                </a:lnTo>
                <a:lnTo>
                  <a:pt x="158484" y="489584"/>
                </a:lnTo>
                <a:lnTo>
                  <a:pt x="160858" y="481402"/>
                </a:lnTo>
                <a:lnTo>
                  <a:pt x="163232" y="473220"/>
                </a:lnTo>
                <a:lnTo>
                  <a:pt x="166114" y="464875"/>
                </a:lnTo>
                <a:lnTo>
                  <a:pt x="168996" y="456857"/>
                </a:lnTo>
                <a:lnTo>
                  <a:pt x="172218" y="448838"/>
                </a:lnTo>
                <a:lnTo>
                  <a:pt x="175439" y="440820"/>
                </a:lnTo>
                <a:lnTo>
                  <a:pt x="179000" y="433129"/>
                </a:lnTo>
                <a:lnTo>
                  <a:pt x="182730" y="425438"/>
                </a:lnTo>
                <a:lnTo>
                  <a:pt x="186629" y="417911"/>
                </a:lnTo>
                <a:lnTo>
                  <a:pt x="190868" y="410383"/>
                </a:lnTo>
                <a:lnTo>
                  <a:pt x="194937" y="403020"/>
                </a:lnTo>
                <a:lnTo>
                  <a:pt x="199515" y="395655"/>
                </a:lnTo>
                <a:lnTo>
                  <a:pt x="204093" y="388619"/>
                </a:lnTo>
                <a:lnTo>
                  <a:pt x="209010" y="381583"/>
                </a:lnTo>
                <a:lnTo>
                  <a:pt x="213757" y="374546"/>
                </a:lnTo>
                <a:lnTo>
                  <a:pt x="219013" y="367673"/>
                </a:lnTo>
                <a:lnTo>
                  <a:pt x="224269" y="361128"/>
                </a:lnTo>
                <a:lnTo>
                  <a:pt x="229865" y="354582"/>
                </a:lnTo>
                <a:lnTo>
                  <a:pt x="235460" y="348200"/>
                </a:lnTo>
                <a:lnTo>
                  <a:pt x="241224" y="341818"/>
                </a:lnTo>
                <a:lnTo>
                  <a:pt x="247158" y="335764"/>
                </a:lnTo>
                <a:lnTo>
                  <a:pt x="253262" y="329710"/>
                </a:lnTo>
                <a:lnTo>
                  <a:pt x="259536" y="323818"/>
                </a:lnTo>
                <a:lnTo>
                  <a:pt x="265809" y="318091"/>
                </a:lnTo>
                <a:lnTo>
                  <a:pt x="272421" y="312528"/>
                </a:lnTo>
                <a:lnTo>
                  <a:pt x="279034" y="307127"/>
                </a:lnTo>
                <a:lnTo>
                  <a:pt x="285816" y="301727"/>
                </a:lnTo>
                <a:lnTo>
                  <a:pt x="292598" y="296818"/>
                </a:lnTo>
                <a:lnTo>
                  <a:pt x="299719" y="291745"/>
                </a:lnTo>
                <a:lnTo>
                  <a:pt x="306840" y="287000"/>
                </a:lnTo>
                <a:lnTo>
                  <a:pt x="314131" y="282254"/>
                </a:lnTo>
                <a:lnTo>
                  <a:pt x="321591" y="277836"/>
                </a:lnTo>
                <a:lnTo>
                  <a:pt x="329221" y="273581"/>
                </a:lnTo>
                <a:lnTo>
                  <a:pt x="336850" y="269491"/>
                </a:lnTo>
                <a:lnTo>
                  <a:pt x="344480" y="265400"/>
                </a:lnTo>
                <a:lnTo>
                  <a:pt x="352280" y="261799"/>
                </a:lnTo>
                <a:lnTo>
                  <a:pt x="360418" y="258036"/>
                </a:lnTo>
                <a:lnTo>
                  <a:pt x="368556" y="254763"/>
                </a:lnTo>
                <a:lnTo>
                  <a:pt x="376695" y="251490"/>
                </a:lnTo>
                <a:lnTo>
                  <a:pt x="385002" y="248545"/>
                </a:lnTo>
                <a:lnTo>
                  <a:pt x="393310" y="245599"/>
                </a:lnTo>
                <a:lnTo>
                  <a:pt x="401788" y="242981"/>
                </a:lnTo>
                <a:lnTo>
                  <a:pt x="410435" y="240363"/>
                </a:lnTo>
                <a:lnTo>
                  <a:pt x="418913" y="238235"/>
                </a:lnTo>
                <a:lnTo>
                  <a:pt x="427729" y="236272"/>
                </a:lnTo>
                <a:lnTo>
                  <a:pt x="436546" y="234308"/>
                </a:lnTo>
                <a:lnTo>
                  <a:pt x="445362" y="232672"/>
                </a:lnTo>
                <a:lnTo>
                  <a:pt x="454518" y="231199"/>
                </a:lnTo>
                <a:lnTo>
                  <a:pt x="463504" y="229890"/>
                </a:lnTo>
                <a:lnTo>
                  <a:pt x="472660" y="228908"/>
                </a:lnTo>
                <a:lnTo>
                  <a:pt x="481646" y="228254"/>
                </a:lnTo>
                <a:lnTo>
                  <a:pt x="490971" y="227599"/>
                </a:lnTo>
                <a:lnTo>
                  <a:pt x="500296" y="227272"/>
                </a:lnTo>
                <a:close/>
                <a:moveTo>
                  <a:pt x="484237" y="0"/>
                </a:moveTo>
                <a:lnTo>
                  <a:pt x="530988" y="0"/>
                </a:lnTo>
                <a:lnTo>
                  <a:pt x="530988" y="117095"/>
                </a:lnTo>
                <a:lnTo>
                  <a:pt x="484237" y="117095"/>
                </a:lnTo>
                <a:close/>
              </a:path>
            </a:pathLst>
          </a:custGeom>
          <a:gradFill>
            <a:gsLst>
              <a:gs pos="0">
                <a:srgbClr val="3FB994"/>
              </a:gs>
              <a:gs pos="100000">
                <a:srgbClr val="81C233"/>
              </a:gs>
            </a:gsLst>
            <a:lin ang="16200000" scaled="1"/>
          </a:gradFill>
          <a:ln>
            <a:noFill/>
          </a:ln>
        </p:spPr>
        <p:txBody>
          <a:bodyPr bIns="504000" anchor="b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Other_4"/>
          <p:cNvSpPr/>
          <p:nvPr>
            <p:custDataLst>
              <p:tags r:id="rId4"/>
            </p:custDataLst>
          </p:nvPr>
        </p:nvSpPr>
        <p:spPr bwMode="auto">
          <a:xfrm>
            <a:off x="9309082" y="1943100"/>
            <a:ext cx="1216310" cy="1567662"/>
          </a:xfrm>
          <a:custGeom>
            <a:avLst/>
            <a:gdLst>
              <a:gd name="connsiteX0" fmla="*/ 409742 w 1036210"/>
              <a:gd name="connsiteY0" fmla="*/ 1266007 h 1335540"/>
              <a:gd name="connsiteX1" fmla="*/ 609670 w 1036210"/>
              <a:gd name="connsiteY1" fmla="*/ 1266007 h 1335540"/>
              <a:gd name="connsiteX2" fmla="*/ 609670 w 1036210"/>
              <a:gd name="connsiteY2" fmla="*/ 1269632 h 1335540"/>
              <a:gd name="connsiteX3" fmla="*/ 609160 w 1036210"/>
              <a:gd name="connsiteY3" fmla="*/ 1273093 h 1335540"/>
              <a:gd name="connsiteX4" fmla="*/ 608651 w 1036210"/>
              <a:gd name="connsiteY4" fmla="*/ 1276553 h 1335540"/>
              <a:gd name="connsiteX5" fmla="*/ 607800 w 1036210"/>
              <a:gd name="connsiteY5" fmla="*/ 1280013 h 1335540"/>
              <a:gd name="connsiteX6" fmla="*/ 606610 w 1036210"/>
              <a:gd name="connsiteY6" fmla="*/ 1283473 h 1335540"/>
              <a:gd name="connsiteX7" fmla="*/ 605420 w 1036210"/>
              <a:gd name="connsiteY7" fmla="*/ 1286769 h 1335540"/>
              <a:gd name="connsiteX8" fmla="*/ 603720 w 1036210"/>
              <a:gd name="connsiteY8" fmla="*/ 1290064 h 1335540"/>
              <a:gd name="connsiteX9" fmla="*/ 601850 w 1036210"/>
              <a:gd name="connsiteY9" fmla="*/ 1293029 h 1335540"/>
              <a:gd name="connsiteX10" fmla="*/ 599980 w 1036210"/>
              <a:gd name="connsiteY10" fmla="*/ 1296325 h 1335540"/>
              <a:gd name="connsiteX11" fmla="*/ 597600 w 1036210"/>
              <a:gd name="connsiteY11" fmla="*/ 1299126 h 1335540"/>
              <a:gd name="connsiteX12" fmla="*/ 595220 w 1036210"/>
              <a:gd name="connsiteY12" fmla="*/ 1302092 h 1335540"/>
              <a:gd name="connsiteX13" fmla="*/ 592670 w 1036210"/>
              <a:gd name="connsiteY13" fmla="*/ 1304893 h 1335540"/>
              <a:gd name="connsiteX14" fmla="*/ 589950 w 1036210"/>
              <a:gd name="connsiteY14" fmla="*/ 1307694 h 1335540"/>
              <a:gd name="connsiteX15" fmla="*/ 587059 w 1036210"/>
              <a:gd name="connsiteY15" fmla="*/ 1310330 h 1335540"/>
              <a:gd name="connsiteX16" fmla="*/ 583829 w 1036210"/>
              <a:gd name="connsiteY16" fmla="*/ 1312802 h 1335540"/>
              <a:gd name="connsiteX17" fmla="*/ 580599 w 1036210"/>
              <a:gd name="connsiteY17" fmla="*/ 1315274 h 1335540"/>
              <a:gd name="connsiteX18" fmla="*/ 577029 w 1036210"/>
              <a:gd name="connsiteY18" fmla="*/ 1317580 h 1335540"/>
              <a:gd name="connsiteX19" fmla="*/ 573459 w 1036210"/>
              <a:gd name="connsiteY19" fmla="*/ 1319722 h 1335540"/>
              <a:gd name="connsiteX20" fmla="*/ 569549 w 1036210"/>
              <a:gd name="connsiteY20" fmla="*/ 1321864 h 1335540"/>
              <a:gd name="connsiteX21" fmla="*/ 565639 w 1036210"/>
              <a:gd name="connsiteY21" fmla="*/ 1323677 h 1335540"/>
              <a:gd name="connsiteX22" fmla="*/ 561729 w 1036210"/>
              <a:gd name="connsiteY22" fmla="*/ 1325654 h 1335540"/>
              <a:gd name="connsiteX23" fmla="*/ 557478 w 1036210"/>
              <a:gd name="connsiteY23" fmla="*/ 1327302 h 1335540"/>
              <a:gd name="connsiteX24" fmla="*/ 553058 w 1036210"/>
              <a:gd name="connsiteY24" fmla="*/ 1328785 h 1335540"/>
              <a:gd name="connsiteX25" fmla="*/ 548638 w 1036210"/>
              <a:gd name="connsiteY25" fmla="*/ 1330103 h 1335540"/>
              <a:gd name="connsiteX26" fmla="*/ 544048 w 1036210"/>
              <a:gd name="connsiteY26" fmla="*/ 1331256 h 1335540"/>
              <a:gd name="connsiteX27" fmla="*/ 539458 w 1036210"/>
              <a:gd name="connsiteY27" fmla="*/ 1332574 h 1335540"/>
              <a:gd name="connsiteX28" fmla="*/ 534697 w 1036210"/>
              <a:gd name="connsiteY28" fmla="*/ 1333398 h 1335540"/>
              <a:gd name="connsiteX29" fmla="*/ 529937 w 1036210"/>
              <a:gd name="connsiteY29" fmla="*/ 1334222 h 1335540"/>
              <a:gd name="connsiteX30" fmla="*/ 525007 w 1036210"/>
              <a:gd name="connsiteY30" fmla="*/ 1334881 h 1335540"/>
              <a:gd name="connsiteX31" fmla="*/ 519907 w 1036210"/>
              <a:gd name="connsiteY31" fmla="*/ 1335211 h 1335540"/>
              <a:gd name="connsiteX32" fmla="*/ 514806 w 1036210"/>
              <a:gd name="connsiteY32" fmla="*/ 1335540 h 1335540"/>
              <a:gd name="connsiteX33" fmla="*/ 509876 w 1036210"/>
              <a:gd name="connsiteY33" fmla="*/ 1335540 h 1335540"/>
              <a:gd name="connsiteX34" fmla="*/ 504606 w 1036210"/>
              <a:gd name="connsiteY34" fmla="*/ 1335540 h 1335540"/>
              <a:gd name="connsiteX35" fmla="*/ 499506 w 1036210"/>
              <a:gd name="connsiteY35" fmla="*/ 1335211 h 1335540"/>
              <a:gd name="connsiteX36" fmla="*/ 494406 w 1036210"/>
              <a:gd name="connsiteY36" fmla="*/ 1334881 h 1335540"/>
              <a:gd name="connsiteX37" fmla="*/ 489475 w 1036210"/>
              <a:gd name="connsiteY37" fmla="*/ 1334222 h 1335540"/>
              <a:gd name="connsiteX38" fmla="*/ 484715 w 1036210"/>
              <a:gd name="connsiteY38" fmla="*/ 1333398 h 1335540"/>
              <a:gd name="connsiteX39" fmla="*/ 479955 w 1036210"/>
              <a:gd name="connsiteY39" fmla="*/ 1332574 h 1335540"/>
              <a:gd name="connsiteX40" fmla="*/ 475365 w 1036210"/>
              <a:gd name="connsiteY40" fmla="*/ 1331256 h 1335540"/>
              <a:gd name="connsiteX41" fmla="*/ 470774 w 1036210"/>
              <a:gd name="connsiteY41" fmla="*/ 1330103 h 1335540"/>
              <a:gd name="connsiteX42" fmla="*/ 466354 w 1036210"/>
              <a:gd name="connsiteY42" fmla="*/ 1328785 h 1335540"/>
              <a:gd name="connsiteX43" fmla="*/ 462104 w 1036210"/>
              <a:gd name="connsiteY43" fmla="*/ 1327302 h 1335540"/>
              <a:gd name="connsiteX44" fmla="*/ 457854 w 1036210"/>
              <a:gd name="connsiteY44" fmla="*/ 1325654 h 1335540"/>
              <a:gd name="connsiteX45" fmla="*/ 453774 w 1036210"/>
              <a:gd name="connsiteY45" fmla="*/ 1323677 h 1335540"/>
              <a:gd name="connsiteX46" fmla="*/ 449864 w 1036210"/>
              <a:gd name="connsiteY46" fmla="*/ 1321864 h 1335540"/>
              <a:gd name="connsiteX47" fmla="*/ 445954 w 1036210"/>
              <a:gd name="connsiteY47" fmla="*/ 1319722 h 1335540"/>
              <a:gd name="connsiteX48" fmla="*/ 442383 w 1036210"/>
              <a:gd name="connsiteY48" fmla="*/ 1317580 h 1335540"/>
              <a:gd name="connsiteX49" fmla="*/ 438983 w 1036210"/>
              <a:gd name="connsiteY49" fmla="*/ 1315274 h 1335540"/>
              <a:gd name="connsiteX50" fmla="*/ 435753 w 1036210"/>
              <a:gd name="connsiteY50" fmla="*/ 1312802 h 1335540"/>
              <a:gd name="connsiteX51" fmla="*/ 432523 w 1036210"/>
              <a:gd name="connsiteY51" fmla="*/ 1310330 h 1335540"/>
              <a:gd name="connsiteX52" fmla="*/ 429633 w 1036210"/>
              <a:gd name="connsiteY52" fmla="*/ 1307694 h 1335540"/>
              <a:gd name="connsiteX53" fmla="*/ 426743 w 1036210"/>
              <a:gd name="connsiteY53" fmla="*/ 1304893 h 1335540"/>
              <a:gd name="connsiteX54" fmla="*/ 424192 w 1036210"/>
              <a:gd name="connsiteY54" fmla="*/ 1302092 h 1335540"/>
              <a:gd name="connsiteX55" fmla="*/ 421812 w 1036210"/>
              <a:gd name="connsiteY55" fmla="*/ 1299126 h 1335540"/>
              <a:gd name="connsiteX56" fmla="*/ 419432 w 1036210"/>
              <a:gd name="connsiteY56" fmla="*/ 1296325 h 1335540"/>
              <a:gd name="connsiteX57" fmla="*/ 417562 w 1036210"/>
              <a:gd name="connsiteY57" fmla="*/ 1293029 h 1335540"/>
              <a:gd name="connsiteX58" fmla="*/ 415862 w 1036210"/>
              <a:gd name="connsiteY58" fmla="*/ 1290064 h 1335540"/>
              <a:gd name="connsiteX59" fmla="*/ 414162 w 1036210"/>
              <a:gd name="connsiteY59" fmla="*/ 1286769 h 1335540"/>
              <a:gd name="connsiteX60" fmla="*/ 412802 w 1036210"/>
              <a:gd name="connsiteY60" fmla="*/ 1283473 h 1335540"/>
              <a:gd name="connsiteX61" fmla="*/ 411612 w 1036210"/>
              <a:gd name="connsiteY61" fmla="*/ 1280013 h 1335540"/>
              <a:gd name="connsiteX62" fmla="*/ 410762 w 1036210"/>
              <a:gd name="connsiteY62" fmla="*/ 1276553 h 1335540"/>
              <a:gd name="connsiteX63" fmla="*/ 410252 w 1036210"/>
              <a:gd name="connsiteY63" fmla="*/ 1273093 h 1335540"/>
              <a:gd name="connsiteX64" fmla="*/ 409912 w 1036210"/>
              <a:gd name="connsiteY64" fmla="*/ 1269632 h 1335540"/>
              <a:gd name="connsiteX65" fmla="*/ 376299 w 1036210"/>
              <a:gd name="connsiteY65" fmla="*/ 1180932 h 1335540"/>
              <a:gd name="connsiteX66" fmla="*/ 643113 w 1036210"/>
              <a:gd name="connsiteY66" fmla="*/ 1180932 h 1335540"/>
              <a:gd name="connsiteX67" fmla="*/ 646326 w 1036210"/>
              <a:gd name="connsiteY67" fmla="*/ 1181097 h 1335540"/>
              <a:gd name="connsiteX68" fmla="*/ 649539 w 1036210"/>
              <a:gd name="connsiteY68" fmla="*/ 1181592 h 1335540"/>
              <a:gd name="connsiteX69" fmla="*/ 652582 w 1036210"/>
              <a:gd name="connsiteY69" fmla="*/ 1182251 h 1335540"/>
              <a:gd name="connsiteX70" fmla="*/ 655456 w 1036210"/>
              <a:gd name="connsiteY70" fmla="*/ 1183406 h 1335540"/>
              <a:gd name="connsiteX71" fmla="*/ 658162 w 1036210"/>
              <a:gd name="connsiteY71" fmla="*/ 1184560 h 1335540"/>
              <a:gd name="connsiteX72" fmla="*/ 661036 w 1036210"/>
              <a:gd name="connsiteY72" fmla="*/ 1186209 h 1335540"/>
              <a:gd name="connsiteX73" fmla="*/ 663403 w 1036210"/>
              <a:gd name="connsiteY73" fmla="*/ 1188023 h 1335540"/>
              <a:gd name="connsiteX74" fmla="*/ 665601 w 1036210"/>
              <a:gd name="connsiteY74" fmla="*/ 1190002 h 1335540"/>
              <a:gd name="connsiteX75" fmla="*/ 667799 w 1036210"/>
              <a:gd name="connsiteY75" fmla="*/ 1192311 h 1335540"/>
              <a:gd name="connsiteX76" fmla="*/ 669490 w 1036210"/>
              <a:gd name="connsiteY76" fmla="*/ 1194619 h 1335540"/>
              <a:gd name="connsiteX77" fmla="*/ 671012 w 1036210"/>
              <a:gd name="connsiteY77" fmla="*/ 1197093 h 1335540"/>
              <a:gd name="connsiteX78" fmla="*/ 672365 w 1036210"/>
              <a:gd name="connsiteY78" fmla="*/ 1199897 h 1335540"/>
              <a:gd name="connsiteX79" fmla="*/ 673548 w 1036210"/>
              <a:gd name="connsiteY79" fmla="*/ 1202700 h 1335540"/>
              <a:gd name="connsiteX80" fmla="*/ 674394 w 1036210"/>
              <a:gd name="connsiteY80" fmla="*/ 1205668 h 1335540"/>
              <a:gd name="connsiteX81" fmla="*/ 674732 w 1036210"/>
              <a:gd name="connsiteY81" fmla="*/ 1208801 h 1335540"/>
              <a:gd name="connsiteX82" fmla="*/ 674901 w 1036210"/>
              <a:gd name="connsiteY82" fmla="*/ 1211935 h 1335540"/>
              <a:gd name="connsiteX83" fmla="*/ 674732 w 1036210"/>
              <a:gd name="connsiteY83" fmla="*/ 1215068 h 1335540"/>
              <a:gd name="connsiteX84" fmla="*/ 674394 w 1036210"/>
              <a:gd name="connsiteY84" fmla="*/ 1218201 h 1335540"/>
              <a:gd name="connsiteX85" fmla="*/ 673548 w 1036210"/>
              <a:gd name="connsiteY85" fmla="*/ 1221169 h 1335540"/>
              <a:gd name="connsiteX86" fmla="*/ 672365 w 1036210"/>
              <a:gd name="connsiteY86" fmla="*/ 1224138 h 1335540"/>
              <a:gd name="connsiteX87" fmla="*/ 671012 w 1036210"/>
              <a:gd name="connsiteY87" fmla="*/ 1226776 h 1335540"/>
              <a:gd name="connsiteX88" fmla="*/ 669490 w 1036210"/>
              <a:gd name="connsiteY88" fmla="*/ 1229415 h 1335540"/>
              <a:gd name="connsiteX89" fmla="*/ 667799 w 1036210"/>
              <a:gd name="connsiteY89" fmla="*/ 1231724 h 1335540"/>
              <a:gd name="connsiteX90" fmla="*/ 665601 w 1036210"/>
              <a:gd name="connsiteY90" fmla="*/ 1233867 h 1335540"/>
              <a:gd name="connsiteX91" fmla="*/ 663403 w 1036210"/>
              <a:gd name="connsiteY91" fmla="*/ 1236012 h 1335540"/>
              <a:gd name="connsiteX92" fmla="*/ 661036 w 1036210"/>
              <a:gd name="connsiteY92" fmla="*/ 1237660 h 1335540"/>
              <a:gd name="connsiteX93" fmla="*/ 658162 w 1036210"/>
              <a:gd name="connsiteY93" fmla="*/ 1239144 h 1335540"/>
              <a:gd name="connsiteX94" fmla="*/ 655456 w 1036210"/>
              <a:gd name="connsiteY94" fmla="*/ 1240464 h 1335540"/>
              <a:gd name="connsiteX95" fmla="*/ 652582 w 1036210"/>
              <a:gd name="connsiteY95" fmla="*/ 1241618 h 1335540"/>
              <a:gd name="connsiteX96" fmla="*/ 649539 w 1036210"/>
              <a:gd name="connsiteY96" fmla="*/ 1242443 h 1335540"/>
              <a:gd name="connsiteX97" fmla="*/ 646326 w 1036210"/>
              <a:gd name="connsiteY97" fmla="*/ 1242938 h 1335540"/>
              <a:gd name="connsiteX98" fmla="*/ 643113 w 1036210"/>
              <a:gd name="connsiteY98" fmla="*/ 1243102 h 1335540"/>
              <a:gd name="connsiteX99" fmla="*/ 376299 w 1036210"/>
              <a:gd name="connsiteY99" fmla="*/ 1243102 h 1335540"/>
              <a:gd name="connsiteX100" fmla="*/ 373086 w 1036210"/>
              <a:gd name="connsiteY100" fmla="*/ 1242938 h 1335540"/>
              <a:gd name="connsiteX101" fmla="*/ 369873 w 1036210"/>
              <a:gd name="connsiteY101" fmla="*/ 1242443 h 1335540"/>
              <a:gd name="connsiteX102" fmla="*/ 366830 w 1036210"/>
              <a:gd name="connsiteY102" fmla="*/ 1241618 h 1335540"/>
              <a:gd name="connsiteX103" fmla="*/ 363956 w 1036210"/>
              <a:gd name="connsiteY103" fmla="*/ 1240464 h 1335540"/>
              <a:gd name="connsiteX104" fmla="*/ 361250 w 1036210"/>
              <a:gd name="connsiteY104" fmla="*/ 1239144 h 1335540"/>
              <a:gd name="connsiteX105" fmla="*/ 358544 w 1036210"/>
              <a:gd name="connsiteY105" fmla="*/ 1237660 h 1335540"/>
              <a:gd name="connsiteX106" fmla="*/ 356009 w 1036210"/>
              <a:gd name="connsiteY106" fmla="*/ 1236012 h 1335540"/>
              <a:gd name="connsiteX107" fmla="*/ 353811 w 1036210"/>
              <a:gd name="connsiteY107" fmla="*/ 1233867 h 1335540"/>
              <a:gd name="connsiteX108" fmla="*/ 351781 w 1036210"/>
              <a:gd name="connsiteY108" fmla="*/ 1231724 h 1335540"/>
              <a:gd name="connsiteX109" fmla="*/ 349921 w 1036210"/>
              <a:gd name="connsiteY109" fmla="*/ 1229415 h 1335540"/>
              <a:gd name="connsiteX110" fmla="*/ 348399 w 1036210"/>
              <a:gd name="connsiteY110" fmla="*/ 1226776 h 1335540"/>
              <a:gd name="connsiteX111" fmla="*/ 346878 w 1036210"/>
              <a:gd name="connsiteY111" fmla="*/ 1224138 h 1335540"/>
              <a:gd name="connsiteX112" fmla="*/ 345864 w 1036210"/>
              <a:gd name="connsiteY112" fmla="*/ 1221169 h 1335540"/>
              <a:gd name="connsiteX113" fmla="*/ 345018 w 1036210"/>
              <a:gd name="connsiteY113" fmla="*/ 1218201 h 1335540"/>
              <a:gd name="connsiteX114" fmla="*/ 344680 w 1036210"/>
              <a:gd name="connsiteY114" fmla="*/ 1215068 h 1335540"/>
              <a:gd name="connsiteX115" fmla="*/ 344511 w 1036210"/>
              <a:gd name="connsiteY115" fmla="*/ 1211935 h 1335540"/>
              <a:gd name="connsiteX116" fmla="*/ 344680 w 1036210"/>
              <a:gd name="connsiteY116" fmla="*/ 1208801 h 1335540"/>
              <a:gd name="connsiteX117" fmla="*/ 345018 w 1036210"/>
              <a:gd name="connsiteY117" fmla="*/ 1205668 h 1335540"/>
              <a:gd name="connsiteX118" fmla="*/ 345864 w 1036210"/>
              <a:gd name="connsiteY118" fmla="*/ 1202700 h 1335540"/>
              <a:gd name="connsiteX119" fmla="*/ 346878 w 1036210"/>
              <a:gd name="connsiteY119" fmla="*/ 1199897 h 1335540"/>
              <a:gd name="connsiteX120" fmla="*/ 348399 w 1036210"/>
              <a:gd name="connsiteY120" fmla="*/ 1197093 h 1335540"/>
              <a:gd name="connsiteX121" fmla="*/ 349921 w 1036210"/>
              <a:gd name="connsiteY121" fmla="*/ 1194619 h 1335540"/>
              <a:gd name="connsiteX122" fmla="*/ 351781 w 1036210"/>
              <a:gd name="connsiteY122" fmla="*/ 1192311 h 1335540"/>
              <a:gd name="connsiteX123" fmla="*/ 353811 w 1036210"/>
              <a:gd name="connsiteY123" fmla="*/ 1190002 h 1335540"/>
              <a:gd name="connsiteX124" fmla="*/ 356009 w 1036210"/>
              <a:gd name="connsiteY124" fmla="*/ 1188023 h 1335540"/>
              <a:gd name="connsiteX125" fmla="*/ 358544 w 1036210"/>
              <a:gd name="connsiteY125" fmla="*/ 1186209 h 1335540"/>
              <a:gd name="connsiteX126" fmla="*/ 361250 w 1036210"/>
              <a:gd name="connsiteY126" fmla="*/ 1184560 h 1335540"/>
              <a:gd name="connsiteX127" fmla="*/ 363956 w 1036210"/>
              <a:gd name="connsiteY127" fmla="*/ 1183406 h 1335540"/>
              <a:gd name="connsiteX128" fmla="*/ 366830 w 1036210"/>
              <a:gd name="connsiteY128" fmla="*/ 1182251 h 1335540"/>
              <a:gd name="connsiteX129" fmla="*/ 369873 w 1036210"/>
              <a:gd name="connsiteY129" fmla="*/ 1181592 h 1335540"/>
              <a:gd name="connsiteX130" fmla="*/ 373086 w 1036210"/>
              <a:gd name="connsiteY130" fmla="*/ 1181097 h 1335540"/>
              <a:gd name="connsiteX131" fmla="*/ 376299 w 1036210"/>
              <a:gd name="connsiteY131" fmla="*/ 1099129 h 1335540"/>
              <a:gd name="connsiteX132" fmla="*/ 643113 w 1036210"/>
              <a:gd name="connsiteY132" fmla="*/ 1099129 h 1335540"/>
              <a:gd name="connsiteX133" fmla="*/ 646326 w 1036210"/>
              <a:gd name="connsiteY133" fmla="*/ 1099294 h 1335540"/>
              <a:gd name="connsiteX134" fmla="*/ 649539 w 1036210"/>
              <a:gd name="connsiteY134" fmla="*/ 1099625 h 1335540"/>
              <a:gd name="connsiteX135" fmla="*/ 652582 w 1036210"/>
              <a:gd name="connsiteY135" fmla="*/ 1100452 h 1335540"/>
              <a:gd name="connsiteX136" fmla="*/ 655456 w 1036210"/>
              <a:gd name="connsiteY136" fmla="*/ 1101609 h 1335540"/>
              <a:gd name="connsiteX137" fmla="*/ 658162 w 1036210"/>
              <a:gd name="connsiteY137" fmla="*/ 1102932 h 1335540"/>
              <a:gd name="connsiteX138" fmla="*/ 661036 w 1036210"/>
              <a:gd name="connsiteY138" fmla="*/ 1104420 h 1335540"/>
              <a:gd name="connsiteX139" fmla="*/ 663403 w 1036210"/>
              <a:gd name="connsiteY139" fmla="*/ 1106239 h 1335540"/>
              <a:gd name="connsiteX140" fmla="*/ 665601 w 1036210"/>
              <a:gd name="connsiteY140" fmla="*/ 1108223 h 1335540"/>
              <a:gd name="connsiteX141" fmla="*/ 667799 w 1036210"/>
              <a:gd name="connsiteY141" fmla="*/ 1110373 h 1335540"/>
              <a:gd name="connsiteX142" fmla="*/ 669490 w 1036210"/>
              <a:gd name="connsiteY142" fmla="*/ 1112853 h 1335540"/>
              <a:gd name="connsiteX143" fmla="*/ 671012 w 1036210"/>
              <a:gd name="connsiteY143" fmla="*/ 1115498 h 1335540"/>
              <a:gd name="connsiteX144" fmla="*/ 672365 w 1036210"/>
              <a:gd name="connsiteY144" fmla="*/ 1118144 h 1335540"/>
              <a:gd name="connsiteX145" fmla="*/ 673548 w 1036210"/>
              <a:gd name="connsiteY145" fmla="*/ 1120955 h 1335540"/>
              <a:gd name="connsiteX146" fmla="*/ 674394 w 1036210"/>
              <a:gd name="connsiteY146" fmla="*/ 1123931 h 1335540"/>
              <a:gd name="connsiteX147" fmla="*/ 674732 w 1036210"/>
              <a:gd name="connsiteY147" fmla="*/ 1127072 h 1335540"/>
              <a:gd name="connsiteX148" fmla="*/ 674901 w 1036210"/>
              <a:gd name="connsiteY148" fmla="*/ 1130214 h 1335540"/>
              <a:gd name="connsiteX149" fmla="*/ 674732 w 1036210"/>
              <a:gd name="connsiteY149" fmla="*/ 1133521 h 1335540"/>
              <a:gd name="connsiteX150" fmla="*/ 674394 w 1036210"/>
              <a:gd name="connsiteY150" fmla="*/ 1136497 h 1335540"/>
              <a:gd name="connsiteX151" fmla="*/ 673548 w 1036210"/>
              <a:gd name="connsiteY151" fmla="*/ 1139474 h 1335540"/>
              <a:gd name="connsiteX152" fmla="*/ 672365 w 1036210"/>
              <a:gd name="connsiteY152" fmla="*/ 1142284 h 1335540"/>
              <a:gd name="connsiteX153" fmla="*/ 671012 w 1036210"/>
              <a:gd name="connsiteY153" fmla="*/ 1145095 h 1335540"/>
              <a:gd name="connsiteX154" fmla="*/ 669490 w 1036210"/>
              <a:gd name="connsiteY154" fmla="*/ 1147576 h 1335540"/>
              <a:gd name="connsiteX155" fmla="*/ 667799 w 1036210"/>
              <a:gd name="connsiteY155" fmla="*/ 1150221 h 1335540"/>
              <a:gd name="connsiteX156" fmla="*/ 665601 w 1036210"/>
              <a:gd name="connsiteY156" fmla="*/ 1152371 h 1335540"/>
              <a:gd name="connsiteX157" fmla="*/ 663403 w 1036210"/>
              <a:gd name="connsiteY157" fmla="*/ 1154189 h 1335540"/>
              <a:gd name="connsiteX158" fmla="*/ 661036 w 1036210"/>
              <a:gd name="connsiteY158" fmla="*/ 1156008 h 1335540"/>
              <a:gd name="connsiteX159" fmla="*/ 658162 w 1036210"/>
              <a:gd name="connsiteY159" fmla="*/ 1157662 h 1335540"/>
              <a:gd name="connsiteX160" fmla="*/ 655456 w 1036210"/>
              <a:gd name="connsiteY160" fmla="*/ 1158985 h 1335540"/>
              <a:gd name="connsiteX161" fmla="*/ 652582 w 1036210"/>
              <a:gd name="connsiteY161" fmla="*/ 1159977 h 1335540"/>
              <a:gd name="connsiteX162" fmla="*/ 649539 w 1036210"/>
              <a:gd name="connsiteY162" fmla="*/ 1160638 h 1335540"/>
              <a:gd name="connsiteX163" fmla="*/ 646326 w 1036210"/>
              <a:gd name="connsiteY163" fmla="*/ 1161134 h 1335540"/>
              <a:gd name="connsiteX164" fmla="*/ 643113 w 1036210"/>
              <a:gd name="connsiteY164" fmla="*/ 1161299 h 1335540"/>
              <a:gd name="connsiteX165" fmla="*/ 376299 w 1036210"/>
              <a:gd name="connsiteY165" fmla="*/ 1161299 h 1335540"/>
              <a:gd name="connsiteX166" fmla="*/ 373086 w 1036210"/>
              <a:gd name="connsiteY166" fmla="*/ 1161134 h 1335540"/>
              <a:gd name="connsiteX167" fmla="*/ 369873 w 1036210"/>
              <a:gd name="connsiteY167" fmla="*/ 1160638 h 1335540"/>
              <a:gd name="connsiteX168" fmla="*/ 366830 w 1036210"/>
              <a:gd name="connsiteY168" fmla="*/ 1159977 h 1335540"/>
              <a:gd name="connsiteX169" fmla="*/ 363956 w 1036210"/>
              <a:gd name="connsiteY169" fmla="*/ 1158985 h 1335540"/>
              <a:gd name="connsiteX170" fmla="*/ 361250 w 1036210"/>
              <a:gd name="connsiteY170" fmla="*/ 1157662 h 1335540"/>
              <a:gd name="connsiteX171" fmla="*/ 358544 w 1036210"/>
              <a:gd name="connsiteY171" fmla="*/ 1156008 h 1335540"/>
              <a:gd name="connsiteX172" fmla="*/ 356009 w 1036210"/>
              <a:gd name="connsiteY172" fmla="*/ 1154189 h 1335540"/>
              <a:gd name="connsiteX173" fmla="*/ 353811 w 1036210"/>
              <a:gd name="connsiteY173" fmla="*/ 1152371 h 1335540"/>
              <a:gd name="connsiteX174" fmla="*/ 351781 w 1036210"/>
              <a:gd name="connsiteY174" fmla="*/ 1150221 h 1335540"/>
              <a:gd name="connsiteX175" fmla="*/ 349921 w 1036210"/>
              <a:gd name="connsiteY175" fmla="*/ 1147576 h 1335540"/>
              <a:gd name="connsiteX176" fmla="*/ 348399 w 1036210"/>
              <a:gd name="connsiteY176" fmla="*/ 1145095 h 1335540"/>
              <a:gd name="connsiteX177" fmla="*/ 346878 w 1036210"/>
              <a:gd name="connsiteY177" fmla="*/ 1142284 h 1335540"/>
              <a:gd name="connsiteX178" fmla="*/ 345864 w 1036210"/>
              <a:gd name="connsiteY178" fmla="*/ 1139474 h 1335540"/>
              <a:gd name="connsiteX179" fmla="*/ 345018 w 1036210"/>
              <a:gd name="connsiteY179" fmla="*/ 1136497 h 1335540"/>
              <a:gd name="connsiteX180" fmla="*/ 344680 w 1036210"/>
              <a:gd name="connsiteY180" fmla="*/ 1133521 h 1335540"/>
              <a:gd name="connsiteX181" fmla="*/ 344511 w 1036210"/>
              <a:gd name="connsiteY181" fmla="*/ 1130214 h 1335540"/>
              <a:gd name="connsiteX182" fmla="*/ 344680 w 1036210"/>
              <a:gd name="connsiteY182" fmla="*/ 1127072 h 1335540"/>
              <a:gd name="connsiteX183" fmla="*/ 345018 w 1036210"/>
              <a:gd name="connsiteY183" fmla="*/ 1123931 h 1335540"/>
              <a:gd name="connsiteX184" fmla="*/ 345864 w 1036210"/>
              <a:gd name="connsiteY184" fmla="*/ 1120955 h 1335540"/>
              <a:gd name="connsiteX185" fmla="*/ 346878 w 1036210"/>
              <a:gd name="connsiteY185" fmla="*/ 1118144 h 1335540"/>
              <a:gd name="connsiteX186" fmla="*/ 348399 w 1036210"/>
              <a:gd name="connsiteY186" fmla="*/ 1115498 h 1335540"/>
              <a:gd name="connsiteX187" fmla="*/ 349921 w 1036210"/>
              <a:gd name="connsiteY187" fmla="*/ 1112853 h 1335540"/>
              <a:gd name="connsiteX188" fmla="*/ 351781 w 1036210"/>
              <a:gd name="connsiteY188" fmla="*/ 1110373 h 1335540"/>
              <a:gd name="connsiteX189" fmla="*/ 353811 w 1036210"/>
              <a:gd name="connsiteY189" fmla="*/ 1108223 h 1335540"/>
              <a:gd name="connsiteX190" fmla="*/ 356009 w 1036210"/>
              <a:gd name="connsiteY190" fmla="*/ 1106239 h 1335540"/>
              <a:gd name="connsiteX191" fmla="*/ 358544 w 1036210"/>
              <a:gd name="connsiteY191" fmla="*/ 1104420 h 1335540"/>
              <a:gd name="connsiteX192" fmla="*/ 361250 w 1036210"/>
              <a:gd name="connsiteY192" fmla="*/ 1102932 h 1335540"/>
              <a:gd name="connsiteX193" fmla="*/ 363956 w 1036210"/>
              <a:gd name="connsiteY193" fmla="*/ 1101609 h 1335540"/>
              <a:gd name="connsiteX194" fmla="*/ 366830 w 1036210"/>
              <a:gd name="connsiteY194" fmla="*/ 1100452 h 1335540"/>
              <a:gd name="connsiteX195" fmla="*/ 369873 w 1036210"/>
              <a:gd name="connsiteY195" fmla="*/ 1099625 h 1335540"/>
              <a:gd name="connsiteX196" fmla="*/ 373086 w 1036210"/>
              <a:gd name="connsiteY196" fmla="*/ 1099294 h 1335540"/>
              <a:gd name="connsiteX197" fmla="*/ 796620 w 1036210"/>
              <a:gd name="connsiteY197" fmla="*/ 749272 h 1335540"/>
              <a:gd name="connsiteX198" fmla="*/ 796577 w 1036210"/>
              <a:gd name="connsiteY198" fmla="*/ 749886 h 1335540"/>
              <a:gd name="connsiteX199" fmla="*/ 796239 w 1036210"/>
              <a:gd name="connsiteY199" fmla="*/ 752176 h 1335540"/>
              <a:gd name="connsiteX200" fmla="*/ 795730 w 1036210"/>
              <a:gd name="connsiteY200" fmla="*/ 753811 h 1335540"/>
              <a:gd name="connsiteX201" fmla="*/ 795392 w 1036210"/>
              <a:gd name="connsiteY201" fmla="*/ 754466 h 1335540"/>
              <a:gd name="connsiteX202" fmla="*/ 795053 w 1036210"/>
              <a:gd name="connsiteY202" fmla="*/ 754956 h 1335540"/>
              <a:gd name="connsiteX203" fmla="*/ 794884 w 1036210"/>
              <a:gd name="connsiteY203" fmla="*/ 755120 h 1335540"/>
              <a:gd name="connsiteX204" fmla="*/ 794037 w 1036210"/>
              <a:gd name="connsiteY204" fmla="*/ 756592 h 1335540"/>
              <a:gd name="connsiteX205" fmla="*/ 793190 w 1036210"/>
              <a:gd name="connsiteY205" fmla="*/ 757573 h 1335540"/>
              <a:gd name="connsiteX206" fmla="*/ 794545 w 1036210"/>
              <a:gd name="connsiteY206" fmla="*/ 755284 h 1335540"/>
              <a:gd name="connsiteX207" fmla="*/ 795561 w 1036210"/>
              <a:gd name="connsiteY207" fmla="*/ 753157 h 1335540"/>
              <a:gd name="connsiteX208" fmla="*/ 796239 w 1036210"/>
              <a:gd name="connsiteY208" fmla="*/ 751358 h 1335540"/>
              <a:gd name="connsiteX209" fmla="*/ 796577 w 1036210"/>
              <a:gd name="connsiteY209" fmla="*/ 749559 h 1335540"/>
              <a:gd name="connsiteX210" fmla="*/ 796747 w 1036210"/>
              <a:gd name="connsiteY210" fmla="*/ 747269 h 1335540"/>
              <a:gd name="connsiteX211" fmla="*/ 796916 w 1036210"/>
              <a:gd name="connsiteY211" fmla="*/ 747596 h 1335540"/>
              <a:gd name="connsiteX212" fmla="*/ 796747 w 1036210"/>
              <a:gd name="connsiteY212" fmla="*/ 748414 h 1335540"/>
              <a:gd name="connsiteX213" fmla="*/ 796620 w 1036210"/>
              <a:gd name="connsiteY213" fmla="*/ 749272 h 1335540"/>
              <a:gd name="connsiteX214" fmla="*/ 796747 w 1036210"/>
              <a:gd name="connsiteY214" fmla="*/ 747433 h 1335540"/>
              <a:gd name="connsiteX215" fmla="*/ 767594 w 1036210"/>
              <a:gd name="connsiteY215" fmla="*/ 747128 h 1335540"/>
              <a:gd name="connsiteX216" fmla="*/ 767449 w 1036210"/>
              <a:gd name="connsiteY216" fmla="*/ 749231 h 1335540"/>
              <a:gd name="connsiteX217" fmla="*/ 767449 w 1036210"/>
              <a:gd name="connsiteY217" fmla="*/ 749068 h 1335540"/>
              <a:gd name="connsiteX218" fmla="*/ 767449 w 1036210"/>
              <a:gd name="connsiteY218" fmla="*/ 748250 h 1335540"/>
              <a:gd name="connsiteX219" fmla="*/ 769956 w 1036210"/>
              <a:gd name="connsiteY219" fmla="*/ 740595 h 1335540"/>
              <a:gd name="connsiteX220" fmla="*/ 769650 w 1036210"/>
              <a:gd name="connsiteY220" fmla="*/ 741053 h 1335540"/>
              <a:gd name="connsiteX221" fmla="*/ 768634 w 1036210"/>
              <a:gd name="connsiteY221" fmla="*/ 743179 h 1335540"/>
              <a:gd name="connsiteX222" fmla="*/ 767957 w 1036210"/>
              <a:gd name="connsiteY222" fmla="*/ 745306 h 1335540"/>
              <a:gd name="connsiteX223" fmla="*/ 767618 w 1036210"/>
              <a:gd name="connsiteY223" fmla="*/ 746941 h 1335540"/>
              <a:gd name="connsiteX224" fmla="*/ 767594 w 1036210"/>
              <a:gd name="connsiteY224" fmla="*/ 747128 h 1335540"/>
              <a:gd name="connsiteX225" fmla="*/ 767618 w 1036210"/>
              <a:gd name="connsiteY225" fmla="*/ 746778 h 1335540"/>
              <a:gd name="connsiteX226" fmla="*/ 767957 w 1036210"/>
              <a:gd name="connsiteY226" fmla="*/ 744815 h 1335540"/>
              <a:gd name="connsiteX227" fmla="*/ 768465 w 1036210"/>
              <a:gd name="connsiteY227" fmla="*/ 743016 h 1335540"/>
              <a:gd name="connsiteX228" fmla="*/ 768691 w 1036210"/>
              <a:gd name="connsiteY228" fmla="*/ 742634 h 1335540"/>
              <a:gd name="connsiteX229" fmla="*/ 768804 w 1036210"/>
              <a:gd name="connsiteY229" fmla="*/ 742525 h 1335540"/>
              <a:gd name="connsiteX230" fmla="*/ 768804 w 1036210"/>
              <a:gd name="connsiteY230" fmla="*/ 742443 h 1335540"/>
              <a:gd name="connsiteX231" fmla="*/ 769142 w 1036210"/>
              <a:gd name="connsiteY231" fmla="*/ 741871 h 1335540"/>
              <a:gd name="connsiteX232" fmla="*/ 769396 w 1036210"/>
              <a:gd name="connsiteY232" fmla="*/ 741380 h 1335540"/>
              <a:gd name="connsiteX233" fmla="*/ 769752 w 1036210"/>
              <a:gd name="connsiteY233" fmla="*/ 740791 h 1335540"/>
              <a:gd name="connsiteX234" fmla="*/ 770158 w 1036210"/>
              <a:gd name="connsiteY234" fmla="*/ 740290 h 1335540"/>
              <a:gd name="connsiteX235" fmla="*/ 770158 w 1036210"/>
              <a:gd name="connsiteY235" fmla="*/ 740399 h 1335540"/>
              <a:gd name="connsiteX236" fmla="*/ 769956 w 1036210"/>
              <a:gd name="connsiteY236" fmla="*/ 740595 h 1335540"/>
              <a:gd name="connsiteX237" fmla="*/ 1007792 w 1036210"/>
              <a:gd name="connsiteY237" fmla="*/ 303707 h 1335540"/>
              <a:gd name="connsiteX238" fmla="*/ 1036210 w 1036210"/>
              <a:gd name="connsiteY238" fmla="*/ 338777 h 1335540"/>
              <a:gd name="connsiteX239" fmla="*/ 941983 w 1036210"/>
              <a:gd name="connsiteY239" fmla="*/ 415129 h 1335540"/>
              <a:gd name="connsiteX240" fmla="*/ 913566 w 1036210"/>
              <a:gd name="connsiteY240" fmla="*/ 380058 h 1335540"/>
              <a:gd name="connsiteX241" fmla="*/ 28418 w 1036210"/>
              <a:gd name="connsiteY241" fmla="*/ 284752 h 1335540"/>
              <a:gd name="connsiteX242" fmla="*/ 122644 w 1036210"/>
              <a:gd name="connsiteY242" fmla="*/ 361103 h 1335540"/>
              <a:gd name="connsiteX243" fmla="*/ 94227 w 1036210"/>
              <a:gd name="connsiteY243" fmla="*/ 396174 h 1335540"/>
              <a:gd name="connsiteX244" fmla="*/ 0 w 1036210"/>
              <a:gd name="connsiteY244" fmla="*/ 319822 h 1335540"/>
              <a:gd name="connsiteX245" fmla="*/ 521216 w 1036210"/>
              <a:gd name="connsiteY245" fmla="*/ 260648 h 1335540"/>
              <a:gd name="connsiteX246" fmla="*/ 513426 w 1036210"/>
              <a:gd name="connsiteY246" fmla="*/ 260811 h 1335540"/>
              <a:gd name="connsiteX247" fmla="*/ 505636 w 1036210"/>
              <a:gd name="connsiteY247" fmla="*/ 261302 h 1335540"/>
              <a:gd name="connsiteX248" fmla="*/ 497846 w 1036210"/>
              <a:gd name="connsiteY248" fmla="*/ 261793 h 1335540"/>
              <a:gd name="connsiteX249" fmla="*/ 505636 w 1036210"/>
              <a:gd name="connsiteY249" fmla="*/ 262611 h 1335540"/>
              <a:gd name="connsiteX250" fmla="*/ 513257 w 1036210"/>
              <a:gd name="connsiteY250" fmla="*/ 263428 h 1335540"/>
              <a:gd name="connsiteX251" fmla="*/ 520877 w 1036210"/>
              <a:gd name="connsiteY251" fmla="*/ 264410 h 1335540"/>
              <a:gd name="connsiteX252" fmla="*/ 528667 w 1036210"/>
              <a:gd name="connsiteY252" fmla="*/ 265555 h 1335540"/>
              <a:gd name="connsiteX253" fmla="*/ 536288 w 1036210"/>
              <a:gd name="connsiteY253" fmla="*/ 267027 h 1335540"/>
              <a:gd name="connsiteX254" fmla="*/ 543740 w 1036210"/>
              <a:gd name="connsiteY254" fmla="*/ 268499 h 1335540"/>
              <a:gd name="connsiteX255" fmla="*/ 551191 w 1036210"/>
              <a:gd name="connsiteY255" fmla="*/ 270135 h 1335540"/>
              <a:gd name="connsiteX256" fmla="*/ 558642 w 1036210"/>
              <a:gd name="connsiteY256" fmla="*/ 271770 h 1335540"/>
              <a:gd name="connsiteX257" fmla="*/ 566263 w 1036210"/>
              <a:gd name="connsiteY257" fmla="*/ 273897 h 1335540"/>
              <a:gd name="connsiteX258" fmla="*/ 573545 w 1036210"/>
              <a:gd name="connsiteY258" fmla="*/ 275860 h 1335540"/>
              <a:gd name="connsiteX259" fmla="*/ 580827 w 1036210"/>
              <a:gd name="connsiteY259" fmla="*/ 277986 h 1335540"/>
              <a:gd name="connsiteX260" fmla="*/ 587939 w 1036210"/>
              <a:gd name="connsiteY260" fmla="*/ 280440 h 1335540"/>
              <a:gd name="connsiteX261" fmla="*/ 595052 w 1036210"/>
              <a:gd name="connsiteY261" fmla="*/ 282894 h 1335540"/>
              <a:gd name="connsiteX262" fmla="*/ 602165 w 1036210"/>
              <a:gd name="connsiteY262" fmla="*/ 285674 h 1335540"/>
              <a:gd name="connsiteX263" fmla="*/ 609108 w 1036210"/>
              <a:gd name="connsiteY263" fmla="*/ 288455 h 1335540"/>
              <a:gd name="connsiteX264" fmla="*/ 616052 w 1036210"/>
              <a:gd name="connsiteY264" fmla="*/ 291562 h 1335540"/>
              <a:gd name="connsiteX265" fmla="*/ 623164 w 1036210"/>
              <a:gd name="connsiteY265" fmla="*/ 294507 h 1335540"/>
              <a:gd name="connsiteX266" fmla="*/ 629938 w 1036210"/>
              <a:gd name="connsiteY266" fmla="*/ 297942 h 1335540"/>
              <a:gd name="connsiteX267" fmla="*/ 636542 w 1036210"/>
              <a:gd name="connsiteY267" fmla="*/ 301213 h 1335540"/>
              <a:gd name="connsiteX268" fmla="*/ 643147 w 1036210"/>
              <a:gd name="connsiteY268" fmla="*/ 304812 h 1335540"/>
              <a:gd name="connsiteX269" fmla="*/ 649752 w 1036210"/>
              <a:gd name="connsiteY269" fmla="*/ 308410 h 1335540"/>
              <a:gd name="connsiteX270" fmla="*/ 656187 w 1036210"/>
              <a:gd name="connsiteY270" fmla="*/ 312172 h 1335540"/>
              <a:gd name="connsiteX271" fmla="*/ 662453 w 1036210"/>
              <a:gd name="connsiteY271" fmla="*/ 316261 h 1335540"/>
              <a:gd name="connsiteX272" fmla="*/ 668719 w 1036210"/>
              <a:gd name="connsiteY272" fmla="*/ 320188 h 1335540"/>
              <a:gd name="connsiteX273" fmla="*/ 674816 w 1036210"/>
              <a:gd name="connsiteY273" fmla="*/ 324440 h 1335540"/>
              <a:gd name="connsiteX274" fmla="*/ 680912 w 1036210"/>
              <a:gd name="connsiteY274" fmla="*/ 328693 h 1335540"/>
              <a:gd name="connsiteX275" fmla="*/ 686839 w 1036210"/>
              <a:gd name="connsiteY275" fmla="*/ 333273 h 1335540"/>
              <a:gd name="connsiteX276" fmla="*/ 692597 w 1036210"/>
              <a:gd name="connsiteY276" fmla="*/ 337690 h 1335540"/>
              <a:gd name="connsiteX277" fmla="*/ 698355 w 1036210"/>
              <a:gd name="connsiteY277" fmla="*/ 342433 h 1335540"/>
              <a:gd name="connsiteX278" fmla="*/ 703774 w 1036210"/>
              <a:gd name="connsiteY278" fmla="*/ 347176 h 1335540"/>
              <a:gd name="connsiteX279" fmla="*/ 709362 w 1036210"/>
              <a:gd name="connsiteY279" fmla="*/ 352083 h 1335540"/>
              <a:gd name="connsiteX280" fmla="*/ 714612 w 1036210"/>
              <a:gd name="connsiteY280" fmla="*/ 356990 h 1335540"/>
              <a:gd name="connsiteX281" fmla="*/ 719862 w 1036210"/>
              <a:gd name="connsiteY281" fmla="*/ 362225 h 1335540"/>
              <a:gd name="connsiteX282" fmla="*/ 725112 w 1036210"/>
              <a:gd name="connsiteY282" fmla="*/ 367459 h 1335540"/>
              <a:gd name="connsiteX283" fmla="*/ 730023 w 1036210"/>
              <a:gd name="connsiteY283" fmla="*/ 372857 h 1335540"/>
              <a:gd name="connsiteX284" fmla="*/ 734765 w 1036210"/>
              <a:gd name="connsiteY284" fmla="*/ 378255 h 1335540"/>
              <a:gd name="connsiteX285" fmla="*/ 739507 w 1036210"/>
              <a:gd name="connsiteY285" fmla="*/ 383816 h 1335540"/>
              <a:gd name="connsiteX286" fmla="*/ 744248 w 1036210"/>
              <a:gd name="connsiteY286" fmla="*/ 389541 h 1335540"/>
              <a:gd name="connsiteX287" fmla="*/ 748651 w 1036210"/>
              <a:gd name="connsiteY287" fmla="*/ 395266 h 1335540"/>
              <a:gd name="connsiteX288" fmla="*/ 752885 w 1036210"/>
              <a:gd name="connsiteY288" fmla="*/ 401154 h 1335540"/>
              <a:gd name="connsiteX289" fmla="*/ 757119 w 1036210"/>
              <a:gd name="connsiteY289" fmla="*/ 407043 h 1335540"/>
              <a:gd name="connsiteX290" fmla="*/ 761352 w 1036210"/>
              <a:gd name="connsiteY290" fmla="*/ 412931 h 1335540"/>
              <a:gd name="connsiteX291" fmla="*/ 765078 w 1036210"/>
              <a:gd name="connsiteY291" fmla="*/ 418983 h 1335540"/>
              <a:gd name="connsiteX292" fmla="*/ 768973 w 1036210"/>
              <a:gd name="connsiteY292" fmla="*/ 425199 h 1335540"/>
              <a:gd name="connsiteX293" fmla="*/ 772529 w 1036210"/>
              <a:gd name="connsiteY293" fmla="*/ 431415 h 1335540"/>
              <a:gd name="connsiteX294" fmla="*/ 776086 w 1036210"/>
              <a:gd name="connsiteY294" fmla="*/ 437794 h 1335540"/>
              <a:gd name="connsiteX295" fmla="*/ 779473 w 1036210"/>
              <a:gd name="connsiteY295" fmla="*/ 444173 h 1335540"/>
              <a:gd name="connsiteX296" fmla="*/ 782521 w 1036210"/>
              <a:gd name="connsiteY296" fmla="*/ 450553 h 1335540"/>
              <a:gd name="connsiteX297" fmla="*/ 785739 w 1036210"/>
              <a:gd name="connsiteY297" fmla="*/ 457095 h 1335540"/>
              <a:gd name="connsiteX298" fmla="*/ 788448 w 1036210"/>
              <a:gd name="connsiteY298" fmla="*/ 463638 h 1335540"/>
              <a:gd name="connsiteX299" fmla="*/ 791158 w 1036210"/>
              <a:gd name="connsiteY299" fmla="*/ 470181 h 1335540"/>
              <a:gd name="connsiteX300" fmla="*/ 793698 w 1036210"/>
              <a:gd name="connsiteY300" fmla="*/ 476887 h 1335540"/>
              <a:gd name="connsiteX301" fmla="*/ 796069 w 1036210"/>
              <a:gd name="connsiteY301" fmla="*/ 483594 h 1335540"/>
              <a:gd name="connsiteX302" fmla="*/ 798440 w 1036210"/>
              <a:gd name="connsiteY302" fmla="*/ 490464 h 1335540"/>
              <a:gd name="connsiteX303" fmla="*/ 800472 w 1036210"/>
              <a:gd name="connsiteY303" fmla="*/ 497334 h 1335540"/>
              <a:gd name="connsiteX304" fmla="*/ 802335 w 1036210"/>
              <a:gd name="connsiteY304" fmla="*/ 504203 h 1335540"/>
              <a:gd name="connsiteX305" fmla="*/ 804029 w 1036210"/>
              <a:gd name="connsiteY305" fmla="*/ 511073 h 1335540"/>
              <a:gd name="connsiteX306" fmla="*/ 805722 w 1036210"/>
              <a:gd name="connsiteY306" fmla="*/ 517943 h 1335540"/>
              <a:gd name="connsiteX307" fmla="*/ 807246 w 1036210"/>
              <a:gd name="connsiteY307" fmla="*/ 524977 h 1335540"/>
              <a:gd name="connsiteX308" fmla="*/ 808432 w 1036210"/>
              <a:gd name="connsiteY308" fmla="*/ 532010 h 1335540"/>
              <a:gd name="connsiteX309" fmla="*/ 809448 w 1036210"/>
              <a:gd name="connsiteY309" fmla="*/ 539207 h 1335540"/>
              <a:gd name="connsiteX310" fmla="*/ 810464 w 1036210"/>
              <a:gd name="connsiteY310" fmla="*/ 546241 h 1335540"/>
              <a:gd name="connsiteX311" fmla="*/ 811311 w 1036210"/>
              <a:gd name="connsiteY311" fmla="*/ 553275 h 1335540"/>
              <a:gd name="connsiteX312" fmla="*/ 811988 w 1036210"/>
              <a:gd name="connsiteY312" fmla="*/ 560308 h 1335540"/>
              <a:gd name="connsiteX313" fmla="*/ 812327 w 1036210"/>
              <a:gd name="connsiteY313" fmla="*/ 567342 h 1335540"/>
              <a:gd name="connsiteX314" fmla="*/ 812665 w 1036210"/>
              <a:gd name="connsiteY314" fmla="*/ 574539 h 1335540"/>
              <a:gd name="connsiteX315" fmla="*/ 812835 w 1036210"/>
              <a:gd name="connsiteY315" fmla="*/ 581736 h 1335540"/>
              <a:gd name="connsiteX316" fmla="*/ 812665 w 1036210"/>
              <a:gd name="connsiteY316" fmla="*/ 588769 h 1335540"/>
              <a:gd name="connsiteX317" fmla="*/ 812496 w 1036210"/>
              <a:gd name="connsiteY317" fmla="*/ 595966 h 1335540"/>
              <a:gd name="connsiteX318" fmla="*/ 812157 w 1036210"/>
              <a:gd name="connsiteY318" fmla="*/ 603000 h 1335540"/>
              <a:gd name="connsiteX319" fmla="*/ 811649 w 1036210"/>
              <a:gd name="connsiteY319" fmla="*/ 610033 h 1335540"/>
              <a:gd name="connsiteX320" fmla="*/ 810972 w 1036210"/>
              <a:gd name="connsiteY320" fmla="*/ 617067 h 1335540"/>
              <a:gd name="connsiteX321" fmla="*/ 809956 w 1036210"/>
              <a:gd name="connsiteY321" fmla="*/ 624427 h 1335540"/>
              <a:gd name="connsiteX322" fmla="*/ 808940 w 1036210"/>
              <a:gd name="connsiteY322" fmla="*/ 631461 h 1335540"/>
              <a:gd name="connsiteX323" fmla="*/ 807754 w 1036210"/>
              <a:gd name="connsiteY323" fmla="*/ 638331 h 1335540"/>
              <a:gd name="connsiteX324" fmla="*/ 806569 w 1036210"/>
              <a:gd name="connsiteY324" fmla="*/ 645364 h 1335540"/>
              <a:gd name="connsiteX325" fmla="*/ 805045 w 1036210"/>
              <a:gd name="connsiteY325" fmla="*/ 652398 h 1335540"/>
              <a:gd name="connsiteX326" fmla="*/ 803182 w 1036210"/>
              <a:gd name="connsiteY326" fmla="*/ 659268 h 1335540"/>
              <a:gd name="connsiteX327" fmla="*/ 801488 w 1036210"/>
              <a:gd name="connsiteY327" fmla="*/ 666301 h 1335540"/>
              <a:gd name="connsiteX328" fmla="*/ 799456 w 1036210"/>
              <a:gd name="connsiteY328" fmla="*/ 673171 h 1335540"/>
              <a:gd name="connsiteX329" fmla="*/ 797255 w 1036210"/>
              <a:gd name="connsiteY329" fmla="*/ 679878 h 1335540"/>
              <a:gd name="connsiteX330" fmla="*/ 795053 w 1036210"/>
              <a:gd name="connsiteY330" fmla="*/ 686748 h 1335540"/>
              <a:gd name="connsiteX331" fmla="*/ 792513 w 1036210"/>
              <a:gd name="connsiteY331" fmla="*/ 693454 h 1335540"/>
              <a:gd name="connsiteX332" fmla="*/ 789803 w 1036210"/>
              <a:gd name="connsiteY332" fmla="*/ 700160 h 1335540"/>
              <a:gd name="connsiteX333" fmla="*/ 787094 w 1036210"/>
              <a:gd name="connsiteY333" fmla="*/ 706704 h 1335540"/>
              <a:gd name="connsiteX334" fmla="*/ 784045 w 1036210"/>
              <a:gd name="connsiteY334" fmla="*/ 713246 h 1335540"/>
              <a:gd name="connsiteX335" fmla="*/ 780997 w 1036210"/>
              <a:gd name="connsiteY335" fmla="*/ 719789 h 1335540"/>
              <a:gd name="connsiteX336" fmla="*/ 777610 w 1036210"/>
              <a:gd name="connsiteY336" fmla="*/ 726332 h 1335540"/>
              <a:gd name="connsiteX337" fmla="*/ 774392 w 1036210"/>
              <a:gd name="connsiteY337" fmla="*/ 732711 h 1335540"/>
              <a:gd name="connsiteX338" fmla="*/ 770666 w 1036210"/>
              <a:gd name="connsiteY338" fmla="*/ 738927 h 1335540"/>
              <a:gd name="connsiteX339" fmla="*/ 769933 w 1036210"/>
              <a:gd name="connsiteY339" fmla="*/ 740344 h 1335540"/>
              <a:gd name="connsiteX340" fmla="*/ 769650 w 1036210"/>
              <a:gd name="connsiteY340" fmla="*/ 740726 h 1335540"/>
              <a:gd name="connsiteX341" fmla="*/ 769820 w 1036210"/>
              <a:gd name="connsiteY341" fmla="*/ 740563 h 1335540"/>
              <a:gd name="connsiteX342" fmla="*/ 769933 w 1036210"/>
              <a:gd name="connsiteY342" fmla="*/ 740344 h 1335540"/>
              <a:gd name="connsiteX343" fmla="*/ 770497 w 1036210"/>
              <a:gd name="connsiteY343" fmla="*/ 739581 h 1335540"/>
              <a:gd name="connsiteX344" fmla="*/ 771175 w 1036210"/>
              <a:gd name="connsiteY344" fmla="*/ 738763 h 1335540"/>
              <a:gd name="connsiteX345" fmla="*/ 770158 w 1036210"/>
              <a:gd name="connsiteY345" fmla="*/ 740290 h 1335540"/>
              <a:gd name="connsiteX346" fmla="*/ 770158 w 1036210"/>
              <a:gd name="connsiteY346" fmla="*/ 740235 h 1335540"/>
              <a:gd name="connsiteX347" fmla="*/ 769989 w 1036210"/>
              <a:gd name="connsiteY347" fmla="*/ 740399 h 1335540"/>
              <a:gd name="connsiteX348" fmla="*/ 769752 w 1036210"/>
              <a:gd name="connsiteY348" fmla="*/ 740791 h 1335540"/>
              <a:gd name="connsiteX349" fmla="*/ 769650 w 1036210"/>
              <a:gd name="connsiteY349" fmla="*/ 740889 h 1335540"/>
              <a:gd name="connsiteX350" fmla="*/ 769396 w 1036210"/>
              <a:gd name="connsiteY350" fmla="*/ 741380 h 1335540"/>
              <a:gd name="connsiteX351" fmla="*/ 768804 w 1036210"/>
              <a:gd name="connsiteY351" fmla="*/ 742361 h 1335540"/>
              <a:gd name="connsiteX352" fmla="*/ 768804 w 1036210"/>
              <a:gd name="connsiteY352" fmla="*/ 742443 h 1335540"/>
              <a:gd name="connsiteX353" fmla="*/ 768691 w 1036210"/>
              <a:gd name="connsiteY353" fmla="*/ 742634 h 1335540"/>
              <a:gd name="connsiteX354" fmla="*/ 768465 w 1036210"/>
              <a:gd name="connsiteY354" fmla="*/ 742853 h 1335540"/>
              <a:gd name="connsiteX355" fmla="*/ 766941 w 1036210"/>
              <a:gd name="connsiteY355" fmla="*/ 746124 h 1335540"/>
              <a:gd name="connsiteX356" fmla="*/ 763554 w 1036210"/>
              <a:gd name="connsiteY356" fmla="*/ 752339 h 1335540"/>
              <a:gd name="connsiteX357" fmla="*/ 759828 w 1036210"/>
              <a:gd name="connsiteY357" fmla="*/ 758555 h 1335540"/>
              <a:gd name="connsiteX358" fmla="*/ 756272 w 1036210"/>
              <a:gd name="connsiteY358" fmla="*/ 764771 h 1335540"/>
              <a:gd name="connsiteX359" fmla="*/ 752208 w 1036210"/>
              <a:gd name="connsiteY359" fmla="*/ 770823 h 1335540"/>
              <a:gd name="connsiteX360" fmla="*/ 748143 w 1036210"/>
              <a:gd name="connsiteY360" fmla="*/ 776875 h 1335540"/>
              <a:gd name="connsiteX361" fmla="*/ 743910 w 1036210"/>
              <a:gd name="connsiteY361" fmla="*/ 783090 h 1335540"/>
              <a:gd name="connsiteX362" fmla="*/ 739337 w 1036210"/>
              <a:gd name="connsiteY362" fmla="*/ 789143 h 1335540"/>
              <a:gd name="connsiteX363" fmla="*/ 730531 w 1036210"/>
              <a:gd name="connsiteY363" fmla="*/ 801247 h 1335540"/>
              <a:gd name="connsiteX364" fmla="*/ 721556 w 1036210"/>
              <a:gd name="connsiteY364" fmla="*/ 813678 h 1335540"/>
              <a:gd name="connsiteX365" fmla="*/ 717152 w 1036210"/>
              <a:gd name="connsiteY365" fmla="*/ 820057 h 1335540"/>
              <a:gd name="connsiteX366" fmla="*/ 712749 w 1036210"/>
              <a:gd name="connsiteY366" fmla="*/ 826600 h 1335540"/>
              <a:gd name="connsiteX367" fmla="*/ 708516 w 1036210"/>
              <a:gd name="connsiteY367" fmla="*/ 832979 h 1335540"/>
              <a:gd name="connsiteX368" fmla="*/ 704620 w 1036210"/>
              <a:gd name="connsiteY368" fmla="*/ 839686 h 1335540"/>
              <a:gd name="connsiteX369" fmla="*/ 700556 w 1036210"/>
              <a:gd name="connsiteY369" fmla="*/ 846392 h 1335540"/>
              <a:gd name="connsiteX370" fmla="*/ 696661 w 1036210"/>
              <a:gd name="connsiteY370" fmla="*/ 853098 h 1335540"/>
              <a:gd name="connsiteX371" fmla="*/ 693105 w 1036210"/>
              <a:gd name="connsiteY371" fmla="*/ 860295 h 1335540"/>
              <a:gd name="connsiteX372" fmla="*/ 689549 w 1036210"/>
              <a:gd name="connsiteY372" fmla="*/ 867165 h 1335540"/>
              <a:gd name="connsiteX373" fmla="*/ 686500 w 1036210"/>
              <a:gd name="connsiteY373" fmla="*/ 874363 h 1335540"/>
              <a:gd name="connsiteX374" fmla="*/ 683452 w 1036210"/>
              <a:gd name="connsiteY374" fmla="*/ 881396 h 1335540"/>
              <a:gd name="connsiteX375" fmla="*/ 680743 w 1036210"/>
              <a:gd name="connsiteY375" fmla="*/ 888757 h 1335540"/>
              <a:gd name="connsiteX376" fmla="*/ 678203 w 1036210"/>
              <a:gd name="connsiteY376" fmla="*/ 896281 h 1335540"/>
              <a:gd name="connsiteX377" fmla="*/ 676001 w 1036210"/>
              <a:gd name="connsiteY377" fmla="*/ 903642 h 1335540"/>
              <a:gd name="connsiteX378" fmla="*/ 673969 w 1036210"/>
              <a:gd name="connsiteY378" fmla="*/ 911002 h 1335540"/>
              <a:gd name="connsiteX379" fmla="*/ 672106 w 1036210"/>
              <a:gd name="connsiteY379" fmla="*/ 918526 h 1335540"/>
              <a:gd name="connsiteX380" fmla="*/ 670582 w 1036210"/>
              <a:gd name="connsiteY380" fmla="*/ 926051 h 1335540"/>
              <a:gd name="connsiteX381" fmla="*/ 669227 w 1036210"/>
              <a:gd name="connsiteY381" fmla="*/ 933575 h 1335540"/>
              <a:gd name="connsiteX382" fmla="*/ 668211 w 1036210"/>
              <a:gd name="connsiteY382" fmla="*/ 941099 h 1335540"/>
              <a:gd name="connsiteX383" fmla="*/ 667364 w 1036210"/>
              <a:gd name="connsiteY383" fmla="*/ 948623 h 1335540"/>
              <a:gd name="connsiteX384" fmla="*/ 666687 w 1036210"/>
              <a:gd name="connsiteY384" fmla="*/ 956311 h 1335540"/>
              <a:gd name="connsiteX385" fmla="*/ 666009 w 1036210"/>
              <a:gd name="connsiteY385" fmla="*/ 963999 h 1335540"/>
              <a:gd name="connsiteX386" fmla="*/ 665840 w 1036210"/>
              <a:gd name="connsiteY386" fmla="*/ 971523 h 1335540"/>
              <a:gd name="connsiteX387" fmla="*/ 665671 w 1036210"/>
              <a:gd name="connsiteY387" fmla="*/ 979047 h 1335540"/>
              <a:gd name="connsiteX388" fmla="*/ 665840 w 1036210"/>
              <a:gd name="connsiteY388" fmla="*/ 986735 h 1335540"/>
              <a:gd name="connsiteX389" fmla="*/ 666179 w 1036210"/>
              <a:gd name="connsiteY389" fmla="*/ 994259 h 1335540"/>
              <a:gd name="connsiteX390" fmla="*/ 666687 w 1036210"/>
              <a:gd name="connsiteY390" fmla="*/ 1001784 h 1335540"/>
              <a:gd name="connsiteX391" fmla="*/ 667703 w 1036210"/>
              <a:gd name="connsiteY391" fmla="*/ 994259 h 1335540"/>
              <a:gd name="connsiteX392" fmla="*/ 668550 w 1036210"/>
              <a:gd name="connsiteY392" fmla="*/ 986899 h 1335540"/>
              <a:gd name="connsiteX393" fmla="*/ 669735 w 1036210"/>
              <a:gd name="connsiteY393" fmla="*/ 979375 h 1335540"/>
              <a:gd name="connsiteX394" fmla="*/ 670921 w 1036210"/>
              <a:gd name="connsiteY394" fmla="*/ 972014 h 1335540"/>
              <a:gd name="connsiteX395" fmla="*/ 672275 w 1036210"/>
              <a:gd name="connsiteY395" fmla="*/ 964653 h 1335540"/>
              <a:gd name="connsiteX396" fmla="*/ 673969 w 1036210"/>
              <a:gd name="connsiteY396" fmla="*/ 957293 h 1335540"/>
              <a:gd name="connsiteX397" fmla="*/ 675662 w 1036210"/>
              <a:gd name="connsiteY397" fmla="*/ 949932 h 1335540"/>
              <a:gd name="connsiteX398" fmla="*/ 677525 w 1036210"/>
              <a:gd name="connsiteY398" fmla="*/ 942898 h 1335540"/>
              <a:gd name="connsiteX399" fmla="*/ 679557 w 1036210"/>
              <a:gd name="connsiteY399" fmla="*/ 935701 h 1335540"/>
              <a:gd name="connsiteX400" fmla="*/ 681759 w 1036210"/>
              <a:gd name="connsiteY400" fmla="*/ 928668 h 1335540"/>
              <a:gd name="connsiteX401" fmla="*/ 683960 w 1036210"/>
              <a:gd name="connsiteY401" fmla="*/ 921634 h 1335540"/>
              <a:gd name="connsiteX402" fmla="*/ 686670 w 1036210"/>
              <a:gd name="connsiteY402" fmla="*/ 914764 h 1335540"/>
              <a:gd name="connsiteX403" fmla="*/ 689379 w 1036210"/>
              <a:gd name="connsiteY403" fmla="*/ 908058 h 1335540"/>
              <a:gd name="connsiteX404" fmla="*/ 692428 w 1036210"/>
              <a:gd name="connsiteY404" fmla="*/ 901188 h 1335540"/>
              <a:gd name="connsiteX405" fmla="*/ 695476 w 1036210"/>
              <a:gd name="connsiteY405" fmla="*/ 894482 h 1335540"/>
              <a:gd name="connsiteX406" fmla="*/ 698863 w 1036210"/>
              <a:gd name="connsiteY406" fmla="*/ 887939 h 1335540"/>
              <a:gd name="connsiteX407" fmla="*/ 702250 w 1036210"/>
              <a:gd name="connsiteY407" fmla="*/ 881396 h 1335540"/>
              <a:gd name="connsiteX408" fmla="*/ 705975 w 1036210"/>
              <a:gd name="connsiteY408" fmla="*/ 875180 h 1335540"/>
              <a:gd name="connsiteX409" fmla="*/ 709701 w 1036210"/>
              <a:gd name="connsiteY409" fmla="*/ 868801 h 1335540"/>
              <a:gd name="connsiteX410" fmla="*/ 713765 w 1036210"/>
              <a:gd name="connsiteY410" fmla="*/ 862749 h 1335540"/>
              <a:gd name="connsiteX411" fmla="*/ 717999 w 1036210"/>
              <a:gd name="connsiteY411" fmla="*/ 856697 h 1335540"/>
              <a:gd name="connsiteX412" fmla="*/ 722064 w 1036210"/>
              <a:gd name="connsiteY412" fmla="*/ 850645 h 1335540"/>
              <a:gd name="connsiteX413" fmla="*/ 726636 w 1036210"/>
              <a:gd name="connsiteY413" fmla="*/ 844756 h 1335540"/>
              <a:gd name="connsiteX414" fmla="*/ 731209 w 1036210"/>
              <a:gd name="connsiteY414" fmla="*/ 838868 h 1335540"/>
              <a:gd name="connsiteX415" fmla="*/ 740523 w 1036210"/>
              <a:gd name="connsiteY415" fmla="*/ 827254 h 1335540"/>
              <a:gd name="connsiteX416" fmla="*/ 750176 w 1036210"/>
              <a:gd name="connsiteY416" fmla="*/ 815641 h 1335540"/>
              <a:gd name="connsiteX417" fmla="*/ 759998 w 1036210"/>
              <a:gd name="connsiteY417" fmla="*/ 803864 h 1335540"/>
              <a:gd name="connsiteX418" fmla="*/ 769820 w 1036210"/>
              <a:gd name="connsiteY418" fmla="*/ 791923 h 1335540"/>
              <a:gd name="connsiteX419" fmla="*/ 774562 w 1036210"/>
              <a:gd name="connsiteY419" fmla="*/ 785708 h 1335540"/>
              <a:gd name="connsiteX420" fmla="*/ 779473 w 1036210"/>
              <a:gd name="connsiteY420" fmla="*/ 779328 h 1335540"/>
              <a:gd name="connsiteX421" fmla="*/ 783876 w 1036210"/>
              <a:gd name="connsiteY421" fmla="*/ 772949 h 1335540"/>
              <a:gd name="connsiteX422" fmla="*/ 788279 w 1036210"/>
              <a:gd name="connsiteY422" fmla="*/ 766243 h 1335540"/>
              <a:gd name="connsiteX423" fmla="*/ 790481 w 1036210"/>
              <a:gd name="connsiteY423" fmla="*/ 762971 h 1335540"/>
              <a:gd name="connsiteX424" fmla="*/ 792682 w 1036210"/>
              <a:gd name="connsiteY424" fmla="*/ 759373 h 1335540"/>
              <a:gd name="connsiteX425" fmla="*/ 794037 w 1036210"/>
              <a:gd name="connsiteY425" fmla="*/ 756756 h 1335540"/>
              <a:gd name="connsiteX426" fmla="*/ 794545 w 1036210"/>
              <a:gd name="connsiteY426" fmla="*/ 756101 h 1335540"/>
              <a:gd name="connsiteX427" fmla="*/ 794884 w 1036210"/>
              <a:gd name="connsiteY427" fmla="*/ 755447 h 1335540"/>
              <a:gd name="connsiteX428" fmla="*/ 794545 w 1036210"/>
              <a:gd name="connsiteY428" fmla="*/ 755774 h 1335540"/>
              <a:gd name="connsiteX429" fmla="*/ 794884 w 1036210"/>
              <a:gd name="connsiteY429" fmla="*/ 755120 h 1335540"/>
              <a:gd name="connsiteX430" fmla="*/ 794884 w 1036210"/>
              <a:gd name="connsiteY430" fmla="*/ 755447 h 1335540"/>
              <a:gd name="connsiteX431" fmla="*/ 795053 w 1036210"/>
              <a:gd name="connsiteY431" fmla="*/ 755120 h 1335540"/>
              <a:gd name="connsiteX432" fmla="*/ 795392 w 1036210"/>
              <a:gd name="connsiteY432" fmla="*/ 754466 h 1335540"/>
              <a:gd name="connsiteX433" fmla="*/ 796069 w 1036210"/>
              <a:gd name="connsiteY433" fmla="*/ 753484 h 1335540"/>
              <a:gd name="connsiteX434" fmla="*/ 800303 w 1036210"/>
              <a:gd name="connsiteY434" fmla="*/ 746778 h 1335540"/>
              <a:gd name="connsiteX435" fmla="*/ 804537 w 1036210"/>
              <a:gd name="connsiteY435" fmla="*/ 740072 h 1335540"/>
              <a:gd name="connsiteX436" fmla="*/ 808262 w 1036210"/>
              <a:gd name="connsiteY436" fmla="*/ 733202 h 1335540"/>
              <a:gd name="connsiteX437" fmla="*/ 811988 w 1036210"/>
              <a:gd name="connsiteY437" fmla="*/ 726004 h 1335540"/>
              <a:gd name="connsiteX438" fmla="*/ 815544 w 1036210"/>
              <a:gd name="connsiteY438" fmla="*/ 718971 h 1335540"/>
              <a:gd name="connsiteX439" fmla="*/ 818931 w 1036210"/>
              <a:gd name="connsiteY439" fmla="*/ 711774 h 1335540"/>
              <a:gd name="connsiteX440" fmla="*/ 821979 w 1036210"/>
              <a:gd name="connsiteY440" fmla="*/ 704577 h 1335540"/>
              <a:gd name="connsiteX441" fmla="*/ 825028 w 1036210"/>
              <a:gd name="connsiteY441" fmla="*/ 697380 h 1335540"/>
              <a:gd name="connsiteX442" fmla="*/ 827906 w 1036210"/>
              <a:gd name="connsiteY442" fmla="*/ 690019 h 1335540"/>
              <a:gd name="connsiteX443" fmla="*/ 830616 w 1036210"/>
              <a:gd name="connsiteY443" fmla="*/ 682331 h 1335540"/>
              <a:gd name="connsiteX444" fmla="*/ 832987 w 1036210"/>
              <a:gd name="connsiteY444" fmla="*/ 674971 h 1335540"/>
              <a:gd name="connsiteX445" fmla="*/ 835188 w 1036210"/>
              <a:gd name="connsiteY445" fmla="*/ 667283 h 1335540"/>
              <a:gd name="connsiteX446" fmla="*/ 837221 w 1036210"/>
              <a:gd name="connsiteY446" fmla="*/ 659595 h 1335540"/>
              <a:gd name="connsiteX447" fmla="*/ 839083 w 1036210"/>
              <a:gd name="connsiteY447" fmla="*/ 651907 h 1335540"/>
              <a:gd name="connsiteX448" fmla="*/ 840608 w 1036210"/>
              <a:gd name="connsiteY448" fmla="*/ 644219 h 1335540"/>
              <a:gd name="connsiteX449" fmla="*/ 842301 w 1036210"/>
              <a:gd name="connsiteY449" fmla="*/ 636532 h 1335540"/>
              <a:gd name="connsiteX450" fmla="*/ 843487 w 1036210"/>
              <a:gd name="connsiteY450" fmla="*/ 628680 h 1335540"/>
              <a:gd name="connsiteX451" fmla="*/ 844503 w 1036210"/>
              <a:gd name="connsiteY451" fmla="*/ 620829 h 1335540"/>
              <a:gd name="connsiteX452" fmla="*/ 845349 w 1036210"/>
              <a:gd name="connsiteY452" fmla="*/ 613141 h 1335540"/>
              <a:gd name="connsiteX453" fmla="*/ 846027 w 1036210"/>
              <a:gd name="connsiteY453" fmla="*/ 605127 h 1335540"/>
              <a:gd name="connsiteX454" fmla="*/ 846535 w 1036210"/>
              <a:gd name="connsiteY454" fmla="*/ 597275 h 1335540"/>
              <a:gd name="connsiteX455" fmla="*/ 846874 w 1036210"/>
              <a:gd name="connsiteY455" fmla="*/ 589423 h 1335540"/>
              <a:gd name="connsiteX456" fmla="*/ 846874 w 1036210"/>
              <a:gd name="connsiteY456" fmla="*/ 581572 h 1335540"/>
              <a:gd name="connsiteX457" fmla="*/ 846874 w 1036210"/>
              <a:gd name="connsiteY457" fmla="*/ 573557 h 1335540"/>
              <a:gd name="connsiteX458" fmla="*/ 846535 w 1036210"/>
              <a:gd name="connsiteY458" fmla="*/ 565869 h 1335540"/>
              <a:gd name="connsiteX459" fmla="*/ 846027 w 1036210"/>
              <a:gd name="connsiteY459" fmla="*/ 558018 h 1335540"/>
              <a:gd name="connsiteX460" fmla="*/ 845349 w 1036210"/>
              <a:gd name="connsiteY460" fmla="*/ 550003 h 1335540"/>
              <a:gd name="connsiteX461" fmla="*/ 844503 w 1036210"/>
              <a:gd name="connsiteY461" fmla="*/ 542152 h 1335540"/>
              <a:gd name="connsiteX462" fmla="*/ 843487 w 1036210"/>
              <a:gd name="connsiteY462" fmla="*/ 534464 h 1335540"/>
              <a:gd name="connsiteX463" fmla="*/ 842301 w 1036210"/>
              <a:gd name="connsiteY463" fmla="*/ 526449 h 1335540"/>
              <a:gd name="connsiteX464" fmla="*/ 840608 w 1036210"/>
              <a:gd name="connsiteY464" fmla="*/ 518761 h 1335540"/>
              <a:gd name="connsiteX465" fmla="*/ 839083 w 1036210"/>
              <a:gd name="connsiteY465" fmla="*/ 511073 h 1335540"/>
              <a:gd name="connsiteX466" fmla="*/ 837221 w 1036210"/>
              <a:gd name="connsiteY466" fmla="*/ 503386 h 1335540"/>
              <a:gd name="connsiteX467" fmla="*/ 835019 w 1036210"/>
              <a:gd name="connsiteY467" fmla="*/ 495698 h 1335540"/>
              <a:gd name="connsiteX468" fmla="*/ 832817 w 1036210"/>
              <a:gd name="connsiteY468" fmla="*/ 488174 h 1335540"/>
              <a:gd name="connsiteX469" fmla="*/ 830447 w 1036210"/>
              <a:gd name="connsiteY469" fmla="*/ 480649 h 1335540"/>
              <a:gd name="connsiteX470" fmla="*/ 827737 w 1036210"/>
              <a:gd name="connsiteY470" fmla="*/ 473289 h 1335540"/>
              <a:gd name="connsiteX471" fmla="*/ 825028 w 1036210"/>
              <a:gd name="connsiteY471" fmla="*/ 465765 h 1335540"/>
              <a:gd name="connsiteX472" fmla="*/ 821979 w 1036210"/>
              <a:gd name="connsiteY472" fmla="*/ 458404 h 1335540"/>
              <a:gd name="connsiteX473" fmla="*/ 818931 w 1036210"/>
              <a:gd name="connsiteY473" fmla="*/ 451207 h 1335540"/>
              <a:gd name="connsiteX474" fmla="*/ 815375 w 1036210"/>
              <a:gd name="connsiteY474" fmla="*/ 444010 h 1335540"/>
              <a:gd name="connsiteX475" fmla="*/ 811988 w 1036210"/>
              <a:gd name="connsiteY475" fmla="*/ 436977 h 1335540"/>
              <a:gd name="connsiteX476" fmla="*/ 808093 w 1036210"/>
              <a:gd name="connsiteY476" fmla="*/ 429943 h 1335540"/>
              <a:gd name="connsiteX477" fmla="*/ 804198 w 1036210"/>
              <a:gd name="connsiteY477" fmla="*/ 422910 h 1335540"/>
              <a:gd name="connsiteX478" fmla="*/ 800303 w 1036210"/>
              <a:gd name="connsiteY478" fmla="*/ 416039 h 1335540"/>
              <a:gd name="connsiteX479" fmla="*/ 795900 w 1036210"/>
              <a:gd name="connsiteY479" fmla="*/ 409333 h 1335540"/>
              <a:gd name="connsiteX480" fmla="*/ 791497 w 1036210"/>
              <a:gd name="connsiteY480" fmla="*/ 402790 h 1335540"/>
              <a:gd name="connsiteX481" fmla="*/ 787094 w 1036210"/>
              <a:gd name="connsiteY481" fmla="*/ 396247 h 1335540"/>
              <a:gd name="connsiteX482" fmla="*/ 782352 w 1036210"/>
              <a:gd name="connsiteY482" fmla="*/ 389868 h 1335540"/>
              <a:gd name="connsiteX483" fmla="*/ 777441 w 1036210"/>
              <a:gd name="connsiteY483" fmla="*/ 383652 h 1335540"/>
              <a:gd name="connsiteX484" fmla="*/ 772360 w 1036210"/>
              <a:gd name="connsiteY484" fmla="*/ 377437 h 1335540"/>
              <a:gd name="connsiteX485" fmla="*/ 767280 w 1036210"/>
              <a:gd name="connsiteY485" fmla="*/ 371549 h 1335540"/>
              <a:gd name="connsiteX486" fmla="*/ 761860 w 1036210"/>
              <a:gd name="connsiteY486" fmla="*/ 365496 h 1335540"/>
              <a:gd name="connsiteX487" fmla="*/ 756441 w 1036210"/>
              <a:gd name="connsiteY487" fmla="*/ 359771 h 1335540"/>
              <a:gd name="connsiteX488" fmla="*/ 750684 w 1036210"/>
              <a:gd name="connsiteY488" fmla="*/ 354210 h 1335540"/>
              <a:gd name="connsiteX489" fmla="*/ 744926 w 1036210"/>
              <a:gd name="connsiteY489" fmla="*/ 348648 h 1335540"/>
              <a:gd name="connsiteX490" fmla="*/ 738999 w 1036210"/>
              <a:gd name="connsiteY490" fmla="*/ 343251 h 1335540"/>
              <a:gd name="connsiteX491" fmla="*/ 732902 w 1036210"/>
              <a:gd name="connsiteY491" fmla="*/ 338016 h 1335540"/>
              <a:gd name="connsiteX492" fmla="*/ 726805 w 1036210"/>
              <a:gd name="connsiteY492" fmla="*/ 333109 h 1335540"/>
              <a:gd name="connsiteX493" fmla="*/ 720539 w 1036210"/>
              <a:gd name="connsiteY493" fmla="*/ 328202 h 1335540"/>
              <a:gd name="connsiteX494" fmla="*/ 714104 w 1036210"/>
              <a:gd name="connsiteY494" fmla="*/ 323295 h 1335540"/>
              <a:gd name="connsiteX495" fmla="*/ 707669 w 1036210"/>
              <a:gd name="connsiteY495" fmla="*/ 318715 h 1335540"/>
              <a:gd name="connsiteX496" fmla="*/ 701064 w 1036210"/>
              <a:gd name="connsiteY496" fmla="*/ 314135 h 1335540"/>
              <a:gd name="connsiteX497" fmla="*/ 694460 w 1036210"/>
              <a:gd name="connsiteY497" fmla="*/ 310046 h 1335540"/>
              <a:gd name="connsiteX498" fmla="*/ 687517 w 1036210"/>
              <a:gd name="connsiteY498" fmla="*/ 305793 h 1335540"/>
              <a:gd name="connsiteX499" fmla="*/ 680743 w 1036210"/>
              <a:gd name="connsiteY499" fmla="*/ 301867 h 1335540"/>
              <a:gd name="connsiteX500" fmla="*/ 673630 w 1036210"/>
              <a:gd name="connsiteY500" fmla="*/ 298105 h 1335540"/>
              <a:gd name="connsiteX501" fmla="*/ 666687 w 1036210"/>
              <a:gd name="connsiteY501" fmla="*/ 294343 h 1335540"/>
              <a:gd name="connsiteX502" fmla="*/ 659235 w 1036210"/>
              <a:gd name="connsiteY502" fmla="*/ 291072 h 1335540"/>
              <a:gd name="connsiteX503" fmla="*/ 652123 w 1036210"/>
              <a:gd name="connsiteY503" fmla="*/ 287637 h 1335540"/>
              <a:gd name="connsiteX504" fmla="*/ 644671 w 1036210"/>
              <a:gd name="connsiteY504" fmla="*/ 284692 h 1335540"/>
              <a:gd name="connsiteX505" fmla="*/ 637389 w 1036210"/>
              <a:gd name="connsiteY505" fmla="*/ 281585 h 1335540"/>
              <a:gd name="connsiteX506" fmla="*/ 629938 w 1036210"/>
              <a:gd name="connsiteY506" fmla="*/ 278968 h 1335540"/>
              <a:gd name="connsiteX507" fmla="*/ 622317 w 1036210"/>
              <a:gd name="connsiteY507" fmla="*/ 276350 h 1335540"/>
              <a:gd name="connsiteX508" fmla="*/ 614697 w 1036210"/>
              <a:gd name="connsiteY508" fmla="*/ 274060 h 1335540"/>
              <a:gd name="connsiteX509" fmla="*/ 607076 w 1036210"/>
              <a:gd name="connsiteY509" fmla="*/ 271770 h 1335540"/>
              <a:gd name="connsiteX510" fmla="*/ 599455 w 1036210"/>
              <a:gd name="connsiteY510" fmla="*/ 269808 h 1335540"/>
              <a:gd name="connsiteX511" fmla="*/ 591834 w 1036210"/>
              <a:gd name="connsiteY511" fmla="*/ 268172 h 1335540"/>
              <a:gd name="connsiteX512" fmla="*/ 583875 w 1036210"/>
              <a:gd name="connsiteY512" fmla="*/ 266537 h 1335540"/>
              <a:gd name="connsiteX513" fmla="*/ 576085 w 1036210"/>
              <a:gd name="connsiteY513" fmla="*/ 265064 h 1335540"/>
              <a:gd name="connsiteX514" fmla="*/ 568295 w 1036210"/>
              <a:gd name="connsiteY514" fmla="*/ 263919 h 1335540"/>
              <a:gd name="connsiteX515" fmla="*/ 560505 w 1036210"/>
              <a:gd name="connsiteY515" fmla="*/ 262774 h 1335540"/>
              <a:gd name="connsiteX516" fmla="*/ 552546 w 1036210"/>
              <a:gd name="connsiteY516" fmla="*/ 261956 h 1335540"/>
              <a:gd name="connsiteX517" fmla="*/ 544756 w 1036210"/>
              <a:gd name="connsiteY517" fmla="*/ 261466 h 1335540"/>
              <a:gd name="connsiteX518" fmla="*/ 536966 w 1036210"/>
              <a:gd name="connsiteY518" fmla="*/ 260975 h 1335540"/>
              <a:gd name="connsiteX519" fmla="*/ 529175 w 1036210"/>
              <a:gd name="connsiteY519" fmla="*/ 260811 h 1335540"/>
              <a:gd name="connsiteX520" fmla="*/ 509791 w 1036210"/>
              <a:gd name="connsiteY520" fmla="*/ 227108 h 1335540"/>
              <a:gd name="connsiteX521" fmla="*/ 518947 w 1036210"/>
              <a:gd name="connsiteY521" fmla="*/ 227272 h 1335540"/>
              <a:gd name="connsiteX522" fmla="*/ 528272 w 1036210"/>
              <a:gd name="connsiteY522" fmla="*/ 227599 h 1335540"/>
              <a:gd name="connsiteX523" fmla="*/ 537597 w 1036210"/>
              <a:gd name="connsiteY523" fmla="*/ 228254 h 1335540"/>
              <a:gd name="connsiteX524" fmla="*/ 546583 w 1036210"/>
              <a:gd name="connsiteY524" fmla="*/ 228908 h 1335540"/>
              <a:gd name="connsiteX525" fmla="*/ 555909 w 1036210"/>
              <a:gd name="connsiteY525" fmla="*/ 229890 h 1335540"/>
              <a:gd name="connsiteX526" fmla="*/ 564725 w 1036210"/>
              <a:gd name="connsiteY526" fmla="*/ 231199 h 1335540"/>
              <a:gd name="connsiteX527" fmla="*/ 573881 w 1036210"/>
              <a:gd name="connsiteY527" fmla="*/ 232672 h 1335540"/>
              <a:gd name="connsiteX528" fmla="*/ 582697 w 1036210"/>
              <a:gd name="connsiteY528" fmla="*/ 234308 h 1335540"/>
              <a:gd name="connsiteX529" fmla="*/ 591683 w 1036210"/>
              <a:gd name="connsiteY529" fmla="*/ 236272 h 1335540"/>
              <a:gd name="connsiteX530" fmla="*/ 600331 w 1036210"/>
              <a:gd name="connsiteY530" fmla="*/ 238236 h 1335540"/>
              <a:gd name="connsiteX531" fmla="*/ 608808 w 1036210"/>
              <a:gd name="connsiteY531" fmla="*/ 240363 h 1335540"/>
              <a:gd name="connsiteX532" fmla="*/ 617455 w 1036210"/>
              <a:gd name="connsiteY532" fmla="*/ 242981 h 1335540"/>
              <a:gd name="connsiteX533" fmla="*/ 625932 w 1036210"/>
              <a:gd name="connsiteY533" fmla="*/ 245600 h 1335540"/>
              <a:gd name="connsiteX534" fmla="*/ 634240 w 1036210"/>
              <a:gd name="connsiteY534" fmla="*/ 248545 h 1335540"/>
              <a:gd name="connsiteX535" fmla="*/ 642718 w 1036210"/>
              <a:gd name="connsiteY535" fmla="*/ 251490 h 1335540"/>
              <a:gd name="connsiteX536" fmla="*/ 650856 w 1036210"/>
              <a:gd name="connsiteY536" fmla="*/ 254763 h 1335540"/>
              <a:gd name="connsiteX537" fmla="*/ 658825 w 1036210"/>
              <a:gd name="connsiteY537" fmla="*/ 258036 h 1335540"/>
              <a:gd name="connsiteX538" fmla="*/ 666964 w 1036210"/>
              <a:gd name="connsiteY538" fmla="*/ 261799 h 1335540"/>
              <a:gd name="connsiteX539" fmla="*/ 674763 w 1036210"/>
              <a:gd name="connsiteY539" fmla="*/ 265400 h 1335540"/>
              <a:gd name="connsiteX540" fmla="*/ 682393 w 1036210"/>
              <a:gd name="connsiteY540" fmla="*/ 269491 h 1335540"/>
              <a:gd name="connsiteX541" fmla="*/ 690022 w 1036210"/>
              <a:gd name="connsiteY541" fmla="*/ 273582 h 1335540"/>
              <a:gd name="connsiteX542" fmla="*/ 697652 w 1036210"/>
              <a:gd name="connsiteY542" fmla="*/ 277836 h 1335540"/>
              <a:gd name="connsiteX543" fmla="*/ 705112 w 1036210"/>
              <a:gd name="connsiteY543" fmla="*/ 282255 h 1335540"/>
              <a:gd name="connsiteX544" fmla="*/ 712403 w 1036210"/>
              <a:gd name="connsiteY544" fmla="*/ 287000 h 1335540"/>
              <a:gd name="connsiteX545" fmla="*/ 719524 w 1036210"/>
              <a:gd name="connsiteY545" fmla="*/ 291745 h 1335540"/>
              <a:gd name="connsiteX546" fmla="*/ 726645 w 1036210"/>
              <a:gd name="connsiteY546" fmla="*/ 296818 h 1335540"/>
              <a:gd name="connsiteX547" fmla="*/ 733427 w 1036210"/>
              <a:gd name="connsiteY547" fmla="*/ 301727 h 1335540"/>
              <a:gd name="connsiteX548" fmla="*/ 740209 w 1036210"/>
              <a:gd name="connsiteY548" fmla="*/ 307127 h 1335540"/>
              <a:gd name="connsiteX549" fmla="*/ 746821 w 1036210"/>
              <a:gd name="connsiteY549" fmla="*/ 312528 h 1335540"/>
              <a:gd name="connsiteX550" fmla="*/ 753434 w 1036210"/>
              <a:gd name="connsiteY550" fmla="*/ 318091 h 1335540"/>
              <a:gd name="connsiteX551" fmla="*/ 759707 w 1036210"/>
              <a:gd name="connsiteY551" fmla="*/ 323818 h 1335540"/>
              <a:gd name="connsiteX552" fmla="*/ 765981 w 1036210"/>
              <a:gd name="connsiteY552" fmla="*/ 329710 h 1335540"/>
              <a:gd name="connsiteX553" fmla="*/ 772084 w 1036210"/>
              <a:gd name="connsiteY553" fmla="*/ 335764 h 1335540"/>
              <a:gd name="connsiteX554" fmla="*/ 778018 w 1036210"/>
              <a:gd name="connsiteY554" fmla="*/ 341819 h 1335540"/>
              <a:gd name="connsiteX555" fmla="*/ 783783 w 1036210"/>
              <a:gd name="connsiteY555" fmla="*/ 348201 h 1335540"/>
              <a:gd name="connsiteX556" fmla="*/ 789379 w 1036210"/>
              <a:gd name="connsiteY556" fmla="*/ 354582 h 1335540"/>
              <a:gd name="connsiteX557" fmla="*/ 794974 w 1036210"/>
              <a:gd name="connsiteY557" fmla="*/ 361128 h 1335540"/>
              <a:gd name="connsiteX558" fmla="*/ 800230 w 1036210"/>
              <a:gd name="connsiteY558" fmla="*/ 367674 h 1335540"/>
              <a:gd name="connsiteX559" fmla="*/ 805485 w 1036210"/>
              <a:gd name="connsiteY559" fmla="*/ 374547 h 1335540"/>
              <a:gd name="connsiteX560" fmla="*/ 810233 w 1036210"/>
              <a:gd name="connsiteY560" fmla="*/ 381583 h 1335540"/>
              <a:gd name="connsiteX561" fmla="*/ 815150 w 1036210"/>
              <a:gd name="connsiteY561" fmla="*/ 388619 h 1335540"/>
              <a:gd name="connsiteX562" fmla="*/ 819728 w 1036210"/>
              <a:gd name="connsiteY562" fmla="*/ 395656 h 1335540"/>
              <a:gd name="connsiteX563" fmla="*/ 824306 w 1036210"/>
              <a:gd name="connsiteY563" fmla="*/ 403020 h 1335540"/>
              <a:gd name="connsiteX564" fmla="*/ 828375 w 1036210"/>
              <a:gd name="connsiteY564" fmla="*/ 410383 h 1335540"/>
              <a:gd name="connsiteX565" fmla="*/ 832614 w 1036210"/>
              <a:gd name="connsiteY565" fmla="*/ 417911 h 1335540"/>
              <a:gd name="connsiteX566" fmla="*/ 836513 w 1036210"/>
              <a:gd name="connsiteY566" fmla="*/ 425438 h 1335540"/>
              <a:gd name="connsiteX567" fmla="*/ 840244 w 1036210"/>
              <a:gd name="connsiteY567" fmla="*/ 433129 h 1335540"/>
              <a:gd name="connsiteX568" fmla="*/ 843804 w 1036210"/>
              <a:gd name="connsiteY568" fmla="*/ 440820 h 1335540"/>
              <a:gd name="connsiteX569" fmla="*/ 847026 w 1036210"/>
              <a:gd name="connsiteY569" fmla="*/ 448838 h 1335540"/>
              <a:gd name="connsiteX570" fmla="*/ 850247 w 1036210"/>
              <a:gd name="connsiteY570" fmla="*/ 456857 h 1335540"/>
              <a:gd name="connsiteX571" fmla="*/ 853129 w 1036210"/>
              <a:gd name="connsiteY571" fmla="*/ 464875 h 1335540"/>
              <a:gd name="connsiteX572" fmla="*/ 856012 w 1036210"/>
              <a:gd name="connsiteY572" fmla="*/ 473220 h 1335540"/>
              <a:gd name="connsiteX573" fmla="*/ 858555 w 1036210"/>
              <a:gd name="connsiteY573" fmla="*/ 481402 h 1335540"/>
              <a:gd name="connsiteX574" fmla="*/ 860759 w 1036210"/>
              <a:gd name="connsiteY574" fmla="*/ 489584 h 1335540"/>
              <a:gd name="connsiteX575" fmla="*/ 862963 w 1036210"/>
              <a:gd name="connsiteY575" fmla="*/ 498093 h 1335540"/>
              <a:gd name="connsiteX576" fmla="*/ 864828 w 1036210"/>
              <a:gd name="connsiteY576" fmla="*/ 506603 h 1335540"/>
              <a:gd name="connsiteX577" fmla="*/ 866524 w 1036210"/>
              <a:gd name="connsiteY577" fmla="*/ 515275 h 1335540"/>
              <a:gd name="connsiteX578" fmla="*/ 868219 w 1036210"/>
              <a:gd name="connsiteY578" fmla="*/ 523948 h 1335540"/>
              <a:gd name="connsiteX579" fmla="*/ 869406 w 1036210"/>
              <a:gd name="connsiteY579" fmla="*/ 532457 h 1335540"/>
              <a:gd name="connsiteX580" fmla="*/ 870423 w 1036210"/>
              <a:gd name="connsiteY580" fmla="*/ 541457 h 1335540"/>
              <a:gd name="connsiteX581" fmla="*/ 871101 w 1036210"/>
              <a:gd name="connsiteY581" fmla="*/ 550130 h 1335540"/>
              <a:gd name="connsiteX582" fmla="*/ 871780 w 1036210"/>
              <a:gd name="connsiteY582" fmla="*/ 559130 h 1335540"/>
              <a:gd name="connsiteX583" fmla="*/ 872118 w 1036210"/>
              <a:gd name="connsiteY583" fmla="*/ 568130 h 1335540"/>
              <a:gd name="connsiteX584" fmla="*/ 872288 w 1036210"/>
              <a:gd name="connsiteY584" fmla="*/ 577131 h 1335540"/>
              <a:gd name="connsiteX585" fmla="*/ 872118 w 1036210"/>
              <a:gd name="connsiteY585" fmla="*/ 583349 h 1335540"/>
              <a:gd name="connsiteX586" fmla="*/ 871949 w 1036210"/>
              <a:gd name="connsiteY586" fmla="*/ 589567 h 1335540"/>
              <a:gd name="connsiteX587" fmla="*/ 871780 w 1036210"/>
              <a:gd name="connsiteY587" fmla="*/ 595622 h 1335540"/>
              <a:gd name="connsiteX588" fmla="*/ 871271 w 1036210"/>
              <a:gd name="connsiteY588" fmla="*/ 601676 h 1335540"/>
              <a:gd name="connsiteX589" fmla="*/ 870932 w 1036210"/>
              <a:gd name="connsiteY589" fmla="*/ 607895 h 1335540"/>
              <a:gd name="connsiteX590" fmla="*/ 870254 w 1036210"/>
              <a:gd name="connsiteY590" fmla="*/ 613949 h 1335540"/>
              <a:gd name="connsiteX591" fmla="*/ 869576 w 1036210"/>
              <a:gd name="connsiteY591" fmla="*/ 619840 h 1335540"/>
              <a:gd name="connsiteX592" fmla="*/ 868897 w 1036210"/>
              <a:gd name="connsiteY592" fmla="*/ 625895 h 1335540"/>
              <a:gd name="connsiteX593" fmla="*/ 867880 w 1036210"/>
              <a:gd name="connsiteY593" fmla="*/ 631786 h 1335540"/>
              <a:gd name="connsiteX594" fmla="*/ 866693 w 1036210"/>
              <a:gd name="connsiteY594" fmla="*/ 637677 h 1335540"/>
              <a:gd name="connsiteX595" fmla="*/ 865676 w 1036210"/>
              <a:gd name="connsiteY595" fmla="*/ 643568 h 1335540"/>
              <a:gd name="connsiteX596" fmla="*/ 864489 w 1036210"/>
              <a:gd name="connsiteY596" fmla="*/ 649459 h 1335540"/>
              <a:gd name="connsiteX597" fmla="*/ 863302 w 1036210"/>
              <a:gd name="connsiteY597" fmla="*/ 655350 h 1335540"/>
              <a:gd name="connsiteX598" fmla="*/ 861776 w 1036210"/>
              <a:gd name="connsiteY598" fmla="*/ 661077 h 1335540"/>
              <a:gd name="connsiteX599" fmla="*/ 860250 w 1036210"/>
              <a:gd name="connsiteY599" fmla="*/ 666804 h 1335540"/>
              <a:gd name="connsiteX600" fmla="*/ 858555 w 1036210"/>
              <a:gd name="connsiteY600" fmla="*/ 672532 h 1335540"/>
              <a:gd name="connsiteX601" fmla="*/ 855164 w 1036210"/>
              <a:gd name="connsiteY601" fmla="*/ 683659 h 1335540"/>
              <a:gd name="connsiteX602" fmla="*/ 851264 w 1036210"/>
              <a:gd name="connsiteY602" fmla="*/ 694786 h 1335540"/>
              <a:gd name="connsiteX603" fmla="*/ 846856 w 1036210"/>
              <a:gd name="connsiteY603" fmla="*/ 705750 h 1335540"/>
              <a:gd name="connsiteX604" fmla="*/ 842448 w 1036210"/>
              <a:gd name="connsiteY604" fmla="*/ 716550 h 1335540"/>
              <a:gd name="connsiteX605" fmla="*/ 837361 w 1036210"/>
              <a:gd name="connsiteY605" fmla="*/ 727187 h 1335540"/>
              <a:gd name="connsiteX606" fmla="*/ 831935 w 1036210"/>
              <a:gd name="connsiteY606" fmla="*/ 737496 h 1335540"/>
              <a:gd name="connsiteX607" fmla="*/ 826340 w 1036210"/>
              <a:gd name="connsiteY607" fmla="*/ 747806 h 1335540"/>
              <a:gd name="connsiteX608" fmla="*/ 820236 w 1036210"/>
              <a:gd name="connsiteY608" fmla="*/ 757787 h 1335540"/>
              <a:gd name="connsiteX609" fmla="*/ 820236 w 1036210"/>
              <a:gd name="connsiteY609" fmla="*/ 757951 h 1335540"/>
              <a:gd name="connsiteX610" fmla="*/ 820067 w 1036210"/>
              <a:gd name="connsiteY610" fmla="*/ 758115 h 1335540"/>
              <a:gd name="connsiteX611" fmla="*/ 820067 w 1036210"/>
              <a:gd name="connsiteY611" fmla="*/ 758278 h 1335540"/>
              <a:gd name="connsiteX612" fmla="*/ 819897 w 1036210"/>
              <a:gd name="connsiteY612" fmla="*/ 758606 h 1335540"/>
              <a:gd name="connsiteX613" fmla="*/ 815828 w 1036210"/>
              <a:gd name="connsiteY613" fmla="*/ 765642 h 1335540"/>
              <a:gd name="connsiteX614" fmla="*/ 811929 w 1036210"/>
              <a:gd name="connsiteY614" fmla="*/ 772678 h 1335540"/>
              <a:gd name="connsiteX615" fmla="*/ 807520 w 1036210"/>
              <a:gd name="connsiteY615" fmla="*/ 779387 h 1335540"/>
              <a:gd name="connsiteX616" fmla="*/ 803112 w 1036210"/>
              <a:gd name="connsiteY616" fmla="*/ 785933 h 1335540"/>
              <a:gd name="connsiteX617" fmla="*/ 798534 w 1036210"/>
              <a:gd name="connsiteY617" fmla="*/ 792479 h 1335540"/>
              <a:gd name="connsiteX618" fmla="*/ 793956 w 1036210"/>
              <a:gd name="connsiteY618" fmla="*/ 798860 h 1335540"/>
              <a:gd name="connsiteX619" fmla="*/ 784292 w 1036210"/>
              <a:gd name="connsiteY619" fmla="*/ 811624 h 1335540"/>
              <a:gd name="connsiteX620" fmla="*/ 774628 w 1036210"/>
              <a:gd name="connsiteY620" fmla="*/ 824224 h 1335540"/>
              <a:gd name="connsiteX621" fmla="*/ 764624 w 1036210"/>
              <a:gd name="connsiteY621" fmla="*/ 837152 h 1335540"/>
              <a:gd name="connsiteX622" fmla="*/ 759707 w 1036210"/>
              <a:gd name="connsiteY622" fmla="*/ 843697 h 1335540"/>
              <a:gd name="connsiteX623" fmla="*/ 755130 w 1036210"/>
              <a:gd name="connsiteY623" fmla="*/ 850570 h 1335540"/>
              <a:gd name="connsiteX624" fmla="*/ 750382 w 1036210"/>
              <a:gd name="connsiteY624" fmla="*/ 857443 h 1335540"/>
              <a:gd name="connsiteX625" fmla="*/ 745634 w 1036210"/>
              <a:gd name="connsiteY625" fmla="*/ 864480 h 1335540"/>
              <a:gd name="connsiteX626" fmla="*/ 741057 w 1036210"/>
              <a:gd name="connsiteY626" fmla="*/ 872007 h 1335540"/>
              <a:gd name="connsiteX627" fmla="*/ 736818 w 1036210"/>
              <a:gd name="connsiteY627" fmla="*/ 879698 h 1335540"/>
              <a:gd name="connsiteX628" fmla="*/ 732579 w 1036210"/>
              <a:gd name="connsiteY628" fmla="*/ 887553 h 1335540"/>
              <a:gd name="connsiteX629" fmla="*/ 728340 w 1036210"/>
              <a:gd name="connsiteY629" fmla="*/ 895734 h 1335540"/>
              <a:gd name="connsiteX630" fmla="*/ 724611 w 1036210"/>
              <a:gd name="connsiteY630" fmla="*/ 904407 h 1335540"/>
              <a:gd name="connsiteX631" fmla="*/ 720880 w 1036210"/>
              <a:gd name="connsiteY631" fmla="*/ 913407 h 1335540"/>
              <a:gd name="connsiteX632" fmla="*/ 717489 w 1036210"/>
              <a:gd name="connsiteY632" fmla="*/ 922898 h 1335540"/>
              <a:gd name="connsiteX633" fmla="*/ 714268 w 1036210"/>
              <a:gd name="connsiteY633" fmla="*/ 932717 h 1335540"/>
              <a:gd name="connsiteX634" fmla="*/ 711555 w 1036210"/>
              <a:gd name="connsiteY634" fmla="*/ 943026 h 1335540"/>
              <a:gd name="connsiteX635" fmla="*/ 710029 w 1036210"/>
              <a:gd name="connsiteY635" fmla="*/ 948426 h 1335540"/>
              <a:gd name="connsiteX636" fmla="*/ 708842 w 1036210"/>
              <a:gd name="connsiteY636" fmla="*/ 953826 h 1335540"/>
              <a:gd name="connsiteX637" fmla="*/ 707655 w 1036210"/>
              <a:gd name="connsiteY637" fmla="*/ 959390 h 1335540"/>
              <a:gd name="connsiteX638" fmla="*/ 706638 w 1036210"/>
              <a:gd name="connsiteY638" fmla="*/ 965281 h 1335540"/>
              <a:gd name="connsiteX639" fmla="*/ 705621 w 1036210"/>
              <a:gd name="connsiteY639" fmla="*/ 971172 h 1335540"/>
              <a:gd name="connsiteX640" fmla="*/ 704603 w 1036210"/>
              <a:gd name="connsiteY640" fmla="*/ 977226 h 1335540"/>
              <a:gd name="connsiteX641" fmla="*/ 703586 w 1036210"/>
              <a:gd name="connsiteY641" fmla="*/ 983281 h 1335540"/>
              <a:gd name="connsiteX642" fmla="*/ 702908 w 1036210"/>
              <a:gd name="connsiteY642" fmla="*/ 989663 h 1335540"/>
              <a:gd name="connsiteX643" fmla="*/ 702230 w 1036210"/>
              <a:gd name="connsiteY643" fmla="*/ 996208 h 1335540"/>
              <a:gd name="connsiteX644" fmla="*/ 701721 w 1036210"/>
              <a:gd name="connsiteY644" fmla="*/ 1002754 h 1335540"/>
              <a:gd name="connsiteX645" fmla="*/ 701382 w 1036210"/>
              <a:gd name="connsiteY645" fmla="*/ 1009626 h 1335540"/>
              <a:gd name="connsiteX646" fmla="*/ 700873 w 1036210"/>
              <a:gd name="connsiteY646" fmla="*/ 1016499 h 1335540"/>
              <a:gd name="connsiteX647" fmla="*/ 700704 w 1036210"/>
              <a:gd name="connsiteY647" fmla="*/ 1023863 h 1335540"/>
              <a:gd name="connsiteX648" fmla="*/ 700534 w 1036210"/>
              <a:gd name="connsiteY648" fmla="*/ 1031063 h 1335540"/>
              <a:gd name="connsiteX649" fmla="*/ 700365 w 1036210"/>
              <a:gd name="connsiteY649" fmla="*/ 1033845 h 1335540"/>
              <a:gd name="connsiteX650" fmla="*/ 699856 w 1036210"/>
              <a:gd name="connsiteY650" fmla="*/ 1036791 h 1335540"/>
              <a:gd name="connsiteX651" fmla="*/ 699178 w 1036210"/>
              <a:gd name="connsiteY651" fmla="*/ 1039572 h 1335540"/>
              <a:gd name="connsiteX652" fmla="*/ 698161 w 1036210"/>
              <a:gd name="connsiteY652" fmla="*/ 1042354 h 1335540"/>
              <a:gd name="connsiteX653" fmla="*/ 696804 w 1036210"/>
              <a:gd name="connsiteY653" fmla="*/ 1044645 h 1335540"/>
              <a:gd name="connsiteX654" fmla="*/ 695279 w 1036210"/>
              <a:gd name="connsiteY654" fmla="*/ 1047100 h 1335540"/>
              <a:gd name="connsiteX655" fmla="*/ 693583 w 1036210"/>
              <a:gd name="connsiteY655" fmla="*/ 1049391 h 1335540"/>
              <a:gd name="connsiteX656" fmla="*/ 691548 w 1036210"/>
              <a:gd name="connsiteY656" fmla="*/ 1051355 h 1335540"/>
              <a:gd name="connsiteX657" fmla="*/ 689514 w 1036210"/>
              <a:gd name="connsiteY657" fmla="*/ 1053154 h 1335540"/>
              <a:gd name="connsiteX658" fmla="*/ 687310 w 1036210"/>
              <a:gd name="connsiteY658" fmla="*/ 1054954 h 1335540"/>
              <a:gd name="connsiteX659" fmla="*/ 684766 w 1036210"/>
              <a:gd name="connsiteY659" fmla="*/ 1056264 h 1335540"/>
              <a:gd name="connsiteX660" fmla="*/ 682223 w 1036210"/>
              <a:gd name="connsiteY660" fmla="*/ 1057573 h 1335540"/>
              <a:gd name="connsiteX661" fmla="*/ 679510 w 1036210"/>
              <a:gd name="connsiteY661" fmla="*/ 1058391 h 1335540"/>
              <a:gd name="connsiteX662" fmla="*/ 676628 w 1036210"/>
              <a:gd name="connsiteY662" fmla="*/ 1059209 h 1335540"/>
              <a:gd name="connsiteX663" fmla="*/ 673746 w 1036210"/>
              <a:gd name="connsiteY663" fmla="*/ 1059700 h 1335540"/>
              <a:gd name="connsiteX664" fmla="*/ 670524 w 1036210"/>
              <a:gd name="connsiteY664" fmla="*/ 1059864 h 1335540"/>
              <a:gd name="connsiteX665" fmla="*/ 509791 w 1036210"/>
              <a:gd name="connsiteY665" fmla="*/ 1059864 h 1335540"/>
              <a:gd name="connsiteX666" fmla="*/ 348719 w 1036210"/>
              <a:gd name="connsiteY666" fmla="*/ 1059864 h 1335540"/>
              <a:gd name="connsiteX667" fmla="*/ 345497 w 1036210"/>
              <a:gd name="connsiteY667" fmla="*/ 1059700 h 1335540"/>
              <a:gd name="connsiteX668" fmla="*/ 342615 w 1036210"/>
              <a:gd name="connsiteY668" fmla="*/ 1059209 h 1335540"/>
              <a:gd name="connsiteX669" fmla="*/ 339733 w 1036210"/>
              <a:gd name="connsiteY669" fmla="*/ 1058391 h 1335540"/>
              <a:gd name="connsiteX670" fmla="*/ 337020 w 1036210"/>
              <a:gd name="connsiteY670" fmla="*/ 1057573 h 1335540"/>
              <a:gd name="connsiteX671" fmla="*/ 334477 w 1036210"/>
              <a:gd name="connsiteY671" fmla="*/ 1056264 h 1335540"/>
              <a:gd name="connsiteX672" fmla="*/ 331933 w 1036210"/>
              <a:gd name="connsiteY672" fmla="*/ 1054954 h 1335540"/>
              <a:gd name="connsiteX673" fmla="*/ 329729 w 1036210"/>
              <a:gd name="connsiteY673" fmla="*/ 1053154 h 1335540"/>
              <a:gd name="connsiteX674" fmla="*/ 327525 w 1036210"/>
              <a:gd name="connsiteY674" fmla="*/ 1051355 h 1335540"/>
              <a:gd name="connsiteX675" fmla="*/ 325660 w 1036210"/>
              <a:gd name="connsiteY675" fmla="*/ 1049391 h 1335540"/>
              <a:gd name="connsiteX676" fmla="*/ 323965 w 1036210"/>
              <a:gd name="connsiteY676" fmla="*/ 1047100 h 1335540"/>
              <a:gd name="connsiteX677" fmla="*/ 322438 w 1036210"/>
              <a:gd name="connsiteY677" fmla="*/ 1044809 h 1335540"/>
              <a:gd name="connsiteX678" fmla="*/ 321082 w 1036210"/>
              <a:gd name="connsiteY678" fmla="*/ 1042354 h 1335540"/>
              <a:gd name="connsiteX679" fmla="*/ 320065 w 1036210"/>
              <a:gd name="connsiteY679" fmla="*/ 1039572 h 1335540"/>
              <a:gd name="connsiteX680" fmla="*/ 319386 w 1036210"/>
              <a:gd name="connsiteY680" fmla="*/ 1036954 h 1335540"/>
              <a:gd name="connsiteX681" fmla="*/ 318878 w 1036210"/>
              <a:gd name="connsiteY681" fmla="*/ 1034009 h 1335540"/>
              <a:gd name="connsiteX682" fmla="*/ 318708 w 1036210"/>
              <a:gd name="connsiteY682" fmla="*/ 1031063 h 1335540"/>
              <a:gd name="connsiteX683" fmla="*/ 318539 w 1036210"/>
              <a:gd name="connsiteY683" fmla="*/ 1023863 h 1335540"/>
              <a:gd name="connsiteX684" fmla="*/ 318369 w 1036210"/>
              <a:gd name="connsiteY684" fmla="*/ 1016499 h 1335540"/>
              <a:gd name="connsiteX685" fmla="*/ 318030 w 1036210"/>
              <a:gd name="connsiteY685" fmla="*/ 1009626 h 1335540"/>
              <a:gd name="connsiteX686" fmla="*/ 317521 w 1036210"/>
              <a:gd name="connsiteY686" fmla="*/ 1002754 h 1335540"/>
              <a:gd name="connsiteX687" fmla="*/ 317013 w 1036210"/>
              <a:gd name="connsiteY687" fmla="*/ 996208 h 1335540"/>
              <a:gd name="connsiteX688" fmla="*/ 316335 w 1036210"/>
              <a:gd name="connsiteY688" fmla="*/ 989663 h 1335540"/>
              <a:gd name="connsiteX689" fmla="*/ 315656 w 1036210"/>
              <a:gd name="connsiteY689" fmla="*/ 983281 h 1335540"/>
              <a:gd name="connsiteX690" fmla="*/ 314639 w 1036210"/>
              <a:gd name="connsiteY690" fmla="*/ 977226 h 1335540"/>
              <a:gd name="connsiteX691" fmla="*/ 313622 w 1036210"/>
              <a:gd name="connsiteY691" fmla="*/ 971172 h 1335540"/>
              <a:gd name="connsiteX692" fmla="*/ 312774 w 1036210"/>
              <a:gd name="connsiteY692" fmla="*/ 965281 h 1335540"/>
              <a:gd name="connsiteX693" fmla="*/ 311587 w 1036210"/>
              <a:gd name="connsiteY693" fmla="*/ 959553 h 1335540"/>
              <a:gd name="connsiteX694" fmla="*/ 310400 w 1036210"/>
              <a:gd name="connsiteY694" fmla="*/ 953826 h 1335540"/>
              <a:gd name="connsiteX695" fmla="*/ 309214 w 1036210"/>
              <a:gd name="connsiteY695" fmla="*/ 948426 h 1335540"/>
              <a:gd name="connsiteX696" fmla="*/ 307857 w 1036210"/>
              <a:gd name="connsiteY696" fmla="*/ 943026 h 1335540"/>
              <a:gd name="connsiteX697" fmla="*/ 304975 w 1036210"/>
              <a:gd name="connsiteY697" fmla="*/ 932717 h 1335540"/>
              <a:gd name="connsiteX698" fmla="*/ 301753 w 1036210"/>
              <a:gd name="connsiteY698" fmla="*/ 922898 h 1335540"/>
              <a:gd name="connsiteX699" fmla="*/ 298363 w 1036210"/>
              <a:gd name="connsiteY699" fmla="*/ 913407 h 1335540"/>
              <a:gd name="connsiteX700" fmla="*/ 294632 w 1036210"/>
              <a:gd name="connsiteY700" fmla="*/ 904407 h 1335540"/>
              <a:gd name="connsiteX701" fmla="*/ 290902 w 1036210"/>
              <a:gd name="connsiteY701" fmla="*/ 895734 h 1335540"/>
              <a:gd name="connsiteX702" fmla="*/ 286833 w 1036210"/>
              <a:gd name="connsiteY702" fmla="*/ 887553 h 1335540"/>
              <a:gd name="connsiteX703" fmla="*/ 282425 w 1036210"/>
              <a:gd name="connsiteY703" fmla="*/ 879698 h 1335540"/>
              <a:gd name="connsiteX704" fmla="*/ 278186 w 1036210"/>
              <a:gd name="connsiteY704" fmla="*/ 872007 h 1335540"/>
              <a:gd name="connsiteX705" fmla="*/ 273608 w 1036210"/>
              <a:gd name="connsiteY705" fmla="*/ 864480 h 1335540"/>
              <a:gd name="connsiteX706" fmla="*/ 268861 w 1036210"/>
              <a:gd name="connsiteY706" fmla="*/ 857443 h 1335540"/>
              <a:gd name="connsiteX707" fmla="*/ 264114 w 1036210"/>
              <a:gd name="connsiteY707" fmla="*/ 850570 h 1335540"/>
              <a:gd name="connsiteX708" fmla="*/ 259535 w 1036210"/>
              <a:gd name="connsiteY708" fmla="*/ 843697 h 1335540"/>
              <a:gd name="connsiteX709" fmla="*/ 254619 w 1036210"/>
              <a:gd name="connsiteY709" fmla="*/ 837152 h 1335540"/>
              <a:gd name="connsiteX710" fmla="*/ 244785 w 1036210"/>
              <a:gd name="connsiteY710" fmla="*/ 824224 h 1335540"/>
              <a:gd name="connsiteX711" fmla="*/ 234951 w 1036210"/>
              <a:gd name="connsiteY711" fmla="*/ 811624 h 1335540"/>
              <a:gd name="connsiteX712" fmla="*/ 225286 w 1036210"/>
              <a:gd name="connsiteY712" fmla="*/ 798860 h 1335540"/>
              <a:gd name="connsiteX713" fmla="*/ 220709 w 1036210"/>
              <a:gd name="connsiteY713" fmla="*/ 792479 h 1335540"/>
              <a:gd name="connsiteX714" fmla="*/ 216131 w 1036210"/>
              <a:gd name="connsiteY714" fmla="*/ 785933 h 1335540"/>
              <a:gd name="connsiteX715" fmla="*/ 211722 w 1036210"/>
              <a:gd name="connsiteY715" fmla="*/ 779387 h 1335540"/>
              <a:gd name="connsiteX716" fmla="*/ 207314 w 1036210"/>
              <a:gd name="connsiteY716" fmla="*/ 772678 h 1335540"/>
              <a:gd name="connsiteX717" fmla="*/ 203415 w 1036210"/>
              <a:gd name="connsiteY717" fmla="*/ 765642 h 1335540"/>
              <a:gd name="connsiteX718" fmla="*/ 199346 w 1036210"/>
              <a:gd name="connsiteY718" fmla="*/ 758606 h 1335540"/>
              <a:gd name="connsiteX719" fmla="*/ 199176 w 1036210"/>
              <a:gd name="connsiteY719" fmla="*/ 758278 h 1335540"/>
              <a:gd name="connsiteX720" fmla="*/ 199006 w 1036210"/>
              <a:gd name="connsiteY720" fmla="*/ 758115 h 1335540"/>
              <a:gd name="connsiteX721" fmla="*/ 199176 w 1036210"/>
              <a:gd name="connsiteY721" fmla="*/ 758115 h 1335540"/>
              <a:gd name="connsiteX722" fmla="*/ 199176 w 1036210"/>
              <a:gd name="connsiteY722" fmla="*/ 757951 h 1335540"/>
              <a:gd name="connsiteX723" fmla="*/ 199006 w 1036210"/>
              <a:gd name="connsiteY723" fmla="*/ 757787 h 1335540"/>
              <a:gd name="connsiteX724" fmla="*/ 192902 w 1036210"/>
              <a:gd name="connsiteY724" fmla="*/ 747806 h 1335540"/>
              <a:gd name="connsiteX725" fmla="*/ 187307 w 1036210"/>
              <a:gd name="connsiteY725" fmla="*/ 737496 h 1335540"/>
              <a:gd name="connsiteX726" fmla="*/ 181882 w 1036210"/>
              <a:gd name="connsiteY726" fmla="*/ 727187 h 1335540"/>
              <a:gd name="connsiteX727" fmla="*/ 176796 w 1036210"/>
              <a:gd name="connsiteY727" fmla="*/ 716550 h 1335540"/>
              <a:gd name="connsiteX728" fmla="*/ 172387 w 1036210"/>
              <a:gd name="connsiteY728" fmla="*/ 705750 h 1335540"/>
              <a:gd name="connsiteX729" fmla="*/ 167979 w 1036210"/>
              <a:gd name="connsiteY729" fmla="*/ 694786 h 1335540"/>
              <a:gd name="connsiteX730" fmla="*/ 164079 w 1036210"/>
              <a:gd name="connsiteY730" fmla="*/ 683659 h 1335540"/>
              <a:gd name="connsiteX731" fmla="*/ 160688 w 1036210"/>
              <a:gd name="connsiteY731" fmla="*/ 672532 h 1335540"/>
              <a:gd name="connsiteX732" fmla="*/ 158993 w 1036210"/>
              <a:gd name="connsiteY732" fmla="*/ 666804 h 1335540"/>
              <a:gd name="connsiteX733" fmla="*/ 157467 w 1036210"/>
              <a:gd name="connsiteY733" fmla="*/ 661077 h 1335540"/>
              <a:gd name="connsiteX734" fmla="*/ 156110 w 1036210"/>
              <a:gd name="connsiteY734" fmla="*/ 655350 h 1335540"/>
              <a:gd name="connsiteX735" fmla="*/ 154754 w 1036210"/>
              <a:gd name="connsiteY735" fmla="*/ 649459 h 1335540"/>
              <a:gd name="connsiteX736" fmla="*/ 153567 w 1036210"/>
              <a:gd name="connsiteY736" fmla="*/ 643568 h 1335540"/>
              <a:gd name="connsiteX737" fmla="*/ 152550 w 1036210"/>
              <a:gd name="connsiteY737" fmla="*/ 637677 h 1335540"/>
              <a:gd name="connsiteX738" fmla="*/ 151363 w 1036210"/>
              <a:gd name="connsiteY738" fmla="*/ 631786 h 1335540"/>
              <a:gd name="connsiteX739" fmla="*/ 150515 w 1036210"/>
              <a:gd name="connsiteY739" fmla="*/ 625895 h 1335540"/>
              <a:gd name="connsiteX740" fmla="*/ 149667 w 1036210"/>
              <a:gd name="connsiteY740" fmla="*/ 619840 h 1335540"/>
              <a:gd name="connsiteX741" fmla="*/ 148989 w 1036210"/>
              <a:gd name="connsiteY741" fmla="*/ 613949 h 1335540"/>
              <a:gd name="connsiteX742" fmla="*/ 148311 w 1036210"/>
              <a:gd name="connsiteY742" fmla="*/ 607895 h 1335540"/>
              <a:gd name="connsiteX743" fmla="*/ 147972 w 1036210"/>
              <a:gd name="connsiteY743" fmla="*/ 601676 h 1335540"/>
              <a:gd name="connsiteX744" fmla="*/ 147463 w 1036210"/>
              <a:gd name="connsiteY744" fmla="*/ 595622 h 1335540"/>
              <a:gd name="connsiteX745" fmla="*/ 147294 w 1036210"/>
              <a:gd name="connsiteY745" fmla="*/ 589567 h 1335540"/>
              <a:gd name="connsiteX746" fmla="*/ 147124 w 1036210"/>
              <a:gd name="connsiteY746" fmla="*/ 583349 h 1335540"/>
              <a:gd name="connsiteX747" fmla="*/ 147124 w 1036210"/>
              <a:gd name="connsiteY747" fmla="*/ 577131 h 1335540"/>
              <a:gd name="connsiteX748" fmla="*/ 147124 w 1036210"/>
              <a:gd name="connsiteY748" fmla="*/ 568130 h 1335540"/>
              <a:gd name="connsiteX749" fmla="*/ 147463 w 1036210"/>
              <a:gd name="connsiteY749" fmla="*/ 559130 h 1335540"/>
              <a:gd name="connsiteX750" fmla="*/ 148141 w 1036210"/>
              <a:gd name="connsiteY750" fmla="*/ 550130 h 1335540"/>
              <a:gd name="connsiteX751" fmla="*/ 148820 w 1036210"/>
              <a:gd name="connsiteY751" fmla="*/ 541457 h 1335540"/>
              <a:gd name="connsiteX752" fmla="*/ 149837 w 1036210"/>
              <a:gd name="connsiteY752" fmla="*/ 532457 h 1335540"/>
              <a:gd name="connsiteX753" fmla="*/ 151193 w 1036210"/>
              <a:gd name="connsiteY753" fmla="*/ 523948 h 1335540"/>
              <a:gd name="connsiteX754" fmla="*/ 152719 w 1036210"/>
              <a:gd name="connsiteY754" fmla="*/ 515275 h 1335540"/>
              <a:gd name="connsiteX755" fmla="*/ 154415 w 1036210"/>
              <a:gd name="connsiteY755" fmla="*/ 506603 h 1335540"/>
              <a:gd name="connsiteX756" fmla="*/ 156280 w 1036210"/>
              <a:gd name="connsiteY756" fmla="*/ 498093 h 1335540"/>
              <a:gd name="connsiteX757" fmla="*/ 158484 w 1036210"/>
              <a:gd name="connsiteY757" fmla="*/ 489584 h 1335540"/>
              <a:gd name="connsiteX758" fmla="*/ 160858 w 1036210"/>
              <a:gd name="connsiteY758" fmla="*/ 481402 h 1335540"/>
              <a:gd name="connsiteX759" fmla="*/ 163232 w 1036210"/>
              <a:gd name="connsiteY759" fmla="*/ 473220 h 1335540"/>
              <a:gd name="connsiteX760" fmla="*/ 166114 w 1036210"/>
              <a:gd name="connsiteY760" fmla="*/ 464875 h 1335540"/>
              <a:gd name="connsiteX761" fmla="*/ 168996 w 1036210"/>
              <a:gd name="connsiteY761" fmla="*/ 456857 h 1335540"/>
              <a:gd name="connsiteX762" fmla="*/ 172218 w 1036210"/>
              <a:gd name="connsiteY762" fmla="*/ 448838 h 1335540"/>
              <a:gd name="connsiteX763" fmla="*/ 175439 w 1036210"/>
              <a:gd name="connsiteY763" fmla="*/ 440820 h 1335540"/>
              <a:gd name="connsiteX764" fmla="*/ 179000 w 1036210"/>
              <a:gd name="connsiteY764" fmla="*/ 433129 h 1335540"/>
              <a:gd name="connsiteX765" fmla="*/ 182730 w 1036210"/>
              <a:gd name="connsiteY765" fmla="*/ 425438 h 1335540"/>
              <a:gd name="connsiteX766" fmla="*/ 186629 w 1036210"/>
              <a:gd name="connsiteY766" fmla="*/ 417911 h 1335540"/>
              <a:gd name="connsiteX767" fmla="*/ 190868 w 1036210"/>
              <a:gd name="connsiteY767" fmla="*/ 410383 h 1335540"/>
              <a:gd name="connsiteX768" fmla="*/ 194937 w 1036210"/>
              <a:gd name="connsiteY768" fmla="*/ 403020 h 1335540"/>
              <a:gd name="connsiteX769" fmla="*/ 199515 w 1036210"/>
              <a:gd name="connsiteY769" fmla="*/ 395656 h 1335540"/>
              <a:gd name="connsiteX770" fmla="*/ 204093 w 1036210"/>
              <a:gd name="connsiteY770" fmla="*/ 388619 h 1335540"/>
              <a:gd name="connsiteX771" fmla="*/ 209010 w 1036210"/>
              <a:gd name="connsiteY771" fmla="*/ 381583 h 1335540"/>
              <a:gd name="connsiteX772" fmla="*/ 213757 w 1036210"/>
              <a:gd name="connsiteY772" fmla="*/ 374547 h 1335540"/>
              <a:gd name="connsiteX773" fmla="*/ 219013 w 1036210"/>
              <a:gd name="connsiteY773" fmla="*/ 367674 h 1335540"/>
              <a:gd name="connsiteX774" fmla="*/ 224269 w 1036210"/>
              <a:gd name="connsiteY774" fmla="*/ 361128 h 1335540"/>
              <a:gd name="connsiteX775" fmla="*/ 229865 w 1036210"/>
              <a:gd name="connsiteY775" fmla="*/ 354582 h 1335540"/>
              <a:gd name="connsiteX776" fmla="*/ 235460 w 1036210"/>
              <a:gd name="connsiteY776" fmla="*/ 348201 h 1335540"/>
              <a:gd name="connsiteX777" fmla="*/ 241224 w 1036210"/>
              <a:gd name="connsiteY777" fmla="*/ 341819 h 1335540"/>
              <a:gd name="connsiteX778" fmla="*/ 247158 w 1036210"/>
              <a:gd name="connsiteY778" fmla="*/ 335764 h 1335540"/>
              <a:gd name="connsiteX779" fmla="*/ 253262 w 1036210"/>
              <a:gd name="connsiteY779" fmla="*/ 329710 h 1335540"/>
              <a:gd name="connsiteX780" fmla="*/ 259535 w 1036210"/>
              <a:gd name="connsiteY780" fmla="*/ 323818 h 1335540"/>
              <a:gd name="connsiteX781" fmla="*/ 265809 w 1036210"/>
              <a:gd name="connsiteY781" fmla="*/ 318091 h 1335540"/>
              <a:gd name="connsiteX782" fmla="*/ 272421 w 1036210"/>
              <a:gd name="connsiteY782" fmla="*/ 312528 h 1335540"/>
              <a:gd name="connsiteX783" fmla="*/ 279034 w 1036210"/>
              <a:gd name="connsiteY783" fmla="*/ 307127 h 1335540"/>
              <a:gd name="connsiteX784" fmla="*/ 285816 w 1036210"/>
              <a:gd name="connsiteY784" fmla="*/ 301727 h 1335540"/>
              <a:gd name="connsiteX785" fmla="*/ 292598 w 1036210"/>
              <a:gd name="connsiteY785" fmla="*/ 296818 h 1335540"/>
              <a:gd name="connsiteX786" fmla="*/ 299719 w 1036210"/>
              <a:gd name="connsiteY786" fmla="*/ 291745 h 1335540"/>
              <a:gd name="connsiteX787" fmla="*/ 306840 w 1036210"/>
              <a:gd name="connsiteY787" fmla="*/ 287000 h 1335540"/>
              <a:gd name="connsiteX788" fmla="*/ 314131 w 1036210"/>
              <a:gd name="connsiteY788" fmla="*/ 282255 h 1335540"/>
              <a:gd name="connsiteX789" fmla="*/ 321591 w 1036210"/>
              <a:gd name="connsiteY789" fmla="*/ 277836 h 1335540"/>
              <a:gd name="connsiteX790" fmla="*/ 329220 w 1036210"/>
              <a:gd name="connsiteY790" fmla="*/ 273582 h 1335540"/>
              <a:gd name="connsiteX791" fmla="*/ 336850 w 1036210"/>
              <a:gd name="connsiteY791" fmla="*/ 269491 h 1335540"/>
              <a:gd name="connsiteX792" fmla="*/ 344480 w 1036210"/>
              <a:gd name="connsiteY792" fmla="*/ 265400 h 1335540"/>
              <a:gd name="connsiteX793" fmla="*/ 352280 w 1036210"/>
              <a:gd name="connsiteY793" fmla="*/ 261799 h 1335540"/>
              <a:gd name="connsiteX794" fmla="*/ 360418 w 1036210"/>
              <a:gd name="connsiteY794" fmla="*/ 258036 h 1335540"/>
              <a:gd name="connsiteX795" fmla="*/ 368556 w 1036210"/>
              <a:gd name="connsiteY795" fmla="*/ 254763 h 1335540"/>
              <a:gd name="connsiteX796" fmla="*/ 376695 w 1036210"/>
              <a:gd name="connsiteY796" fmla="*/ 251490 h 1335540"/>
              <a:gd name="connsiteX797" fmla="*/ 385002 w 1036210"/>
              <a:gd name="connsiteY797" fmla="*/ 248545 h 1335540"/>
              <a:gd name="connsiteX798" fmla="*/ 393310 w 1036210"/>
              <a:gd name="connsiteY798" fmla="*/ 245600 h 1335540"/>
              <a:gd name="connsiteX799" fmla="*/ 401788 w 1036210"/>
              <a:gd name="connsiteY799" fmla="*/ 242981 h 1335540"/>
              <a:gd name="connsiteX800" fmla="*/ 410435 w 1036210"/>
              <a:gd name="connsiteY800" fmla="*/ 240363 h 1335540"/>
              <a:gd name="connsiteX801" fmla="*/ 418913 w 1036210"/>
              <a:gd name="connsiteY801" fmla="*/ 238236 h 1335540"/>
              <a:gd name="connsiteX802" fmla="*/ 427729 w 1036210"/>
              <a:gd name="connsiteY802" fmla="*/ 236272 h 1335540"/>
              <a:gd name="connsiteX803" fmla="*/ 436546 w 1036210"/>
              <a:gd name="connsiteY803" fmla="*/ 234308 h 1335540"/>
              <a:gd name="connsiteX804" fmla="*/ 445362 w 1036210"/>
              <a:gd name="connsiteY804" fmla="*/ 232672 h 1335540"/>
              <a:gd name="connsiteX805" fmla="*/ 454518 w 1036210"/>
              <a:gd name="connsiteY805" fmla="*/ 231199 h 1335540"/>
              <a:gd name="connsiteX806" fmla="*/ 463504 w 1036210"/>
              <a:gd name="connsiteY806" fmla="*/ 229890 h 1335540"/>
              <a:gd name="connsiteX807" fmla="*/ 472660 w 1036210"/>
              <a:gd name="connsiteY807" fmla="*/ 228908 h 1335540"/>
              <a:gd name="connsiteX808" fmla="*/ 481646 w 1036210"/>
              <a:gd name="connsiteY808" fmla="*/ 228254 h 1335540"/>
              <a:gd name="connsiteX809" fmla="*/ 490971 w 1036210"/>
              <a:gd name="connsiteY809" fmla="*/ 227599 h 1335540"/>
              <a:gd name="connsiteX810" fmla="*/ 500296 w 1036210"/>
              <a:gd name="connsiteY810" fmla="*/ 227272 h 1335540"/>
              <a:gd name="connsiteX811" fmla="*/ 484237 w 1036210"/>
              <a:gd name="connsiteY811" fmla="*/ 0 h 1335540"/>
              <a:gd name="connsiteX812" fmla="*/ 530988 w 1036210"/>
              <a:gd name="connsiteY812" fmla="*/ 0 h 1335540"/>
              <a:gd name="connsiteX813" fmla="*/ 530988 w 1036210"/>
              <a:gd name="connsiteY813" fmla="*/ 117095 h 1335540"/>
              <a:gd name="connsiteX814" fmla="*/ 484237 w 1036210"/>
              <a:gd name="connsiteY814" fmla="*/ 117095 h 133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</a:cxnLst>
            <a:rect l="l" t="t" r="r" b="b"/>
            <a:pathLst>
              <a:path w="1036210" h="1335540">
                <a:moveTo>
                  <a:pt x="409742" y="1266007"/>
                </a:moveTo>
                <a:lnTo>
                  <a:pt x="609670" y="1266007"/>
                </a:lnTo>
                <a:lnTo>
                  <a:pt x="609670" y="1269632"/>
                </a:lnTo>
                <a:lnTo>
                  <a:pt x="609160" y="1273093"/>
                </a:lnTo>
                <a:lnTo>
                  <a:pt x="608651" y="1276553"/>
                </a:lnTo>
                <a:lnTo>
                  <a:pt x="607800" y="1280013"/>
                </a:lnTo>
                <a:lnTo>
                  <a:pt x="606610" y="1283473"/>
                </a:lnTo>
                <a:lnTo>
                  <a:pt x="605420" y="1286769"/>
                </a:lnTo>
                <a:lnTo>
                  <a:pt x="603720" y="1290064"/>
                </a:lnTo>
                <a:lnTo>
                  <a:pt x="601850" y="1293029"/>
                </a:lnTo>
                <a:lnTo>
                  <a:pt x="599980" y="1296325"/>
                </a:lnTo>
                <a:lnTo>
                  <a:pt x="597600" y="1299126"/>
                </a:lnTo>
                <a:lnTo>
                  <a:pt x="595220" y="1302092"/>
                </a:lnTo>
                <a:lnTo>
                  <a:pt x="592670" y="1304893"/>
                </a:lnTo>
                <a:lnTo>
                  <a:pt x="589950" y="1307694"/>
                </a:lnTo>
                <a:lnTo>
                  <a:pt x="587059" y="1310330"/>
                </a:lnTo>
                <a:lnTo>
                  <a:pt x="583829" y="1312802"/>
                </a:lnTo>
                <a:lnTo>
                  <a:pt x="580599" y="1315274"/>
                </a:lnTo>
                <a:lnTo>
                  <a:pt x="577029" y="1317580"/>
                </a:lnTo>
                <a:lnTo>
                  <a:pt x="573459" y="1319722"/>
                </a:lnTo>
                <a:lnTo>
                  <a:pt x="569549" y="1321864"/>
                </a:lnTo>
                <a:lnTo>
                  <a:pt x="565639" y="1323677"/>
                </a:lnTo>
                <a:lnTo>
                  <a:pt x="561729" y="1325654"/>
                </a:lnTo>
                <a:lnTo>
                  <a:pt x="557478" y="1327302"/>
                </a:lnTo>
                <a:lnTo>
                  <a:pt x="553058" y="1328785"/>
                </a:lnTo>
                <a:lnTo>
                  <a:pt x="548638" y="1330103"/>
                </a:lnTo>
                <a:lnTo>
                  <a:pt x="544048" y="1331256"/>
                </a:lnTo>
                <a:lnTo>
                  <a:pt x="539458" y="1332574"/>
                </a:lnTo>
                <a:lnTo>
                  <a:pt x="534697" y="1333398"/>
                </a:lnTo>
                <a:lnTo>
                  <a:pt x="529937" y="1334222"/>
                </a:lnTo>
                <a:lnTo>
                  <a:pt x="525007" y="1334881"/>
                </a:lnTo>
                <a:lnTo>
                  <a:pt x="519907" y="1335211"/>
                </a:lnTo>
                <a:lnTo>
                  <a:pt x="514806" y="1335540"/>
                </a:lnTo>
                <a:lnTo>
                  <a:pt x="509876" y="1335540"/>
                </a:lnTo>
                <a:lnTo>
                  <a:pt x="504606" y="1335540"/>
                </a:lnTo>
                <a:lnTo>
                  <a:pt x="499506" y="1335211"/>
                </a:lnTo>
                <a:lnTo>
                  <a:pt x="494406" y="1334881"/>
                </a:lnTo>
                <a:lnTo>
                  <a:pt x="489475" y="1334222"/>
                </a:lnTo>
                <a:lnTo>
                  <a:pt x="484715" y="1333398"/>
                </a:lnTo>
                <a:lnTo>
                  <a:pt x="479955" y="1332574"/>
                </a:lnTo>
                <a:lnTo>
                  <a:pt x="475365" y="1331256"/>
                </a:lnTo>
                <a:lnTo>
                  <a:pt x="470774" y="1330103"/>
                </a:lnTo>
                <a:lnTo>
                  <a:pt x="466354" y="1328785"/>
                </a:lnTo>
                <a:lnTo>
                  <a:pt x="462104" y="1327302"/>
                </a:lnTo>
                <a:lnTo>
                  <a:pt x="457854" y="1325654"/>
                </a:lnTo>
                <a:lnTo>
                  <a:pt x="453774" y="1323677"/>
                </a:lnTo>
                <a:lnTo>
                  <a:pt x="449864" y="1321864"/>
                </a:lnTo>
                <a:lnTo>
                  <a:pt x="445954" y="1319722"/>
                </a:lnTo>
                <a:lnTo>
                  <a:pt x="442383" y="1317580"/>
                </a:lnTo>
                <a:lnTo>
                  <a:pt x="438983" y="1315274"/>
                </a:lnTo>
                <a:lnTo>
                  <a:pt x="435753" y="1312802"/>
                </a:lnTo>
                <a:lnTo>
                  <a:pt x="432523" y="1310330"/>
                </a:lnTo>
                <a:lnTo>
                  <a:pt x="429633" y="1307694"/>
                </a:lnTo>
                <a:lnTo>
                  <a:pt x="426743" y="1304893"/>
                </a:lnTo>
                <a:lnTo>
                  <a:pt x="424192" y="1302092"/>
                </a:lnTo>
                <a:lnTo>
                  <a:pt x="421812" y="1299126"/>
                </a:lnTo>
                <a:lnTo>
                  <a:pt x="419432" y="1296325"/>
                </a:lnTo>
                <a:lnTo>
                  <a:pt x="417562" y="1293029"/>
                </a:lnTo>
                <a:lnTo>
                  <a:pt x="415862" y="1290064"/>
                </a:lnTo>
                <a:lnTo>
                  <a:pt x="414162" y="1286769"/>
                </a:lnTo>
                <a:lnTo>
                  <a:pt x="412802" y="1283473"/>
                </a:lnTo>
                <a:lnTo>
                  <a:pt x="411612" y="1280013"/>
                </a:lnTo>
                <a:lnTo>
                  <a:pt x="410762" y="1276553"/>
                </a:lnTo>
                <a:lnTo>
                  <a:pt x="410252" y="1273093"/>
                </a:lnTo>
                <a:lnTo>
                  <a:pt x="409912" y="1269632"/>
                </a:lnTo>
                <a:close/>
                <a:moveTo>
                  <a:pt x="376299" y="1180932"/>
                </a:moveTo>
                <a:lnTo>
                  <a:pt x="643113" y="1180932"/>
                </a:lnTo>
                <a:lnTo>
                  <a:pt x="646326" y="1181097"/>
                </a:lnTo>
                <a:lnTo>
                  <a:pt x="649539" y="1181592"/>
                </a:lnTo>
                <a:lnTo>
                  <a:pt x="652582" y="1182251"/>
                </a:lnTo>
                <a:lnTo>
                  <a:pt x="655456" y="1183406"/>
                </a:lnTo>
                <a:lnTo>
                  <a:pt x="658162" y="1184560"/>
                </a:lnTo>
                <a:lnTo>
                  <a:pt x="661036" y="1186209"/>
                </a:lnTo>
                <a:lnTo>
                  <a:pt x="663403" y="1188023"/>
                </a:lnTo>
                <a:lnTo>
                  <a:pt x="665601" y="1190002"/>
                </a:lnTo>
                <a:lnTo>
                  <a:pt x="667799" y="1192311"/>
                </a:lnTo>
                <a:lnTo>
                  <a:pt x="669490" y="1194619"/>
                </a:lnTo>
                <a:lnTo>
                  <a:pt x="671012" y="1197093"/>
                </a:lnTo>
                <a:lnTo>
                  <a:pt x="672365" y="1199897"/>
                </a:lnTo>
                <a:lnTo>
                  <a:pt x="673548" y="1202700"/>
                </a:lnTo>
                <a:lnTo>
                  <a:pt x="674394" y="1205668"/>
                </a:lnTo>
                <a:lnTo>
                  <a:pt x="674732" y="1208801"/>
                </a:lnTo>
                <a:lnTo>
                  <a:pt x="674901" y="1211935"/>
                </a:lnTo>
                <a:lnTo>
                  <a:pt x="674732" y="1215068"/>
                </a:lnTo>
                <a:lnTo>
                  <a:pt x="674394" y="1218201"/>
                </a:lnTo>
                <a:lnTo>
                  <a:pt x="673548" y="1221169"/>
                </a:lnTo>
                <a:lnTo>
                  <a:pt x="672365" y="1224138"/>
                </a:lnTo>
                <a:lnTo>
                  <a:pt x="671012" y="1226776"/>
                </a:lnTo>
                <a:lnTo>
                  <a:pt x="669490" y="1229415"/>
                </a:lnTo>
                <a:lnTo>
                  <a:pt x="667799" y="1231724"/>
                </a:lnTo>
                <a:lnTo>
                  <a:pt x="665601" y="1233867"/>
                </a:lnTo>
                <a:lnTo>
                  <a:pt x="663403" y="1236012"/>
                </a:lnTo>
                <a:lnTo>
                  <a:pt x="661036" y="1237660"/>
                </a:lnTo>
                <a:lnTo>
                  <a:pt x="658162" y="1239144"/>
                </a:lnTo>
                <a:lnTo>
                  <a:pt x="655456" y="1240464"/>
                </a:lnTo>
                <a:lnTo>
                  <a:pt x="652582" y="1241618"/>
                </a:lnTo>
                <a:lnTo>
                  <a:pt x="649539" y="1242443"/>
                </a:lnTo>
                <a:lnTo>
                  <a:pt x="646326" y="1242938"/>
                </a:lnTo>
                <a:lnTo>
                  <a:pt x="643113" y="1243102"/>
                </a:lnTo>
                <a:lnTo>
                  <a:pt x="376299" y="1243102"/>
                </a:lnTo>
                <a:lnTo>
                  <a:pt x="373086" y="1242938"/>
                </a:lnTo>
                <a:lnTo>
                  <a:pt x="369873" y="1242443"/>
                </a:lnTo>
                <a:lnTo>
                  <a:pt x="366830" y="1241618"/>
                </a:lnTo>
                <a:lnTo>
                  <a:pt x="363956" y="1240464"/>
                </a:lnTo>
                <a:lnTo>
                  <a:pt x="361250" y="1239144"/>
                </a:lnTo>
                <a:lnTo>
                  <a:pt x="358544" y="1237660"/>
                </a:lnTo>
                <a:lnTo>
                  <a:pt x="356009" y="1236012"/>
                </a:lnTo>
                <a:lnTo>
                  <a:pt x="353811" y="1233867"/>
                </a:lnTo>
                <a:lnTo>
                  <a:pt x="351781" y="1231724"/>
                </a:lnTo>
                <a:lnTo>
                  <a:pt x="349921" y="1229415"/>
                </a:lnTo>
                <a:lnTo>
                  <a:pt x="348399" y="1226776"/>
                </a:lnTo>
                <a:lnTo>
                  <a:pt x="346878" y="1224138"/>
                </a:lnTo>
                <a:lnTo>
                  <a:pt x="345864" y="1221169"/>
                </a:lnTo>
                <a:lnTo>
                  <a:pt x="345018" y="1218201"/>
                </a:lnTo>
                <a:lnTo>
                  <a:pt x="344680" y="1215068"/>
                </a:lnTo>
                <a:lnTo>
                  <a:pt x="344511" y="1211935"/>
                </a:lnTo>
                <a:lnTo>
                  <a:pt x="344680" y="1208801"/>
                </a:lnTo>
                <a:lnTo>
                  <a:pt x="345018" y="1205668"/>
                </a:lnTo>
                <a:lnTo>
                  <a:pt x="345864" y="1202700"/>
                </a:lnTo>
                <a:lnTo>
                  <a:pt x="346878" y="1199897"/>
                </a:lnTo>
                <a:lnTo>
                  <a:pt x="348399" y="1197093"/>
                </a:lnTo>
                <a:lnTo>
                  <a:pt x="349921" y="1194619"/>
                </a:lnTo>
                <a:lnTo>
                  <a:pt x="351781" y="1192311"/>
                </a:lnTo>
                <a:lnTo>
                  <a:pt x="353811" y="1190002"/>
                </a:lnTo>
                <a:lnTo>
                  <a:pt x="356009" y="1188023"/>
                </a:lnTo>
                <a:lnTo>
                  <a:pt x="358544" y="1186209"/>
                </a:lnTo>
                <a:lnTo>
                  <a:pt x="361250" y="1184560"/>
                </a:lnTo>
                <a:lnTo>
                  <a:pt x="363956" y="1183406"/>
                </a:lnTo>
                <a:lnTo>
                  <a:pt x="366830" y="1182251"/>
                </a:lnTo>
                <a:lnTo>
                  <a:pt x="369873" y="1181592"/>
                </a:lnTo>
                <a:lnTo>
                  <a:pt x="373086" y="1181097"/>
                </a:lnTo>
                <a:close/>
                <a:moveTo>
                  <a:pt x="376299" y="1099129"/>
                </a:moveTo>
                <a:lnTo>
                  <a:pt x="643113" y="1099129"/>
                </a:lnTo>
                <a:lnTo>
                  <a:pt x="646326" y="1099294"/>
                </a:lnTo>
                <a:lnTo>
                  <a:pt x="649539" y="1099625"/>
                </a:lnTo>
                <a:lnTo>
                  <a:pt x="652582" y="1100452"/>
                </a:lnTo>
                <a:lnTo>
                  <a:pt x="655456" y="1101609"/>
                </a:lnTo>
                <a:lnTo>
                  <a:pt x="658162" y="1102932"/>
                </a:lnTo>
                <a:lnTo>
                  <a:pt x="661036" y="1104420"/>
                </a:lnTo>
                <a:lnTo>
                  <a:pt x="663403" y="1106239"/>
                </a:lnTo>
                <a:lnTo>
                  <a:pt x="665601" y="1108223"/>
                </a:lnTo>
                <a:lnTo>
                  <a:pt x="667799" y="1110373"/>
                </a:lnTo>
                <a:lnTo>
                  <a:pt x="669490" y="1112853"/>
                </a:lnTo>
                <a:lnTo>
                  <a:pt x="671012" y="1115498"/>
                </a:lnTo>
                <a:lnTo>
                  <a:pt x="672365" y="1118144"/>
                </a:lnTo>
                <a:lnTo>
                  <a:pt x="673548" y="1120955"/>
                </a:lnTo>
                <a:lnTo>
                  <a:pt x="674394" y="1123931"/>
                </a:lnTo>
                <a:lnTo>
                  <a:pt x="674732" y="1127072"/>
                </a:lnTo>
                <a:lnTo>
                  <a:pt x="674901" y="1130214"/>
                </a:lnTo>
                <a:lnTo>
                  <a:pt x="674732" y="1133521"/>
                </a:lnTo>
                <a:lnTo>
                  <a:pt x="674394" y="1136497"/>
                </a:lnTo>
                <a:lnTo>
                  <a:pt x="673548" y="1139474"/>
                </a:lnTo>
                <a:lnTo>
                  <a:pt x="672365" y="1142284"/>
                </a:lnTo>
                <a:lnTo>
                  <a:pt x="671012" y="1145095"/>
                </a:lnTo>
                <a:lnTo>
                  <a:pt x="669490" y="1147576"/>
                </a:lnTo>
                <a:lnTo>
                  <a:pt x="667799" y="1150221"/>
                </a:lnTo>
                <a:lnTo>
                  <a:pt x="665601" y="1152371"/>
                </a:lnTo>
                <a:lnTo>
                  <a:pt x="663403" y="1154189"/>
                </a:lnTo>
                <a:lnTo>
                  <a:pt x="661036" y="1156008"/>
                </a:lnTo>
                <a:lnTo>
                  <a:pt x="658162" y="1157662"/>
                </a:lnTo>
                <a:lnTo>
                  <a:pt x="655456" y="1158985"/>
                </a:lnTo>
                <a:lnTo>
                  <a:pt x="652582" y="1159977"/>
                </a:lnTo>
                <a:lnTo>
                  <a:pt x="649539" y="1160638"/>
                </a:lnTo>
                <a:lnTo>
                  <a:pt x="646326" y="1161134"/>
                </a:lnTo>
                <a:lnTo>
                  <a:pt x="643113" y="1161299"/>
                </a:lnTo>
                <a:lnTo>
                  <a:pt x="376299" y="1161299"/>
                </a:lnTo>
                <a:lnTo>
                  <a:pt x="373086" y="1161134"/>
                </a:lnTo>
                <a:lnTo>
                  <a:pt x="369873" y="1160638"/>
                </a:lnTo>
                <a:lnTo>
                  <a:pt x="366830" y="1159977"/>
                </a:lnTo>
                <a:lnTo>
                  <a:pt x="363956" y="1158985"/>
                </a:lnTo>
                <a:lnTo>
                  <a:pt x="361250" y="1157662"/>
                </a:lnTo>
                <a:lnTo>
                  <a:pt x="358544" y="1156008"/>
                </a:lnTo>
                <a:lnTo>
                  <a:pt x="356009" y="1154189"/>
                </a:lnTo>
                <a:lnTo>
                  <a:pt x="353811" y="1152371"/>
                </a:lnTo>
                <a:lnTo>
                  <a:pt x="351781" y="1150221"/>
                </a:lnTo>
                <a:lnTo>
                  <a:pt x="349921" y="1147576"/>
                </a:lnTo>
                <a:lnTo>
                  <a:pt x="348399" y="1145095"/>
                </a:lnTo>
                <a:lnTo>
                  <a:pt x="346878" y="1142284"/>
                </a:lnTo>
                <a:lnTo>
                  <a:pt x="345864" y="1139474"/>
                </a:lnTo>
                <a:lnTo>
                  <a:pt x="345018" y="1136497"/>
                </a:lnTo>
                <a:lnTo>
                  <a:pt x="344680" y="1133521"/>
                </a:lnTo>
                <a:lnTo>
                  <a:pt x="344511" y="1130214"/>
                </a:lnTo>
                <a:lnTo>
                  <a:pt x="344680" y="1127072"/>
                </a:lnTo>
                <a:lnTo>
                  <a:pt x="345018" y="1123931"/>
                </a:lnTo>
                <a:lnTo>
                  <a:pt x="345864" y="1120955"/>
                </a:lnTo>
                <a:lnTo>
                  <a:pt x="346878" y="1118144"/>
                </a:lnTo>
                <a:lnTo>
                  <a:pt x="348399" y="1115498"/>
                </a:lnTo>
                <a:lnTo>
                  <a:pt x="349921" y="1112853"/>
                </a:lnTo>
                <a:lnTo>
                  <a:pt x="351781" y="1110373"/>
                </a:lnTo>
                <a:lnTo>
                  <a:pt x="353811" y="1108223"/>
                </a:lnTo>
                <a:lnTo>
                  <a:pt x="356009" y="1106239"/>
                </a:lnTo>
                <a:lnTo>
                  <a:pt x="358544" y="1104420"/>
                </a:lnTo>
                <a:lnTo>
                  <a:pt x="361250" y="1102932"/>
                </a:lnTo>
                <a:lnTo>
                  <a:pt x="363956" y="1101609"/>
                </a:lnTo>
                <a:lnTo>
                  <a:pt x="366830" y="1100452"/>
                </a:lnTo>
                <a:lnTo>
                  <a:pt x="369873" y="1099625"/>
                </a:lnTo>
                <a:lnTo>
                  <a:pt x="373086" y="1099294"/>
                </a:lnTo>
                <a:close/>
                <a:moveTo>
                  <a:pt x="796620" y="749272"/>
                </a:moveTo>
                <a:lnTo>
                  <a:pt x="796577" y="749886"/>
                </a:lnTo>
                <a:lnTo>
                  <a:pt x="796239" y="752176"/>
                </a:lnTo>
                <a:lnTo>
                  <a:pt x="795730" y="753811"/>
                </a:lnTo>
                <a:lnTo>
                  <a:pt x="795392" y="754466"/>
                </a:lnTo>
                <a:lnTo>
                  <a:pt x="795053" y="754956"/>
                </a:lnTo>
                <a:lnTo>
                  <a:pt x="794884" y="755120"/>
                </a:lnTo>
                <a:lnTo>
                  <a:pt x="794037" y="756592"/>
                </a:lnTo>
                <a:lnTo>
                  <a:pt x="793190" y="757573"/>
                </a:lnTo>
                <a:lnTo>
                  <a:pt x="794545" y="755284"/>
                </a:lnTo>
                <a:lnTo>
                  <a:pt x="795561" y="753157"/>
                </a:lnTo>
                <a:lnTo>
                  <a:pt x="796239" y="751358"/>
                </a:lnTo>
                <a:lnTo>
                  <a:pt x="796577" y="749559"/>
                </a:lnTo>
                <a:close/>
                <a:moveTo>
                  <a:pt x="796747" y="747269"/>
                </a:moveTo>
                <a:lnTo>
                  <a:pt x="796916" y="747596"/>
                </a:lnTo>
                <a:lnTo>
                  <a:pt x="796747" y="748414"/>
                </a:lnTo>
                <a:lnTo>
                  <a:pt x="796620" y="749272"/>
                </a:lnTo>
                <a:lnTo>
                  <a:pt x="796747" y="747433"/>
                </a:lnTo>
                <a:close/>
                <a:moveTo>
                  <a:pt x="767594" y="747128"/>
                </a:moveTo>
                <a:lnTo>
                  <a:pt x="767449" y="749231"/>
                </a:lnTo>
                <a:lnTo>
                  <a:pt x="767449" y="749068"/>
                </a:lnTo>
                <a:lnTo>
                  <a:pt x="767449" y="748250"/>
                </a:lnTo>
                <a:close/>
                <a:moveTo>
                  <a:pt x="769956" y="740595"/>
                </a:moveTo>
                <a:lnTo>
                  <a:pt x="769650" y="741053"/>
                </a:lnTo>
                <a:lnTo>
                  <a:pt x="768634" y="743179"/>
                </a:lnTo>
                <a:lnTo>
                  <a:pt x="767957" y="745306"/>
                </a:lnTo>
                <a:lnTo>
                  <a:pt x="767618" y="746941"/>
                </a:lnTo>
                <a:lnTo>
                  <a:pt x="767594" y="747128"/>
                </a:lnTo>
                <a:lnTo>
                  <a:pt x="767618" y="746778"/>
                </a:lnTo>
                <a:lnTo>
                  <a:pt x="767957" y="744815"/>
                </a:lnTo>
                <a:lnTo>
                  <a:pt x="768465" y="743016"/>
                </a:lnTo>
                <a:lnTo>
                  <a:pt x="768691" y="742634"/>
                </a:lnTo>
                <a:lnTo>
                  <a:pt x="768804" y="742525"/>
                </a:lnTo>
                <a:lnTo>
                  <a:pt x="768804" y="742443"/>
                </a:lnTo>
                <a:lnTo>
                  <a:pt x="769142" y="741871"/>
                </a:lnTo>
                <a:lnTo>
                  <a:pt x="769396" y="741380"/>
                </a:lnTo>
                <a:lnTo>
                  <a:pt x="769752" y="740791"/>
                </a:lnTo>
                <a:close/>
                <a:moveTo>
                  <a:pt x="770158" y="740290"/>
                </a:moveTo>
                <a:lnTo>
                  <a:pt x="770158" y="740399"/>
                </a:lnTo>
                <a:lnTo>
                  <a:pt x="769956" y="740595"/>
                </a:lnTo>
                <a:close/>
                <a:moveTo>
                  <a:pt x="1007792" y="303707"/>
                </a:moveTo>
                <a:lnTo>
                  <a:pt x="1036210" y="338777"/>
                </a:lnTo>
                <a:lnTo>
                  <a:pt x="941983" y="415129"/>
                </a:lnTo>
                <a:lnTo>
                  <a:pt x="913566" y="380058"/>
                </a:lnTo>
                <a:close/>
                <a:moveTo>
                  <a:pt x="28418" y="284752"/>
                </a:moveTo>
                <a:lnTo>
                  <a:pt x="122644" y="361103"/>
                </a:lnTo>
                <a:lnTo>
                  <a:pt x="94227" y="396174"/>
                </a:lnTo>
                <a:lnTo>
                  <a:pt x="0" y="319822"/>
                </a:lnTo>
                <a:close/>
                <a:moveTo>
                  <a:pt x="521216" y="260648"/>
                </a:moveTo>
                <a:lnTo>
                  <a:pt x="513426" y="260811"/>
                </a:lnTo>
                <a:lnTo>
                  <a:pt x="505636" y="261302"/>
                </a:lnTo>
                <a:lnTo>
                  <a:pt x="497846" y="261793"/>
                </a:lnTo>
                <a:lnTo>
                  <a:pt x="505636" y="262611"/>
                </a:lnTo>
                <a:lnTo>
                  <a:pt x="513257" y="263428"/>
                </a:lnTo>
                <a:lnTo>
                  <a:pt x="520877" y="264410"/>
                </a:lnTo>
                <a:lnTo>
                  <a:pt x="528667" y="265555"/>
                </a:lnTo>
                <a:lnTo>
                  <a:pt x="536288" y="267027"/>
                </a:lnTo>
                <a:lnTo>
                  <a:pt x="543740" y="268499"/>
                </a:lnTo>
                <a:lnTo>
                  <a:pt x="551191" y="270135"/>
                </a:lnTo>
                <a:lnTo>
                  <a:pt x="558642" y="271770"/>
                </a:lnTo>
                <a:lnTo>
                  <a:pt x="566263" y="273897"/>
                </a:lnTo>
                <a:lnTo>
                  <a:pt x="573545" y="275860"/>
                </a:lnTo>
                <a:lnTo>
                  <a:pt x="580827" y="277986"/>
                </a:lnTo>
                <a:lnTo>
                  <a:pt x="587939" y="280440"/>
                </a:lnTo>
                <a:lnTo>
                  <a:pt x="595052" y="282894"/>
                </a:lnTo>
                <a:lnTo>
                  <a:pt x="602165" y="285674"/>
                </a:lnTo>
                <a:lnTo>
                  <a:pt x="609108" y="288455"/>
                </a:lnTo>
                <a:lnTo>
                  <a:pt x="616052" y="291562"/>
                </a:lnTo>
                <a:lnTo>
                  <a:pt x="623164" y="294507"/>
                </a:lnTo>
                <a:lnTo>
                  <a:pt x="629938" y="297942"/>
                </a:lnTo>
                <a:lnTo>
                  <a:pt x="636542" y="301213"/>
                </a:lnTo>
                <a:lnTo>
                  <a:pt x="643147" y="304812"/>
                </a:lnTo>
                <a:lnTo>
                  <a:pt x="649752" y="308410"/>
                </a:lnTo>
                <a:lnTo>
                  <a:pt x="656187" y="312172"/>
                </a:lnTo>
                <a:lnTo>
                  <a:pt x="662453" y="316261"/>
                </a:lnTo>
                <a:lnTo>
                  <a:pt x="668719" y="320188"/>
                </a:lnTo>
                <a:lnTo>
                  <a:pt x="674816" y="324440"/>
                </a:lnTo>
                <a:lnTo>
                  <a:pt x="680912" y="328693"/>
                </a:lnTo>
                <a:lnTo>
                  <a:pt x="686839" y="333273"/>
                </a:lnTo>
                <a:lnTo>
                  <a:pt x="692597" y="337690"/>
                </a:lnTo>
                <a:lnTo>
                  <a:pt x="698355" y="342433"/>
                </a:lnTo>
                <a:lnTo>
                  <a:pt x="703774" y="347176"/>
                </a:lnTo>
                <a:lnTo>
                  <a:pt x="709362" y="352083"/>
                </a:lnTo>
                <a:lnTo>
                  <a:pt x="714612" y="356990"/>
                </a:lnTo>
                <a:lnTo>
                  <a:pt x="719862" y="362225"/>
                </a:lnTo>
                <a:lnTo>
                  <a:pt x="725112" y="367459"/>
                </a:lnTo>
                <a:lnTo>
                  <a:pt x="730023" y="372857"/>
                </a:lnTo>
                <a:lnTo>
                  <a:pt x="734765" y="378255"/>
                </a:lnTo>
                <a:lnTo>
                  <a:pt x="739507" y="383816"/>
                </a:lnTo>
                <a:lnTo>
                  <a:pt x="744248" y="389541"/>
                </a:lnTo>
                <a:lnTo>
                  <a:pt x="748651" y="395266"/>
                </a:lnTo>
                <a:lnTo>
                  <a:pt x="752885" y="401154"/>
                </a:lnTo>
                <a:lnTo>
                  <a:pt x="757119" y="407043"/>
                </a:lnTo>
                <a:lnTo>
                  <a:pt x="761352" y="412931"/>
                </a:lnTo>
                <a:lnTo>
                  <a:pt x="765078" y="418983"/>
                </a:lnTo>
                <a:lnTo>
                  <a:pt x="768973" y="425199"/>
                </a:lnTo>
                <a:lnTo>
                  <a:pt x="772529" y="431415"/>
                </a:lnTo>
                <a:lnTo>
                  <a:pt x="776086" y="437794"/>
                </a:lnTo>
                <a:lnTo>
                  <a:pt x="779473" y="444173"/>
                </a:lnTo>
                <a:lnTo>
                  <a:pt x="782521" y="450553"/>
                </a:lnTo>
                <a:lnTo>
                  <a:pt x="785739" y="457095"/>
                </a:lnTo>
                <a:lnTo>
                  <a:pt x="788448" y="463638"/>
                </a:lnTo>
                <a:lnTo>
                  <a:pt x="791158" y="470181"/>
                </a:lnTo>
                <a:lnTo>
                  <a:pt x="793698" y="476887"/>
                </a:lnTo>
                <a:lnTo>
                  <a:pt x="796069" y="483594"/>
                </a:lnTo>
                <a:lnTo>
                  <a:pt x="798440" y="490464"/>
                </a:lnTo>
                <a:lnTo>
                  <a:pt x="800472" y="497334"/>
                </a:lnTo>
                <a:lnTo>
                  <a:pt x="802335" y="504203"/>
                </a:lnTo>
                <a:lnTo>
                  <a:pt x="804029" y="511073"/>
                </a:lnTo>
                <a:lnTo>
                  <a:pt x="805722" y="517943"/>
                </a:lnTo>
                <a:lnTo>
                  <a:pt x="807246" y="524977"/>
                </a:lnTo>
                <a:lnTo>
                  <a:pt x="808432" y="532010"/>
                </a:lnTo>
                <a:lnTo>
                  <a:pt x="809448" y="539207"/>
                </a:lnTo>
                <a:lnTo>
                  <a:pt x="810464" y="546241"/>
                </a:lnTo>
                <a:lnTo>
                  <a:pt x="811311" y="553275"/>
                </a:lnTo>
                <a:lnTo>
                  <a:pt x="811988" y="560308"/>
                </a:lnTo>
                <a:lnTo>
                  <a:pt x="812327" y="567342"/>
                </a:lnTo>
                <a:lnTo>
                  <a:pt x="812665" y="574539"/>
                </a:lnTo>
                <a:lnTo>
                  <a:pt x="812835" y="581736"/>
                </a:lnTo>
                <a:lnTo>
                  <a:pt x="812665" y="588769"/>
                </a:lnTo>
                <a:lnTo>
                  <a:pt x="812496" y="595966"/>
                </a:lnTo>
                <a:lnTo>
                  <a:pt x="812157" y="603000"/>
                </a:lnTo>
                <a:lnTo>
                  <a:pt x="811649" y="610033"/>
                </a:lnTo>
                <a:lnTo>
                  <a:pt x="810972" y="617067"/>
                </a:lnTo>
                <a:lnTo>
                  <a:pt x="809956" y="624427"/>
                </a:lnTo>
                <a:lnTo>
                  <a:pt x="808940" y="631461"/>
                </a:lnTo>
                <a:lnTo>
                  <a:pt x="807754" y="638331"/>
                </a:lnTo>
                <a:lnTo>
                  <a:pt x="806569" y="645364"/>
                </a:lnTo>
                <a:lnTo>
                  <a:pt x="805045" y="652398"/>
                </a:lnTo>
                <a:lnTo>
                  <a:pt x="803182" y="659268"/>
                </a:lnTo>
                <a:lnTo>
                  <a:pt x="801488" y="666301"/>
                </a:lnTo>
                <a:lnTo>
                  <a:pt x="799456" y="673171"/>
                </a:lnTo>
                <a:lnTo>
                  <a:pt x="797255" y="679878"/>
                </a:lnTo>
                <a:lnTo>
                  <a:pt x="795053" y="686748"/>
                </a:lnTo>
                <a:lnTo>
                  <a:pt x="792513" y="693454"/>
                </a:lnTo>
                <a:lnTo>
                  <a:pt x="789803" y="700160"/>
                </a:lnTo>
                <a:lnTo>
                  <a:pt x="787094" y="706704"/>
                </a:lnTo>
                <a:lnTo>
                  <a:pt x="784045" y="713246"/>
                </a:lnTo>
                <a:lnTo>
                  <a:pt x="780997" y="719789"/>
                </a:lnTo>
                <a:lnTo>
                  <a:pt x="777610" y="726332"/>
                </a:lnTo>
                <a:lnTo>
                  <a:pt x="774392" y="732711"/>
                </a:lnTo>
                <a:lnTo>
                  <a:pt x="770666" y="738927"/>
                </a:lnTo>
                <a:lnTo>
                  <a:pt x="769933" y="740344"/>
                </a:lnTo>
                <a:lnTo>
                  <a:pt x="769650" y="740726"/>
                </a:lnTo>
                <a:lnTo>
                  <a:pt x="769820" y="740563"/>
                </a:lnTo>
                <a:lnTo>
                  <a:pt x="769933" y="740344"/>
                </a:lnTo>
                <a:lnTo>
                  <a:pt x="770497" y="739581"/>
                </a:lnTo>
                <a:lnTo>
                  <a:pt x="771175" y="738763"/>
                </a:lnTo>
                <a:lnTo>
                  <a:pt x="770158" y="740290"/>
                </a:lnTo>
                <a:lnTo>
                  <a:pt x="770158" y="740235"/>
                </a:lnTo>
                <a:lnTo>
                  <a:pt x="769989" y="740399"/>
                </a:lnTo>
                <a:lnTo>
                  <a:pt x="769752" y="740791"/>
                </a:lnTo>
                <a:lnTo>
                  <a:pt x="769650" y="740889"/>
                </a:lnTo>
                <a:lnTo>
                  <a:pt x="769396" y="741380"/>
                </a:lnTo>
                <a:lnTo>
                  <a:pt x="768804" y="742361"/>
                </a:lnTo>
                <a:lnTo>
                  <a:pt x="768804" y="742443"/>
                </a:lnTo>
                <a:lnTo>
                  <a:pt x="768691" y="742634"/>
                </a:lnTo>
                <a:lnTo>
                  <a:pt x="768465" y="742853"/>
                </a:lnTo>
                <a:lnTo>
                  <a:pt x="766941" y="746124"/>
                </a:lnTo>
                <a:lnTo>
                  <a:pt x="763554" y="752339"/>
                </a:lnTo>
                <a:lnTo>
                  <a:pt x="759828" y="758555"/>
                </a:lnTo>
                <a:lnTo>
                  <a:pt x="756272" y="764771"/>
                </a:lnTo>
                <a:lnTo>
                  <a:pt x="752208" y="770823"/>
                </a:lnTo>
                <a:lnTo>
                  <a:pt x="748143" y="776875"/>
                </a:lnTo>
                <a:lnTo>
                  <a:pt x="743910" y="783090"/>
                </a:lnTo>
                <a:lnTo>
                  <a:pt x="739337" y="789143"/>
                </a:lnTo>
                <a:lnTo>
                  <a:pt x="730531" y="801247"/>
                </a:lnTo>
                <a:lnTo>
                  <a:pt x="721556" y="813678"/>
                </a:lnTo>
                <a:lnTo>
                  <a:pt x="717152" y="820057"/>
                </a:lnTo>
                <a:lnTo>
                  <a:pt x="712749" y="826600"/>
                </a:lnTo>
                <a:lnTo>
                  <a:pt x="708516" y="832979"/>
                </a:lnTo>
                <a:lnTo>
                  <a:pt x="704620" y="839686"/>
                </a:lnTo>
                <a:lnTo>
                  <a:pt x="700556" y="846392"/>
                </a:lnTo>
                <a:lnTo>
                  <a:pt x="696661" y="853098"/>
                </a:lnTo>
                <a:lnTo>
                  <a:pt x="693105" y="860295"/>
                </a:lnTo>
                <a:lnTo>
                  <a:pt x="689549" y="867165"/>
                </a:lnTo>
                <a:lnTo>
                  <a:pt x="686500" y="874363"/>
                </a:lnTo>
                <a:lnTo>
                  <a:pt x="683452" y="881396"/>
                </a:lnTo>
                <a:lnTo>
                  <a:pt x="680743" y="888757"/>
                </a:lnTo>
                <a:lnTo>
                  <a:pt x="678203" y="896281"/>
                </a:lnTo>
                <a:lnTo>
                  <a:pt x="676001" y="903642"/>
                </a:lnTo>
                <a:lnTo>
                  <a:pt x="673969" y="911002"/>
                </a:lnTo>
                <a:lnTo>
                  <a:pt x="672106" y="918526"/>
                </a:lnTo>
                <a:lnTo>
                  <a:pt x="670582" y="926051"/>
                </a:lnTo>
                <a:lnTo>
                  <a:pt x="669227" y="933575"/>
                </a:lnTo>
                <a:lnTo>
                  <a:pt x="668211" y="941099"/>
                </a:lnTo>
                <a:lnTo>
                  <a:pt x="667364" y="948623"/>
                </a:lnTo>
                <a:lnTo>
                  <a:pt x="666687" y="956311"/>
                </a:lnTo>
                <a:lnTo>
                  <a:pt x="666009" y="963999"/>
                </a:lnTo>
                <a:lnTo>
                  <a:pt x="665840" y="971523"/>
                </a:lnTo>
                <a:lnTo>
                  <a:pt x="665671" y="979047"/>
                </a:lnTo>
                <a:lnTo>
                  <a:pt x="665840" y="986735"/>
                </a:lnTo>
                <a:lnTo>
                  <a:pt x="666179" y="994259"/>
                </a:lnTo>
                <a:lnTo>
                  <a:pt x="666687" y="1001784"/>
                </a:lnTo>
                <a:lnTo>
                  <a:pt x="667703" y="994259"/>
                </a:lnTo>
                <a:lnTo>
                  <a:pt x="668550" y="986899"/>
                </a:lnTo>
                <a:lnTo>
                  <a:pt x="669735" y="979375"/>
                </a:lnTo>
                <a:lnTo>
                  <a:pt x="670921" y="972014"/>
                </a:lnTo>
                <a:lnTo>
                  <a:pt x="672275" y="964653"/>
                </a:lnTo>
                <a:lnTo>
                  <a:pt x="673969" y="957293"/>
                </a:lnTo>
                <a:lnTo>
                  <a:pt x="675662" y="949932"/>
                </a:lnTo>
                <a:lnTo>
                  <a:pt x="677525" y="942898"/>
                </a:lnTo>
                <a:lnTo>
                  <a:pt x="679557" y="935701"/>
                </a:lnTo>
                <a:lnTo>
                  <a:pt x="681759" y="928668"/>
                </a:lnTo>
                <a:lnTo>
                  <a:pt x="683960" y="921634"/>
                </a:lnTo>
                <a:lnTo>
                  <a:pt x="686670" y="914764"/>
                </a:lnTo>
                <a:lnTo>
                  <a:pt x="689379" y="908058"/>
                </a:lnTo>
                <a:lnTo>
                  <a:pt x="692428" y="901188"/>
                </a:lnTo>
                <a:lnTo>
                  <a:pt x="695476" y="894482"/>
                </a:lnTo>
                <a:lnTo>
                  <a:pt x="698863" y="887939"/>
                </a:lnTo>
                <a:lnTo>
                  <a:pt x="702250" y="881396"/>
                </a:lnTo>
                <a:lnTo>
                  <a:pt x="705975" y="875180"/>
                </a:lnTo>
                <a:lnTo>
                  <a:pt x="709701" y="868801"/>
                </a:lnTo>
                <a:lnTo>
                  <a:pt x="713765" y="862749"/>
                </a:lnTo>
                <a:lnTo>
                  <a:pt x="717999" y="856697"/>
                </a:lnTo>
                <a:lnTo>
                  <a:pt x="722064" y="850645"/>
                </a:lnTo>
                <a:lnTo>
                  <a:pt x="726636" y="844756"/>
                </a:lnTo>
                <a:lnTo>
                  <a:pt x="731209" y="838868"/>
                </a:lnTo>
                <a:lnTo>
                  <a:pt x="740523" y="827254"/>
                </a:lnTo>
                <a:lnTo>
                  <a:pt x="750176" y="815641"/>
                </a:lnTo>
                <a:lnTo>
                  <a:pt x="759998" y="803864"/>
                </a:lnTo>
                <a:lnTo>
                  <a:pt x="769820" y="791923"/>
                </a:lnTo>
                <a:lnTo>
                  <a:pt x="774562" y="785708"/>
                </a:lnTo>
                <a:lnTo>
                  <a:pt x="779473" y="779328"/>
                </a:lnTo>
                <a:lnTo>
                  <a:pt x="783876" y="772949"/>
                </a:lnTo>
                <a:lnTo>
                  <a:pt x="788279" y="766243"/>
                </a:lnTo>
                <a:lnTo>
                  <a:pt x="790481" y="762971"/>
                </a:lnTo>
                <a:lnTo>
                  <a:pt x="792682" y="759373"/>
                </a:lnTo>
                <a:lnTo>
                  <a:pt x="794037" y="756756"/>
                </a:lnTo>
                <a:lnTo>
                  <a:pt x="794545" y="756101"/>
                </a:lnTo>
                <a:lnTo>
                  <a:pt x="794884" y="755447"/>
                </a:lnTo>
                <a:lnTo>
                  <a:pt x="794545" y="755774"/>
                </a:lnTo>
                <a:lnTo>
                  <a:pt x="794884" y="755120"/>
                </a:lnTo>
                <a:lnTo>
                  <a:pt x="794884" y="755447"/>
                </a:lnTo>
                <a:lnTo>
                  <a:pt x="795053" y="755120"/>
                </a:lnTo>
                <a:lnTo>
                  <a:pt x="795392" y="754466"/>
                </a:lnTo>
                <a:lnTo>
                  <a:pt x="796069" y="753484"/>
                </a:lnTo>
                <a:lnTo>
                  <a:pt x="800303" y="746778"/>
                </a:lnTo>
                <a:lnTo>
                  <a:pt x="804537" y="740072"/>
                </a:lnTo>
                <a:lnTo>
                  <a:pt x="808262" y="733202"/>
                </a:lnTo>
                <a:lnTo>
                  <a:pt x="811988" y="726004"/>
                </a:lnTo>
                <a:lnTo>
                  <a:pt x="815544" y="718971"/>
                </a:lnTo>
                <a:lnTo>
                  <a:pt x="818931" y="711774"/>
                </a:lnTo>
                <a:lnTo>
                  <a:pt x="821979" y="704577"/>
                </a:lnTo>
                <a:lnTo>
                  <a:pt x="825028" y="697380"/>
                </a:lnTo>
                <a:lnTo>
                  <a:pt x="827906" y="690019"/>
                </a:lnTo>
                <a:lnTo>
                  <a:pt x="830616" y="682331"/>
                </a:lnTo>
                <a:lnTo>
                  <a:pt x="832987" y="674971"/>
                </a:lnTo>
                <a:lnTo>
                  <a:pt x="835188" y="667283"/>
                </a:lnTo>
                <a:lnTo>
                  <a:pt x="837221" y="659595"/>
                </a:lnTo>
                <a:lnTo>
                  <a:pt x="839083" y="651907"/>
                </a:lnTo>
                <a:lnTo>
                  <a:pt x="840608" y="644219"/>
                </a:lnTo>
                <a:lnTo>
                  <a:pt x="842301" y="636532"/>
                </a:lnTo>
                <a:lnTo>
                  <a:pt x="843487" y="628680"/>
                </a:lnTo>
                <a:lnTo>
                  <a:pt x="844503" y="620829"/>
                </a:lnTo>
                <a:lnTo>
                  <a:pt x="845349" y="613141"/>
                </a:lnTo>
                <a:lnTo>
                  <a:pt x="846027" y="605127"/>
                </a:lnTo>
                <a:lnTo>
                  <a:pt x="846535" y="597275"/>
                </a:lnTo>
                <a:lnTo>
                  <a:pt x="846874" y="589423"/>
                </a:lnTo>
                <a:lnTo>
                  <a:pt x="846874" y="581572"/>
                </a:lnTo>
                <a:lnTo>
                  <a:pt x="846874" y="573557"/>
                </a:lnTo>
                <a:lnTo>
                  <a:pt x="846535" y="565869"/>
                </a:lnTo>
                <a:lnTo>
                  <a:pt x="846027" y="558018"/>
                </a:lnTo>
                <a:lnTo>
                  <a:pt x="845349" y="550003"/>
                </a:lnTo>
                <a:lnTo>
                  <a:pt x="844503" y="542152"/>
                </a:lnTo>
                <a:lnTo>
                  <a:pt x="843487" y="534464"/>
                </a:lnTo>
                <a:lnTo>
                  <a:pt x="842301" y="526449"/>
                </a:lnTo>
                <a:lnTo>
                  <a:pt x="840608" y="518761"/>
                </a:lnTo>
                <a:lnTo>
                  <a:pt x="839083" y="511073"/>
                </a:lnTo>
                <a:lnTo>
                  <a:pt x="837221" y="503386"/>
                </a:lnTo>
                <a:lnTo>
                  <a:pt x="835019" y="495698"/>
                </a:lnTo>
                <a:lnTo>
                  <a:pt x="832817" y="488174"/>
                </a:lnTo>
                <a:lnTo>
                  <a:pt x="830447" y="480649"/>
                </a:lnTo>
                <a:lnTo>
                  <a:pt x="827737" y="473289"/>
                </a:lnTo>
                <a:lnTo>
                  <a:pt x="825028" y="465765"/>
                </a:lnTo>
                <a:lnTo>
                  <a:pt x="821979" y="458404"/>
                </a:lnTo>
                <a:lnTo>
                  <a:pt x="818931" y="451207"/>
                </a:lnTo>
                <a:lnTo>
                  <a:pt x="815375" y="444010"/>
                </a:lnTo>
                <a:lnTo>
                  <a:pt x="811988" y="436977"/>
                </a:lnTo>
                <a:lnTo>
                  <a:pt x="808093" y="429943"/>
                </a:lnTo>
                <a:lnTo>
                  <a:pt x="804198" y="422910"/>
                </a:lnTo>
                <a:lnTo>
                  <a:pt x="800303" y="416039"/>
                </a:lnTo>
                <a:lnTo>
                  <a:pt x="795900" y="409333"/>
                </a:lnTo>
                <a:lnTo>
                  <a:pt x="791497" y="402790"/>
                </a:lnTo>
                <a:lnTo>
                  <a:pt x="787094" y="396247"/>
                </a:lnTo>
                <a:lnTo>
                  <a:pt x="782352" y="389868"/>
                </a:lnTo>
                <a:lnTo>
                  <a:pt x="777441" y="383652"/>
                </a:lnTo>
                <a:lnTo>
                  <a:pt x="772360" y="377437"/>
                </a:lnTo>
                <a:lnTo>
                  <a:pt x="767280" y="371549"/>
                </a:lnTo>
                <a:lnTo>
                  <a:pt x="761860" y="365496"/>
                </a:lnTo>
                <a:lnTo>
                  <a:pt x="756441" y="359771"/>
                </a:lnTo>
                <a:lnTo>
                  <a:pt x="750684" y="354210"/>
                </a:lnTo>
                <a:lnTo>
                  <a:pt x="744926" y="348648"/>
                </a:lnTo>
                <a:lnTo>
                  <a:pt x="738999" y="343251"/>
                </a:lnTo>
                <a:lnTo>
                  <a:pt x="732902" y="338016"/>
                </a:lnTo>
                <a:lnTo>
                  <a:pt x="726805" y="333109"/>
                </a:lnTo>
                <a:lnTo>
                  <a:pt x="720539" y="328202"/>
                </a:lnTo>
                <a:lnTo>
                  <a:pt x="714104" y="323295"/>
                </a:lnTo>
                <a:lnTo>
                  <a:pt x="707669" y="318715"/>
                </a:lnTo>
                <a:lnTo>
                  <a:pt x="701064" y="314135"/>
                </a:lnTo>
                <a:lnTo>
                  <a:pt x="694460" y="310046"/>
                </a:lnTo>
                <a:lnTo>
                  <a:pt x="687517" y="305793"/>
                </a:lnTo>
                <a:lnTo>
                  <a:pt x="680743" y="301867"/>
                </a:lnTo>
                <a:lnTo>
                  <a:pt x="673630" y="298105"/>
                </a:lnTo>
                <a:lnTo>
                  <a:pt x="666687" y="294343"/>
                </a:lnTo>
                <a:lnTo>
                  <a:pt x="659235" y="291072"/>
                </a:lnTo>
                <a:lnTo>
                  <a:pt x="652123" y="287637"/>
                </a:lnTo>
                <a:lnTo>
                  <a:pt x="644671" y="284692"/>
                </a:lnTo>
                <a:lnTo>
                  <a:pt x="637389" y="281585"/>
                </a:lnTo>
                <a:lnTo>
                  <a:pt x="629938" y="278968"/>
                </a:lnTo>
                <a:lnTo>
                  <a:pt x="622317" y="276350"/>
                </a:lnTo>
                <a:lnTo>
                  <a:pt x="614697" y="274060"/>
                </a:lnTo>
                <a:lnTo>
                  <a:pt x="607076" y="271770"/>
                </a:lnTo>
                <a:lnTo>
                  <a:pt x="599455" y="269808"/>
                </a:lnTo>
                <a:lnTo>
                  <a:pt x="591834" y="268172"/>
                </a:lnTo>
                <a:lnTo>
                  <a:pt x="583875" y="266537"/>
                </a:lnTo>
                <a:lnTo>
                  <a:pt x="576085" y="265064"/>
                </a:lnTo>
                <a:lnTo>
                  <a:pt x="568295" y="263919"/>
                </a:lnTo>
                <a:lnTo>
                  <a:pt x="560505" y="262774"/>
                </a:lnTo>
                <a:lnTo>
                  <a:pt x="552546" y="261956"/>
                </a:lnTo>
                <a:lnTo>
                  <a:pt x="544756" y="261466"/>
                </a:lnTo>
                <a:lnTo>
                  <a:pt x="536966" y="260975"/>
                </a:lnTo>
                <a:lnTo>
                  <a:pt x="529175" y="260811"/>
                </a:lnTo>
                <a:close/>
                <a:moveTo>
                  <a:pt x="509791" y="227108"/>
                </a:moveTo>
                <a:lnTo>
                  <a:pt x="518947" y="227272"/>
                </a:lnTo>
                <a:lnTo>
                  <a:pt x="528272" y="227599"/>
                </a:lnTo>
                <a:lnTo>
                  <a:pt x="537597" y="228254"/>
                </a:lnTo>
                <a:lnTo>
                  <a:pt x="546583" y="228908"/>
                </a:lnTo>
                <a:lnTo>
                  <a:pt x="555909" y="229890"/>
                </a:lnTo>
                <a:lnTo>
                  <a:pt x="564725" y="231199"/>
                </a:lnTo>
                <a:lnTo>
                  <a:pt x="573881" y="232672"/>
                </a:lnTo>
                <a:lnTo>
                  <a:pt x="582697" y="234308"/>
                </a:lnTo>
                <a:lnTo>
                  <a:pt x="591683" y="236272"/>
                </a:lnTo>
                <a:lnTo>
                  <a:pt x="600331" y="238236"/>
                </a:lnTo>
                <a:lnTo>
                  <a:pt x="608808" y="240363"/>
                </a:lnTo>
                <a:lnTo>
                  <a:pt x="617455" y="242981"/>
                </a:lnTo>
                <a:lnTo>
                  <a:pt x="625932" y="245600"/>
                </a:lnTo>
                <a:lnTo>
                  <a:pt x="634240" y="248545"/>
                </a:lnTo>
                <a:lnTo>
                  <a:pt x="642718" y="251490"/>
                </a:lnTo>
                <a:lnTo>
                  <a:pt x="650856" y="254763"/>
                </a:lnTo>
                <a:lnTo>
                  <a:pt x="658825" y="258036"/>
                </a:lnTo>
                <a:lnTo>
                  <a:pt x="666964" y="261799"/>
                </a:lnTo>
                <a:lnTo>
                  <a:pt x="674763" y="265400"/>
                </a:lnTo>
                <a:lnTo>
                  <a:pt x="682393" y="269491"/>
                </a:lnTo>
                <a:lnTo>
                  <a:pt x="690022" y="273582"/>
                </a:lnTo>
                <a:lnTo>
                  <a:pt x="697652" y="277836"/>
                </a:lnTo>
                <a:lnTo>
                  <a:pt x="705112" y="282255"/>
                </a:lnTo>
                <a:lnTo>
                  <a:pt x="712403" y="287000"/>
                </a:lnTo>
                <a:lnTo>
                  <a:pt x="719524" y="291745"/>
                </a:lnTo>
                <a:lnTo>
                  <a:pt x="726645" y="296818"/>
                </a:lnTo>
                <a:lnTo>
                  <a:pt x="733427" y="301727"/>
                </a:lnTo>
                <a:lnTo>
                  <a:pt x="740209" y="307127"/>
                </a:lnTo>
                <a:lnTo>
                  <a:pt x="746821" y="312528"/>
                </a:lnTo>
                <a:lnTo>
                  <a:pt x="753434" y="318091"/>
                </a:lnTo>
                <a:lnTo>
                  <a:pt x="759707" y="323818"/>
                </a:lnTo>
                <a:lnTo>
                  <a:pt x="765981" y="329710"/>
                </a:lnTo>
                <a:lnTo>
                  <a:pt x="772084" y="335764"/>
                </a:lnTo>
                <a:lnTo>
                  <a:pt x="778018" y="341819"/>
                </a:lnTo>
                <a:lnTo>
                  <a:pt x="783783" y="348201"/>
                </a:lnTo>
                <a:lnTo>
                  <a:pt x="789379" y="354582"/>
                </a:lnTo>
                <a:lnTo>
                  <a:pt x="794974" y="361128"/>
                </a:lnTo>
                <a:lnTo>
                  <a:pt x="800230" y="367674"/>
                </a:lnTo>
                <a:lnTo>
                  <a:pt x="805485" y="374547"/>
                </a:lnTo>
                <a:lnTo>
                  <a:pt x="810233" y="381583"/>
                </a:lnTo>
                <a:lnTo>
                  <a:pt x="815150" y="388619"/>
                </a:lnTo>
                <a:lnTo>
                  <a:pt x="819728" y="395656"/>
                </a:lnTo>
                <a:lnTo>
                  <a:pt x="824306" y="403020"/>
                </a:lnTo>
                <a:lnTo>
                  <a:pt x="828375" y="410383"/>
                </a:lnTo>
                <a:lnTo>
                  <a:pt x="832614" y="417911"/>
                </a:lnTo>
                <a:lnTo>
                  <a:pt x="836513" y="425438"/>
                </a:lnTo>
                <a:lnTo>
                  <a:pt x="840244" y="433129"/>
                </a:lnTo>
                <a:lnTo>
                  <a:pt x="843804" y="440820"/>
                </a:lnTo>
                <a:lnTo>
                  <a:pt x="847026" y="448838"/>
                </a:lnTo>
                <a:lnTo>
                  <a:pt x="850247" y="456857"/>
                </a:lnTo>
                <a:lnTo>
                  <a:pt x="853129" y="464875"/>
                </a:lnTo>
                <a:lnTo>
                  <a:pt x="856012" y="473220"/>
                </a:lnTo>
                <a:lnTo>
                  <a:pt x="858555" y="481402"/>
                </a:lnTo>
                <a:lnTo>
                  <a:pt x="860759" y="489584"/>
                </a:lnTo>
                <a:lnTo>
                  <a:pt x="862963" y="498093"/>
                </a:lnTo>
                <a:lnTo>
                  <a:pt x="864828" y="506603"/>
                </a:lnTo>
                <a:lnTo>
                  <a:pt x="866524" y="515275"/>
                </a:lnTo>
                <a:lnTo>
                  <a:pt x="868219" y="523948"/>
                </a:lnTo>
                <a:lnTo>
                  <a:pt x="869406" y="532457"/>
                </a:lnTo>
                <a:lnTo>
                  <a:pt x="870423" y="541457"/>
                </a:lnTo>
                <a:lnTo>
                  <a:pt x="871101" y="550130"/>
                </a:lnTo>
                <a:lnTo>
                  <a:pt x="871780" y="559130"/>
                </a:lnTo>
                <a:lnTo>
                  <a:pt x="872118" y="568130"/>
                </a:lnTo>
                <a:lnTo>
                  <a:pt x="872288" y="577131"/>
                </a:lnTo>
                <a:lnTo>
                  <a:pt x="872118" y="583349"/>
                </a:lnTo>
                <a:lnTo>
                  <a:pt x="871949" y="589567"/>
                </a:lnTo>
                <a:lnTo>
                  <a:pt x="871780" y="595622"/>
                </a:lnTo>
                <a:lnTo>
                  <a:pt x="871271" y="601676"/>
                </a:lnTo>
                <a:lnTo>
                  <a:pt x="870932" y="607895"/>
                </a:lnTo>
                <a:lnTo>
                  <a:pt x="870254" y="613949"/>
                </a:lnTo>
                <a:lnTo>
                  <a:pt x="869576" y="619840"/>
                </a:lnTo>
                <a:lnTo>
                  <a:pt x="868897" y="625895"/>
                </a:lnTo>
                <a:lnTo>
                  <a:pt x="867880" y="631786"/>
                </a:lnTo>
                <a:lnTo>
                  <a:pt x="866693" y="637677"/>
                </a:lnTo>
                <a:lnTo>
                  <a:pt x="865676" y="643568"/>
                </a:lnTo>
                <a:lnTo>
                  <a:pt x="864489" y="649459"/>
                </a:lnTo>
                <a:lnTo>
                  <a:pt x="863302" y="655350"/>
                </a:lnTo>
                <a:lnTo>
                  <a:pt x="861776" y="661077"/>
                </a:lnTo>
                <a:lnTo>
                  <a:pt x="860250" y="666804"/>
                </a:lnTo>
                <a:lnTo>
                  <a:pt x="858555" y="672532"/>
                </a:lnTo>
                <a:lnTo>
                  <a:pt x="855164" y="683659"/>
                </a:lnTo>
                <a:lnTo>
                  <a:pt x="851264" y="694786"/>
                </a:lnTo>
                <a:lnTo>
                  <a:pt x="846856" y="705750"/>
                </a:lnTo>
                <a:lnTo>
                  <a:pt x="842448" y="716550"/>
                </a:lnTo>
                <a:lnTo>
                  <a:pt x="837361" y="727187"/>
                </a:lnTo>
                <a:lnTo>
                  <a:pt x="831935" y="737496"/>
                </a:lnTo>
                <a:lnTo>
                  <a:pt x="826340" y="747806"/>
                </a:lnTo>
                <a:lnTo>
                  <a:pt x="820236" y="757787"/>
                </a:lnTo>
                <a:lnTo>
                  <a:pt x="820236" y="757951"/>
                </a:lnTo>
                <a:lnTo>
                  <a:pt x="820067" y="758115"/>
                </a:lnTo>
                <a:lnTo>
                  <a:pt x="820067" y="758278"/>
                </a:lnTo>
                <a:lnTo>
                  <a:pt x="819897" y="758606"/>
                </a:lnTo>
                <a:lnTo>
                  <a:pt x="815828" y="765642"/>
                </a:lnTo>
                <a:lnTo>
                  <a:pt x="811929" y="772678"/>
                </a:lnTo>
                <a:lnTo>
                  <a:pt x="807520" y="779387"/>
                </a:lnTo>
                <a:lnTo>
                  <a:pt x="803112" y="785933"/>
                </a:lnTo>
                <a:lnTo>
                  <a:pt x="798534" y="792479"/>
                </a:lnTo>
                <a:lnTo>
                  <a:pt x="793956" y="798860"/>
                </a:lnTo>
                <a:lnTo>
                  <a:pt x="784292" y="811624"/>
                </a:lnTo>
                <a:lnTo>
                  <a:pt x="774628" y="824224"/>
                </a:lnTo>
                <a:lnTo>
                  <a:pt x="764624" y="837152"/>
                </a:lnTo>
                <a:lnTo>
                  <a:pt x="759707" y="843697"/>
                </a:lnTo>
                <a:lnTo>
                  <a:pt x="755130" y="850570"/>
                </a:lnTo>
                <a:lnTo>
                  <a:pt x="750382" y="857443"/>
                </a:lnTo>
                <a:lnTo>
                  <a:pt x="745634" y="864480"/>
                </a:lnTo>
                <a:lnTo>
                  <a:pt x="741057" y="872007"/>
                </a:lnTo>
                <a:lnTo>
                  <a:pt x="736818" y="879698"/>
                </a:lnTo>
                <a:lnTo>
                  <a:pt x="732579" y="887553"/>
                </a:lnTo>
                <a:lnTo>
                  <a:pt x="728340" y="895734"/>
                </a:lnTo>
                <a:lnTo>
                  <a:pt x="724611" y="904407"/>
                </a:lnTo>
                <a:lnTo>
                  <a:pt x="720880" y="913407"/>
                </a:lnTo>
                <a:lnTo>
                  <a:pt x="717489" y="922898"/>
                </a:lnTo>
                <a:lnTo>
                  <a:pt x="714268" y="932717"/>
                </a:lnTo>
                <a:lnTo>
                  <a:pt x="711555" y="943026"/>
                </a:lnTo>
                <a:lnTo>
                  <a:pt x="710029" y="948426"/>
                </a:lnTo>
                <a:lnTo>
                  <a:pt x="708842" y="953826"/>
                </a:lnTo>
                <a:lnTo>
                  <a:pt x="707655" y="959390"/>
                </a:lnTo>
                <a:lnTo>
                  <a:pt x="706638" y="965281"/>
                </a:lnTo>
                <a:lnTo>
                  <a:pt x="705621" y="971172"/>
                </a:lnTo>
                <a:lnTo>
                  <a:pt x="704603" y="977226"/>
                </a:lnTo>
                <a:lnTo>
                  <a:pt x="703586" y="983281"/>
                </a:lnTo>
                <a:lnTo>
                  <a:pt x="702908" y="989663"/>
                </a:lnTo>
                <a:lnTo>
                  <a:pt x="702230" y="996208"/>
                </a:lnTo>
                <a:lnTo>
                  <a:pt x="701721" y="1002754"/>
                </a:lnTo>
                <a:lnTo>
                  <a:pt x="701382" y="1009626"/>
                </a:lnTo>
                <a:lnTo>
                  <a:pt x="700873" y="1016499"/>
                </a:lnTo>
                <a:lnTo>
                  <a:pt x="700704" y="1023863"/>
                </a:lnTo>
                <a:lnTo>
                  <a:pt x="700534" y="1031063"/>
                </a:lnTo>
                <a:lnTo>
                  <a:pt x="700365" y="1033845"/>
                </a:lnTo>
                <a:lnTo>
                  <a:pt x="699856" y="1036791"/>
                </a:lnTo>
                <a:lnTo>
                  <a:pt x="699178" y="1039572"/>
                </a:lnTo>
                <a:lnTo>
                  <a:pt x="698161" y="1042354"/>
                </a:lnTo>
                <a:lnTo>
                  <a:pt x="696804" y="1044645"/>
                </a:lnTo>
                <a:lnTo>
                  <a:pt x="695279" y="1047100"/>
                </a:lnTo>
                <a:lnTo>
                  <a:pt x="693583" y="1049391"/>
                </a:lnTo>
                <a:lnTo>
                  <a:pt x="691548" y="1051355"/>
                </a:lnTo>
                <a:lnTo>
                  <a:pt x="689514" y="1053154"/>
                </a:lnTo>
                <a:lnTo>
                  <a:pt x="687310" y="1054954"/>
                </a:lnTo>
                <a:lnTo>
                  <a:pt x="684766" y="1056264"/>
                </a:lnTo>
                <a:lnTo>
                  <a:pt x="682223" y="1057573"/>
                </a:lnTo>
                <a:lnTo>
                  <a:pt x="679510" y="1058391"/>
                </a:lnTo>
                <a:lnTo>
                  <a:pt x="676628" y="1059209"/>
                </a:lnTo>
                <a:lnTo>
                  <a:pt x="673746" y="1059700"/>
                </a:lnTo>
                <a:lnTo>
                  <a:pt x="670524" y="1059864"/>
                </a:lnTo>
                <a:lnTo>
                  <a:pt x="509791" y="1059864"/>
                </a:lnTo>
                <a:lnTo>
                  <a:pt x="348719" y="1059864"/>
                </a:lnTo>
                <a:lnTo>
                  <a:pt x="345497" y="1059700"/>
                </a:lnTo>
                <a:lnTo>
                  <a:pt x="342615" y="1059209"/>
                </a:lnTo>
                <a:lnTo>
                  <a:pt x="339733" y="1058391"/>
                </a:lnTo>
                <a:lnTo>
                  <a:pt x="337020" y="1057573"/>
                </a:lnTo>
                <a:lnTo>
                  <a:pt x="334477" y="1056264"/>
                </a:lnTo>
                <a:lnTo>
                  <a:pt x="331933" y="1054954"/>
                </a:lnTo>
                <a:lnTo>
                  <a:pt x="329729" y="1053154"/>
                </a:lnTo>
                <a:lnTo>
                  <a:pt x="327525" y="1051355"/>
                </a:lnTo>
                <a:lnTo>
                  <a:pt x="325660" y="1049391"/>
                </a:lnTo>
                <a:lnTo>
                  <a:pt x="323965" y="1047100"/>
                </a:lnTo>
                <a:lnTo>
                  <a:pt x="322438" y="1044809"/>
                </a:lnTo>
                <a:lnTo>
                  <a:pt x="321082" y="1042354"/>
                </a:lnTo>
                <a:lnTo>
                  <a:pt x="320065" y="1039572"/>
                </a:lnTo>
                <a:lnTo>
                  <a:pt x="319386" y="1036954"/>
                </a:lnTo>
                <a:lnTo>
                  <a:pt x="318878" y="1034009"/>
                </a:lnTo>
                <a:lnTo>
                  <a:pt x="318708" y="1031063"/>
                </a:lnTo>
                <a:lnTo>
                  <a:pt x="318539" y="1023863"/>
                </a:lnTo>
                <a:lnTo>
                  <a:pt x="318369" y="1016499"/>
                </a:lnTo>
                <a:lnTo>
                  <a:pt x="318030" y="1009626"/>
                </a:lnTo>
                <a:lnTo>
                  <a:pt x="317521" y="1002754"/>
                </a:lnTo>
                <a:lnTo>
                  <a:pt x="317013" y="996208"/>
                </a:lnTo>
                <a:lnTo>
                  <a:pt x="316335" y="989663"/>
                </a:lnTo>
                <a:lnTo>
                  <a:pt x="315656" y="983281"/>
                </a:lnTo>
                <a:lnTo>
                  <a:pt x="314639" y="977226"/>
                </a:lnTo>
                <a:lnTo>
                  <a:pt x="313622" y="971172"/>
                </a:lnTo>
                <a:lnTo>
                  <a:pt x="312774" y="965281"/>
                </a:lnTo>
                <a:lnTo>
                  <a:pt x="311587" y="959553"/>
                </a:lnTo>
                <a:lnTo>
                  <a:pt x="310400" y="953826"/>
                </a:lnTo>
                <a:lnTo>
                  <a:pt x="309214" y="948426"/>
                </a:lnTo>
                <a:lnTo>
                  <a:pt x="307857" y="943026"/>
                </a:lnTo>
                <a:lnTo>
                  <a:pt x="304975" y="932717"/>
                </a:lnTo>
                <a:lnTo>
                  <a:pt x="301753" y="922898"/>
                </a:lnTo>
                <a:lnTo>
                  <a:pt x="298363" y="913407"/>
                </a:lnTo>
                <a:lnTo>
                  <a:pt x="294632" y="904407"/>
                </a:lnTo>
                <a:lnTo>
                  <a:pt x="290902" y="895734"/>
                </a:lnTo>
                <a:lnTo>
                  <a:pt x="286833" y="887553"/>
                </a:lnTo>
                <a:lnTo>
                  <a:pt x="282425" y="879698"/>
                </a:lnTo>
                <a:lnTo>
                  <a:pt x="278186" y="872007"/>
                </a:lnTo>
                <a:lnTo>
                  <a:pt x="273608" y="864480"/>
                </a:lnTo>
                <a:lnTo>
                  <a:pt x="268861" y="857443"/>
                </a:lnTo>
                <a:lnTo>
                  <a:pt x="264114" y="850570"/>
                </a:lnTo>
                <a:lnTo>
                  <a:pt x="259535" y="843697"/>
                </a:lnTo>
                <a:lnTo>
                  <a:pt x="254619" y="837152"/>
                </a:lnTo>
                <a:lnTo>
                  <a:pt x="244785" y="824224"/>
                </a:lnTo>
                <a:lnTo>
                  <a:pt x="234951" y="811624"/>
                </a:lnTo>
                <a:lnTo>
                  <a:pt x="225286" y="798860"/>
                </a:lnTo>
                <a:lnTo>
                  <a:pt x="220709" y="792479"/>
                </a:lnTo>
                <a:lnTo>
                  <a:pt x="216131" y="785933"/>
                </a:lnTo>
                <a:lnTo>
                  <a:pt x="211722" y="779387"/>
                </a:lnTo>
                <a:lnTo>
                  <a:pt x="207314" y="772678"/>
                </a:lnTo>
                <a:lnTo>
                  <a:pt x="203415" y="765642"/>
                </a:lnTo>
                <a:lnTo>
                  <a:pt x="199346" y="758606"/>
                </a:lnTo>
                <a:lnTo>
                  <a:pt x="199176" y="758278"/>
                </a:lnTo>
                <a:lnTo>
                  <a:pt x="199006" y="758115"/>
                </a:lnTo>
                <a:lnTo>
                  <a:pt x="199176" y="758115"/>
                </a:lnTo>
                <a:lnTo>
                  <a:pt x="199176" y="757951"/>
                </a:lnTo>
                <a:lnTo>
                  <a:pt x="199006" y="757787"/>
                </a:lnTo>
                <a:lnTo>
                  <a:pt x="192902" y="747806"/>
                </a:lnTo>
                <a:lnTo>
                  <a:pt x="187307" y="737496"/>
                </a:lnTo>
                <a:lnTo>
                  <a:pt x="181882" y="727187"/>
                </a:lnTo>
                <a:lnTo>
                  <a:pt x="176796" y="716550"/>
                </a:lnTo>
                <a:lnTo>
                  <a:pt x="172387" y="705750"/>
                </a:lnTo>
                <a:lnTo>
                  <a:pt x="167979" y="694786"/>
                </a:lnTo>
                <a:lnTo>
                  <a:pt x="164079" y="683659"/>
                </a:lnTo>
                <a:lnTo>
                  <a:pt x="160688" y="672532"/>
                </a:lnTo>
                <a:lnTo>
                  <a:pt x="158993" y="666804"/>
                </a:lnTo>
                <a:lnTo>
                  <a:pt x="157467" y="661077"/>
                </a:lnTo>
                <a:lnTo>
                  <a:pt x="156110" y="655350"/>
                </a:lnTo>
                <a:lnTo>
                  <a:pt x="154754" y="649459"/>
                </a:lnTo>
                <a:lnTo>
                  <a:pt x="153567" y="643568"/>
                </a:lnTo>
                <a:lnTo>
                  <a:pt x="152550" y="637677"/>
                </a:lnTo>
                <a:lnTo>
                  <a:pt x="151363" y="631786"/>
                </a:lnTo>
                <a:lnTo>
                  <a:pt x="150515" y="625895"/>
                </a:lnTo>
                <a:lnTo>
                  <a:pt x="149667" y="619840"/>
                </a:lnTo>
                <a:lnTo>
                  <a:pt x="148989" y="613949"/>
                </a:lnTo>
                <a:lnTo>
                  <a:pt x="148311" y="607895"/>
                </a:lnTo>
                <a:lnTo>
                  <a:pt x="147972" y="601676"/>
                </a:lnTo>
                <a:lnTo>
                  <a:pt x="147463" y="595622"/>
                </a:lnTo>
                <a:lnTo>
                  <a:pt x="147294" y="589567"/>
                </a:lnTo>
                <a:lnTo>
                  <a:pt x="147124" y="583349"/>
                </a:lnTo>
                <a:lnTo>
                  <a:pt x="147124" y="577131"/>
                </a:lnTo>
                <a:lnTo>
                  <a:pt x="147124" y="568130"/>
                </a:lnTo>
                <a:lnTo>
                  <a:pt x="147463" y="559130"/>
                </a:lnTo>
                <a:lnTo>
                  <a:pt x="148141" y="550130"/>
                </a:lnTo>
                <a:lnTo>
                  <a:pt x="148820" y="541457"/>
                </a:lnTo>
                <a:lnTo>
                  <a:pt x="149837" y="532457"/>
                </a:lnTo>
                <a:lnTo>
                  <a:pt x="151193" y="523948"/>
                </a:lnTo>
                <a:lnTo>
                  <a:pt x="152719" y="515275"/>
                </a:lnTo>
                <a:lnTo>
                  <a:pt x="154415" y="506603"/>
                </a:lnTo>
                <a:lnTo>
                  <a:pt x="156280" y="498093"/>
                </a:lnTo>
                <a:lnTo>
                  <a:pt x="158484" y="489584"/>
                </a:lnTo>
                <a:lnTo>
                  <a:pt x="160858" y="481402"/>
                </a:lnTo>
                <a:lnTo>
                  <a:pt x="163232" y="473220"/>
                </a:lnTo>
                <a:lnTo>
                  <a:pt x="166114" y="464875"/>
                </a:lnTo>
                <a:lnTo>
                  <a:pt x="168996" y="456857"/>
                </a:lnTo>
                <a:lnTo>
                  <a:pt x="172218" y="448838"/>
                </a:lnTo>
                <a:lnTo>
                  <a:pt x="175439" y="440820"/>
                </a:lnTo>
                <a:lnTo>
                  <a:pt x="179000" y="433129"/>
                </a:lnTo>
                <a:lnTo>
                  <a:pt x="182730" y="425438"/>
                </a:lnTo>
                <a:lnTo>
                  <a:pt x="186629" y="417911"/>
                </a:lnTo>
                <a:lnTo>
                  <a:pt x="190868" y="410383"/>
                </a:lnTo>
                <a:lnTo>
                  <a:pt x="194937" y="403020"/>
                </a:lnTo>
                <a:lnTo>
                  <a:pt x="199515" y="395656"/>
                </a:lnTo>
                <a:lnTo>
                  <a:pt x="204093" y="388619"/>
                </a:lnTo>
                <a:lnTo>
                  <a:pt x="209010" y="381583"/>
                </a:lnTo>
                <a:lnTo>
                  <a:pt x="213757" y="374547"/>
                </a:lnTo>
                <a:lnTo>
                  <a:pt x="219013" y="367674"/>
                </a:lnTo>
                <a:lnTo>
                  <a:pt x="224269" y="361128"/>
                </a:lnTo>
                <a:lnTo>
                  <a:pt x="229865" y="354582"/>
                </a:lnTo>
                <a:lnTo>
                  <a:pt x="235460" y="348201"/>
                </a:lnTo>
                <a:lnTo>
                  <a:pt x="241224" y="341819"/>
                </a:lnTo>
                <a:lnTo>
                  <a:pt x="247158" y="335764"/>
                </a:lnTo>
                <a:lnTo>
                  <a:pt x="253262" y="329710"/>
                </a:lnTo>
                <a:lnTo>
                  <a:pt x="259535" y="323818"/>
                </a:lnTo>
                <a:lnTo>
                  <a:pt x="265809" y="318091"/>
                </a:lnTo>
                <a:lnTo>
                  <a:pt x="272421" y="312528"/>
                </a:lnTo>
                <a:lnTo>
                  <a:pt x="279034" y="307127"/>
                </a:lnTo>
                <a:lnTo>
                  <a:pt x="285816" y="301727"/>
                </a:lnTo>
                <a:lnTo>
                  <a:pt x="292598" y="296818"/>
                </a:lnTo>
                <a:lnTo>
                  <a:pt x="299719" y="291745"/>
                </a:lnTo>
                <a:lnTo>
                  <a:pt x="306840" y="287000"/>
                </a:lnTo>
                <a:lnTo>
                  <a:pt x="314131" y="282255"/>
                </a:lnTo>
                <a:lnTo>
                  <a:pt x="321591" y="277836"/>
                </a:lnTo>
                <a:lnTo>
                  <a:pt x="329220" y="273582"/>
                </a:lnTo>
                <a:lnTo>
                  <a:pt x="336850" y="269491"/>
                </a:lnTo>
                <a:lnTo>
                  <a:pt x="344480" y="265400"/>
                </a:lnTo>
                <a:lnTo>
                  <a:pt x="352280" y="261799"/>
                </a:lnTo>
                <a:lnTo>
                  <a:pt x="360418" y="258036"/>
                </a:lnTo>
                <a:lnTo>
                  <a:pt x="368556" y="254763"/>
                </a:lnTo>
                <a:lnTo>
                  <a:pt x="376695" y="251490"/>
                </a:lnTo>
                <a:lnTo>
                  <a:pt x="385002" y="248545"/>
                </a:lnTo>
                <a:lnTo>
                  <a:pt x="393310" y="245600"/>
                </a:lnTo>
                <a:lnTo>
                  <a:pt x="401788" y="242981"/>
                </a:lnTo>
                <a:lnTo>
                  <a:pt x="410435" y="240363"/>
                </a:lnTo>
                <a:lnTo>
                  <a:pt x="418913" y="238236"/>
                </a:lnTo>
                <a:lnTo>
                  <a:pt x="427729" y="236272"/>
                </a:lnTo>
                <a:lnTo>
                  <a:pt x="436546" y="234308"/>
                </a:lnTo>
                <a:lnTo>
                  <a:pt x="445362" y="232672"/>
                </a:lnTo>
                <a:lnTo>
                  <a:pt x="454518" y="231199"/>
                </a:lnTo>
                <a:lnTo>
                  <a:pt x="463504" y="229890"/>
                </a:lnTo>
                <a:lnTo>
                  <a:pt x="472660" y="228908"/>
                </a:lnTo>
                <a:lnTo>
                  <a:pt x="481646" y="228254"/>
                </a:lnTo>
                <a:lnTo>
                  <a:pt x="490971" y="227599"/>
                </a:lnTo>
                <a:lnTo>
                  <a:pt x="500296" y="227272"/>
                </a:lnTo>
                <a:close/>
                <a:moveTo>
                  <a:pt x="484237" y="0"/>
                </a:moveTo>
                <a:lnTo>
                  <a:pt x="530988" y="0"/>
                </a:lnTo>
                <a:lnTo>
                  <a:pt x="530988" y="117095"/>
                </a:lnTo>
                <a:lnTo>
                  <a:pt x="484237" y="117095"/>
                </a:lnTo>
                <a:close/>
              </a:path>
            </a:pathLst>
          </a:custGeom>
          <a:gradFill>
            <a:gsLst>
              <a:gs pos="100000">
                <a:srgbClr val="D6EBBC"/>
              </a:gs>
              <a:gs pos="0">
                <a:srgbClr val="81C233"/>
              </a:gs>
            </a:gsLst>
            <a:lin ang="16200000" scaled="1"/>
          </a:gradFill>
          <a:ln>
            <a:noFill/>
          </a:ln>
        </p:spPr>
        <p:txBody>
          <a:bodyPr bIns="504000" anchor="b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6131" y="3631902"/>
            <a:ext cx="2217266" cy="1205971"/>
            <a:chOff x="1166131" y="3543002"/>
            <a:chExt cx="2217266" cy="1205971"/>
          </a:xfrm>
        </p:grpSpPr>
        <p:sp>
          <p:nvSpPr>
            <p:cNvPr id="19" name="矩形 18"/>
            <p:cNvSpPr/>
            <p:nvPr/>
          </p:nvSpPr>
          <p:spPr>
            <a:xfrm>
              <a:off x="1391840" y="3543002"/>
              <a:ext cx="164346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66131" y="4004667"/>
              <a:ext cx="2217266" cy="7443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13623" y="3631902"/>
            <a:ext cx="2217266" cy="1205971"/>
            <a:chOff x="1166131" y="3543002"/>
            <a:chExt cx="2217266" cy="1205971"/>
          </a:xfrm>
        </p:grpSpPr>
        <p:sp>
          <p:nvSpPr>
            <p:cNvPr id="35" name="矩形 34"/>
            <p:cNvSpPr/>
            <p:nvPr/>
          </p:nvSpPr>
          <p:spPr>
            <a:xfrm>
              <a:off x="1391840" y="3543002"/>
              <a:ext cx="164346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66131" y="4004667"/>
              <a:ext cx="2217266" cy="7443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61112" y="3631902"/>
            <a:ext cx="2217266" cy="1205971"/>
            <a:chOff x="1166131" y="3543002"/>
            <a:chExt cx="2217266" cy="1205971"/>
          </a:xfrm>
        </p:grpSpPr>
        <p:sp>
          <p:nvSpPr>
            <p:cNvPr id="38" name="矩形 37"/>
            <p:cNvSpPr/>
            <p:nvPr/>
          </p:nvSpPr>
          <p:spPr>
            <a:xfrm>
              <a:off x="1391840" y="3543002"/>
              <a:ext cx="164346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166131" y="4004667"/>
              <a:ext cx="2217266" cy="7443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08604" y="3631902"/>
            <a:ext cx="2217266" cy="1205971"/>
            <a:chOff x="1166131" y="3543002"/>
            <a:chExt cx="2217266" cy="1205971"/>
          </a:xfrm>
        </p:grpSpPr>
        <p:sp>
          <p:nvSpPr>
            <p:cNvPr id="41" name="矩形 40"/>
            <p:cNvSpPr/>
            <p:nvPr/>
          </p:nvSpPr>
          <p:spPr>
            <a:xfrm>
              <a:off x="1391840" y="3543002"/>
              <a:ext cx="164346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166131" y="4004667"/>
              <a:ext cx="2217266" cy="7443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978" y="1532941"/>
            <a:ext cx="6034537" cy="3429000"/>
          </a:xfrm>
          <a:prstGeom prst="rect">
            <a:avLst/>
          </a:prstGeom>
        </p:spPr>
      </p:pic>
      <p:grpSp>
        <p:nvGrpSpPr>
          <p:cNvPr id="433" name="组合 432"/>
          <p:cNvGrpSpPr/>
          <p:nvPr/>
        </p:nvGrpSpPr>
        <p:grpSpPr>
          <a:xfrm>
            <a:off x="1422249" y="1944395"/>
            <a:ext cx="2162659" cy="461665"/>
            <a:chOff x="5562116" y="2261895"/>
            <a:chExt cx="2162659" cy="461665"/>
          </a:xfrm>
        </p:grpSpPr>
        <p:sp>
          <p:nvSpPr>
            <p:cNvPr id="13" name="MH_SubTitle_1"/>
            <p:cNvSpPr/>
            <p:nvPr>
              <p:custDataLst>
                <p:tags r:id="rId2"/>
              </p:custDataLst>
            </p:nvPr>
          </p:nvSpPr>
          <p:spPr>
            <a:xfrm>
              <a:off x="5562116" y="2261895"/>
              <a:ext cx="2162659" cy="4616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D6EBBC"/>
                </a:gs>
                <a:gs pos="0">
                  <a:srgbClr val="81C233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01815" y="229347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6" name="组合 435"/>
          <p:cNvGrpSpPr/>
          <p:nvPr/>
        </p:nvGrpSpPr>
        <p:grpSpPr>
          <a:xfrm>
            <a:off x="1422249" y="3598464"/>
            <a:ext cx="2162659" cy="461665"/>
            <a:chOff x="5562116" y="3915964"/>
            <a:chExt cx="2162659" cy="461665"/>
          </a:xfrm>
        </p:grpSpPr>
        <p:sp>
          <p:nvSpPr>
            <p:cNvPr id="16" name="MH_SubTitle_3"/>
            <p:cNvSpPr/>
            <p:nvPr>
              <p:custDataLst>
                <p:tags r:id="rId3"/>
              </p:custDataLst>
            </p:nvPr>
          </p:nvSpPr>
          <p:spPr>
            <a:xfrm>
              <a:off x="5562116" y="3915964"/>
              <a:ext cx="2162659" cy="46166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42B88F"/>
                </a:gs>
                <a:gs pos="0">
                  <a:srgbClr val="81C23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701815" y="3964196"/>
              <a:ext cx="1723549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4" name="组合 433"/>
          <p:cNvGrpSpPr/>
          <p:nvPr/>
        </p:nvGrpSpPr>
        <p:grpSpPr>
          <a:xfrm>
            <a:off x="8966107" y="1944395"/>
            <a:ext cx="2165129" cy="461665"/>
            <a:chOff x="8521607" y="2261895"/>
            <a:chExt cx="2165129" cy="461665"/>
          </a:xfrm>
        </p:grpSpPr>
        <p:sp>
          <p:nvSpPr>
            <p:cNvPr id="19" name="MH_SubTitle_2"/>
            <p:cNvSpPr/>
            <p:nvPr>
              <p:custDataLst>
                <p:tags r:id="rId4"/>
              </p:custDataLst>
            </p:nvPr>
          </p:nvSpPr>
          <p:spPr>
            <a:xfrm>
              <a:off x="8521607" y="2261895"/>
              <a:ext cx="2165129" cy="46166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42B88F"/>
                </a:gs>
                <a:gs pos="0">
                  <a:srgbClr val="81C23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663335" y="229347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5" name="组合 434"/>
          <p:cNvGrpSpPr/>
          <p:nvPr/>
        </p:nvGrpSpPr>
        <p:grpSpPr>
          <a:xfrm>
            <a:off x="8966107" y="3598464"/>
            <a:ext cx="2165129" cy="461665"/>
            <a:chOff x="8521607" y="3915964"/>
            <a:chExt cx="2165129" cy="461665"/>
          </a:xfrm>
        </p:grpSpPr>
        <p:sp>
          <p:nvSpPr>
            <p:cNvPr id="22" name="MH_SubTitle_4"/>
            <p:cNvSpPr/>
            <p:nvPr>
              <p:custDataLst>
                <p:tags r:id="rId5"/>
              </p:custDataLst>
            </p:nvPr>
          </p:nvSpPr>
          <p:spPr>
            <a:xfrm>
              <a:off x="8521607" y="3915964"/>
              <a:ext cx="2165129" cy="4616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D6EBBC"/>
                </a:gs>
                <a:gs pos="0">
                  <a:srgbClr val="81C233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663335" y="3964196"/>
              <a:ext cx="1723549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6" name="文本框 425"/>
          <p:cNvSpPr txBox="1"/>
          <p:nvPr/>
        </p:nvSpPr>
        <p:spPr>
          <a:xfrm>
            <a:off x="1535612" y="2505891"/>
            <a:ext cx="2049296" cy="741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9024023" y="2505891"/>
            <a:ext cx="2049296" cy="741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8" name="文本框 427"/>
          <p:cNvSpPr txBox="1"/>
          <p:nvPr/>
        </p:nvSpPr>
        <p:spPr>
          <a:xfrm>
            <a:off x="1535612" y="4153184"/>
            <a:ext cx="2049296" cy="741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9" name="文本框 428"/>
          <p:cNvSpPr txBox="1"/>
          <p:nvPr/>
        </p:nvSpPr>
        <p:spPr>
          <a:xfrm>
            <a:off x="9024023" y="4153184"/>
            <a:ext cx="2049296" cy="741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f734803-9a05-4975-b914-a32fc27e5d2b"/>
          <p:cNvGrpSpPr>
            <a:grpSpLocks noChangeAspect="1"/>
          </p:cNvGrpSpPr>
          <p:nvPr/>
        </p:nvGrpSpPr>
        <p:grpSpPr>
          <a:xfrm>
            <a:off x="4064705" y="1917700"/>
            <a:ext cx="4291190" cy="3022600"/>
            <a:chOff x="3585447" y="1485684"/>
            <a:chExt cx="5366781" cy="3780218"/>
          </a:xfrm>
        </p:grpSpPr>
        <p:grpSp>
          <p:nvGrpSpPr>
            <p:cNvPr id="3" name="Group 1"/>
            <p:cNvGrpSpPr/>
            <p:nvPr/>
          </p:nvGrpSpPr>
          <p:grpSpPr>
            <a:xfrm>
              <a:off x="4800050" y="2570251"/>
              <a:ext cx="2352798" cy="2352790"/>
              <a:chOff x="4800050" y="2348734"/>
              <a:chExt cx="2352798" cy="2352790"/>
            </a:xfrm>
          </p:grpSpPr>
          <p:sp>
            <p:nvSpPr>
              <p:cNvPr id="445" name="Freeform 6"/>
              <p:cNvSpPr/>
              <p:nvPr/>
            </p:nvSpPr>
            <p:spPr>
              <a:xfrm>
                <a:off x="4800050" y="2348734"/>
                <a:ext cx="2352798" cy="2352790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adFill>
                <a:gsLst>
                  <a:gs pos="100000">
                    <a:srgbClr val="42B88F"/>
                  </a:gs>
                  <a:gs pos="0">
                    <a:srgbClr val="81C233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56481" tIns="548640" rIns="356481" bIns="436755" numCol="1" spcCol="1270" anchor="ctr" anchorCtr="0">
                <a:noAutofit/>
              </a:bodyPr>
              <a:lstStyle/>
              <a:p>
                <a:pPr algn="ctr" defTabSz="133350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3000" dirty="0">
                  <a:cs typeface="+mn-ea"/>
                  <a:sym typeface="+mn-lt"/>
                </a:endParaRPr>
              </a:p>
            </p:txBody>
          </p:sp>
          <p:sp>
            <p:nvSpPr>
              <p:cNvPr id="446" name="Oval 7"/>
              <p:cNvSpPr/>
              <p:nvPr/>
            </p:nvSpPr>
            <p:spPr>
              <a:xfrm>
                <a:off x="5246579" y="2795260"/>
                <a:ext cx="1459740" cy="145973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757"/>
            <p:cNvGrpSpPr/>
            <p:nvPr/>
          </p:nvGrpSpPr>
          <p:grpSpPr>
            <a:xfrm>
              <a:off x="6882288" y="3405936"/>
              <a:ext cx="1522822" cy="1522817"/>
              <a:chOff x="6882288" y="3184419"/>
              <a:chExt cx="1522822" cy="1522817"/>
            </a:xfrm>
          </p:grpSpPr>
          <p:sp>
            <p:nvSpPr>
              <p:cNvPr id="443" name="Freeform 158"/>
              <p:cNvSpPr/>
              <p:nvPr/>
            </p:nvSpPr>
            <p:spPr>
              <a:xfrm>
                <a:off x="6882288" y="3184419"/>
                <a:ext cx="1522822" cy="1522817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adFill>
                <a:gsLst>
                  <a:gs pos="100000">
                    <a:srgbClr val="C5E3A1"/>
                  </a:gs>
                  <a:gs pos="0">
                    <a:srgbClr val="81C233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56481" tIns="548640" rIns="356481" bIns="436755" numCol="1" spcCol="1270" anchor="ctr" anchorCtr="0">
                <a:noAutofit/>
              </a:bodyPr>
              <a:lstStyle/>
              <a:p>
                <a:pPr algn="ctr" defTabSz="133350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3000" dirty="0">
                  <a:cs typeface="+mn-ea"/>
                  <a:sym typeface="+mn-lt"/>
                </a:endParaRPr>
              </a:p>
            </p:txBody>
          </p:sp>
          <p:sp>
            <p:nvSpPr>
              <p:cNvPr id="444" name="Oval 159"/>
              <p:cNvSpPr/>
              <p:nvPr/>
            </p:nvSpPr>
            <p:spPr>
              <a:xfrm>
                <a:off x="7171299" y="3473428"/>
                <a:ext cx="944801" cy="944799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2"/>
            <p:cNvGrpSpPr/>
            <p:nvPr/>
          </p:nvGrpSpPr>
          <p:grpSpPr>
            <a:xfrm>
              <a:off x="3975192" y="3673245"/>
              <a:ext cx="1107734" cy="1107730"/>
              <a:chOff x="3975192" y="3451728"/>
              <a:chExt cx="1107734" cy="1107730"/>
            </a:xfrm>
          </p:grpSpPr>
          <p:sp>
            <p:nvSpPr>
              <p:cNvPr id="441" name="Freeform 309"/>
              <p:cNvSpPr/>
              <p:nvPr/>
            </p:nvSpPr>
            <p:spPr>
              <a:xfrm>
                <a:off x="3975192" y="3451728"/>
                <a:ext cx="1107734" cy="1107730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adFill>
                <a:gsLst>
                  <a:gs pos="100000">
                    <a:srgbClr val="C5E3A1"/>
                  </a:gs>
                  <a:gs pos="0">
                    <a:srgbClr val="81C233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56481" tIns="548640" rIns="356481" bIns="436755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3000" kern="1200" dirty="0">
                  <a:cs typeface="+mn-ea"/>
                  <a:sym typeface="+mn-lt"/>
                </a:endParaRPr>
              </a:p>
            </p:txBody>
          </p:sp>
          <p:sp>
            <p:nvSpPr>
              <p:cNvPr id="442" name="Oval 310"/>
              <p:cNvSpPr/>
              <p:nvPr/>
            </p:nvSpPr>
            <p:spPr>
              <a:xfrm>
                <a:off x="4185425" y="3661959"/>
                <a:ext cx="687269" cy="687267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11"/>
            <p:cNvGrpSpPr/>
            <p:nvPr/>
          </p:nvGrpSpPr>
          <p:grpSpPr>
            <a:xfrm flipH="1" flipV="1">
              <a:off x="3585447" y="4084611"/>
              <a:ext cx="1084052" cy="1181291"/>
              <a:chOff x="654280" y="1047000"/>
              <a:chExt cx="3037332" cy="3309787"/>
            </a:xfrm>
          </p:grpSpPr>
          <p:grpSp>
            <p:nvGrpSpPr>
              <p:cNvPr id="298" name="Group 312"/>
              <p:cNvGrpSpPr/>
              <p:nvPr/>
            </p:nvGrpSpPr>
            <p:grpSpPr>
              <a:xfrm>
                <a:off x="654280" y="2079826"/>
                <a:ext cx="3024555" cy="2276961"/>
                <a:chOff x="604505" y="1981058"/>
                <a:chExt cx="3153719" cy="2374200"/>
              </a:xfrm>
            </p:grpSpPr>
            <p:grpSp>
              <p:nvGrpSpPr>
                <p:cNvPr id="319" name="Group 336"/>
                <p:cNvGrpSpPr/>
                <p:nvPr/>
              </p:nvGrpSpPr>
              <p:grpSpPr>
                <a:xfrm rot="15155533" flipH="1">
                  <a:off x="773232" y="1812331"/>
                  <a:ext cx="2374200" cy="2711653"/>
                  <a:chOff x="6326188" y="1654175"/>
                  <a:chExt cx="2410644" cy="3082384"/>
                </a:xfrm>
                <a:solidFill>
                  <a:schemeClr val="bg2">
                    <a:lumMod val="75000"/>
                  </a:schemeClr>
                </a:solidFill>
              </p:grpSpPr>
              <p:sp>
                <p:nvSpPr>
                  <p:cNvPr id="401" name="Freeform 129"/>
                  <p:cNvSpPr/>
                  <p:nvPr/>
                </p:nvSpPr>
                <p:spPr bwMode="auto">
                  <a:xfrm>
                    <a:off x="8027988" y="17208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2" name="Freeform 130"/>
                  <p:cNvSpPr/>
                  <p:nvPr/>
                </p:nvSpPr>
                <p:spPr bwMode="auto">
                  <a:xfrm>
                    <a:off x="7724775" y="1841500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3" name="Freeform 131"/>
                  <p:cNvSpPr/>
                  <p:nvPr/>
                </p:nvSpPr>
                <p:spPr bwMode="auto">
                  <a:xfrm>
                    <a:off x="8218488" y="1671638"/>
                    <a:ext cx="12700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4" name="Freeform 132"/>
                  <p:cNvSpPr/>
                  <p:nvPr/>
                </p:nvSpPr>
                <p:spPr bwMode="auto">
                  <a:xfrm>
                    <a:off x="7169150" y="226377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5" name="Freeform 133"/>
                  <p:cNvSpPr/>
                  <p:nvPr/>
                </p:nvSpPr>
                <p:spPr bwMode="auto">
                  <a:xfrm>
                    <a:off x="7480300" y="1995488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6" name="Freeform 134"/>
                  <p:cNvSpPr/>
                  <p:nvPr/>
                </p:nvSpPr>
                <p:spPr bwMode="auto">
                  <a:xfrm>
                    <a:off x="8318500" y="1681163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7" name="Freeform 135"/>
                  <p:cNvSpPr/>
                  <p:nvPr/>
                </p:nvSpPr>
                <p:spPr bwMode="auto">
                  <a:xfrm>
                    <a:off x="8516938" y="16557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8" name="Freeform 136"/>
                  <p:cNvSpPr/>
                  <p:nvPr/>
                </p:nvSpPr>
                <p:spPr bwMode="auto">
                  <a:xfrm>
                    <a:off x="8434388" y="1654175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3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9" name="Freeform 137"/>
                  <p:cNvSpPr/>
                  <p:nvPr/>
                </p:nvSpPr>
                <p:spPr bwMode="auto">
                  <a:xfrm>
                    <a:off x="8432800" y="16541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0" name="Freeform 138"/>
                  <p:cNvSpPr/>
                  <p:nvPr/>
                </p:nvSpPr>
                <p:spPr bwMode="auto">
                  <a:xfrm>
                    <a:off x="6326188" y="4597400"/>
                    <a:ext cx="3175" cy="174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 h="7">
                        <a:moveTo>
                          <a:pt x="0" y="0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1" name="Freeform 139"/>
                  <p:cNvSpPr/>
                  <p:nvPr/>
                </p:nvSpPr>
                <p:spPr bwMode="auto">
                  <a:xfrm>
                    <a:off x="6789738" y="277336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2" name="Freeform 140"/>
                  <p:cNvSpPr/>
                  <p:nvPr/>
                </p:nvSpPr>
                <p:spPr bwMode="auto">
                  <a:xfrm>
                    <a:off x="6342063" y="4603750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3" name="Freeform 141"/>
                  <p:cNvSpPr/>
                  <p:nvPr/>
                </p:nvSpPr>
                <p:spPr bwMode="auto">
                  <a:xfrm>
                    <a:off x="8207375" y="1704975"/>
                    <a:ext cx="17462" cy="635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1"/>
                          <a:pt x="0" y="1"/>
                          <a:pt x="0" y="2"/>
                        </a:cubicBezTo>
                        <a:cubicBezTo>
                          <a:pt x="3" y="1"/>
                          <a:pt x="6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4" name="Freeform 142"/>
                  <p:cNvSpPr/>
                  <p:nvPr/>
                </p:nvSpPr>
                <p:spPr bwMode="auto">
                  <a:xfrm>
                    <a:off x="6788150" y="2924175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5" name="Freeform 143"/>
                  <p:cNvSpPr/>
                  <p:nvPr/>
                </p:nvSpPr>
                <p:spPr bwMode="auto">
                  <a:xfrm>
                    <a:off x="6342063" y="46021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6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6518275" y="3373438"/>
                    <a:ext cx="1587" cy="1588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7" name="Freeform 145"/>
                  <p:cNvSpPr/>
                  <p:nvPr/>
                </p:nvSpPr>
                <p:spPr bwMode="auto">
                  <a:xfrm>
                    <a:off x="6505575" y="3398838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8" name="Freeform 146"/>
                  <p:cNvSpPr/>
                  <p:nvPr/>
                </p:nvSpPr>
                <p:spPr bwMode="auto">
                  <a:xfrm>
                    <a:off x="6329363" y="4614863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9" name="Freeform 147"/>
                  <p:cNvSpPr/>
                  <p:nvPr/>
                </p:nvSpPr>
                <p:spPr bwMode="auto">
                  <a:xfrm>
                    <a:off x="6405563" y="3765550"/>
                    <a:ext cx="3175" cy="4763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0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0" name="Freeform 148"/>
                  <p:cNvSpPr/>
                  <p:nvPr/>
                </p:nvSpPr>
                <p:spPr bwMode="auto">
                  <a:xfrm>
                    <a:off x="7507288" y="197802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1" name="Freeform 149"/>
                  <p:cNvSpPr/>
                  <p:nvPr/>
                </p:nvSpPr>
                <p:spPr bwMode="auto">
                  <a:xfrm>
                    <a:off x="7335838" y="21828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2" name="Freeform 150"/>
                  <p:cNvSpPr/>
                  <p:nvPr/>
                </p:nvSpPr>
                <p:spPr bwMode="auto">
                  <a:xfrm>
                    <a:off x="7339013" y="2171700"/>
                    <a:ext cx="6350" cy="1111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4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4">
                        <a:moveTo>
                          <a:pt x="3" y="0"/>
                        </a:moveTo>
                        <a:cubicBezTo>
                          <a:pt x="2" y="1"/>
                          <a:pt x="0" y="3"/>
                          <a:pt x="0" y="4"/>
                        </a:cubicBezTo>
                        <a:cubicBezTo>
                          <a:pt x="1" y="3"/>
                          <a:pt x="2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3" name="Freeform 151"/>
                  <p:cNvSpPr/>
                  <p:nvPr/>
                </p:nvSpPr>
                <p:spPr bwMode="auto">
                  <a:xfrm>
                    <a:off x="7316788" y="22002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4" name="Freeform 152"/>
                  <p:cNvSpPr/>
                  <p:nvPr/>
                </p:nvSpPr>
                <p:spPr bwMode="auto">
                  <a:xfrm>
                    <a:off x="7526338" y="202882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5" name="Freeform 153"/>
                  <p:cNvSpPr/>
                  <p:nvPr/>
                </p:nvSpPr>
                <p:spPr bwMode="auto">
                  <a:xfrm>
                    <a:off x="7481888" y="20637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6" name="Freeform 154"/>
                  <p:cNvSpPr/>
                  <p:nvPr/>
                </p:nvSpPr>
                <p:spPr bwMode="auto">
                  <a:xfrm>
                    <a:off x="7221538" y="23018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7" name="Freeform 155"/>
                  <p:cNvSpPr/>
                  <p:nvPr/>
                </p:nvSpPr>
                <p:spPr bwMode="auto">
                  <a:xfrm>
                    <a:off x="6471470" y="1748884"/>
                    <a:ext cx="2265362" cy="2987675"/>
                  </a:xfrm>
                  <a:custGeom>
                    <a:avLst/>
                    <a:gdLst/>
                    <a:ahLst/>
                    <a:cxnLst>
                      <a:cxn ang="0">
                        <a:pos x="295" y="351"/>
                      </a:cxn>
                      <a:cxn ang="0">
                        <a:pos x="339" y="296"/>
                      </a:cxn>
                      <a:cxn ang="0">
                        <a:pos x="362" y="265"/>
                      </a:cxn>
                      <a:cxn ang="0">
                        <a:pos x="377" y="249"/>
                      </a:cxn>
                      <a:cxn ang="0">
                        <a:pos x="403" y="224"/>
                      </a:cxn>
                      <a:cxn ang="0">
                        <a:pos x="411" y="216"/>
                      </a:cxn>
                      <a:cxn ang="0">
                        <a:pos x="427" y="202"/>
                      </a:cxn>
                      <a:cxn ang="0">
                        <a:pos x="458" y="180"/>
                      </a:cxn>
                      <a:cxn ang="0">
                        <a:pos x="477" y="162"/>
                      </a:cxn>
                      <a:cxn ang="0">
                        <a:pos x="512" y="134"/>
                      </a:cxn>
                      <a:cxn ang="0">
                        <a:pos x="530" y="124"/>
                      </a:cxn>
                      <a:cxn ang="0">
                        <a:pos x="558" y="106"/>
                      </a:cxn>
                      <a:cxn ang="0">
                        <a:pos x="583" y="94"/>
                      </a:cxn>
                      <a:cxn ang="0">
                        <a:pos x="620" y="71"/>
                      </a:cxn>
                      <a:cxn ang="0">
                        <a:pos x="662" y="54"/>
                      </a:cxn>
                      <a:cxn ang="0">
                        <a:pos x="704" y="40"/>
                      </a:cxn>
                      <a:cxn ang="0">
                        <a:pos x="735" y="30"/>
                      </a:cxn>
                      <a:cxn ang="0">
                        <a:pos x="758" y="25"/>
                      </a:cxn>
                      <a:cxn ang="0">
                        <a:pos x="759" y="26"/>
                      </a:cxn>
                      <a:cxn ang="0">
                        <a:pos x="785" y="19"/>
                      </a:cxn>
                      <a:cxn ang="0">
                        <a:pos x="800" y="15"/>
                      </a:cxn>
                      <a:cxn ang="0">
                        <a:pos x="820" y="12"/>
                      </a:cxn>
                      <a:cxn ang="0">
                        <a:pos x="870" y="10"/>
                      </a:cxn>
                      <a:cxn ang="0">
                        <a:pos x="906" y="8"/>
                      </a:cxn>
                      <a:cxn ang="0">
                        <a:pos x="880" y="2"/>
                      </a:cxn>
                      <a:cxn ang="0">
                        <a:pos x="860" y="3"/>
                      </a:cxn>
                      <a:cxn ang="0">
                        <a:pos x="836" y="3"/>
                      </a:cxn>
                      <a:cxn ang="0">
                        <a:pos x="793" y="6"/>
                      </a:cxn>
                      <a:cxn ang="0">
                        <a:pos x="772" y="11"/>
                      </a:cxn>
                      <a:cxn ang="0">
                        <a:pos x="753" y="14"/>
                      </a:cxn>
                      <a:cxn ang="0">
                        <a:pos x="685" y="33"/>
                      </a:cxn>
                      <a:cxn ang="0">
                        <a:pos x="652" y="43"/>
                      </a:cxn>
                      <a:cxn ang="0">
                        <a:pos x="635" y="50"/>
                      </a:cxn>
                      <a:cxn ang="0">
                        <a:pos x="605" y="64"/>
                      </a:cxn>
                      <a:cxn ang="0">
                        <a:pos x="569" y="81"/>
                      </a:cxn>
                      <a:cxn ang="0">
                        <a:pos x="547" y="90"/>
                      </a:cxn>
                      <a:cxn ang="0">
                        <a:pos x="500" y="120"/>
                      </a:cxn>
                      <a:cxn ang="0">
                        <a:pos x="454" y="152"/>
                      </a:cxn>
                      <a:cxn ang="0">
                        <a:pos x="418" y="183"/>
                      </a:cxn>
                      <a:cxn ang="0">
                        <a:pos x="399" y="199"/>
                      </a:cxn>
                      <a:cxn ang="0">
                        <a:pos x="372" y="223"/>
                      </a:cxn>
                      <a:cxn ang="0">
                        <a:pos x="333" y="260"/>
                      </a:cxn>
                      <a:cxn ang="0">
                        <a:pos x="303" y="297"/>
                      </a:cxn>
                      <a:cxn ang="0">
                        <a:pos x="252" y="360"/>
                      </a:cxn>
                      <a:cxn ang="0">
                        <a:pos x="200" y="442"/>
                      </a:cxn>
                      <a:cxn ang="0">
                        <a:pos x="184" y="468"/>
                      </a:cxn>
                      <a:cxn ang="0">
                        <a:pos x="168" y="498"/>
                      </a:cxn>
                      <a:cxn ang="0">
                        <a:pos x="143" y="549"/>
                      </a:cxn>
                      <a:cxn ang="0">
                        <a:pos x="99" y="648"/>
                      </a:cxn>
                      <a:cxn ang="0">
                        <a:pos x="68" y="741"/>
                      </a:cxn>
                      <a:cxn ang="0">
                        <a:pos x="38" y="844"/>
                      </a:cxn>
                      <a:cxn ang="0">
                        <a:pos x="0" y="1116"/>
                      </a:cxn>
                      <a:cxn ang="0">
                        <a:pos x="9" y="1197"/>
                      </a:cxn>
                      <a:cxn ang="0">
                        <a:pos x="11" y="1180"/>
                      </a:cxn>
                      <a:cxn ang="0">
                        <a:pos x="15" y="1154"/>
                      </a:cxn>
                      <a:cxn ang="0">
                        <a:pos x="18" y="1114"/>
                      </a:cxn>
                      <a:cxn ang="0">
                        <a:pos x="40" y="988"/>
                      </a:cxn>
                      <a:cxn ang="0">
                        <a:pos x="89" y="767"/>
                      </a:cxn>
                      <a:cxn ang="0">
                        <a:pos x="117" y="681"/>
                      </a:cxn>
                      <a:cxn ang="0">
                        <a:pos x="157" y="582"/>
                      </a:cxn>
                      <a:cxn ang="0">
                        <a:pos x="164" y="564"/>
                      </a:cxn>
                      <a:cxn ang="0">
                        <a:pos x="193" y="510"/>
                      </a:cxn>
                      <a:cxn ang="0">
                        <a:pos x="216" y="471"/>
                      </a:cxn>
                    </a:cxnLst>
                    <a:rect l="0" t="0" r="r" b="b"/>
                    <a:pathLst>
                      <a:path w="913" h="1204">
                        <a:moveTo>
                          <a:pt x="243" y="429"/>
                        </a:moveTo>
                        <a:cubicBezTo>
                          <a:pt x="254" y="411"/>
                          <a:pt x="268" y="388"/>
                          <a:pt x="280" y="372"/>
                        </a:cubicBezTo>
                        <a:cubicBezTo>
                          <a:pt x="282" y="368"/>
                          <a:pt x="286" y="362"/>
                          <a:pt x="289" y="357"/>
                        </a:cubicBezTo>
                        <a:cubicBezTo>
                          <a:pt x="291" y="358"/>
                          <a:pt x="291" y="358"/>
                          <a:pt x="291" y="358"/>
                        </a:cubicBezTo>
                        <a:cubicBezTo>
                          <a:pt x="294" y="353"/>
                          <a:pt x="294" y="353"/>
                          <a:pt x="294" y="353"/>
                        </a:cubicBezTo>
                        <a:cubicBezTo>
                          <a:pt x="296" y="351"/>
                          <a:pt x="292" y="356"/>
                          <a:pt x="295" y="354"/>
                        </a:cubicBezTo>
                        <a:cubicBezTo>
                          <a:pt x="295" y="351"/>
                          <a:pt x="295" y="351"/>
                          <a:pt x="295" y="351"/>
                        </a:cubicBezTo>
                        <a:cubicBezTo>
                          <a:pt x="296" y="351"/>
                          <a:pt x="304" y="341"/>
                          <a:pt x="299" y="349"/>
                        </a:cubicBezTo>
                        <a:cubicBezTo>
                          <a:pt x="304" y="343"/>
                          <a:pt x="308" y="338"/>
                          <a:pt x="313" y="332"/>
                        </a:cubicBezTo>
                        <a:cubicBezTo>
                          <a:pt x="316" y="329"/>
                          <a:pt x="313" y="329"/>
                          <a:pt x="317" y="325"/>
                        </a:cubicBezTo>
                        <a:cubicBezTo>
                          <a:pt x="318" y="325"/>
                          <a:pt x="316" y="327"/>
                          <a:pt x="317" y="327"/>
                        </a:cubicBezTo>
                        <a:cubicBezTo>
                          <a:pt x="328" y="316"/>
                          <a:pt x="325" y="311"/>
                          <a:pt x="335" y="300"/>
                        </a:cubicBezTo>
                        <a:cubicBezTo>
                          <a:pt x="334" y="301"/>
                          <a:pt x="334" y="301"/>
                          <a:pt x="334" y="301"/>
                        </a:cubicBezTo>
                        <a:cubicBezTo>
                          <a:pt x="336" y="299"/>
                          <a:pt x="339" y="296"/>
                          <a:pt x="339" y="296"/>
                        </a:cubicBezTo>
                        <a:cubicBezTo>
                          <a:pt x="336" y="296"/>
                          <a:pt x="338" y="298"/>
                          <a:pt x="334" y="301"/>
                        </a:cubicBezTo>
                        <a:cubicBezTo>
                          <a:pt x="333" y="299"/>
                          <a:pt x="337" y="296"/>
                          <a:pt x="336" y="295"/>
                        </a:cubicBezTo>
                        <a:cubicBezTo>
                          <a:pt x="338" y="293"/>
                          <a:pt x="339" y="291"/>
                          <a:pt x="341" y="289"/>
                        </a:cubicBezTo>
                        <a:cubicBezTo>
                          <a:pt x="345" y="286"/>
                          <a:pt x="349" y="280"/>
                          <a:pt x="353" y="278"/>
                        </a:cubicBezTo>
                        <a:cubicBezTo>
                          <a:pt x="354" y="276"/>
                          <a:pt x="355" y="273"/>
                          <a:pt x="358" y="269"/>
                        </a:cubicBezTo>
                        <a:cubicBezTo>
                          <a:pt x="362" y="267"/>
                          <a:pt x="359" y="270"/>
                          <a:pt x="363" y="267"/>
                        </a:cubicBezTo>
                        <a:cubicBezTo>
                          <a:pt x="362" y="265"/>
                          <a:pt x="362" y="265"/>
                          <a:pt x="362" y="265"/>
                        </a:cubicBezTo>
                        <a:cubicBezTo>
                          <a:pt x="365" y="262"/>
                          <a:pt x="365" y="263"/>
                          <a:pt x="365" y="264"/>
                        </a:cubicBezTo>
                        <a:cubicBezTo>
                          <a:pt x="369" y="260"/>
                          <a:pt x="367" y="260"/>
                          <a:pt x="371" y="256"/>
                        </a:cubicBezTo>
                        <a:cubicBezTo>
                          <a:pt x="370" y="259"/>
                          <a:pt x="370" y="259"/>
                          <a:pt x="370" y="259"/>
                        </a:cubicBezTo>
                        <a:cubicBezTo>
                          <a:pt x="373" y="256"/>
                          <a:pt x="374" y="255"/>
                          <a:pt x="378" y="251"/>
                        </a:cubicBezTo>
                        <a:cubicBezTo>
                          <a:pt x="378" y="251"/>
                          <a:pt x="377" y="253"/>
                          <a:pt x="375" y="254"/>
                        </a:cubicBezTo>
                        <a:cubicBezTo>
                          <a:pt x="379" y="253"/>
                          <a:pt x="379" y="250"/>
                          <a:pt x="380" y="248"/>
                        </a:cubicBezTo>
                        <a:cubicBezTo>
                          <a:pt x="379" y="249"/>
                          <a:pt x="376" y="251"/>
                          <a:pt x="377" y="249"/>
                        </a:cubicBezTo>
                        <a:cubicBezTo>
                          <a:pt x="379" y="247"/>
                          <a:pt x="381" y="244"/>
                          <a:pt x="383" y="243"/>
                        </a:cubicBezTo>
                        <a:cubicBezTo>
                          <a:pt x="381" y="246"/>
                          <a:pt x="381" y="246"/>
                          <a:pt x="381" y="246"/>
                        </a:cubicBezTo>
                        <a:cubicBezTo>
                          <a:pt x="385" y="241"/>
                          <a:pt x="383" y="243"/>
                          <a:pt x="388" y="238"/>
                        </a:cubicBezTo>
                        <a:cubicBezTo>
                          <a:pt x="388" y="239"/>
                          <a:pt x="388" y="239"/>
                          <a:pt x="388" y="239"/>
                        </a:cubicBezTo>
                        <a:cubicBezTo>
                          <a:pt x="390" y="235"/>
                          <a:pt x="395" y="232"/>
                          <a:pt x="400" y="227"/>
                        </a:cubicBezTo>
                        <a:cubicBezTo>
                          <a:pt x="399" y="228"/>
                          <a:pt x="399" y="228"/>
                          <a:pt x="399" y="228"/>
                        </a:cubicBezTo>
                        <a:cubicBezTo>
                          <a:pt x="401" y="226"/>
                          <a:pt x="402" y="225"/>
                          <a:pt x="403" y="224"/>
                        </a:cubicBezTo>
                        <a:cubicBezTo>
                          <a:pt x="399" y="226"/>
                          <a:pt x="400" y="225"/>
                          <a:pt x="399" y="224"/>
                        </a:cubicBezTo>
                        <a:cubicBezTo>
                          <a:pt x="404" y="222"/>
                          <a:pt x="403" y="218"/>
                          <a:pt x="410" y="213"/>
                        </a:cubicBezTo>
                        <a:cubicBezTo>
                          <a:pt x="410" y="214"/>
                          <a:pt x="409" y="216"/>
                          <a:pt x="407" y="217"/>
                        </a:cubicBezTo>
                        <a:cubicBezTo>
                          <a:pt x="406" y="220"/>
                          <a:pt x="407" y="221"/>
                          <a:pt x="404" y="225"/>
                        </a:cubicBezTo>
                        <a:cubicBezTo>
                          <a:pt x="406" y="223"/>
                          <a:pt x="408" y="220"/>
                          <a:pt x="408" y="221"/>
                        </a:cubicBezTo>
                        <a:cubicBezTo>
                          <a:pt x="408" y="219"/>
                          <a:pt x="408" y="219"/>
                          <a:pt x="408" y="219"/>
                        </a:cubicBezTo>
                        <a:cubicBezTo>
                          <a:pt x="409" y="218"/>
                          <a:pt x="410" y="217"/>
                          <a:pt x="411" y="216"/>
                        </a:cubicBezTo>
                        <a:cubicBezTo>
                          <a:pt x="411" y="215"/>
                          <a:pt x="408" y="217"/>
                          <a:pt x="410" y="214"/>
                        </a:cubicBezTo>
                        <a:cubicBezTo>
                          <a:pt x="414" y="210"/>
                          <a:pt x="413" y="213"/>
                          <a:pt x="413" y="212"/>
                        </a:cubicBezTo>
                        <a:cubicBezTo>
                          <a:pt x="418" y="208"/>
                          <a:pt x="414" y="209"/>
                          <a:pt x="419" y="205"/>
                        </a:cubicBezTo>
                        <a:cubicBezTo>
                          <a:pt x="419" y="206"/>
                          <a:pt x="418" y="207"/>
                          <a:pt x="418" y="207"/>
                        </a:cubicBezTo>
                        <a:cubicBezTo>
                          <a:pt x="422" y="205"/>
                          <a:pt x="426" y="200"/>
                          <a:pt x="428" y="200"/>
                        </a:cubicBezTo>
                        <a:cubicBezTo>
                          <a:pt x="428" y="201"/>
                          <a:pt x="428" y="201"/>
                          <a:pt x="427" y="202"/>
                        </a:cubicBezTo>
                        <a:cubicBezTo>
                          <a:pt x="427" y="202"/>
                          <a:pt x="427" y="202"/>
                          <a:pt x="427" y="202"/>
                        </a:cubicBezTo>
                        <a:cubicBezTo>
                          <a:pt x="424" y="207"/>
                          <a:pt x="430" y="199"/>
                          <a:pt x="430" y="201"/>
                        </a:cubicBezTo>
                        <a:cubicBezTo>
                          <a:pt x="429" y="201"/>
                          <a:pt x="434" y="197"/>
                          <a:pt x="436" y="195"/>
                        </a:cubicBezTo>
                        <a:cubicBezTo>
                          <a:pt x="435" y="195"/>
                          <a:pt x="435" y="195"/>
                          <a:pt x="435" y="195"/>
                        </a:cubicBezTo>
                        <a:cubicBezTo>
                          <a:pt x="440" y="186"/>
                          <a:pt x="436" y="197"/>
                          <a:pt x="443" y="190"/>
                        </a:cubicBezTo>
                        <a:cubicBezTo>
                          <a:pt x="447" y="186"/>
                          <a:pt x="441" y="192"/>
                          <a:pt x="443" y="189"/>
                        </a:cubicBezTo>
                        <a:cubicBezTo>
                          <a:pt x="446" y="186"/>
                          <a:pt x="448" y="186"/>
                          <a:pt x="452" y="182"/>
                        </a:cubicBezTo>
                        <a:cubicBezTo>
                          <a:pt x="454" y="181"/>
                          <a:pt x="457" y="180"/>
                          <a:pt x="458" y="180"/>
                        </a:cubicBezTo>
                        <a:cubicBezTo>
                          <a:pt x="461" y="178"/>
                          <a:pt x="467" y="174"/>
                          <a:pt x="468" y="172"/>
                        </a:cubicBezTo>
                        <a:cubicBezTo>
                          <a:pt x="462" y="175"/>
                          <a:pt x="464" y="177"/>
                          <a:pt x="457" y="180"/>
                        </a:cubicBezTo>
                        <a:cubicBezTo>
                          <a:pt x="458" y="178"/>
                          <a:pt x="458" y="178"/>
                          <a:pt x="458" y="178"/>
                        </a:cubicBezTo>
                        <a:cubicBezTo>
                          <a:pt x="462" y="174"/>
                          <a:pt x="467" y="170"/>
                          <a:pt x="470" y="168"/>
                        </a:cubicBezTo>
                        <a:cubicBezTo>
                          <a:pt x="469" y="168"/>
                          <a:pt x="469" y="168"/>
                          <a:pt x="469" y="168"/>
                        </a:cubicBezTo>
                        <a:cubicBezTo>
                          <a:pt x="474" y="163"/>
                          <a:pt x="475" y="161"/>
                          <a:pt x="481" y="157"/>
                        </a:cubicBezTo>
                        <a:cubicBezTo>
                          <a:pt x="482" y="157"/>
                          <a:pt x="479" y="160"/>
                          <a:pt x="477" y="162"/>
                        </a:cubicBezTo>
                        <a:cubicBezTo>
                          <a:pt x="481" y="160"/>
                          <a:pt x="480" y="159"/>
                          <a:pt x="486" y="155"/>
                        </a:cubicBezTo>
                        <a:cubicBezTo>
                          <a:pt x="487" y="156"/>
                          <a:pt x="482" y="158"/>
                          <a:pt x="482" y="159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2"/>
                          <a:pt x="493" y="151"/>
                          <a:pt x="497" y="148"/>
                        </a:cubicBezTo>
                        <a:cubicBezTo>
                          <a:pt x="506" y="141"/>
                          <a:pt x="506" y="139"/>
                          <a:pt x="510" y="134"/>
                        </a:cubicBezTo>
                        <a:cubicBezTo>
                          <a:pt x="512" y="133"/>
                          <a:pt x="513" y="134"/>
                          <a:pt x="512" y="134"/>
                        </a:cubicBezTo>
                        <a:cubicBezTo>
                          <a:pt x="510" y="135"/>
                          <a:pt x="510" y="135"/>
                          <a:pt x="510" y="136"/>
                        </a:cubicBezTo>
                        <a:cubicBezTo>
                          <a:pt x="513" y="134"/>
                          <a:pt x="518" y="133"/>
                          <a:pt x="516" y="135"/>
                        </a:cubicBezTo>
                        <a:cubicBezTo>
                          <a:pt x="521" y="131"/>
                          <a:pt x="514" y="135"/>
                          <a:pt x="517" y="133"/>
                        </a:cubicBezTo>
                        <a:cubicBezTo>
                          <a:pt x="524" y="128"/>
                          <a:pt x="524" y="128"/>
                          <a:pt x="524" y="128"/>
                        </a:cubicBezTo>
                        <a:cubicBezTo>
                          <a:pt x="522" y="128"/>
                          <a:pt x="520" y="130"/>
                          <a:pt x="523" y="127"/>
                        </a:cubicBezTo>
                        <a:cubicBezTo>
                          <a:pt x="526" y="125"/>
                          <a:pt x="527" y="124"/>
                          <a:pt x="531" y="121"/>
                        </a:cubicBezTo>
                        <a:cubicBezTo>
                          <a:pt x="531" y="122"/>
                          <a:pt x="533" y="122"/>
                          <a:pt x="530" y="124"/>
                        </a:cubicBezTo>
                        <a:cubicBezTo>
                          <a:pt x="533" y="123"/>
                          <a:pt x="536" y="121"/>
                          <a:pt x="536" y="119"/>
                        </a:cubicBezTo>
                        <a:cubicBezTo>
                          <a:pt x="531" y="121"/>
                          <a:pt x="543" y="114"/>
                          <a:pt x="539" y="115"/>
                        </a:cubicBezTo>
                        <a:cubicBezTo>
                          <a:pt x="544" y="113"/>
                          <a:pt x="544" y="113"/>
                          <a:pt x="544" y="113"/>
                        </a:cubicBezTo>
                        <a:cubicBezTo>
                          <a:pt x="543" y="114"/>
                          <a:pt x="543" y="114"/>
                          <a:pt x="541" y="115"/>
                        </a:cubicBezTo>
                        <a:cubicBezTo>
                          <a:pt x="543" y="115"/>
                          <a:pt x="545" y="112"/>
                          <a:pt x="546" y="111"/>
                        </a:cubicBezTo>
                        <a:cubicBezTo>
                          <a:pt x="548" y="111"/>
                          <a:pt x="552" y="108"/>
                          <a:pt x="553" y="109"/>
                        </a:cubicBezTo>
                        <a:cubicBezTo>
                          <a:pt x="554" y="108"/>
                          <a:pt x="557" y="106"/>
                          <a:pt x="558" y="106"/>
                        </a:cubicBezTo>
                        <a:cubicBezTo>
                          <a:pt x="560" y="105"/>
                          <a:pt x="558" y="105"/>
                          <a:pt x="559" y="104"/>
                        </a:cubicBezTo>
                        <a:cubicBezTo>
                          <a:pt x="566" y="100"/>
                          <a:pt x="566" y="100"/>
                          <a:pt x="566" y="100"/>
                        </a:cubicBezTo>
                        <a:cubicBezTo>
                          <a:pt x="567" y="101"/>
                          <a:pt x="568" y="102"/>
                          <a:pt x="567" y="103"/>
                        </a:cubicBezTo>
                        <a:cubicBezTo>
                          <a:pt x="570" y="101"/>
                          <a:pt x="567" y="101"/>
                          <a:pt x="571" y="98"/>
                        </a:cubicBezTo>
                        <a:cubicBezTo>
                          <a:pt x="570" y="101"/>
                          <a:pt x="577" y="96"/>
                          <a:pt x="575" y="100"/>
                        </a:cubicBezTo>
                        <a:cubicBezTo>
                          <a:pt x="577" y="99"/>
                          <a:pt x="584" y="96"/>
                          <a:pt x="588" y="93"/>
                        </a:cubicBezTo>
                        <a:cubicBezTo>
                          <a:pt x="589" y="91"/>
                          <a:pt x="583" y="95"/>
                          <a:pt x="583" y="94"/>
                        </a:cubicBezTo>
                        <a:cubicBezTo>
                          <a:pt x="593" y="88"/>
                          <a:pt x="592" y="85"/>
                          <a:pt x="601" y="81"/>
                        </a:cubicBezTo>
                        <a:cubicBezTo>
                          <a:pt x="598" y="82"/>
                          <a:pt x="598" y="82"/>
                          <a:pt x="598" y="82"/>
                        </a:cubicBezTo>
                        <a:cubicBezTo>
                          <a:pt x="603" y="79"/>
                          <a:pt x="602" y="80"/>
                          <a:pt x="605" y="77"/>
                        </a:cubicBezTo>
                        <a:cubicBezTo>
                          <a:pt x="604" y="79"/>
                          <a:pt x="612" y="78"/>
                          <a:pt x="620" y="74"/>
                        </a:cubicBezTo>
                        <a:cubicBezTo>
                          <a:pt x="620" y="73"/>
                          <a:pt x="615" y="75"/>
                          <a:pt x="616" y="73"/>
                        </a:cubicBezTo>
                        <a:cubicBezTo>
                          <a:pt x="621" y="70"/>
                          <a:pt x="621" y="70"/>
                          <a:pt x="621" y="70"/>
                        </a:cubicBezTo>
                        <a:cubicBezTo>
                          <a:pt x="622" y="70"/>
                          <a:pt x="621" y="71"/>
                          <a:pt x="620" y="71"/>
                        </a:cubicBezTo>
                        <a:cubicBezTo>
                          <a:pt x="625" y="69"/>
                          <a:pt x="630" y="69"/>
                          <a:pt x="631" y="67"/>
                        </a:cubicBezTo>
                        <a:cubicBezTo>
                          <a:pt x="637" y="67"/>
                          <a:pt x="637" y="67"/>
                          <a:pt x="637" y="67"/>
                        </a:cubicBezTo>
                        <a:cubicBezTo>
                          <a:pt x="634" y="67"/>
                          <a:pt x="634" y="67"/>
                          <a:pt x="634" y="67"/>
                        </a:cubicBezTo>
                        <a:cubicBezTo>
                          <a:pt x="635" y="66"/>
                          <a:pt x="640" y="63"/>
                          <a:pt x="641" y="62"/>
                        </a:cubicBezTo>
                        <a:cubicBezTo>
                          <a:pt x="646" y="59"/>
                          <a:pt x="649" y="59"/>
                          <a:pt x="652" y="59"/>
                        </a:cubicBezTo>
                        <a:cubicBezTo>
                          <a:pt x="651" y="58"/>
                          <a:pt x="648" y="58"/>
                          <a:pt x="652" y="56"/>
                        </a:cubicBezTo>
                        <a:cubicBezTo>
                          <a:pt x="653" y="58"/>
                          <a:pt x="662" y="53"/>
                          <a:pt x="662" y="54"/>
                        </a:cubicBezTo>
                        <a:cubicBezTo>
                          <a:pt x="664" y="54"/>
                          <a:pt x="668" y="53"/>
                          <a:pt x="667" y="52"/>
                        </a:cubicBezTo>
                        <a:cubicBezTo>
                          <a:pt x="668" y="54"/>
                          <a:pt x="668" y="54"/>
                          <a:pt x="668" y="54"/>
                        </a:cubicBezTo>
                        <a:cubicBezTo>
                          <a:pt x="667" y="52"/>
                          <a:pt x="674" y="49"/>
                          <a:pt x="679" y="47"/>
                        </a:cubicBezTo>
                        <a:cubicBezTo>
                          <a:pt x="679" y="50"/>
                          <a:pt x="684" y="45"/>
                          <a:pt x="688" y="46"/>
                        </a:cubicBezTo>
                        <a:cubicBezTo>
                          <a:pt x="688" y="44"/>
                          <a:pt x="696" y="43"/>
                          <a:pt x="697" y="41"/>
                        </a:cubicBezTo>
                        <a:cubicBezTo>
                          <a:pt x="701" y="39"/>
                          <a:pt x="701" y="41"/>
                          <a:pt x="702" y="41"/>
                        </a:cubicBezTo>
                        <a:cubicBezTo>
                          <a:pt x="704" y="40"/>
                          <a:pt x="704" y="40"/>
                          <a:pt x="704" y="40"/>
                        </a:cubicBezTo>
                        <a:cubicBezTo>
                          <a:pt x="706" y="40"/>
                          <a:pt x="713" y="38"/>
                          <a:pt x="718" y="37"/>
                        </a:cubicBezTo>
                        <a:cubicBezTo>
                          <a:pt x="722" y="35"/>
                          <a:pt x="722" y="35"/>
                          <a:pt x="722" y="35"/>
                        </a:cubicBezTo>
                        <a:cubicBezTo>
                          <a:pt x="723" y="35"/>
                          <a:pt x="723" y="35"/>
                          <a:pt x="723" y="35"/>
                        </a:cubicBezTo>
                        <a:cubicBezTo>
                          <a:pt x="724" y="34"/>
                          <a:pt x="727" y="33"/>
                          <a:pt x="725" y="33"/>
                        </a:cubicBezTo>
                        <a:cubicBezTo>
                          <a:pt x="727" y="33"/>
                          <a:pt x="727" y="33"/>
                          <a:pt x="727" y="33"/>
                        </a:cubicBezTo>
                        <a:cubicBezTo>
                          <a:pt x="727" y="31"/>
                          <a:pt x="730" y="31"/>
                          <a:pt x="735" y="29"/>
                        </a:cubicBezTo>
                        <a:cubicBezTo>
                          <a:pt x="736" y="29"/>
                          <a:pt x="736" y="30"/>
                          <a:pt x="735" y="30"/>
                        </a:cubicBezTo>
                        <a:cubicBezTo>
                          <a:pt x="737" y="30"/>
                          <a:pt x="736" y="31"/>
                          <a:pt x="738" y="31"/>
                        </a:cubicBezTo>
                        <a:cubicBezTo>
                          <a:pt x="736" y="31"/>
                          <a:pt x="745" y="26"/>
                          <a:pt x="739" y="27"/>
                        </a:cubicBezTo>
                        <a:cubicBezTo>
                          <a:pt x="738" y="26"/>
                          <a:pt x="741" y="25"/>
                          <a:pt x="744" y="24"/>
                        </a:cubicBezTo>
                        <a:cubicBezTo>
                          <a:pt x="745" y="26"/>
                          <a:pt x="745" y="26"/>
                          <a:pt x="745" y="26"/>
                        </a:cubicBezTo>
                        <a:cubicBezTo>
                          <a:pt x="748" y="23"/>
                          <a:pt x="748" y="23"/>
                          <a:pt x="748" y="23"/>
                        </a:cubicBezTo>
                        <a:cubicBezTo>
                          <a:pt x="751" y="22"/>
                          <a:pt x="753" y="23"/>
                          <a:pt x="756" y="22"/>
                        </a:cubicBezTo>
                        <a:cubicBezTo>
                          <a:pt x="753" y="23"/>
                          <a:pt x="750" y="27"/>
                          <a:pt x="758" y="25"/>
                        </a:cubicBezTo>
                        <a:cubicBezTo>
                          <a:pt x="754" y="26"/>
                          <a:pt x="752" y="28"/>
                          <a:pt x="750" y="28"/>
                        </a:cubicBezTo>
                        <a:cubicBezTo>
                          <a:pt x="752" y="28"/>
                          <a:pt x="752" y="28"/>
                          <a:pt x="750" y="29"/>
                        </a:cubicBezTo>
                        <a:cubicBezTo>
                          <a:pt x="756" y="27"/>
                          <a:pt x="752" y="28"/>
                          <a:pt x="758" y="26"/>
                        </a:cubicBezTo>
                        <a:cubicBezTo>
                          <a:pt x="758" y="28"/>
                          <a:pt x="759" y="28"/>
                          <a:pt x="764" y="27"/>
                        </a:cubicBezTo>
                        <a:cubicBezTo>
                          <a:pt x="760" y="27"/>
                          <a:pt x="760" y="27"/>
                          <a:pt x="760" y="27"/>
                        </a:cubicBezTo>
                        <a:cubicBezTo>
                          <a:pt x="761" y="27"/>
                          <a:pt x="761" y="27"/>
                          <a:pt x="761" y="26"/>
                        </a:cubicBezTo>
                        <a:cubicBezTo>
                          <a:pt x="760" y="27"/>
                          <a:pt x="759" y="26"/>
                          <a:pt x="759" y="26"/>
                        </a:cubicBezTo>
                        <a:cubicBezTo>
                          <a:pt x="760" y="26"/>
                          <a:pt x="765" y="23"/>
                          <a:pt x="766" y="23"/>
                        </a:cubicBezTo>
                        <a:cubicBezTo>
                          <a:pt x="760" y="22"/>
                          <a:pt x="776" y="19"/>
                          <a:pt x="772" y="19"/>
                        </a:cubicBezTo>
                        <a:cubicBezTo>
                          <a:pt x="773" y="18"/>
                          <a:pt x="777" y="17"/>
                          <a:pt x="777" y="18"/>
                        </a:cubicBezTo>
                        <a:cubicBezTo>
                          <a:pt x="772" y="20"/>
                          <a:pt x="781" y="19"/>
                          <a:pt x="781" y="20"/>
                        </a:cubicBezTo>
                        <a:cubicBezTo>
                          <a:pt x="782" y="19"/>
                          <a:pt x="777" y="20"/>
                          <a:pt x="779" y="19"/>
                        </a:cubicBezTo>
                        <a:cubicBezTo>
                          <a:pt x="782" y="18"/>
                          <a:pt x="784" y="19"/>
                          <a:pt x="786" y="19"/>
                        </a:cubicBezTo>
                        <a:cubicBezTo>
                          <a:pt x="785" y="19"/>
                          <a:pt x="785" y="19"/>
                          <a:pt x="785" y="19"/>
                        </a:cubicBezTo>
                        <a:cubicBezTo>
                          <a:pt x="789" y="19"/>
                          <a:pt x="789" y="19"/>
                          <a:pt x="789" y="19"/>
                        </a:cubicBezTo>
                        <a:cubicBezTo>
                          <a:pt x="790" y="18"/>
                          <a:pt x="785" y="19"/>
                          <a:pt x="789" y="17"/>
                        </a:cubicBezTo>
                        <a:cubicBezTo>
                          <a:pt x="790" y="18"/>
                          <a:pt x="794" y="16"/>
                          <a:pt x="794" y="17"/>
                        </a:cubicBezTo>
                        <a:cubicBezTo>
                          <a:pt x="792" y="18"/>
                          <a:pt x="794" y="19"/>
                          <a:pt x="790" y="20"/>
                        </a:cubicBezTo>
                        <a:cubicBezTo>
                          <a:pt x="793" y="20"/>
                          <a:pt x="802" y="18"/>
                          <a:pt x="798" y="17"/>
                        </a:cubicBezTo>
                        <a:cubicBezTo>
                          <a:pt x="802" y="17"/>
                          <a:pt x="802" y="17"/>
                          <a:pt x="802" y="17"/>
                        </a:cubicBezTo>
                        <a:cubicBezTo>
                          <a:pt x="800" y="16"/>
                          <a:pt x="793" y="16"/>
                          <a:pt x="800" y="15"/>
                        </a:cubicBezTo>
                        <a:cubicBezTo>
                          <a:pt x="800" y="15"/>
                          <a:pt x="800" y="15"/>
                          <a:pt x="800" y="15"/>
                        </a:cubicBezTo>
                        <a:cubicBezTo>
                          <a:pt x="805" y="13"/>
                          <a:pt x="805" y="13"/>
                          <a:pt x="805" y="13"/>
                        </a:cubicBezTo>
                        <a:cubicBezTo>
                          <a:pt x="807" y="14"/>
                          <a:pt x="807" y="14"/>
                          <a:pt x="807" y="14"/>
                        </a:cubicBezTo>
                        <a:cubicBezTo>
                          <a:pt x="807" y="13"/>
                          <a:pt x="808" y="13"/>
                          <a:pt x="810" y="13"/>
                        </a:cubicBezTo>
                        <a:cubicBezTo>
                          <a:pt x="810" y="13"/>
                          <a:pt x="812" y="13"/>
                          <a:pt x="812" y="14"/>
                        </a:cubicBezTo>
                        <a:cubicBezTo>
                          <a:pt x="817" y="13"/>
                          <a:pt x="817" y="12"/>
                          <a:pt x="817" y="12"/>
                        </a:cubicBezTo>
                        <a:cubicBezTo>
                          <a:pt x="820" y="11"/>
                          <a:pt x="821" y="11"/>
                          <a:pt x="820" y="12"/>
                        </a:cubicBezTo>
                        <a:cubicBezTo>
                          <a:pt x="824" y="12"/>
                          <a:pt x="831" y="11"/>
                          <a:pt x="834" y="11"/>
                        </a:cubicBezTo>
                        <a:cubicBezTo>
                          <a:pt x="839" y="10"/>
                          <a:pt x="833" y="11"/>
                          <a:pt x="836" y="10"/>
                        </a:cubicBezTo>
                        <a:cubicBezTo>
                          <a:pt x="841" y="12"/>
                          <a:pt x="854" y="9"/>
                          <a:pt x="863" y="8"/>
                        </a:cubicBezTo>
                        <a:cubicBezTo>
                          <a:pt x="860" y="6"/>
                          <a:pt x="865" y="7"/>
                          <a:pt x="867" y="5"/>
                        </a:cubicBezTo>
                        <a:cubicBezTo>
                          <a:pt x="865" y="6"/>
                          <a:pt x="875" y="7"/>
                          <a:pt x="868" y="8"/>
                        </a:cubicBezTo>
                        <a:cubicBezTo>
                          <a:pt x="872" y="7"/>
                          <a:pt x="872" y="7"/>
                          <a:pt x="872" y="7"/>
                        </a:cubicBezTo>
                        <a:cubicBezTo>
                          <a:pt x="876" y="8"/>
                          <a:pt x="865" y="9"/>
                          <a:pt x="870" y="10"/>
                        </a:cubicBezTo>
                        <a:cubicBezTo>
                          <a:pt x="875" y="9"/>
                          <a:pt x="878" y="7"/>
                          <a:pt x="884" y="7"/>
                        </a:cubicBezTo>
                        <a:cubicBezTo>
                          <a:pt x="882" y="9"/>
                          <a:pt x="889" y="7"/>
                          <a:pt x="888" y="9"/>
                        </a:cubicBezTo>
                        <a:cubicBezTo>
                          <a:pt x="887" y="9"/>
                          <a:pt x="885" y="9"/>
                          <a:pt x="883" y="9"/>
                        </a:cubicBezTo>
                        <a:cubicBezTo>
                          <a:pt x="884" y="9"/>
                          <a:pt x="884" y="9"/>
                          <a:pt x="884" y="9"/>
                        </a:cubicBezTo>
                        <a:cubicBezTo>
                          <a:pt x="896" y="9"/>
                          <a:pt x="887" y="7"/>
                          <a:pt x="894" y="6"/>
                        </a:cubicBezTo>
                        <a:cubicBezTo>
                          <a:pt x="901" y="6"/>
                          <a:pt x="899" y="7"/>
                          <a:pt x="900" y="8"/>
                        </a:cubicBezTo>
                        <a:cubicBezTo>
                          <a:pt x="901" y="8"/>
                          <a:pt x="904" y="8"/>
                          <a:pt x="906" y="8"/>
                        </a:cubicBezTo>
                        <a:cubicBezTo>
                          <a:pt x="902" y="9"/>
                          <a:pt x="898" y="7"/>
                          <a:pt x="900" y="6"/>
                        </a:cubicBezTo>
                        <a:cubicBezTo>
                          <a:pt x="903" y="7"/>
                          <a:pt x="911" y="6"/>
                          <a:pt x="913" y="5"/>
                        </a:cubicBezTo>
                        <a:cubicBezTo>
                          <a:pt x="902" y="3"/>
                          <a:pt x="906" y="5"/>
                          <a:pt x="896" y="3"/>
                        </a:cubicBezTo>
                        <a:cubicBezTo>
                          <a:pt x="895" y="4"/>
                          <a:pt x="895" y="5"/>
                          <a:pt x="889" y="5"/>
                        </a:cubicBezTo>
                        <a:cubicBezTo>
                          <a:pt x="893" y="4"/>
                          <a:pt x="889" y="4"/>
                          <a:pt x="888" y="4"/>
                        </a:cubicBezTo>
                        <a:cubicBezTo>
                          <a:pt x="889" y="5"/>
                          <a:pt x="884" y="4"/>
                          <a:pt x="882" y="5"/>
                        </a:cubicBezTo>
                        <a:cubicBezTo>
                          <a:pt x="880" y="4"/>
                          <a:pt x="885" y="2"/>
                          <a:pt x="880" y="2"/>
                        </a:cubicBezTo>
                        <a:cubicBezTo>
                          <a:pt x="879" y="5"/>
                          <a:pt x="879" y="5"/>
                          <a:pt x="879" y="5"/>
                        </a:cubicBezTo>
                        <a:cubicBezTo>
                          <a:pt x="876" y="4"/>
                          <a:pt x="879" y="3"/>
                          <a:pt x="875" y="4"/>
                        </a:cubicBezTo>
                        <a:cubicBezTo>
                          <a:pt x="877" y="2"/>
                          <a:pt x="874" y="2"/>
                          <a:pt x="880" y="1"/>
                        </a:cubicBezTo>
                        <a:cubicBezTo>
                          <a:pt x="872" y="0"/>
                          <a:pt x="868" y="3"/>
                          <a:pt x="862" y="4"/>
                        </a:cubicBezTo>
                        <a:cubicBezTo>
                          <a:pt x="863" y="4"/>
                          <a:pt x="863" y="4"/>
                          <a:pt x="864" y="4"/>
                        </a:cubicBezTo>
                        <a:cubicBezTo>
                          <a:pt x="862" y="4"/>
                          <a:pt x="860" y="4"/>
                          <a:pt x="858" y="5"/>
                        </a:cubicBezTo>
                        <a:cubicBezTo>
                          <a:pt x="854" y="4"/>
                          <a:pt x="861" y="3"/>
                          <a:pt x="860" y="3"/>
                        </a:cubicBezTo>
                        <a:cubicBezTo>
                          <a:pt x="854" y="3"/>
                          <a:pt x="854" y="3"/>
                          <a:pt x="854" y="3"/>
                        </a:cubicBezTo>
                        <a:cubicBezTo>
                          <a:pt x="853" y="3"/>
                          <a:pt x="853" y="3"/>
                          <a:pt x="853" y="3"/>
                        </a:cubicBezTo>
                        <a:cubicBezTo>
                          <a:pt x="852" y="4"/>
                          <a:pt x="850" y="4"/>
                          <a:pt x="850" y="4"/>
                        </a:cubicBezTo>
                        <a:cubicBezTo>
                          <a:pt x="851" y="3"/>
                          <a:pt x="852" y="2"/>
                          <a:pt x="853" y="1"/>
                        </a:cubicBezTo>
                        <a:cubicBezTo>
                          <a:pt x="847" y="3"/>
                          <a:pt x="847" y="3"/>
                          <a:pt x="847" y="3"/>
                        </a:cubicBezTo>
                        <a:cubicBezTo>
                          <a:pt x="847" y="3"/>
                          <a:pt x="841" y="3"/>
                          <a:pt x="846" y="2"/>
                        </a:cubicBezTo>
                        <a:cubicBezTo>
                          <a:pt x="836" y="3"/>
                          <a:pt x="836" y="3"/>
                          <a:pt x="836" y="3"/>
                        </a:cubicBezTo>
                        <a:cubicBezTo>
                          <a:pt x="835" y="2"/>
                          <a:pt x="835" y="2"/>
                          <a:pt x="835" y="2"/>
                        </a:cubicBezTo>
                        <a:cubicBezTo>
                          <a:pt x="832" y="2"/>
                          <a:pt x="832" y="3"/>
                          <a:pt x="835" y="2"/>
                        </a:cubicBezTo>
                        <a:cubicBezTo>
                          <a:pt x="832" y="2"/>
                          <a:pt x="820" y="7"/>
                          <a:pt x="821" y="4"/>
                        </a:cubicBezTo>
                        <a:cubicBezTo>
                          <a:pt x="814" y="6"/>
                          <a:pt x="811" y="6"/>
                          <a:pt x="801" y="8"/>
                        </a:cubicBezTo>
                        <a:cubicBezTo>
                          <a:pt x="808" y="6"/>
                          <a:pt x="793" y="8"/>
                          <a:pt x="800" y="6"/>
                        </a:cubicBezTo>
                        <a:cubicBezTo>
                          <a:pt x="796" y="6"/>
                          <a:pt x="795" y="8"/>
                          <a:pt x="791" y="9"/>
                        </a:cubicBezTo>
                        <a:cubicBezTo>
                          <a:pt x="788" y="9"/>
                          <a:pt x="789" y="7"/>
                          <a:pt x="793" y="6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5" y="9"/>
                          <a:pt x="785" y="9"/>
                          <a:pt x="785" y="9"/>
                        </a:cubicBezTo>
                        <a:cubicBezTo>
                          <a:pt x="781" y="9"/>
                          <a:pt x="784" y="7"/>
                          <a:pt x="780" y="8"/>
                        </a:cubicBezTo>
                        <a:cubicBezTo>
                          <a:pt x="779" y="9"/>
                          <a:pt x="779" y="9"/>
                          <a:pt x="779" y="9"/>
                        </a:cubicBezTo>
                        <a:cubicBezTo>
                          <a:pt x="776" y="9"/>
                          <a:pt x="776" y="9"/>
                          <a:pt x="776" y="9"/>
                        </a:cubicBezTo>
                        <a:cubicBezTo>
                          <a:pt x="777" y="9"/>
                          <a:pt x="775" y="10"/>
                          <a:pt x="772" y="11"/>
                        </a:cubicBezTo>
                        <a:cubicBezTo>
                          <a:pt x="772" y="11"/>
                          <a:pt x="772" y="11"/>
                          <a:pt x="772" y="11"/>
                        </a:cubicBezTo>
                        <a:cubicBezTo>
                          <a:pt x="769" y="12"/>
                          <a:pt x="769" y="12"/>
                          <a:pt x="769" y="12"/>
                        </a:cubicBezTo>
                        <a:cubicBezTo>
                          <a:pt x="772" y="10"/>
                          <a:pt x="765" y="12"/>
                          <a:pt x="767" y="11"/>
                        </a:cubicBezTo>
                        <a:cubicBezTo>
                          <a:pt x="764" y="11"/>
                          <a:pt x="764" y="11"/>
                          <a:pt x="758" y="13"/>
                        </a:cubicBezTo>
                        <a:cubicBezTo>
                          <a:pt x="759" y="14"/>
                          <a:pt x="759" y="14"/>
                          <a:pt x="759" y="14"/>
                        </a:cubicBezTo>
                        <a:cubicBezTo>
                          <a:pt x="752" y="16"/>
                          <a:pt x="759" y="12"/>
                          <a:pt x="753" y="14"/>
                        </a:cubicBezTo>
                        <a:cubicBezTo>
                          <a:pt x="753" y="14"/>
                          <a:pt x="753" y="14"/>
                          <a:pt x="753" y="14"/>
                        </a:cubicBezTo>
                        <a:cubicBezTo>
                          <a:pt x="745" y="15"/>
                          <a:pt x="740" y="19"/>
                          <a:pt x="733" y="19"/>
                        </a:cubicBezTo>
                        <a:cubicBezTo>
                          <a:pt x="737" y="18"/>
                          <a:pt x="735" y="17"/>
                          <a:pt x="735" y="18"/>
                        </a:cubicBezTo>
                        <a:cubicBezTo>
                          <a:pt x="730" y="19"/>
                          <a:pt x="722" y="22"/>
                          <a:pt x="716" y="24"/>
                        </a:cubicBezTo>
                        <a:cubicBezTo>
                          <a:pt x="714" y="24"/>
                          <a:pt x="713" y="23"/>
                          <a:pt x="708" y="24"/>
                        </a:cubicBezTo>
                        <a:cubicBezTo>
                          <a:pt x="704" y="26"/>
                          <a:pt x="703" y="26"/>
                          <a:pt x="702" y="27"/>
                        </a:cubicBezTo>
                        <a:cubicBezTo>
                          <a:pt x="698" y="28"/>
                          <a:pt x="691" y="31"/>
                          <a:pt x="690" y="30"/>
                        </a:cubicBezTo>
                        <a:cubicBezTo>
                          <a:pt x="690" y="31"/>
                          <a:pt x="687" y="31"/>
                          <a:pt x="685" y="33"/>
                        </a:cubicBezTo>
                        <a:cubicBezTo>
                          <a:pt x="684" y="32"/>
                          <a:pt x="684" y="32"/>
                          <a:pt x="684" y="32"/>
                        </a:cubicBezTo>
                        <a:cubicBezTo>
                          <a:pt x="685" y="33"/>
                          <a:pt x="685" y="33"/>
                          <a:pt x="685" y="33"/>
                        </a:cubicBezTo>
                        <a:cubicBezTo>
                          <a:pt x="677" y="33"/>
                          <a:pt x="674" y="38"/>
                          <a:pt x="666" y="39"/>
                        </a:cubicBezTo>
                        <a:cubicBezTo>
                          <a:pt x="667" y="39"/>
                          <a:pt x="667" y="39"/>
                          <a:pt x="667" y="39"/>
                        </a:cubicBezTo>
                        <a:cubicBezTo>
                          <a:pt x="665" y="40"/>
                          <a:pt x="665" y="40"/>
                          <a:pt x="665" y="40"/>
                        </a:cubicBezTo>
                        <a:cubicBezTo>
                          <a:pt x="664" y="40"/>
                          <a:pt x="665" y="39"/>
                          <a:pt x="665" y="38"/>
                        </a:cubicBezTo>
                        <a:cubicBezTo>
                          <a:pt x="661" y="40"/>
                          <a:pt x="656" y="42"/>
                          <a:pt x="652" y="43"/>
                        </a:cubicBezTo>
                        <a:cubicBezTo>
                          <a:pt x="654" y="43"/>
                          <a:pt x="654" y="43"/>
                          <a:pt x="654" y="43"/>
                        </a:cubicBezTo>
                        <a:cubicBezTo>
                          <a:pt x="652" y="44"/>
                          <a:pt x="650" y="46"/>
                          <a:pt x="647" y="47"/>
                        </a:cubicBezTo>
                        <a:cubicBezTo>
                          <a:pt x="651" y="43"/>
                          <a:pt x="642" y="48"/>
                          <a:pt x="641" y="48"/>
                        </a:cubicBezTo>
                        <a:cubicBezTo>
                          <a:pt x="644" y="46"/>
                          <a:pt x="644" y="46"/>
                          <a:pt x="644" y="46"/>
                        </a:cubicBezTo>
                        <a:cubicBezTo>
                          <a:pt x="640" y="48"/>
                          <a:pt x="640" y="48"/>
                          <a:pt x="641" y="49"/>
                        </a:cubicBezTo>
                        <a:cubicBezTo>
                          <a:pt x="636" y="51"/>
                          <a:pt x="636" y="48"/>
                          <a:pt x="632" y="51"/>
                        </a:cubicBezTo>
                        <a:cubicBezTo>
                          <a:pt x="635" y="50"/>
                          <a:pt x="635" y="50"/>
                          <a:pt x="635" y="50"/>
                        </a:cubicBezTo>
                        <a:cubicBezTo>
                          <a:pt x="637" y="50"/>
                          <a:pt x="635" y="52"/>
                          <a:pt x="632" y="53"/>
                        </a:cubicBezTo>
                        <a:cubicBezTo>
                          <a:pt x="632" y="53"/>
                          <a:pt x="630" y="53"/>
                          <a:pt x="632" y="52"/>
                        </a:cubicBezTo>
                        <a:cubicBezTo>
                          <a:pt x="628" y="54"/>
                          <a:pt x="622" y="57"/>
                          <a:pt x="620" y="58"/>
                        </a:cubicBezTo>
                        <a:cubicBezTo>
                          <a:pt x="618" y="58"/>
                          <a:pt x="618" y="57"/>
                          <a:pt x="619" y="57"/>
                        </a:cubicBezTo>
                        <a:cubicBezTo>
                          <a:pt x="611" y="61"/>
                          <a:pt x="616" y="58"/>
                          <a:pt x="608" y="63"/>
                        </a:cubicBezTo>
                        <a:cubicBezTo>
                          <a:pt x="607" y="62"/>
                          <a:pt x="607" y="62"/>
                          <a:pt x="607" y="62"/>
                        </a:cubicBezTo>
                        <a:cubicBezTo>
                          <a:pt x="605" y="64"/>
                          <a:pt x="605" y="64"/>
                          <a:pt x="605" y="64"/>
                        </a:cubicBezTo>
                        <a:cubicBezTo>
                          <a:pt x="600" y="65"/>
                          <a:pt x="600" y="65"/>
                          <a:pt x="600" y="65"/>
                        </a:cubicBezTo>
                        <a:cubicBezTo>
                          <a:pt x="602" y="65"/>
                          <a:pt x="602" y="65"/>
                          <a:pt x="602" y="65"/>
                        </a:cubicBezTo>
                        <a:cubicBezTo>
                          <a:pt x="599" y="67"/>
                          <a:pt x="598" y="68"/>
                          <a:pt x="595" y="69"/>
                        </a:cubicBezTo>
                        <a:cubicBezTo>
                          <a:pt x="595" y="68"/>
                          <a:pt x="595" y="68"/>
                          <a:pt x="595" y="68"/>
                        </a:cubicBezTo>
                        <a:cubicBezTo>
                          <a:pt x="588" y="72"/>
                          <a:pt x="586" y="71"/>
                          <a:pt x="579" y="76"/>
                        </a:cubicBezTo>
                        <a:cubicBezTo>
                          <a:pt x="579" y="76"/>
                          <a:pt x="580" y="75"/>
                          <a:pt x="580" y="74"/>
                        </a:cubicBezTo>
                        <a:cubicBezTo>
                          <a:pt x="574" y="79"/>
                          <a:pt x="575" y="76"/>
                          <a:pt x="569" y="81"/>
                        </a:cubicBezTo>
                        <a:cubicBezTo>
                          <a:pt x="569" y="80"/>
                          <a:pt x="568" y="80"/>
                          <a:pt x="568" y="80"/>
                        </a:cubicBezTo>
                        <a:cubicBezTo>
                          <a:pt x="565" y="82"/>
                          <a:pt x="565" y="82"/>
                          <a:pt x="565" y="82"/>
                        </a:cubicBezTo>
                        <a:cubicBezTo>
                          <a:pt x="565" y="81"/>
                          <a:pt x="565" y="81"/>
                          <a:pt x="565" y="81"/>
                        </a:cubicBezTo>
                        <a:cubicBezTo>
                          <a:pt x="563" y="84"/>
                          <a:pt x="563" y="84"/>
                          <a:pt x="563" y="84"/>
                        </a:cubicBezTo>
                        <a:cubicBezTo>
                          <a:pt x="561" y="84"/>
                          <a:pt x="561" y="84"/>
                          <a:pt x="561" y="84"/>
                        </a:cubicBezTo>
                        <a:cubicBezTo>
                          <a:pt x="560" y="85"/>
                          <a:pt x="560" y="85"/>
                          <a:pt x="560" y="85"/>
                        </a:cubicBezTo>
                        <a:cubicBezTo>
                          <a:pt x="556" y="85"/>
                          <a:pt x="552" y="89"/>
                          <a:pt x="547" y="90"/>
                        </a:cubicBezTo>
                        <a:cubicBezTo>
                          <a:pt x="548" y="91"/>
                          <a:pt x="548" y="91"/>
                          <a:pt x="548" y="91"/>
                        </a:cubicBezTo>
                        <a:cubicBezTo>
                          <a:pt x="539" y="100"/>
                          <a:pt x="522" y="104"/>
                          <a:pt x="510" y="114"/>
                        </a:cubicBezTo>
                        <a:cubicBezTo>
                          <a:pt x="510" y="113"/>
                          <a:pt x="510" y="113"/>
                          <a:pt x="510" y="113"/>
                        </a:cubicBezTo>
                        <a:cubicBezTo>
                          <a:pt x="505" y="118"/>
                          <a:pt x="505" y="118"/>
                          <a:pt x="505" y="118"/>
                        </a:cubicBezTo>
                        <a:cubicBezTo>
                          <a:pt x="502" y="119"/>
                          <a:pt x="507" y="116"/>
                          <a:pt x="505" y="116"/>
                        </a:cubicBezTo>
                        <a:cubicBezTo>
                          <a:pt x="500" y="120"/>
                          <a:pt x="504" y="119"/>
                          <a:pt x="498" y="123"/>
                        </a:cubicBezTo>
                        <a:cubicBezTo>
                          <a:pt x="494" y="125"/>
                          <a:pt x="498" y="122"/>
                          <a:pt x="500" y="120"/>
                        </a:cubicBezTo>
                        <a:cubicBezTo>
                          <a:pt x="494" y="125"/>
                          <a:pt x="485" y="132"/>
                          <a:pt x="481" y="134"/>
                        </a:cubicBezTo>
                        <a:cubicBezTo>
                          <a:pt x="481" y="135"/>
                          <a:pt x="480" y="135"/>
                          <a:pt x="481" y="135"/>
                        </a:cubicBezTo>
                        <a:cubicBezTo>
                          <a:pt x="477" y="138"/>
                          <a:pt x="472" y="142"/>
                          <a:pt x="467" y="145"/>
                        </a:cubicBezTo>
                        <a:cubicBezTo>
                          <a:pt x="467" y="144"/>
                          <a:pt x="468" y="143"/>
                          <a:pt x="469" y="143"/>
                        </a:cubicBezTo>
                        <a:cubicBezTo>
                          <a:pt x="467" y="144"/>
                          <a:pt x="465" y="145"/>
                          <a:pt x="464" y="146"/>
                        </a:cubicBezTo>
                        <a:cubicBezTo>
                          <a:pt x="465" y="144"/>
                          <a:pt x="465" y="144"/>
                          <a:pt x="465" y="144"/>
                        </a:cubicBezTo>
                        <a:cubicBezTo>
                          <a:pt x="462" y="147"/>
                          <a:pt x="456" y="152"/>
                          <a:pt x="454" y="152"/>
                        </a:cubicBezTo>
                        <a:cubicBezTo>
                          <a:pt x="455" y="152"/>
                          <a:pt x="455" y="153"/>
                          <a:pt x="453" y="155"/>
                        </a:cubicBezTo>
                        <a:cubicBezTo>
                          <a:pt x="450" y="155"/>
                          <a:pt x="445" y="162"/>
                          <a:pt x="440" y="165"/>
                        </a:cubicBezTo>
                        <a:cubicBezTo>
                          <a:pt x="440" y="164"/>
                          <a:pt x="444" y="161"/>
                          <a:pt x="443" y="162"/>
                        </a:cubicBezTo>
                        <a:cubicBezTo>
                          <a:pt x="440" y="163"/>
                          <a:pt x="439" y="166"/>
                          <a:pt x="437" y="168"/>
                        </a:cubicBezTo>
                        <a:cubicBezTo>
                          <a:pt x="437" y="167"/>
                          <a:pt x="437" y="167"/>
                          <a:pt x="437" y="167"/>
                        </a:cubicBezTo>
                        <a:cubicBezTo>
                          <a:pt x="427" y="176"/>
                          <a:pt x="427" y="176"/>
                          <a:pt x="427" y="176"/>
                        </a:cubicBezTo>
                        <a:cubicBezTo>
                          <a:pt x="425" y="176"/>
                          <a:pt x="418" y="184"/>
                          <a:pt x="418" y="183"/>
                        </a:cubicBezTo>
                        <a:cubicBezTo>
                          <a:pt x="414" y="186"/>
                          <a:pt x="421" y="181"/>
                          <a:pt x="417" y="185"/>
                        </a:cubicBezTo>
                        <a:cubicBezTo>
                          <a:pt x="415" y="185"/>
                          <a:pt x="413" y="189"/>
                          <a:pt x="412" y="188"/>
                        </a:cubicBezTo>
                        <a:cubicBezTo>
                          <a:pt x="413" y="187"/>
                          <a:pt x="413" y="187"/>
                          <a:pt x="413" y="187"/>
                        </a:cubicBezTo>
                        <a:cubicBezTo>
                          <a:pt x="410" y="190"/>
                          <a:pt x="410" y="190"/>
                          <a:pt x="410" y="190"/>
                        </a:cubicBezTo>
                        <a:cubicBezTo>
                          <a:pt x="411" y="187"/>
                          <a:pt x="411" y="187"/>
                          <a:pt x="411" y="187"/>
                        </a:cubicBezTo>
                        <a:cubicBezTo>
                          <a:pt x="408" y="190"/>
                          <a:pt x="407" y="193"/>
                          <a:pt x="408" y="193"/>
                        </a:cubicBezTo>
                        <a:cubicBezTo>
                          <a:pt x="405" y="195"/>
                          <a:pt x="401" y="199"/>
                          <a:pt x="399" y="199"/>
                        </a:cubicBezTo>
                        <a:cubicBezTo>
                          <a:pt x="400" y="198"/>
                          <a:pt x="400" y="198"/>
                          <a:pt x="400" y="198"/>
                        </a:cubicBezTo>
                        <a:cubicBezTo>
                          <a:pt x="393" y="205"/>
                          <a:pt x="386" y="207"/>
                          <a:pt x="382" y="214"/>
                        </a:cubicBezTo>
                        <a:cubicBezTo>
                          <a:pt x="381" y="214"/>
                          <a:pt x="381" y="214"/>
                          <a:pt x="382" y="213"/>
                        </a:cubicBezTo>
                        <a:cubicBezTo>
                          <a:pt x="378" y="217"/>
                          <a:pt x="378" y="217"/>
                          <a:pt x="378" y="217"/>
                        </a:cubicBezTo>
                        <a:cubicBezTo>
                          <a:pt x="378" y="215"/>
                          <a:pt x="378" y="215"/>
                          <a:pt x="378" y="215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67" y="227"/>
                          <a:pt x="360" y="235"/>
                          <a:pt x="354" y="241"/>
                        </a:cubicBezTo>
                        <a:cubicBezTo>
                          <a:pt x="355" y="240"/>
                          <a:pt x="355" y="240"/>
                          <a:pt x="355" y="240"/>
                        </a:cubicBezTo>
                        <a:cubicBezTo>
                          <a:pt x="349" y="247"/>
                          <a:pt x="348" y="246"/>
                          <a:pt x="344" y="251"/>
                        </a:cubicBezTo>
                        <a:cubicBezTo>
                          <a:pt x="344" y="251"/>
                          <a:pt x="344" y="251"/>
                          <a:pt x="344" y="250"/>
                        </a:cubicBezTo>
                        <a:cubicBezTo>
                          <a:pt x="340" y="255"/>
                          <a:pt x="340" y="255"/>
                          <a:pt x="340" y="255"/>
                        </a:cubicBezTo>
                        <a:cubicBezTo>
                          <a:pt x="340" y="253"/>
                          <a:pt x="340" y="253"/>
                          <a:pt x="340" y="253"/>
                        </a:cubicBezTo>
                        <a:cubicBezTo>
                          <a:pt x="338" y="258"/>
                          <a:pt x="331" y="262"/>
                          <a:pt x="333" y="260"/>
                        </a:cubicBezTo>
                        <a:cubicBezTo>
                          <a:pt x="332" y="263"/>
                          <a:pt x="329" y="266"/>
                          <a:pt x="329" y="267"/>
                        </a:cubicBezTo>
                        <a:cubicBezTo>
                          <a:pt x="325" y="272"/>
                          <a:pt x="328" y="268"/>
                          <a:pt x="325" y="271"/>
                        </a:cubicBezTo>
                        <a:cubicBezTo>
                          <a:pt x="321" y="274"/>
                          <a:pt x="322" y="276"/>
                          <a:pt x="317" y="280"/>
                        </a:cubicBezTo>
                        <a:cubicBezTo>
                          <a:pt x="317" y="280"/>
                          <a:pt x="317" y="280"/>
                          <a:pt x="317" y="280"/>
                        </a:cubicBezTo>
                        <a:cubicBezTo>
                          <a:pt x="315" y="282"/>
                          <a:pt x="314" y="284"/>
                          <a:pt x="311" y="287"/>
                        </a:cubicBezTo>
                        <a:cubicBezTo>
                          <a:pt x="312" y="286"/>
                          <a:pt x="312" y="286"/>
                          <a:pt x="312" y="286"/>
                        </a:cubicBezTo>
                        <a:cubicBezTo>
                          <a:pt x="308" y="292"/>
                          <a:pt x="305" y="291"/>
                          <a:pt x="303" y="297"/>
                        </a:cubicBezTo>
                        <a:cubicBezTo>
                          <a:pt x="301" y="299"/>
                          <a:pt x="298" y="304"/>
                          <a:pt x="297" y="303"/>
                        </a:cubicBezTo>
                        <a:cubicBezTo>
                          <a:pt x="283" y="322"/>
                          <a:pt x="283" y="322"/>
                          <a:pt x="283" y="322"/>
                        </a:cubicBezTo>
                        <a:cubicBezTo>
                          <a:pt x="281" y="322"/>
                          <a:pt x="282" y="324"/>
                          <a:pt x="278" y="327"/>
                        </a:cubicBezTo>
                        <a:cubicBezTo>
                          <a:pt x="279" y="328"/>
                          <a:pt x="279" y="328"/>
                          <a:pt x="279" y="328"/>
                        </a:cubicBezTo>
                        <a:cubicBezTo>
                          <a:pt x="272" y="337"/>
                          <a:pt x="262" y="347"/>
                          <a:pt x="254" y="358"/>
                        </a:cubicBezTo>
                        <a:cubicBezTo>
                          <a:pt x="253" y="357"/>
                          <a:pt x="253" y="357"/>
                          <a:pt x="253" y="357"/>
                        </a:cubicBezTo>
                        <a:cubicBezTo>
                          <a:pt x="252" y="360"/>
                          <a:pt x="252" y="360"/>
                          <a:pt x="252" y="360"/>
                        </a:cubicBezTo>
                        <a:cubicBezTo>
                          <a:pt x="244" y="372"/>
                          <a:pt x="233" y="387"/>
                          <a:pt x="226" y="396"/>
                        </a:cubicBezTo>
                        <a:cubicBezTo>
                          <a:pt x="225" y="400"/>
                          <a:pt x="223" y="405"/>
                          <a:pt x="219" y="410"/>
                        </a:cubicBezTo>
                        <a:cubicBezTo>
                          <a:pt x="219" y="409"/>
                          <a:pt x="219" y="409"/>
                          <a:pt x="219" y="409"/>
                        </a:cubicBezTo>
                        <a:cubicBezTo>
                          <a:pt x="214" y="418"/>
                          <a:pt x="209" y="428"/>
                          <a:pt x="202" y="437"/>
                        </a:cubicBezTo>
                        <a:cubicBezTo>
                          <a:pt x="202" y="436"/>
                          <a:pt x="202" y="437"/>
                          <a:pt x="202" y="436"/>
                        </a:cubicBezTo>
                        <a:cubicBezTo>
                          <a:pt x="202" y="439"/>
                          <a:pt x="199" y="442"/>
                          <a:pt x="197" y="444"/>
                        </a:cubicBezTo>
                        <a:cubicBezTo>
                          <a:pt x="200" y="442"/>
                          <a:pt x="200" y="442"/>
                          <a:pt x="200" y="442"/>
                        </a:cubicBezTo>
                        <a:cubicBezTo>
                          <a:pt x="199" y="445"/>
                          <a:pt x="196" y="448"/>
                          <a:pt x="194" y="449"/>
                        </a:cubicBezTo>
                        <a:cubicBezTo>
                          <a:pt x="192" y="454"/>
                          <a:pt x="192" y="454"/>
                          <a:pt x="192" y="454"/>
                        </a:cubicBezTo>
                        <a:cubicBezTo>
                          <a:pt x="192" y="455"/>
                          <a:pt x="192" y="455"/>
                          <a:pt x="192" y="455"/>
                        </a:cubicBezTo>
                        <a:cubicBezTo>
                          <a:pt x="192" y="456"/>
                          <a:pt x="192" y="456"/>
                          <a:pt x="192" y="456"/>
                        </a:cubicBezTo>
                        <a:cubicBezTo>
                          <a:pt x="189" y="458"/>
                          <a:pt x="189" y="458"/>
                          <a:pt x="189" y="458"/>
                        </a:cubicBezTo>
                        <a:cubicBezTo>
                          <a:pt x="189" y="459"/>
                          <a:pt x="186" y="465"/>
                          <a:pt x="186" y="467"/>
                        </a:cubicBezTo>
                        <a:cubicBezTo>
                          <a:pt x="185" y="467"/>
                          <a:pt x="182" y="471"/>
                          <a:pt x="184" y="468"/>
                        </a:cubicBezTo>
                        <a:cubicBezTo>
                          <a:pt x="175" y="484"/>
                          <a:pt x="175" y="484"/>
                          <a:pt x="175" y="484"/>
                        </a:cubicBezTo>
                        <a:cubicBezTo>
                          <a:pt x="176" y="482"/>
                          <a:pt x="176" y="482"/>
                          <a:pt x="176" y="482"/>
                        </a:cubicBezTo>
                        <a:cubicBezTo>
                          <a:pt x="178" y="482"/>
                          <a:pt x="175" y="487"/>
                          <a:pt x="174" y="489"/>
                        </a:cubicBezTo>
                        <a:cubicBezTo>
                          <a:pt x="175" y="486"/>
                          <a:pt x="172" y="488"/>
                          <a:pt x="171" y="490"/>
                        </a:cubicBezTo>
                        <a:cubicBezTo>
                          <a:pt x="170" y="492"/>
                          <a:pt x="173" y="488"/>
                          <a:pt x="173" y="489"/>
                        </a:cubicBezTo>
                        <a:cubicBezTo>
                          <a:pt x="172" y="493"/>
                          <a:pt x="169" y="499"/>
                          <a:pt x="168" y="500"/>
                        </a:cubicBezTo>
                        <a:cubicBezTo>
                          <a:pt x="168" y="498"/>
                          <a:pt x="168" y="498"/>
                          <a:pt x="168" y="498"/>
                        </a:cubicBezTo>
                        <a:cubicBezTo>
                          <a:pt x="167" y="502"/>
                          <a:pt x="164" y="503"/>
                          <a:pt x="162" y="507"/>
                        </a:cubicBezTo>
                        <a:cubicBezTo>
                          <a:pt x="161" y="511"/>
                          <a:pt x="159" y="513"/>
                          <a:pt x="161" y="513"/>
                        </a:cubicBezTo>
                        <a:cubicBezTo>
                          <a:pt x="159" y="518"/>
                          <a:pt x="159" y="514"/>
                          <a:pt x="158" y="516"/>
                        </a:cubicBezTo>
                        <a:cubicBezTo>
                          <a:pt x="158" y="518"/>
                          <a:pt x="154" y="525"/>
                          <a:pt x="153" y="525"/>
                        </a:cubicBezTo>
                        <a:cubicBezTo>
                          <a:pt x="153" y="529"/>
                          <a:pt x="145" y="538"/>
                          <a:pt x="147" y="540"/>
                        </a:cubicBezTo>
                        <a:cubicBezTo>
                          <a:pt x="143" y="544"/>
                          <a:pt x="143" y="544"/>
                          <a:pt x="143" y="544"/>
                        </a:cubicBezTo>
                        <a:cubicBezTo>
                          <a:pt x="144" y="544"/>
                          <a:pt x="145" y="545"/>
                          <a:pt x="143" y="549"/>
                        </a:cubicBezTo>
                        <a:cubicBezTo>
                          <a:pt x="141" y="552"/>
                          <a:pt x="141" y="551"/>
                          <a:pt x="140" y="551"/>
                        </a:cubicBezTo>
                        <a:cubicBezTo>
                          <a:pt x="141" y="554"/>
                          <a:pt x="141" y="554"/>
                          <a:pt x="141" y="554"/>
                        </a:cubicBezTo>
                        <a:cubicBezTo>
                          <a:pt x="130" y="571"/>
                          <a:pt x="121" y="596"/>
                          <a:pt x="111" y="615"/>
                        </a:cubicBezTo>
                        <a:cubicBezTo>
                          <a:pt x="107" y="624"/>
                          <a:pt x="104" y="636"/>
                          <a:pt x="99" y="647"/>
                        </a:cubicBezTo>
                        <a:cubicBezTo>
                          <a:pt x="100" y="645"/>
                          <a:pt x="100" y="645"/>
                          <a:pt x="100" y="645"/>
                        </a:cubicBezTo>
                        <a:cubicBezTo>
                          <a:pt x="95" y="656"/>
                          <a:pt x="95" y="656"/>
                          <a:pt x="95" y="656"/>
                        </a:cubicBezTo>
                        <a:cubicBezTo>
                          <a:pt x="99" y="648"/>
                          <a:pt x="99" y="648"/>
                          <a:pt x="99" y="648"/>
                        </a:cubicBezTo>
                        <a:cubicBezTo>
                          <a:pt x="98" y="651"/>
                          <a:pt x="98" y="653"/>
                          <a:pt x="97" y="655"/>
                        </a:cubicBezTo>
                        <a:cubicBezTo>
                          <a:pt x="92" y="666"/>
                          <a:pt x="85" y="681"/>
                          <a:pt x="81" y="696"/>
                        </a:cubicBezTo>
                        <a:cubicBezTo>
                          <a:pt x="80" y="706"/>
                          <a:pt x="77" y="702"/>
                          <a:pt x="76" y="711"/>
                        </a:cubicBezTo>
                        <a:cubicBezTo>
                          <a:pt x="76" y="710"/>
                          <a:pt x="76" y="710"/>
                          <a:pt x="76" y="709"/>
                        </a:cubicBezTo>
                        <a:cubicBezTo>
                          <a:pt x="73" y="719"/>
                          <a:pt x="72" y="725"/>
                          <a:pt x="70" y="735"/>
                        </a:cubicBezTo>
                        <a:cubicBezTo>
                          <a:pt x="68" y="733"/>
                          <a:pt x="68" y="741"/>
                          <a:pt x="67" y="740"/>
                        </a:cubicBezTo>
                        <a:cubicBezTo>
                          <a:pt x="68" y="741"/>
                          <a:pt x="68" y="741"/>
                          <a:pt x="68" y="741"/>
                        </a:cubicBezTo>
                        <a:cubicBezTo>
                          <a:pt x="67" y="743"/>
                          <a:pt x="65" y="748"/>
                          <a:pt x="65" y="747"/>
                        </a:cubicBezTo>
                        <a:cubicBezTo>
                          <a:pt x="64" y="752"/>
                          <a:pt x="64" y="752"/>
                          <a:pt x="64" y="752"/>
                        </a:cubicBezTo>
                        <a:cubicBezTo>
                          <a:pt x="63" y="752"/>
                          <a:pt x="63" y="752"/>
                          <a:pt x="63" y="752"/>
                        </a:cubicBezTo>
                        <a:cubicBezTo>
                          <a:pt x="62" y="757"/>
                          <a:pt x="59" y="770"/>
                          <a:pt x="56" y="772"/>
                        </a:cubicBezTo>
                        <a:cubicBezTo>
                          <a:pt x="53" y="787"/>
                          <a:pt x="47" y="809"/>
                          <a:pt x="42" y="827"/>
                        </a:cubicBezTo>
                        <a:cubicBezTo>
                          <a:pt x="43" y="830"/>
                          <a:pt x="41" y="835"/>
                          <a:pt x="40" y="839"/>
                        </a:cubicBezTo>
                        <a:cubicBezTo>
                          <a:pt x="38" y="844"/>
                          <a:pt x="38" y="844"/>
                          <a:pt x="38" y="844"/>
                        </a:cubicBezTo>
                        <a:cubicBezTo>
                          <a:pt x="38" y="848"/>
                          <a:pt x="38" y="853"/>
                          <a:pt x="36" y="856"/>
                        </a:cubicBezTo>
                        <a:cubicBezTo>
                          <a:pt x="36" y="856"/>
                          <a:pt x="36" y="856"/>
                          <a:pt x="36" y="856"/>
                        </a:cubicBezTo>
                        <a:cubicBezTo>
                          <a:pt x="36" y="860"/>
                          <a:pt x="34" y="864"/>
                          <a:pt x="34" y="868"/>
                        </a:cubicBezTo>
                        <a:cubicBezTo>
                          <a:pt x="33" y="873"/>
                          <a:pt x="32" y="877"/>
                          <a:pt x="31" y="876"/>
                        </a:cubicBezTo>
                        <a:cubicBezTo>
                          <a:pt x="33" y="877"/>
                          <a:pt x="29" y="886"/>
                          <a:pt x="29" y="886"/>
                        </a:cubicBezTo>
                        <a:cubicBezTo>
                          <a:pt x="29" y="886"/>
                          <a:pt x="15" y="946"/>
                          <a:pt x="7" y="1014"/>
                        </a:cubicBezTo>
                        <a:cubicBezTo>
                          <a:pt x="3" y="1049"/>
                          <a:pt x="1" y="1085"/>
                          <a:pt x="0" y="1116"/>
                        </a:cubicBezTo>
                        <a:cubicBezTo>
                          <a:pt x="0" y="1148"/>
                          <a:pt x="1" y="1175"/>
                          <a:pt x="4" y="1189"/>
                        </a:cubicBezTo>
                        <a:cubicBezTo>
                          <a:pt x="5" y="1191"/>
                          <a:pt x="5" y="1197"/>
                          <a:pt x="6" y="1195"/>
                        </a:cubicBezTo>
                        <a:cubicBezTo>
                          <a:pt x="7" y="1199"/>
                          <a:pt x="5" y="1201"/>
                          <a:pt x="6" y="1202"/>
                        </a:cubicBezTo>
                        <a:cubicBezTo>
                          <a:pt x="7" y="1196"/>
                          <a:pt x="9" y="1204"/>
                          <a:pt x="10" y="1198"/>
                        </a:cubicBezTo>
                        <a:cubicBezTo>
                          <a:pt x="10" y="1202"/>
                          <a:pt x="10" y="1202"/>
                          <a:pt x="10" y="1202"/>
                        </a:cubicBezTo>
                        <a:cubicBezTo>
                          <a:pt x="11" y="1203"/>
                          <a:pt x="9" y="1197"/>
                          <a:pt x="11" y="1198"/>
                        </a:cubicBezTo>
                        <a:cubicBezTo>
                          <a:pt x="9" y="1197"/>
                          <a:pt x="9" y="1197"/>
                          <a:pt x="9" y="1197"/>
                        </a:cubicBezTo>
                        <a:cubicBezTo>
                          <a:pt x="9" y="1194"/>
                          <a:pt x="9" y="1192"/>
                          <a:pt x="10" y="1191"/>
                        </a:cubicBezTo>
                        <a:cubicBezTo>
                          <a:pt x="9" y="1188"/>
                          <a:pt x="7" y="1186"/>
                          <a:pt x="8" y="1180"/>
                        </a:cubicBezTo>
                        <a:cubicBezTo>
                          <a:pt x="8" y="1182"/>
                          <a:pt x="8" y="1182"/>
                          <a:pt x="8" y="1182"/>
                        </a:cubicBezTo>
                        <a:cubicBezTo>
                          <a:pt x="8" y="1176"/>
                          <a:pt x="9" y="1178"/>
                          <a:pt x="10" y="1177"/>
                        </a:cubicBezTo>
                        <a:cubicBezTo>
                          <a:pt x="10" y="1178"/>
                          <a:pt x="10" y="1178"/>
                          <a:pt x="10" y="1178"/>
                        </a:cubicBezTo>
                        <a:cubicBezTo>
                          <a:pt x="11" y="1174"/>
                          <a:pt x="11" y="1174"/>
                          <a:pt x="11" y="1174"/>
                        </a:cubicBezTo>
                        <a:cubicBezTo>
                          <a:pt x="10" y="1177"/>
                          <a:pt x="11" y="1183"/>
                          <a:pt x="11" y="1180"/>
                        </a:cubicBezTo>
                        <a:cubicBezTo>
                          <a:pt x="12" y="1174"/>
                          <a:pt x="11" y="1182"/>
                          <a:pt x="11" y="1177"/>
                        </a:cubicBezTo>
                        <a:cubicBezTo>
                          <a:pt x="11" y="1174"/>
                          <a:pt x="12" y="1175"/>
                          <a:pt x="12" y="1175"/>
                        </a:cubicBezTo>
                        <a:cubicBezTo>
                          <a:pt x="12" y="1170"/>
                          <a:pt x="12" y="1170"/>
                          <a:pt x="12" y="1170"/>
                        </a:cubicBezTo>
                        <a:cubicBezTo>
                          <a:pt x="13" y="1170"/>
                          <a:pt x="12" y="1173"/>
                          <a:pt x="13" y="1171"/>
                        </a:cubicBezTo>
                        <a:cubicBezTo>
                          <a:pt x="12" y="1164"/>
                          <a:pt x="12" y="1164"/>
                          <a:pt x="12" y="1164"/>
                        </a:cubicBezTo>
                        <a:cubicBezTo>
                          <a:pt x="14" y="1163"/>
                          <a:pt x="11" y="1157"/>
                          <a:pt x="13" y="1154"/>
                        </a:cubicBezTo>
                        <a:cubicBezTo>
                          <a:pt x="14" y="1159"/>
                          <a:pt x="14" y="1153"/>
                          <a:pt x="15" y="1154"/>
                        </a:cubicBezTo>
                        <a:cubicBezTo>
                          <a:pt x="15" y="1142"/>
                          <a:pt x="15" y="1142"/>
                          <a:pt x="15" y="1142"/>
                        </a:cubicBezTo>
                        <a:cubicBezTo>
                          <a:pt x="16" y="1141"/>
                          <a:pt x="16" y="1145"/>
                          <a:pt x="16" y="1144"/>
                        </a:cubicBezTo>
                        <a:cubicBezTo>
                          <a:pt x="16" y="1141"/>
                          <a:pt x="15" y="1140"/>
                          <a:pt x="15" y="1139"/>
                        </a:cubicBezTo>
                        <a:cubicBezTo>
                          <a:pt x="16" y="1138"/>
                          <a:pt x="16" y="1130"/>
                          <a:pt x="17" y="1130"/>
                        </a:cubicBezTo>
                        <a:cubicBezTo>
                          <a:pt x="19" y="1122"/>
                          <a:pt x="15" y="1127"/>
                          <a:pt x="17" y="1119"/>
                        </a:cubicBezTo>
                        <a:cubicBezTo>
                          <a:pt x="18" y="1118"/>
                          <a:pt x="17" y="1125"/>
                          <a:pt x="18" y="1122"/>
                        </a:cubicBezTo>
                        <a:cubicBezTo>
                          <a:pt x="18" y="1114"/>
                          <a:pt x="18" y="1114"/>
                          <a:pt x="18" y="1114"/>
                        </a:cubicBezTo>
                        <a:cubicBezTo>
                          <a:pt x="18" y="1115"/>
                          <a:pt x="19" y="1116"/>
                          <a:pt x="19" y="1119"/>
                        </a:cubicBezTo>
                        <a:cubicBezTo>
                          <a:pt x="21" y="1098"/>
                          <a:pt x="26" y="1087"/>
                          <a:pt x="27" y="1067"/>
                        </a:cubicBezTo>
                        <a:cubicBezTo>
                          <a:pt x="28" y="1065"/>
                          <a:pt x="27" y="1069"/>
                          <a:pt x="28" y="1071"/>
                        </a:cubicBezTo>
                        <a:cubicBezTo>
                          <a:pt x="28" y="1057"/>
                          <a:pt x="32" y="1052"/>
                          <a:pt x="33" y="1040"/>
                        </a:cubicBezTo>
                        <a:cubicBezTo>
                          <a:pt x="32" y="1040"/>
                          <a:pt x="32" y="1040"/>
                          <a:pt x="32" y="1040"/>
                        </a:cubicBezTo>
                        <a:cubicBezTo>
                          <a:pt x="36" y="1024"/>
                          <a:pt x="37" y="1004"/>
                          <a:pt x="41" y="986"/>
                        </a:cubicBezTo>
                        <a:cubicBezTo>
                          <a:pt x="40" y="988"/>
                          <a:pt x="40" y="988"/>
                          <a:pt x="40" y="988"/>
                        </a:cubicBezTo>
                        <a:cubicBezTo>
                          <a:pt x="39" y="985"/>
                          <a:pt x="40" y="981"/>
                          <a:pt x="40" y="978"/>
                        </a:cubicBezTo>
                        <a:cubicBezTo>
                          <a:pt x="40" y="977"/>
                          <a:pt x="41" y="980"/>
                          <a:pt x="42" y="975"/>
                        </a:cubicBezTo>
                        <a:cubicBezTo>
                          <a:pt x="41" y="976"/>
                          <a:pt x="41" y="978"/>
                          <a:pt x="40" y="977"/>
                        </a:cubicBezTo>
                        <a:cubicBezTo>
                          <a:pt x="45" y="962"/>
                          <a:pt x="50" y="928"/>
                          <a:pt x="56" y="903"/>
                        </a:cubicBezTo>
                        <a:cubicBezTo>
                          <a:pt x="62" y="868"/>
                          <a:pt x="72" y="831"/>
                          <a:pt x="81" y="797"/>
                        </a:cubicBezTo>
                        <a:cubicBezTo>
                          <a:pt x="79" y="802"/>
                          <a:pt x="78" y="799"/>
                          <a:pt x="79" y="796"/>
                        </a:cubicBezTo>
                        <a:cubicBezTo>
                          <a:pt x="86" y="786"/>
                          <a:pt x="84" y="777"/>
                          <a:pt x="89" y="767"/>
                        </a:cubicBezTo>
                        <a:cubicBezTo>
                          <a:pt x="94" y="747"/>
                          <a:pt x="103" y="731"/>
                          <a:pt x="106" y="712"/>
                        </a:cubicBezTo>
                        <a:cubicBezTo>
                          <a:pt x="107" y="712"/>
                          <a:pt x="107" y="712"/>
                          <a:pt x="107" y="712"/>
                        </a:cubicBezTo>
                        <a:cubicBezTo>
                          <a:pt x="108" y="710"/>
                          <a:pt x="108" y="709"/>
                          <a:pt x="109" y="706"/>
                        </a:cubicBezTo>
                        <a:cubicBezTo>
                          <a:pt x="109" y="706"/>
                          <a:pt x="109" y="706"/>
                          <a:pt x="109" y="706"/>
                        </a:cubicBezTo>
                        <a:cubicBezTo>
                          <a:pt x="112" y="700"/>
                          <a:pt x="113" y="691"/>
                          <a:pt x="115" y="688"/>
                        </a:cubicBezTo>
                        <a:cubicBezTo>
                          <a:pt x="114" y="687"/>
                          <a:pt x="114" y="687"/>
                          <a:pt x="114" y="687"/>
                        </a:cubicBezTo>
                        <a:cubicBezTo>
                          <a:pt x="116" y="683"/>
                          <a:pt x="116" y="685"/>
                          <a:pt x="117" y="681"/>
                        </a:cubicBezTo>
                        <a:cubicBezTo>
                          <a:pt x="117" y="681"/>
                          <a:pt x="117" y="681"/>
                          <a:pt x="117" y="681"/>
                        </a:cubicBezTo>
                        <a:cubicBezTo>
                          <a:pt x="118" y="676"/>
                          <a:pt x="118" y="676"/>
                          <a:pt x="118" y="676"/>
                        </a:cubicBezTo>
                        <a:cubicBezTo>
                          <a:pt x="120" y="677"/>
                          <a:pt x="122" y="665"/>
                          <a:pt x="124" y="663"/>
                        </a:cubicBezTo>
                        <a:cubicBezTo>
                          <a:pt x="126" y="657"/>
                          <a:pt x="129" y="648"/>
                          <a:pt x="132" y="640"/>
                        </a:cubicBezTo>
                        <a:cubicBezTo>
                          <a:pt x="134" y="639"/>
                          <a:pt x="137" y="630"/>
                          <a:pt x="140" y="624"/>
                        </a:cubicBezTo>
                        <a:cubicBezTo>
                          <a:pt x="145" y="613"/>
                          <a:pt x="151" y="596"/>
                          <a:pt x="158" y="582"/>
                        </a:cubicBezTo>
                        <a:cubicBezTo>
                          <a:pt x="157" y="582"/>
                          <a:pt x="157" y="582"/>
                          <a:pt x="157" y="582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62" y="576"/>
                          <a:pt x="163" y="569"/>
                          <a:pt x="165" y="567"/>
                        </a:cubicBezTo>
                        <a:cubicBezTo>
                          <a:pt x="163" y="568"/>
                          <a:pt x="164" y="569"/>
                          <a:pt x="163" y="572"/>
                        </a:cubicBezTo>
                        <a:cubicBezTo>
                          <a:pt x="161" y="574"/>
                          <a:pt x="161" y="571"/>
                          <a:pt x="163" y="567"/>
                        </a:cubicBezTo>
                        <a:cubicBezTo>
                          <a:pt x="164" y="567"/>
                          <a:pt x="164" y="567"/>
                          <a:pt x="164" y="567"/>
                        </a:cubicBezTo>
                        <a:cubicBezTo>
                          <a:pt x="164" y="564"/>
                          <a:pt x="164" y="564"/>
                          <a:pt x="164" y="564"/>
                        </a:cubicBezTo>
                        <a:cubicBezTo>
                          <a:pt x="165" y="564"/>
                          <a:pt x="167" y="562"/>
                          <a:pt x="168" y="562"/>
                        </a:cubicBezTo>
                        <a:cubicBezTo>
                          <a:pt x="174" y="550"/>
                          <a:pt x="176" y="541"/>
                          <a:pt x="183" y="528"/>
                        </a:cubicBezTo>
                        <a:cubicBezTo>
                          <a:pt x="183" y="530"/>
                          <a:pt x="187" y="519"/>
                          <a:pt x="188" y="523"/>
                        </a:cubicBezTo>
                        <a:cubicBezTo>
                          <a:pt x="191" y="515"/>
                          <a:pt x="186" y="523"/>
                          <a:pt x="186" y="519"/>
                        </a:cubicBezTo>
                        <a:cubicBezTo>
                          <a:pt x="188" y="517"/>
                          <a:pt x="188" y="515"/>
                          <a:pt x="189" y="515"/>
                        </a:cubicBezTo>
                        <a:cubicBezTo>
                          <a:pt x="189" y="516"/>
                          <a:pt x="191" y="513"/>
                          <a:pt x="190" y="515"/>
                        </a:cubicBezTo>
                        <a:cubicBezTo>
                          <a:pt x="193" y="510"/>
                          <a:pt x="193" y="510"/>
                          <a:pt x="193" y="510"/>
                        </a:cubicBezTo>
                        <a:cubicBezTo>
                          <a:pt x="193" y="510"/>
                          <a:pt x="193" y="511"/>
                          <a:pt x="193" y="512"/>
                        </a:cubicBezTo>
                        <a:cubicBezTo>
                          <a:pt x="197" y="501"/>
                          <a:pt x="203" y="494"/>
                          <a:pt x="207" y="485"/>
                        </a:cubicBezTo>
                        <a:cubicBezTo>
                          <a:pt x="207" y="484"/>
                          <a:pt x="205" y="488"/>
                          <a:pt x="205" y="487"/>
                        </a:cubicBezTo>
                        <a:cubicBezTo>
                          <a:pt x="209" y="478"/>
                          <a:pt x="211" y="480"/>
                          <a:pt x="215" y="471"/>
                        </a:cubicBezTo>
                        <a:cubicBezTo>
                          <a:pt x="214" y="473"/>
                          <a:pt x="214" y="473"/>
                          <a:pt x="214" y="473"/>
                        </a:cubicBezTo>
                        <a:cubicBezTo>
                          <a:pt x="215" y="470"/>
                          <a:pt x="215" y="469"/>
                          <a:pt x="219" y="465"/>
                        </a:cubicBezTo>
                        <a:cubicBezTo>
                          <a:pt x="220" y="465"/>
                          <a:pt x="217" y="469"/>
                          <a:pt x="216" y="471"/>
                        </a:cubicBezTo>
                        <a:cubicBezTo>
                          <a:pt x="218" y="468"/>
                          <a:pt x="223" y="461"/>
                          <a:pt x="220" y="462"/>
                        </a:cubicBezTo>
                        <a:cubicBezTo>
                          <a:pt x="222" y="459"/>
                          <a:pt x="224" y="458"/>
                          <a:pt x="225" y="456"/>
                        </a:cubicBezTo>
                        <a:cubicBezTo>
                          <a:pt x="225" y="456"/>
                          <a:pt x="223" y="459"/>
                          <a:pt x="223" y="457"/>
                        </a:cubicBezTo>
                        <a:cubicBezTo>
                          <a:pt x="227" y="452"/>
                          <a:pt x="231" y="444"/>
                          <a:pt x="235" y="439"/>
                        </a:cubicBezTo>
                        <a:cubicBezTo>
                          <a:pt x="235" y="439"/>
                          <a:pt x="236" y="439"/>
                          <a:pt x="236" y="439"/>
                        </a:cubicBezTo>
                        <a:cubicBezTo>
                          <a:pt x="238" y="434"/>
                          <a:pt x="239" y="436"/>
                          <a:pt x="243" y="429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8" name="Freeform 156"/>
                  <p:cNvSpPr/>
                  <p:nvPr/>
                </p:nvSpPr>
                <p:spPr bwMode="auto">
                  <a:xfrm>
                    <a:off x="7526338" y="2025650"/>
                    <a:ext cx="7937" cy="793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3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3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2"/>
                          <a:pt x="0" y="3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9" name="Freeform 157"/>
                  <p:cNvSpPr/>
                  <p:nvPr/>
                </p:nvSpPr>
                <p:spPr bwMode="auto">
                  <a:xfrm>
                    <a:off x="7278688" y="22399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0" name="Freeform 158"/>
                  <p:cNvSpPr/>
                  <p:nvPr/>
                </p:nvSpPr>
                <p:spPr bwMode="auto">
                  <a:xfrm>
                    <a:off x="7221538" y="2297113"/>
                    <a:ext cx="7937" cy="4763"/>
                  </a:xfrm>
                  <a:custGeom>
                    <a:avLst/>
                    <a:gdLst/>
                    <a:ahLst/>
                    <a:cxnLst>
                      <a:cxn ang="0">
                        <a:pos x="2" y="2"/>
                      </a:cxn>
                      <a:cxn ang="0">
                        <a:pos x="0" y="2"/>
                      </a:cxn>
                      <a:cxn ang="0">
                        <a:pos x="2" y="2"/>
                      </a:cxn>
                    </a:cxnLst>
                    <a:rect l="0" t="0" r="r" b="b"/>
                    <a:pathLst>
                      <a:path w="3" h="2">
                        <a:moveTo>
                          <a:pt x="2" y="2"/>
                        </a:moveTo>
                        <a:cubicBezTo>
                          <a:pt x="3" y="0"/>
                          <a:pt x="1" y="1"/>
                          <a:pt x="0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1" name="Freeform 159"/>
                  <p:cNvSpPr/>
                  <p:nvPr/>
                </p:nvSpPr>
                <p:spPr bwMode="auto">
                  <a:xfrm>
                    <a:off x="7685088" y="19161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2" name="Freeform 160"/>
                  <p:cNvSpPr/>
                  <p:nvPr/>
                </p:nvSpPr>
                <p:spPr bwMode="auto">
                  <a:xfrm>
                    <a:off x="8167688" y="17176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3" name="Freeform 161"/>
                  <p:cNvSpPr/>
                  <p:nvPr/>
                </p:nvSpPr>
                <p:spPr bwMode="auto">
                  <a:xfrm>
                    <a:off x="8132763" y="1720850"/>
                    <a:ext cx="6350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4" name="Freeform 162"/>
                  <p:cNvSpPr/>
                  <p:nvPr/>
                </p:nvSpPr>
                <p:spPr bwMode="auto">
                  <a:xfrm>
                    <a:off x="7577138" y="1984375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5" name="Freeform 163"/>
                  <p:cNvSpPr/>
                  <p:nvPr/>
                </p:nvSpPr>
                <p:spPr bwMode="auto">
                  <a:xfrm>
                    <a:off x="8120063" y="1725613"/>
                    <a:ext cx="7937" cy="3175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6" name="Freeform 164"/>
                  <p:cNvSpPr/>
                  <p:nvPr/>
                </p:nvSpPr>
                <p:spPr bwMode="auto">
                  <a:xfrm>
                    <a:off x="8167688" y="1716088"/>
                    <a:ext cx="9525" cy="1588"/>
                  </a:xfrm>
                  <a:custGeom>
                    <a:avLst/>
                    <a:gdLst/>
                    <a:ahLst/>
                    <a:cxnLst>
                      <a:cxn ang="0">
                        <a:pos x="4" y="0"/>
                      </a:cxn>
                      <a:cxn ang="0">
                        <a:pos x="0" y="1"/>
                      </a:cxn>
                      <a:cxn ang="0">
                        <a:pos x="4" y="0"/>
                      </a:cxn>
                    </a:cxnLst>
                    <a:rect l="0" t="0" r="r" b="b"/>
                    <a:pathLst>
                      <a:path w="4" h="1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1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7" name="Freeform 165"/>
                  <p:cNvSpPr/>
                  <p:nvPr/>
                </p:nvSpPr>
                <p:spPr bwMode="auto">
                  <a:xfrm>
                    <a:off x="7850188" y="1822450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8" name="Freeform 166"/>
                  <p:cNvSpPr/>
                  <p:nvPr/>
                </p:nvSpPr>
                <p:spPr bwMode="auto">
                  <a:xfrm>
                    <a:off x="8094663" y="17383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9" name="Freeform 167"/>
                  <p:cNvSpPr/>
                  <p:nvPr/>
                </p:nvSpPr>
                <p:spPr bwMode="auto">
                  <a:xfrm>
                    <a:off x="8204200" y="1711325"/>
                    <a:ext cx="4762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2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0" name="Freeform 168"/>
                  <p:cNvSpPr/>
                  <p:nvPr/>
                </p:nvSpPr>
                <p:spPr bwMode="auto">
                  <a:xfrm>
                    <a:off x="7956550" y="1779588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1" y="2"/>
                      </a:cxn>
                      <a:cxn ang="0">
                        <a:pos x="1" y="0"/>
                      </a:cxn>
                      <a:cxn ang="0">
                        <a:pos x="1" y="2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0" name="Group 337"/>
                <p:cNvGrpSpPr/>
                <p:nvPr/>
              </p:nvGrpSpPr>
              <p:grpSpPr>
                <a:xfrm rot="15155533" flipH="1">
                  <a:off x="1114059" y="1803071"/>
                  <a:ext cx="2159193" cy="2610180"/>
                  <a:chOff x="6326188" y="1654175"/>
                  <a:chExt cx="2192337" cy="2967038"/>
                </a:xfrm>
                <a:solidFill>
                  <a:schemeClr val="bg2">
                    <a:lumMod val="75000"/>
                  </a:schemeClr>
                </a:solidFill>
              </p:grpSpPr>
              <p:sp>
                <p:nvSpPr>
                  <p:cNvPr id="362" name="Freeform 129"/>
                  <p:cNvSpPr/>
                  <p:nvPr/>
                </p:nvSpPr>
                <p:spPr bwMode="auto">
                  <a:xfrm>
                    <a:off x="8027988" y="17208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3" name="Freeform 130"/>
                  <p:cNvSpPr/>
                  <p:nvPr/>
                </p:nvSpPr>
                <p:spPr bwMode="auto">
                  <a:xfrm>
                    <a:off x="7724775" y="1841500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4" name="Freeform 131"/>
                  <p:cNvSpPr/>
                  <p:nvPr/>
                </p:nvSpPr>
                <p:spPr bwMode="auto">
                  <a:xfrm>
                    <a:off x="8218488" y="1671638"/>
                    <a:ext cx="12700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5" name="Freeform 132"/>
                  <p:cNvSpPr/>
                  <p:nvPr/>
                </p:nvSpPr>
                <p:spPr bwMode="auto">
                  <a:xfrm>
                    <a:off x="7169150" y="226377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6" name="Freeform 133"/>
                  <p:cNvSpPr/>
                  <p:nvPr/>
                </p:nvSpPr>
                <p:spPr bwMode="auto">
                  <a:xfrm>
                    <a:off x="7480300" y="1995488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7" name="Freeform 134"/>
                  <p:cNvSpPr/>
                  <p:nvPr/>
                </p:nvSpPr>
                <p:spPr bwMode="auto">
                  <a:xfrm>
                    <a:off x="8318500" y="1681163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8" name="Freeform 135"/>
                  <p:cNvSpPr/>
                  <p:nvPr/>
                </p:nvSpPr>
                <p:spPr bwMode="auto">
                  <a:xfrm>
                    <a:off x="8516938" y="16557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9" name="Freeform 136"/>
                  <p:cNvSpPr/>
                  <p:nvPr/>
                </p:nvSpPr>
                <p:spPr bwMode="auto">
                  <a:xfrm>
                    <a:off x="8434388" y="1654175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3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0" name="Freeform 137"/>
                  <p:cNvSpPr/>
                  <p:nvPr/>
                </p:nvSpPr>
                <p:spPr bwMode="auto">
                  <a:xfrm>
                    <a:off x="8432800" y="16541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1" name="Freeform 138"/>
                  <p:cNvSpPr/>
                  <p:nvPr/>
                </p:nvSpPr>
                <p:spPr bwMode="auto">
                  <a:xfrm>
                    <a:off x="6326188" y="4597400"/>
                    <a:ext cx="3175" cy="174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 h="7">
                        <a:moveTo>
                          <a:pt x="0" y="0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2" name="Freeform 139"/>
                  <p:cNvSpPr/>
                  <p:nvPr/>
                </p:nvSpPr>
                <p:spPr bwMode="auto">
                  <a:xfrm>
                    <a:off x="6789738" y="277336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3" name="Freeform 140"/>
                  <p:cNvSpPr/>
                  <p:nvPr/>
                </p:nvSpPr>
                <p:spPr bwMode="auto">
                  <a:xfrm>
                    <a:off x="6342063" y="4603750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4" name="Freeform 141"/>
                  <p:cNvSpPr/>
                  <p:nvPr/>
                </p:nvSpPr>
                <p:spPr bwMode="auto">
                  <a:xfrm>
                    <a:off x="8207375" y="1704975"/>
                    <a:ext cx="17462" cy="635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1"/>
                          <a:pt x="0" y="1"/>
                          <a:pt x="0" y="2"/>
                        </a:cubicBezTo>
                        <a:cubicBezTo>
                          <a:pt x="3" y="1"/>
                          <a:pt x="6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5" name="Freeform 142"/>
                  <p:cNvSpPr/>
                  <p:nvPr/>
                </p:nvSpPr>
                <p:spPr bwMode="auto">
                  <a:xfrm>
                    <a:off x="6788150" y="2924175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6" name="Freeform 143"/>
                  <p:cNvSpPr/>
                  <p:nvPr/>
                </p:nvSpPr>
                <p:spPr bwMode="auto">
                  <a:xfrm>
                    <a:off x="6342063" y="46021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7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6518275" y="3373438"/>
                    <a:ext cx="1587" cy="1588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8" name="Freeform 145"/>
                  <p:cNvSpPr/>
                  <p:nvPr/>
                </p:nvSpPr>
                <p:spPr bwMode="auto">
                  <a:xfrm>
                    <a:off x="6505575" y="3398838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9" name="Freeform 146"/>
                  <p:cNvSpPr/>
                  <p:nvPr/>
                </p:nvSpPr>
                <p:spPr bwMode="auto">
                  <a:xfrm>
                    <a:off x="6329363" y="4614863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0" name="Freeform 147"/>
                  <p:cNvSpPr/>
                  <p:nvPr/>
                </p:nvSpPr>
                <p:spPr bwMode="auto">
                  <a:xfrm>
                    <a:off x="6405563" y="3765550"/>
                    <a:ext cx="3175" cy="4763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0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1" name="Freeform 148"/>
                  <p:cNvSpPr/>
                  <p:nvPr/>
                </p:nvSpPr>
                <p:spPr bwMode="auto">
                  <a:xfrm>
                    <a:off x="7507288" y="197802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2" name="Freeform 149"/>
                  <p:cNvSpPr/>
                  <p:nvPr/>
                </p:nvSpPr>
                <p:spPr bwMode="auto">
                  <a:xfrm>
                    <a:off x="7335838" y="21828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3" name="Freeform 150"/>
                  <p:cNvSpPr/>
                  <p:nvPr/>
                </p:nvSpPr>
                <p:spPr bwMode="auto">
                  <a:xfrm>
                    <a:off x="7339013" y="2171700"/>
                    <a:ext cx="6350" cy="1111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4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4">
                        <a:moveTo>
                          <a:pt x="3" y="0"/>
                        </a:moveTo>
                        <a:cubicBezTo>
                          <a:pt x="2" y="1"/>
                          <a:pt x="0" y="3"/>
                          <a:pt x="0" y="4"/>
                        </a:cubicBezTo>
                        <a:cubicBezTo>
                          <a:pt x="1" y="3"/>
                          <a:pt x="2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4" name="Freeform 151"/>
                  <p:cNvSpPr/>
                  <p:nvPr/>
                </p:nvSpPr>
                <p:spPr bwMode="auto">
                  <a:xfrm>
                    <a:off x="7316788" y="22002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5" name="Freeform 152"/>
                  <p:cNvSpPr/>
                  <p:nvPr/>
                </p:nvSpPr>
                <p:spPr bwMode="auto">
                  <a:xfrm>
                    <a:off x="7526338" y="202882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6" name="Freeform 153"/>
                  <p:cNvSpPr/>
                  <p:nvPr/>
                </p:nvSpPr>
                <p:spPr bwMode="auto">
                  <a:xfrm>
                    <a:off x="7481888" y="20637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7" name="Freeform 154"/>
                  <p:cNvSpPr/>
                  <p:nvPr/>
                </p:nvSpPr>
                <p:spPr bwMode="auto">
                  <a:xfrm>
                    <a:off x="7221538" y="23018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8" name="Freeform 156"/>
                  <p:cNvSpPr/>
                  <p:nvPr/>
                </p:nvSpPr>
                <p:spPr bwMode="auto">
                  <a:xfrm>
                    <a:off x="7526338" y="2025650"/>
                    <a:ext cx="7937" cy="793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3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3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2"/>
                          <a:pt x="0" y="3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9" name="Freeform 157"/>
                  <p:cNvSpPr/>
                  <p:nvPr/>
                </p:nvSpPr>
                <p:spPr bwMode="auto">
                  <a:xfrm>
                    <a:off x="7278688" y="22399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0" name="Freeform 158"/>
                  <p:cNvSpPr/>
                  <p:nvPr/>
                </p:nvSpPr>
                <p:spPr bwMode="auto">
                  <a:xfrm>
                    <a:off x="7221538" y="2297113"/>
                    <a:ext cx="7937" cy="4763"/>
                  </a:xfrm>
                  <a:custGeom>
                    <a:avLst/>
                    <a:gdLst/>
                    <a:ahLst/>
                    <a:cxnLst>
                      <a:cxn ang="0">
                        <a:pos x="2" y="2"/>
                      </a:cxn>
                      <a:cxn ang="0">
                        <a:pos x="0" y="2"/>
                      </a:cxn>
                      <a:cxn ang="0">
                        <a:pos x="2" y="2"/>
                      </a:cxn>
                    </a:cxnLst>
                    <a:rect l="0" t="0" r="r" b="b"/>
                    <a:pathLst>
                      <a:path w="3" h="2">
                        <a:moveTo>
                          <a:pt x="2" y="2"/>
                        </a:moveTo>
                        <a:cubicBezTo>
                          <a:pt x="3" y="0"/>
                          <a:pt x="1" y="1"/>
                          <a:pt x="0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1" name="Freeform 159"/>
                  <p:cNvSpPr/>
                  <p:nvPr/>
                </p:nvSpPr>
                <p:spPr bwMode="auto">
                  <a:xfrm>
                    <a:off x="7685088" y="19161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2" name="Freeform 160"/>
                  <p:cNvSpPr/>
                  <p:nvPr/>
                </p:nvSpPr>
                <p:spPr bwMode="auto">
                  <a:xfrm>
                    <a:off x="8167688" y="17176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3" name="Freeform 161"/>
                  <p:cNvSpPr/>
                  <p:nvPr/>
                </p:nvSpPr>
                <p:spPr bwMode="auto">
                  <a:xfrm>
                    <a:off x="8132763" y="1720850"/>
                    <a:ext cx="6350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4" name="Freeform 162"/>
                  <p:cNvSpPr/>
                  <p:nvPr/>
                </p:nvSpPr>
                <p:spPr bwMode="auto">
                  <a:xfrm>
                    <a:off x="7577138" y="1984375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5" name="Freeform 163"/>
                  <p:cNvSpPr/>
                  <p:nvPr/>
                </p:nvSpPr>
                <p:spPr bwMode="auto">
                  <a:xfrm>
                    <a:off x="8120063" y="1725613"/>
                    <a:ext cx="7937" cy="3175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6" name="Freeform 164"/>
                  <p:cNvSpPr/>
                  <p:nvPr/>
                </p:nvSpPr>
                <p:spPr bwMode="auto">
                  <a:xfrm>
                    <a:off x="8167688" y="1716088"/>
                    <a:ext cx="9525" cy="1588"/>
                  </a:xfrm>
                  <a:custGeom>
                    <a:avLst/>
                    <a:gdLst/>
                    <a:ahLst/>
                    <a:cxnLst>
                      <a:cxn ang="0">
                        <a:pos x="4" y="0"/>
                      </a:cxn>
                      <a:cxn ang="0">
                        <a:pos x="0" y="1"/>
                      </a:cxn>
                      <a:cxn ang="0">
                        <a:pos x="4" y="0"/>
                      </a:cxn>
                    </a:cxnLst>
                    <a:rect l="0" t="0" r="r" b="b"/>
                    <a:pathLst>
                      <a:path w="4" h="1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1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7" name="Freeform 165"/>
                  <p:cNvSpPr/>
                  <p:nvPr/>
                </p:nvSpPr>
                <p:spPr bwMode="auto">
                  <a:xfrm>
                    <a:off x="7850188" y="1822450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8" name="Freeform 166"/>
                  <p:cNvSpPr/>
                  <p:nvPr/>
                </p:nvSpPr>
                <p:spPr bwMode="auto">
                  <a:xfrm>
                    <a:off x="8094663" y="17383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9" name="Freeform 167"/>
                  <p:cNvSpPr/>
                  <p:nvPr/>
                </p:nvSpPr>
                <p:spPr bwMode="auto">
                  <a:xfrm>
                    <a:off x="8204200" y="1711325"/>
                    <a:ext cx="4762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2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0" name="Freeform 168"/>
                  <p:cNvSpPr/>
                  <p:nvPr/>
                </p:nvSpPr>
                <p:spPr bwMode="auto">
                  <a:xfrm>
                    <a:off x="7956550" y="1779588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1" y="2"/>
                      </a:cxn>
                      <a:cxn ang="0">
                        <a:pos x="1" y="0"/>
                      </a:cxn>
                      <a:cxn ang="0">
                        <a:pos x="1" y="2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1" name="Group 338"/>
                <p:cNvGrpSpPr/>
                <p:nvPr/>
              </p:nvGrpSpPr>
              <p:grpSpPr>
                <a:xfrm rot="15155533" flipH="1">
                  <a:off x="1264410" y="1845476"/>
                  <a:ext cx="2259435" cy="2728193"/>
                  <a:chOff x="6224407" y="1520027"/>
                  <a:chExt cx="2294118" cy="3101186"/>
                </a:xfrm>
                <a:solidFill>
                  <a:schemeClr val="bg2">
                    <a:lumMod val="75000"/>
                  </a:schemeClr>
                </a:solidFill>
              </p:grpSpPr>
              <p:sp>
                <p:nvSpPr>
                  <p:cNvPr id="322" name="Freeform 129"/>
                  <p:cNvSpPr/>
                  <p:nvPr/>
                </p:nvSpPr>
                <p:spPr bwMode="auto">
                  <a:xfrm>
                    <a:off x="8027988" y="17208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3" name="Freeform 130"/>
                  <p:cNvSpPr/>
                  <p:nvPr/>
                </p:nvSpPr>
                <p:spPr bwMode="auto">
                  <a:xfrm>
                    <a:off x="7724775" y="1841500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4" name="Freeform 131"/>
                  <p:cNvSpPr/>
                  <p:nvPr/>
                </p:nvSpPr>
                <p:spPr bwMode="auto">
                  <a:xfrm>
                    <a:off x="8218488" y="1671638"/>
                    <a:ext cx="12700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5" name="Freeform 132"/>
                  <p:cNvSpPr/>
                  <p:nvPr/>
                </p:nvSpPr>
                <p:spPr bwMode="auto">
                  <a:xfrm>
                    <a:off x="7169150" y="226377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6" name="Freeform 133"/>
                  <p:cNvSpPr/>
                  <p:nvPr/>
                </p:nvSpPr>
                <p:spPr bwMode="auto">
                  <a:xfrm>
                    <a:off x="7480300" y="1995488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7" name="Freeform 134"/>
                  <p:cNvSpPr/>
                  <p:nvPr/>
                </p:nvSpPr>
                <p:spPr bwMode="auto">
                  <a:xfrm>
                    <a:off x="8318500" y="1681163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8" name="Freeform 135"/>
                  <p:cNvSpPr/>
                  <p:nvPr/>
                </p:nvSpPr>
                <p:spPr bwMode="auto">
                  <a:xfrm>
                    <a:off x="8516938" y="16557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9" name="Freeform 136"/>
                  <p:cNvSpPr/>
                  <p:nvPr/>
                </p:nvSpPr>
                <p:spPr bwMode="auto">
                  <a:xfrm>
                    <a:off x="8434388" y="1654175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3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0" name="Freeform 137"/>
                  <p:cNvSpPr/>
                  <p:nvPr/>
                </p:nvSpPr>
                <p:spPr bwMode="auto">
                  <a:xfrm>
                    <a:off x="8432800" y="16541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1" name="Freeform 138"/>
                  <p:cNvSpPr/>
                  <p:nvPr/>
                </p:nvSpPr>
                <p:spPr bwMode="auto">
                  <a:xfrm>
                    <a:off x="6326188" y="4597400"/>
                    <a:ext cx="3175" cy="174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 h="7">
                        <a:moveTo>
                          <a:pt x="0" y="0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2" name="Freeform 139"/>
                  <p:cNvSpPr/>
                  <p:nvPr/>
                </p:nvSpPr>
                <p:spPr bwMode="auto">
                  <a:xfrm>
                    <a:off x="6789738" y="277336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3" name="Freeform 140"/>
                  <p:cNvSpPr/>
                  <p:nvPr/>
                </p:nvSpPr>
                <p:spPr bwMode="auto">
                  <a:xfrm>
                    <a:off x="6342063" y="4603750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4" name="Freeform 141"/>
                  <p:cNvSpPr/>
                  <p:nvPr/>
                </p:nvSpPr>
                <p:spPr bwMode="auto">
                  <a:xfrm>
                    <a:off x="8207375" y="1704975"/>
                    <a:ext cx="17462" cy="635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1"/>
                          <a:pt x="0" y="1"/>
                          <a:pt x="0" y="2"/>
                        </a:cubicBezTo>
                        <a:cubicBezTo>
                          <a:pt x="3" y="1"/>
                          <a:pt x="6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5" name="Freeform 142"/>
                  <p:cNvSpPr/>
                  <p:nvPr/>
                </p:nvSpPr>
                <p:spPr bwMode="auto">
                  <a:xfrm>
                    <a:off x="6788150" y="2924175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6" name="Freeform 143"/>
                  <p:cNvSpPr/>
                  <p:nvPr/>
                </p:nvSpPr>
                <p:spPr bwMode="auto">
                  <a:xfrm>
                    <a:off x="6342063" y="46021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7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6518275" y="3373438"/>
                    <a:ext cx="1587" cy="1588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8" name="Freeform 145"/>
                  <p:cNvSpPr/>
                  <p:nvPr/>
                </p:nvSpPr>
                <p:spPr bwMode="auto">
                  <a:xfrm>
                    <a:off x="6505575" y="3398838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9" name="Freeform 146"/>
                  <p:cNvSpPr/>
                  <p:nvPr/>
                </p:nvSpPr>
                <p:spPr bwMode="auto">
                  <a:xfrm>
                    <a:off x="6329363" y="4614863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0" name="Freeform 147"/>
                  <p:cNvSpPr/>
                  <p:nvPr/>
                </p:nvSpPr>
                <p:spPr bwMode="auto">
                  <a:xfrm>
                    <a:off x="6405563" y="3765550"/>
                    <a:ext cx="3175" cy="4763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0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1" name="Freeform 148"/>
                  <p:cNvSpPr/>
                  <p:nvPr/>
                </p:nvSpPr>
                <p:spPr bwMode="auto">
                  <a:xfrm>
                    <a:off x="7507288" y="197802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2" name="Freeform 149"/>
                  <p:cNvSpPr/>
                  <p:nvPr/>
                </p:nvSpPr>
                <p:spPr bwMode="auto">
                  <a:xfrm>
                    <a:off x="7335838" y="21828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3" name="Freeform 150"/>
                  <p:cNvSpPr/>
                  <p:nvPr/>
                </p:nvSpPr>
                <p:spPr bwMode="auto">
                  <a:xfrm>
                    <a:off x="7339013" y="2171700"/>
                    <a:ext cx="6350" cy="1111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4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4">
                        <a:moveTo>
                          <a:pt x="3" y="0"/>
                        </a:moveTo>
                        <a:cubicBezTo>
                          <a:pt x="2" y="1"/>
                          <a:pt x="0" y="3"/>
                          <a:pt x="0" y="4"/>
                        </a:cubicBezTo>
                        <a:cubicBezTo>
                          <a:pt x="1" y="3"/>
                          <a:pt x="2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4" name="Freeform 151"/>
                  <p:cNvSpPr/>
                  <p:nvPr/>
                </p:nvSpPr>
                <p:spPr bwMode="auto">
                  <a:xfrm>
                    <a:off x="7316788" y="22002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5" name="Freeform 152"/>
                  <p:cNvSpPr/>
                  <p:nvPr/>
                </p:nvSpPr>
                <p:spPr bwMode="auto">
                  <a:xfrm>
                    <a:off x="7526338" y="202882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6" name="Freeform 153"/>
                  <p:cNvSpPr/>
                  <p:nvPr/>
                </p:nvSpPr>
                <p:spPr bwMode="auto">
                  <a:xfrm>
                    <a:off x="7481888" y="20637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7" name="Freeform 154"/>
                  <p:cNvSpPr/>
                  <p:nvPr/>
                </p:nvSpPr>
                <p:spPr bwMode="auto">
                  <a:xfrm>
                    <a:off x="7221538" y="23018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8" name="Freeform 155"/>
                  <p:cNvSpPr/>
                  <p:nvPr/>
                </p:nvSpPr>
                <p:spPr bwMode="auto">
                  <a:xfrm>
                    <a:off x="6224407" y="1520027"/>
                    <a:ext cx="2265362" cy="2987675"/>
                  </a:xfrm>
                  <a:custGeom>
                    <a:avLst/>
                    <a:gdLst/>
                    <a:ahLst/>
                    <a:cxnLst>
                      <a:cxn ang="0">
                        <a:pos x="295" y="351"/>
                      </a:cxn>
                      <a:cxn ang="0">
                        <a:pos x="339" y="296"/>
                      </a:cxn>
                      <a:cxn ang="0">
                        <a:pos x="362" y="265"/>
                      </a:cxn>
                      <a:cxn ang="0">
                        <a:pos x="377" y="249"/>
                      </a:cxn>
                      <a:cxn ang="0">
                        <a:pos x="403" y="224"/>
                      </a:cxn>
                      <a:cxn ang="0">
                        <a:pos x="411" y="216"/>
                      </a:cxn>
                      <a:cxn ang="0">
                        <a:pos x="427" y="202"/>
                      </a:cxn>
                      <a:cxn ang="0">
                        <a:pos x="458" y="180"/>
                      </a:cxn>
                      <a:cxn ang="0">
                        <a:pos x="477" y="162"/>
                      </a:cxn>
                      <a:cxn ang="0">
                        <a:pos x="512" y="134"/>
                      </a:cxn>
                      <a:cxn ang="0">
                        <a:pos x="530" y="124"/>
                      </a:cxn>
                      <a:cxn ang="0">
                        <a:pos x="558" y="106"/>
                      </a:cxn>
                      <a:cxn ang="0">
                        <a:pos x="583" y="94"/>
                      </a:cxn>
                      <a:cxn ang="0">
                        <a:pos x="620" y="71"/>
                      </a:cxn>
                      <a:cxn ang="0">
                        <a:pos x="662" y="54"/>
                      </a:cxn>
                      <a:cxn ang="0">
                        <a:pos x="704" y="40"/>
                      </a:cxn>
                      <a:cxn ang="0">
                        <a:pos x="735" y="30"/>
                      </a:cxn>
                      <a:cxn ang="0">
                        <a:pos x="758" y="25"/>
                      </a:cxn>
                      <a:cxn ang="0">
                        <a:pos x="759" y="26"/>
                      </a:cxn>
                      <a:cxn ang="0">
                        <a:pos x="785" y="19"/>
                      </a:cxn>
                      <a:cxn ang="0">
                        <a:pos x="800" y="15"/>
                      </a:cxn>
                      <a:cxn ang="0">
                        <a:pos x="820" y="12"/>
                      </a:cxn>
                      <a:cxn ang="0">
                        <a:pos x="870" y="10"/>
                      </a:cxn>
                      <a:cxn ang="0">
                        <a:pos x="906" y="8"/>
                      </a:cxn>
                      <a:cxn ang="0">
                        <a:pos x="880" y="2"/>
                      </a:cxn>
                      <a:cxn ang="0">
                        <a:pos x="860" y="3"/>
                      </a:cxn>
                      <a:cxn ang="0">
                        <a:pos x="836" y="3"/>
                      </a:cxn>
                      <a:cxn ang="0">
                        <a:pos x="793" y="6"/>
                      </a:cxn>
                      <a:cxn ang="0">
                        <a:pos x="772" y="11"/>
                      </a:cxn>
                      <a:cxn ang="0">
                        <a:pos x="753" y="14"/>
                      </a:cxn>
                      <a:cxn ang="0">
                        <a:pos x="685" y="33"/>
                      </a:cxn>
                      <a:cxn ang="0">
                        <a:pos x="652" y="43"/>
                      </a:cxn>
                      <a:cxn ang="0">
                        <a:pos x="635" y="50"/>
                      </a:cxn>
                      <a:cxn ang="0">
                        <a:pos x="605" y="64"/>
                      </a:cxn>
                      <a:cxn ang="0">
                        <a:pos x="569" y="81"/>
                      </a:cxn>
                      <a:cxn ang="0">
                        <a:pos x="547" y="90"/>
                      </a:cxn>
                      <a:cxn ang="0">
                        <a:pos x="500" y="120"/>
                      </a:cxn>
                      <a:cxn ang="0">
                        <a:pos x="454" y="152"/>
                      </a:cxn>
                      <a:cxn ang="0">
                        <a:pos x="418" y="183"/>
                      </a:cxn>
                      <a:cxn ang="0">
                        <a:pos x="399" y="199"/>
                      </a:cxn>
                      <a:cxn ang="0">
                        <a:pos x="372" y="223"/>
                      </a:cxn>
                      <a:cxn ang="0">
                        <a:pos x="333" y="260"/>
                      </a:cxn>
                      <a:cxn ang="0">
                        <a:pos x="303" y="297"/>
                      </a:cxn>
                      <a:cxn ang="0">
                        <a:pos x="252" y="360"/>
                      </a:cxn>
                      <a:cxn ang="0">
                        <a:pos x="200" y="442"/>
                      </a:cxn>
                      <a:cxn ang="0">
                        <a:pos x="184" y="468"/>
                      </a:cxn>
                      <a:cxn ang="0">
                        <a:pos x="168" y="498"/>
                      </a:cxn>
                      <a:cxn ang="0">
                        <a:pos x="143" y="549"/>
                      </a:cxn>
                      <a:cxn ang="0">
                        <a:pos x="99" y="648"/>
                      </a:cxn>
                      <a:cxn ang="0">
                        <a:pos x="68" y="741"/>
                      </a:cxn>
                      <a:cxn ang="0">
                        <a:pos x="38" y="844"/>
                      </a:cxn>
                      <a:cxn ang="0">
                        <a:pos x="0" y="1116"/>
                      </a:cxn>
                      <a:cxn ang="0">
                        <a:pos x="9" y="1197"/>
                      </a:cxn>
                      <a:cxn ang="0">
                        <a:pos x="11" y="1180"/>
                      </a:cxn>
                      <a:cxn ang="0">
                        <a:pos x="15" y="1154"/>
                      </a:cxn>
                      <a:cxn ang="0">
                        <a:pos x="18" y="1114"/>
                      </a:cxn>
                      <a:cxn ang="0">
                        <a:pos x="40" y="988"/>
                      </a:cxn>
                      <a:cxn ang="0">
                        <a:pos x="89" y="767"/>
                      </a:cxn>
                      <a:cxn ang="0">
                        <a:pos x="117" y="681"/>
                      </a:cxn>
                      <a:cxn ang="0">
                        <a:pos x="157" y="582"/>
                      </a:cxn>
                      <a:cxn ang="0">
                        <a:pos x="164" y="564"/>
                      </a:cxn>
                      <a:cxn ang="0">
                        <a:pos x="193" y="510"/>
                      </a:cxn>
                      <a:cxn ang="0">
                        <a:pos x="216" y="471"/>
                      </a:cxn>
                    </a:cxnLst>
                    <a:rect l="0" t="0" r="r" b="b"/>
                    <a:pathLst>
                      <a:path w="913" h="1204">
                        <a:moveTo>
                          <a:pt x="243" y="429"/>
                        </a:moveTo>
                        <a:cubicBezTo>
                          <a:pt x="254" y="411"/>
                          <a:pt x="268" y="388"/>
                          <a:pt x="280" y="372"/>
                        </a:cubicBezTo>
                        <a:cubicBezTo>
                          <a:pt x="282" y="368"/>
                          <a:pt x="286" y="362"/>
                          <a:pt x="289" y="357"/>
                        </a:cubicBezTo>
                        <a:cubicBezTo>
                          <a:pt x="291" y="358"/>
                          <a:pt x="291" y="358"/>
                          <a:pt x="291" y="358"/>
                        </a:cubicBezTo>
                        <a:cubicBezTo>
                          <a:pt x="294" y="353"/>
                          <a:pt x="294" y="353"/>
                          <a:pt x="294" y="353"/>
                        </a:cubicBezTo>
                        <a:cubicBezTo>
                          <a:pt x="296" y="351"/>
                          <a:pt x="292" y="356"/>
                          <a:pt x="295" y="354"/>
                        </a:cubicBezTo>
                        <a:cubicBezTo>
                          <a:pt x="295" y="351"/>
                          <a:pt x="295" y="351"/>
                          <a:pt x="295" y="351"/>
                        </a:cubicBezTo>
                        <a:cubicBezTo>
                          <a:pt x="296" y="351"/>
                          <a:pt x="304" y="341"/>
                          <a:pt x="299" y="349"/>
                        </a:cubicBezTo>
                        <a:cubicBezTo>
                          <a:pt x="304" y="343"/>
                          <a:pt x="308" y="338"/>
                          <a:pt x="313" y="332"/>
                        </a:cubicBezTo>
                        <a:cubicBezTo>
                          <a:pt x="316" y="329"/>
                          <a:pt x="313" y="329"/>
                          <a:pt x="317" y="325"/>
                        </a:cubicBezTo>
                        <a:cubicBezTo>
                          <a:pt x="318" y="325"/>
                          <a:pt x="316" y="327"/>
                          <a:pt x="317" y="327"/>
                        </a:cubicBezTo>
                        <a:cubicBezTo>
                          <a:pt x="328" y="316"/>
                          <a:pt x="325" y="311"/>
                          <a:pt x="335" y="300"/>
                        </a:cubicBezTo>
                        <a:cubicBezTo>
                          <a:pt x="334" y="301"/>
                          <a:pt x="334" y="301"/>
                          <a:pt x="334" y="301"/>
                        </a:cubicBezTo>
                        <a:cubicBezTo>
                          <a:pt x="336" y="299"/>
                          <a:pt x="339" y="296"/>
                          <a:pt x="339" y="296"/>
                        </a:cubicBezTo>
                        <a:cubicBezTo>
                          <a:pt x="336" y="296"/>
                          <a:pt x="338" y="298"/>
                          <a:pt x="334" y="301"/>
                        </a:cubicBezTo>
                        <a:cubicBezTo>
                          <a:pt x="333" y="299"/>
                          <a:pt x="337" y="296"/>
                          <a:pt x="336" y="295"/>
                        </a:cubicBezTo>
                        <a:cubicBezTo>
                          <a:pt x="338" y="293"/>
                          <a:pt x="339" y="291"/>
                          <a:pt x="341" y="289"/>
                        </a:cubicBezTo>
                        <a:cubicBezTo>
                          <a:pt x="345" y="286"/>
                          <a:pt x="349" y="280"/>
                          <a:pt x="353" y="278"/>
                        </a:cubicBezTo>
                        <a:cubicBezTo>
                          <a:pt x="354" y="276"/>
                          <a:pt x="355" y="273"/>
                          <a:pt x="358" y="269"/>
                        </a:cubicBezTo>
                        <a:cubicBezTo>
                          <a:pt x="362" y="267"/>
                          <a:pt x="359" y="270"/>
                          <a:pt x="363" y="267"/>
                        </a:cubicBezTo>
                        <a:cubicBezTo>
                          <a:pt x="362" y="265"/>
                          <a:pt x="362" y="265"/>
                          <a:pt x="362" y="265"/>
                        </a:cubicBezTo>
                        <a:cubicBezTo>
                          <a:pt x="365" y="262"/>
                          <a:pt x="365" y="263"/>
                          <a:pt x="365" y="264"/>
                        </a:cubicBezTo>
                        <a:cubicBezTo>
                          <a:pt x="369" y="260"/>
                          <a:pt x="367" y="260"/>
                          <a:pt x="371" y="256"/>
                        </a:cubicBezTo>
                        <a:cubicBezTo>
                          <a:pt x="370" y="259"/>
                          <a:pt x="370" y="259"/>
                          <a:pt x="370" y="259"/>
                        </a:cubicBezTo>
                        <a:cubicBezTo>
                          <a:pt x="373" y="256"/>
                          <a:pt x="374" y="255"/>
                          <a:pt x="378" y="251"/>
                        </a:cubicBezTo>
                        <a:cubicBezTo>
                          <a:pt x="378" y="251"/>
                          <a:pt x="377" y="253"/>
                          <a:pt x="375" y="254"/>
                        </a:cubicBezTo>
                        <a:cubicBezTo>
                          <a:pt x="379" y="253"/>
                          <a:pt x="379" y="250"/>
                          <a:pt x="380" y="248"/>
                        </a:cubicBezTo>
                        <a:cubicBezTo>
                          <a:pt x="379" y="249"/>
                          <a:pt x="376" y="251"/>
                          <a:pt x="377" y="249"/>
                        </a:cubicBezTo>
                        <a:cubicBezTo>
                          <a:pt x="379" y="247"/>
                          <a:pt x="381" y="244"/>
                          <a:pt x="383" y="243"/>
                        </a:cubicBezTo>
                        <a:cubicBezTo>
                          <a:pt x="381" y="246"/>
                          <a:pt x="381" y="246"/>
                          <a:pt x="381" y="246"/>
                        </a:cubicBezTo>
                        <a:cubicBezTo>
                          <a:pt x="385" y="241"/>
                          <a:pt x="383" y="243"/>
                          <a:pt x="388" y="238"/>
                        </a:cubicBezTo>
                        <a:cubicBezTo>
                          <a:pt x="388" y="239"/>
                          <a:pt x="388" y="239"/>
                          <a:pt x="388" y="239"/>
                        </a:cubicBezTo>
                        <a:cubicBezTo>
                          <a:pt x="390" y="235"/>
                          <a:pt x="395" y="232"/>
                          <a:pt x="400" y="227"/>
                        </a:cubicBezTo>
                        <a:cubicBezTo>
                          <a:pt x="399" y="228"/>
                          <a:pt x="399" y="228"/>
                          <a:pt x="399" y="228"/>
                        </a:cubicBezTo>
                        <a:cubicBezTo>
                          <a:pt x="401" y="226"/>
                          <a:pt x="402" y="225"/>
                          <a:pt x="403" y="224"/>
                        </a:cubicBezTo>
                        <a:cubicBezTo>
                          <a:pt x="399" y="226"/>
                          <a:pt x="400" y="225"/>
                          <a:pt x="399" y="224"/>
                        </a:cubicBezTo>
                        <a:cubicBezTo>
                          <a:pt x="404" y="222"/>
                          <a:pt x="403" y="218"/>
                          <a:pt x="410" y="213"/>
                        </a:cubicBezTo>
                        <a:cubicBezTo>
                          <a:pt x="410" y="214"/>
                          <a:pt x="409" y="216"/>
                          <a:pt x="407" y="217"/>
                        </a:cubicBezTo>
                        <a:cubicBezTo>
                          <a:pt x="406" y="220"/>
                          <a:pt x="407" y="221"/>
                          <a:pt x="404" y="225"/>
                        </a:cubicBezTo>
                        <a:cubicBezTo>
                          <a:pt x="406" y="223"/>
                          <a:pt x="408" y="220"/>
                          <a:pt x="408" y="221"/>
                        </a:cubicBezTo>
                        <a:cubicBezTo>
                          <a:pt x="408" y="219"/>
                          <a:pt x="408" y="219"/>
                          <a:pt x="408" y="219"/>
                        </a:cubicBezTo>
                        <a:cubicBezTo>
                          <a:pt x="409" y="218"/>
                          <a:pt x="410" y="217"/>
                          <a:pt x="411" y="216"/>
                        </a:cubicBezTo>
                        <a:cubicBezTo>
                          <a:pt x="411" y="215"/>
                          <a:pt x="408" y="217"/>
                          <a:pt x="410" y="214"/>
                        </a:cubicBezTo>
                        <a:cubicBezTo>
                          <a:pt x="414" y="210"/>
                          <a:pt x="413" y="213"/>
                          <a:pt x="413" y="212"/>
                        </a:cubicBezTo>
                        <a:cubicBezTo>
                          <a:pt x="418" y="208"/>
                          <a:pt x="414" y="209"/>
                          <a:pt x="419" y="205"/>
                        </a:cubicBezTo>
                        <a:cubicBezTo>
                          <a:pt x="419" y="206"/>
                          <a:pt x="418" y="207"/>
                          <a:pt x="418" y="207"/>
                        </a:cubicBezTo>
                        <a:cubicBezTo>
                          <a:pt x="422" y="205"/>
                          <a:pt x="426" y="200"/>
                          <a:pt x="428" y="200"/>
                        </a:cubicBezTo>
                        <a:cubicBezTo>
                          <a:pt x="428" y="201"/>
                          <a:pt x="428" y="201"/>
                          <a:pt x="427" y="202"/>
                        </a:cubicBezTo>
                        <a:cubicBezTo>
                          <a:pt x="427" y="202"/>
                          <a:pt x="427" y="202"/>
                          <a:pt x="427" y="202"/>
                        </a:cubicBezTo>
                        <a:cubicBezTo>
                          <a:pt x="424" y="207"/>
                          <a:pt x="430" y="199"/>
                          <a:pt x="430" y="201"/>
                        </a:cubicBezTo>
                        <a:cubicBezTo>
                          <a:pt x="429" y="201"/>
                          <a:pt x="434" y="197"/>
                          <a:pt x="436" y="195"/>
                        </a:cubicBezTo>
                        <a:cubicBezTo>
                          <a:pt x="435" y="195"/>
                          <a:pt x="435" y="195"/>
                          <a:pt x="435" y="195"/>
                        </a:cubicBezTo>
                        <a:cubicBezTo>
                          <a:pt x="440" y="186"/>
                          <a:pt x="436" y="197"/>
                          <a:pt x="443" y="190"/>
                        </a:cubicBezTo>
                        <a:cubicBezTo>
                          <a:pt x="447" y="186"/>
                          <a:pt x="441" y="192"/>
                          <a:pt x="443" y="189"/>
                        </a:cubicBezTo>
                        <a:cubicBezTo>
                          <a:pt x="446" y="186"/>
                          <a:pt x="448" y="186"/>
                          <a:pt x="452" y="182"/>
                        </a:cubicBezTo>
                        <a:cubicBezTo>
                          <a:pt x="454" y="181"/>
                          <a:pt x="457" y="180"/>
                          <a:pt x="458" y="180"/>
                        </a:cubicBezTo>
                        <a:cubicBezTo>
                          <a:pt x="461" y="178"/>
                          <a:pt x="467" y="174"/>
                          <a:pt x="468" y="172"/>
                        </a:cubicBezTo>
                        <a:cubicBezTo>
                          <a:pt x="462" y="175"/>
                          <a:pt x="464" y="177"/>
                          <a:pt x="457" y="180"/>
                        </a:cubicBezTo>
                        <a:cubicBezTo>
                          <a:pt x="458" y="178"/>
                          <a:pt x="458" y="178"/>
                          <a:pt x="458" y="178"/>
                        </a:cubicBezTo>
                        <a:cubicBezTo>
                          <a:pt x="462" y="174"/>
                          <a:pt x="467" y="170"/>
                          <a:pt x="470" y="168"/>
                        </a:cubicBezTo>
                        <a:cubicBezTo>
                          <a:pt x="469" y="168"/>
                          <a:pt x="469" y="168"/>
                          <a:pt x="469" y="168"/>
                        </a:cubicBezTo>
                        <a:cubicBezTo>
                          <a:pt x="474" y="163"/>
                          <a:pt x="475" y="161"/>
                          <a:pt x="481" y="157"/>
                        </a:cubicBezTo>
                        <a:cubicBezTo>
                          <a:pt x="482" y="157"/>
                          <a:pt x="479" y="160"/>
                          <a:pt x="477" y="162"/>
                        </a:cubicBezTo>
                        <a:cubicBezTo>
                          <a:pt x="481" y="160"/>
                          <a:pt x="480" y="159"/>
                          <a:pt x="486" y="155"/>
                        </a:cubicBezTo>
                        <a:cubicBezTo>
                          <a:pt x="487" y="156"/>
                          <a:pt x="482" y="158"/>
                          <a:pt x="482" y="159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2"/>
                          <a:pt x="493" y="151"/>
                          <a:pt x="497" y="148"/>
                        </a:cubicBezTo>
                        <a:cubicBezTo>
                          <a:pt x="506" y="141"/>
                          <a:pt x="506" y="139"/>
                          <a:pt x="510" y="134"/>
                        </a:cubicBezTo>
                        <a:cubicBezTo>
                          <a:pt x="512" y="133"/>
                          <a:pt x="513" y="134"/>
                          <a:pt x="512" y="134"/>
                        </a:cubicBezTo>
                        <a:cubicBezTo>
                          <a:pt x="510" y="135"/>
                          <a:pt x="510" y="135"/>
                          <a:pt x="510" y="136"/>
                        </a:cubicBezTo>
                        <a:cubicBezTo>
                          <a:pt x="513" y="134"/>
                          <a:pt x="518" y="133"/>
                          <a:pt x="516" y="135"/>
                        </a:cubicBezTo>
                        <a:cubicBezTo>
                          <a:pt x="521" y="131"/>
                          <a:pt x="514" y="135"/>
                          <a:pt x="517" y="133"/>
                        </a:cubicBezTo>
                        <a:cubicBezTo>
                          <a:pt x="524" y="128"/>
                          <a:pt x="524" y="128"/>
                          <a:pt x="524" y="128"/>
                        </a:cubicBezTo>
                        <a:cubicBezTo>
                          <a:pt x="522" y="128"/>
                          <a:pt x="520" y="130"/>
                          <a:pt x="523" y="127"/>
                        </a:cubicBezTo>
                        <a:cubicBezTo>
                          <a:pt x="526" y="125"/>
                          <a:pt x="527" y="124"/>
                          <a:pt x="531" y="121"/>
                        </a:cubicBezTo>
                        <a:cubicBezTo>
                          <a:pt x="531" y="122"/>
                          <a:pt x="533" y="122"/>
                          <a:pt x="530" y="124"/>
                        </a:cubicBezTo>
                        <a:cubicBezTo>
                          <a:pt x="533" y="123"/>
                          <a:pt x="536" y="121"/>
                          <a:pt x="536" y="119"/>
                        </a:cubicBezTo>
                        <a:cubicBezTo>
                          <a:pt x="531" y="121"/>
                          <a:pt x="543" y="114"/>
                          <a:pt x="539" y="115"/>
                        </a:cubicBezTo>
                        <a:cubicBezTo>
                          <a:pt x="544" y="113"/>
                          <a:pt x="544" y="113"/>
                          <a:pt x="544" y="113"/>
                        </a:cubicBezTo>
                        <a:cubicBezTo>
                          <a:pt x="543" y="114"/>
                          <a:pt x="543" y="114"/>
                          <a:pt x="541" y="115"/>
                        </a:cubicBezTo>
                        <a:cubicBezTo>
                          <a:pt x="543" y="115"/>
                          <a:pt x="545" y="112"/>
                          <a:pt x="546" y="111"/>
                        </a:cubicBezTo>
                        <a:cubicBezTo>
                          <a:pt x="548" y="111"/>
                          <a:pt x="552" y="108"/>
                          <a:pt x="553" y="109"/>
                        </a:cubicBezTo>
                        <a:cubicBezTo>
                          <a:pt x="554" y="108"/>
                          <a:pt x="557" y="106"/>
                          <a:pt x="558" y="106"/>
                        </a:cubicBezTo>
                        <a:cubicBezTo>
                          <a:pt x="560" y="105"/>
                          <a:pt x="558" y="105"/>
                          <a:pt x="559" y="104"/>
                        </a:cubicBezTo>
                        <a:cubicBezTo>
                          <a:pt x="566" y="100"/>
                          <a:pt x="566" y="100"/>
                          <a:pt x="566" y="100"/>
                        </a:cubicBezTo>
                        <a:cubicBezTo>
                          <a:pt x="567" y="101"/>
                          <a:pt x="568" y="102"/>
                          <a:pt x="567" y="103"/>
                        </a:cubicBezTo>
                        <a:cubicBezTo>
                          <a:pt x="570" y="101"/>
                          <a:pt x="567" y="101"/>
                          <a:pt x="571" y="98"/>
                        </a:cubicBezTo>
                        <a:cubicBezTo>
                          <a:pt x="570" y="101"/>
                          <a:pt x="577" y="96"/>
                          <a:pt x="575" y="100"/>
                        </a:cubicBezTo>
                        <a:cubicBezTo>
                          <a:pt x="577" y="99"/>
                          <a:pt x="584" y="96"/>
                          <a:pt x="588" y="93"/>
                        </a:cubicBezTo>
                        <a:cubicBezTo>
                          <a:pt x="589" y="91"/>
                          <a:pt x="583" y="95"/>
                          <a:pt x="583" y="94"/>
                        </a:cubicBezTo>
                        <a:cubicBezTo>
                          <a:pt x="593" y="88"/>
                          <a:pt x="592" y="85"/>
                          <a:pt x="601" y="81"/>
                        </a:cubicBezTo>
                        <a:cubicBezTo>
                          <a:pt x="598" y="82"/>
                          <a:pt x="598" y="82"/>
                          <a:pt x="598" y="82"/>
                        </a:cubicBezTo>
                        <a:cubicBezTo>
                          <a:pt x="603" y="79"/>
                          <a:pt x="602" y="80"/>
                          <a:pt x="605" y="77"/>
                        </a:cubicBezTo>
                        <a:cubicBezTo>
                          <a:pt x="604" y="79"/>
                          <a:pt x="612" y="78"/>
                          <a:pt x="620" y="74"/>
                        </a:cubicBezTo>
                        <a:cubicBezTo>
                          <a:pt x="620" y="73"/>
                          <a:pt x="615" y="75"/>
                          <a:pt x="616" y="73"/>
                        </a:cubicBezTo>
                        <a:cubicBezTo>
                          <a:pt x="621" y="70"/>
                          <a:pt x="621" y="70"/>
                          <a:pt x="621" y="70"/>
                        </a:cubicBezTo>
                        <a:cubicBezTo>
                          <a:pt x="622" y="70"/>
                          <a:pt x="621" y="71"/>
                          <a:pt x="620" y="71"/>
                        </a:cubicBezTo>
                        <a:cubicBezTo>
                          <a:pt x="625" y="69"/>
                          <a:pt x="630" y="69"/>
                          <a:pt x="631" y="67"/>
                        </a:cubicBezTo>
                        <a:cubicBezTo>
                          <a:pt x="637" y="67"/>
                          <a:pt x="637" y="67"/>
                          <a:pt x="637" y="67"/>
                        </a:cubicBezTo>
                        <a:cubicBezTo>
                          <a:pt x="634" y="67"/>
                          <a:pt x="634" y="67"/>
                          <a:pt x="634" y="67"/>
                        </a:cubicBezTo>
                        <a:cubicBezTo>
                          <a:pt x="635" y="66"/>
                          <a:pt x="640" y="63"/>
                          <a:pt x="641" y="62"/>
                        </a:cubicBezTo>
                        <a:cubicBezTo>
                          <a:pt x="646" y="59"/>
                          <a:pt x="649" y="59"/>
                          <a:pt x="652" y="59"/>
                        </a:cubicBezTo>
                        <a:cubicBezTo>
                          <a:pt x="651" y="58"/>
                          <a:pt x="648" y="58"/>
                          <a:pt x="652" y="56"/>
                        </a:cubicBezTo>
                        <a:cubicBezTo>
                          <a:pt x="653" y="58"/>
                          <a:pt x="662" y="53"/>
                          <a:pt x="662" y="54"/>
                        </a:cubicBezTo>
                        <a:cubicBezTo>
                          <a:pt x="664" y="54"/>
                          <a:pt x="668" y="53"/>
                          <a:pt x="667" y="52"/>
                        </a:cubicBezTo>
                        <a:cubicBezTo>
                          <a:pt x="668" y="54"/>
                          <a:pt x="668" y="54"/>
                          <a:pt x="668" y="54"/>
                        </a:cubicBezTo>
                        <a:cubicBezTo>
                          <a:pt x="667" y="52"/>
                          <a:pt x="674" y="49"/>
                          <a:pt x="679" y="47"/>
                        </a:cubicBezTo>
                        <a:cubicBezTo>
                          <a:pt x="679" y="50"/>
                          <a:pt x="684" y="45"/>
                          <a:pt x="688" y="46"/>
                        </a:cubicBezTo>
                        <a:cubicBezTo>
                          <a:pt x="688" y="44"/>
                          <a:pt x="696" y="43"/>
                          <a:pt x="697" y="41"/>
                        </a:cubicBezTo>
                        <a:cubicBezTo>
                          <a:pt x="701" y="39"/>
                          <a:pt x="701" y="41"/>
                          <a:pt x="702" y="41"/>
                        </a:cubicBezTo>
                        <a:cubicBezTo>
                          <a:pt x="704" y="40"/>
                          <a:pt x="704" y="40"/>
                          <a:pt x="704" y="40"/>
                        </a:cubicBezTo>
                        <a:cubicBezTo>
                          <a:pt x="706" y="40"/>
                          <a:pt x="713" y="38"/>
                          <a:pt x="718" y="37"/>
                        </a:cubicBezTo>
                        <a:cubicBezTo>
                          <a:pt x="722" y="35"/>
                          <a:pt x="722" y="35"/>
                          <a:pt x="722" y="35"/>
                        </a:cubicBezTo>
                        <a:cubicBezTo>
                          <a:pt x="723" y="35"/>
                          <a:pt x="723" y="35"/>
                          <a:pt x="723" y="35"/>
                        </a:cubicBezTo>
                        <a:cubicBezTo>
                          <a:pt x="724" y="34"/>
                          <a:pt x="727" y="33"/>
                          <a:pt x="725" y="33"/>
                        </a:cubicBezTo>
                        <a:cubicBezTo>
                          <a:pt x="727" y="33"/>
                          <a:pt x="727" y="33"/>
                          <a:pt x="727" y="33"/>
                        </a:cubicBezTo>
                        <a:cubicBezTo>
                          <a:pt x="727" y="31"/>
                          <a:pt x="730" y="31"/>
                          <a:pt x="735" y="29"/>
                        </a:cubicBezTo>
                        <a:cubicBezTo>
                          <a:pt x="736" y="29"/>
                          <a:pt x="736" y="30"/>
                          <a:pt x="735" y="30"/>
                        </a:cubicBezTo>
                        <a:cubicBezTo>
                          <a:pt x="737" y="30"/>
                          <a:pt x="736" y="31"/>
                          <a:pt x="738" y="31"/>
                        </a:cubicBezTo>
                        <a:cubicBezTo>
                          <a:pt x="736" y="31"/>
                          <a:pt x="745" y="26"/>
                          <a:pt x="739" y="27"/>
                        </a:cubicBezTo>
                        <a:cubicBezTo>
                          <a:pt x="738" y="26"/>
                          <a:pt x="741" y="25"/>
                          <a:pt x="744" y="24"/>
                        </a:cubicBezTo>
                        <a:cubicBezTo>
                          <a:pt x="745" y="26"/>
                          <a:pt x="745" y="26"/>
                          <a:pt x="745" y="26"/>
                        </a:cubicBezTo>
                        <a:cubicBezTo>
                          <a:pt x="748" y="23"/>
                          <a:pt x="748" y="23"/>
                          <a:pt x="748" y="23"/>
                        </a:cubicBezTo>
                        <a:cubicBezTo>
                          <a:pt x="751" y="22"/>
                          <a:pt x="753" y="23"/>
                          <a:pt x="756" y="22"/>
                        </a:cubicBezTo>
                        <a:cubicBezTo>
                          <a:pt x="753" y="23"/>
                          <a:pt x="750" y="27"/>
                          <a:pt x="758" y="25"/>
                        </a:cubicBezTo>
                        <a:cubicBezTo>
                          <a:pt x="754" y="26"/>
                          <a:pt x="752" y="28"/>
                          <a:pt x="750" y="28"/>
                        </a:cubicBezTo>
                        <a:cubicBezTo>
                          <a:pt x="752" y="28"/>
                          <a:pt x="752" y="28"/>
                          <a:pt x="750" y="29"/>
                        </a:cubicBezTo>
                        <a:cubicBezTo>
                          <a:pt x="756" y="27"/>
                          <a:pt x="752" y="28"/>
                          <a:pt x="758" y="26"/>
                        </a:cubicBezTo>
                        <a:cubicBezTo>
                          <a:pt x="758" y="28"/>
                          <a:pt x="759" y="28"/>
                          <a:pt x="764" y="27"/>
                        </a:cubicBezTo>
                        <a:cubicBezTo>
                          <a:pt x="760" y="27"/>
                          <a:pt x="760" y="27"/>
                          <a:pt x="760" y="27"/>
                        </a:cubicBezTo>
                        <a:cubicBezTo>
                          <a:pt x="761" y="27"/>
                          <a:pt x="761" y="27"/>
                          <a:pt x="761" y="26"/>
                        </a:cubicBezTo>
                        <a:cubicBezTo>
                          <a:pt x="760" y="27"/>
                          <a:pt x="759" y="26"/>
                          <a:pt x="759" y="26"/>
                        </a:cubicBezTo>
                        <a:cubicBezTo>
                          <a:pt x="760" y="26"/>
                          <a:pt x="765" y="23"/>
                          <a:pt x="766" y="23"/>
                        </a:cubicBezTo>
                        <a:cubicBezTo>
                          <a:pt x="760" y="22"/>
                          <a:pt x="776" y="19"/>
                          <a:pt x="772" y="19"/>
                        </a:cubicBezTo>
                        <a:cubicBezTo>
                          <a:pt x="773" y="18"/>
                          <a:pt x="777" y="17"/>
                          <a:pt x="777" y="18"/>
                        </a:cubicBezTo>
                        <a:cubicBezTo>
                          <a:pt x="772" y="20"/>
                          <a:pt x="781" y="19"/>
                          <a:pt x="781" y="20"/>
                        </a:cubicBezTo>
                        <a:cubicBezTo>
                          <a:pt x="782" y="19"/>
                          <a:pt x="777" y="20"/>
                          <a:pt x="779" y="19"/>
                        </a:cubicBezTo>
                        <a:cubicBezTo>
                          <a:pt x="782" y="18"/>
                          <a:pt x="784" y="19"/>
                          <a:pt x="786" y="19"/>
                        </a:cubicBezTo>
                        <a:cubicBezTo>
                          <a:pt x="785" y="19"/>
                          <a:pt x="785" y="19"/>
                          <a:pt x="785" y="19"/>
                        </a:cubicBezTo>
                        <a:cubicBezTo>
                          <a:pt x="789" y="19"/>
                          <a:pt x="789" y="19"/>
                          <a:pt x="789" y="19"/>
                        </a:cubicBezTo>
                        <a:cubicBezTo>
                          <a:pt x="790" y="18"/>
                          <a:pt x="785" y="19"/>
                          <a:pt x="789" y="17"/>
                        </a:cubicBezTo>
                        <a:cubicBezTo>
                          <a:pt x="790" y="18"/>
                          <a:pt x="794" y="16"/>
                          <a:pt x="794" y="17"/>
                        </a:cubicBezTo>
                        <a:cubicBezTo>
                          <a:pt x="792" y="18"/>
                          <a:pt x="794" y="19"/>
                          <a:pt x="790" y="20"/>
                        </a:cubicBezTo>
                        <a:cubicBezTo>
                          <a:pt x="793" y="20"/>
                          <a:pt x="802" y="18"/>
                          <a:pt x="798" y="17"/>
                        </a:cubicBezTo>
                        <a:cubicBezTo>
                          <a:pt x="802" y="17"/>
                          <a:pt x="802" y="17"/>
                          <a:pt x="802" y="17"/>
                        </a:cubicBezTo>
                        <a:cubicBezTo>
                          <a:pt x="800" y="16"/>
                          <a:pt x="793" y="16"/>
                          <a:pt x="800" y="15"/>
                        </a:cubicBezTo>
                        <a:cubicBezTo>
                          <a:pt x="800" y="15"/>
                          <a:pt x="800" y="15"/>
                          <a:pt x="800" y="15"/>
                        </a:cubicBezTo>
                        <a:cubicBezTo>
                          <a:pt x="805" y="13"/>
                          <a:pt x="805" y="13"/>
                          <a:pt x="805" y="13"/>
                        </a:cubicBezTo>
                        <a:cubicBezTo>
                          <a:pt x="807" y="14"/>
                          <a:pt x="807" y="14"/>
                          <a:pt x="807" y="14"/>
                        </a:cubicBezTo>
                        <a:cubicBezTo>
                          <a:pt x="807" y="13"/>
                          <a:pt x="808" y="13"/>
                          <a:pt x="810" y="13"/>
                        </a:cubicBezTo>
                        <a:cubicBezTo>
                          <a:pt x="810" y="13"/>
                          <a:pt x="812" y="13"/>
                          <a:pt x="812" y="14"/>
                        </a:cubicBezTo>
                        <a:cubicBezTo>
                          <a:pt x="817" y="13"/>
                          <a:pt x="817" y="12"/>
                          <a:pt x="817" y="12"/>
                        </a:cubicBezTo>
                        <a:cubicBezTo>
                          <a:pt x="820" y="11"/>
                          <a:pt x="821" y="11"/>
                          <a:pt x="820" y="12"/>
                        </a:cubicBezTo>
                        <a:cubicBezTo>
                          <a:pt x="824" y="12"/>
                          <a:pt x="831" y="11"/>
                          <a:pt x="834" y="11"/>
                        </a:cubicBezTo>
                        <a:cubicBezTo>
                          <a:pt x="839" y="10"/>
                          <a:pt x="833" y="11"/>
                          <a:pt x="836" y="10"/>
                        </a:cubicBezTo>
                        <a:cubicBezTo>
                          <a:pt x="841" y="12"/>
                          <a:pt x="854" y="9"/>
                          <a:pt x="863" y="8"/>
                        </a:cubicBezTo>
                        <a:cubicBezTo>
                          <a:pt x="860" y="6"/>
                          <a:pt x="865" y="7"/>
                          <a:pt x="867" y="5"/>
                        </a:cubicBezTo>
                        <a:cubicBezTo>
                          <a:pt x="865" y="6"/>
                          <a:pt x="875" y="7"/>
                          <a:pt x="868" y="8"/>
                        </a:cubicBezTo>
                        <a:cubicBezTo>
                          <a:pt x="872" y="7"/>
                          <a:pt x="872" y="7"/>
                          <a:pt x="872" y="7"/>
                        </a:cubicBezTo>
                        <a:cubicBezTo>
                          <a:pt x="876" y="8"/>
                          <a:pt x="865" y="9"/>
                          <a:pt x="870" y="10"/>
                        </a:cubicBezTo>
                        <a:cubicBezTo>
                          <a:pt x="875" y="9"/>
                          <a:pt x="878" y="7"/>
                          <a:pt x="884" y="7"/>
                        </a:cubicBezTo>
                        <a:cubicBezTo>
                          <a:pt x="882" y="9"/>
                          <a:pt x="889" y="7"/>
                          <a:pt x="888" y="9"/>
                        </a:cubicBezTo>
                        <a:cubicBezTo>
                          <a:pt x="887" y="9"/>
                          <a:pt x="885" y="9"/>
                          <a:pt x="883" y="9"/>
                        </a:cubicBezTo>
                        <a:cubicBezTo>
                          <a:pt x="884" y="9"/>
                          <a:pt x="884" y="9"/>
                          <a:pt x="884" y="9"/>
                        </a:cubicBezTo>
                        <a:cubicBezTo>
                          <a:pt x="896" y="9"/>
                          <a:pt x="887" y="7"/>
                          <a:pt x="894" y="6"/>
                        </a:cubicBezTo>
                        <a:cubicBezTo>
                          <a:pt x="901" y="6"/>
                          <a:pt x="899" y="7"/>
                          <a:pt x="900" y="8"/>
                        </a:cubicBezTo>
                        <a:cubicBezTo>
                          <a:pt x="901" y="8"/>
                          <a:pt x="904" y="8"/>
                          <a:pt x="906" y="8"/>
                        </a:cubicBezTo>
                        <a:cubicBezTo>
                          <a:pt x="902" y="9"/>
                          <a:pt x="898" y="7"/>
                          <a:pt x="900" y="6"/>
                        </a:cubicBezTo>
                        <a:cubicBezTo>
                          <a:pt x="903" y="7"/>
                          <a:pt x="911" y="6"/>
                          <a:pt x="913" y="5"/>
                        </a:cubicBezTo>
                        <a:cubicBezTo>
                          <a:pt x="902" y="3"/>
                          <a:pt x="906" y="5"/>
                          <a:pt x="896" y="3"/>
                        </a:cubicBezTo>
                        <a:cubicBezTo>
                          <a:pt x="895" y="4"/>
                          <a:pt x="895" y="5"/>
                          <a:pt x="889" y="5"/>
                        </a:cubicBezTo>
                        <a:cubicBezTo>
                          <a:pt x="893" y="4"/>
                          <a:pt x="889" y="4"/>
                          <a:pt x="888" y="4"/>
                        </a:cubicBezTo>
                        <a:cubicBezTo>
                          <a:pt x="889" y="5"/>
                          <a:pt x="884" y="4"/>
                          <a:pt x="882" y="5"/>
                        </a:cubicBezTo>
                        <a:cubicBezTo>
                          <a:pt x="880" y="4"/>
                          <a:pt x="885" y="2"/>
                          <a:pt x="880" y="2"/>
                        </a:cubicBezTo>
                        <a:cubicBezTo>
                          <a:pt x="879" y="5"/>
                          <a:pt x="879" y="5"/>
                          <a:pt x="879" y="5"/>
                        </a:cubicBezTo>
                        <a:cubicBezTo>
                          <a:pt x="876" y="4"/>
                          <a:pt x="879" y="3"/>
                          <a:pt x="875" y="4"/>
                        </a:cubicBezTo>
                        <a:cubicBezTo>
                          <a:pt x="877" y="2"/>
                          <a:pt x="874" y="2"/>
                          <a:pt x="880" y="1"/>
                        </a:cubicBezTo>
                        <a:cubicBezTo>
                          <a:pt x="872" y="0"/>
                          <a:pt x="868" y="3"/>
                          <a:pt x="862" y="4"/>
                        </a:cubicBezTo>
                        <a:cubicBezTo>
                          <a:pt x="863" y="4"/>
                          <a:pt x="863" y="4"/>
                          <a:pt x="864" y="4"/>
                        </a:cubicBezTo>
                        <a:cubicBezTo>
                          <a:pt x="862" y="4"/>
                          <a:pt x="860" y="4"/>
                          <a:pt x="858" y="5"/>
                        </a:cubicBezTo>
                        <a:cubicBezTo>
                          <a:pt x="854" y="4"/>
                          <a:pt x="861" y="3"/>
                          <a:pt x="860" y="3"/>
                        </a:cubicBezTo>
                        <a:cubicBezTo>
                          <a:pt x="854" y="3"/>
                          <a:pt x="854" y="3"/>
                          <a:pt x="854" y="3"/>
                        </a:cubicBezTo>
                        <a:cubicBezTo>
                          <a:pt x="853" y="3"/>
                          <a:pt x="853" y="3"/>
                          <a:pt x="853" y="3"/>
                        </a:cubicBezTo>
                        <a:cubicBezTo>
                          <a:pt x="852" y="4"/>
                          <a:pt x="850" y="4"/>
                          <a:pt x="850" y="4"/>
                        </a:cubicBezTo>
                        <a:cubicBezTo>
                          <a:pt x="851" y="3"/>
                          <a:pt x="852" y="2"/>
                          <a:pt x="853" y="1"/>
                        </a:cubicBezTo>
                        <a:cubicBezTo>
                          <a:pt x="847" y="3"/>
                          <a:pt x="847" y="3"/>
                          <a:pt x="847" y="3"/>
                        </a:cubicBezTo>
                        <a:cubicBezTo>
                          <a:pt x="847" y="3"/>
                          <a:pt x="841" y="3"/>
                          <a:pt x="846" y="2"/>
                        </a:cubicBezTo>
                        <a:cubicBezTo>
                          <a:pt x="836" y="3"/>
                          <a:pt x="836" y="3"/>
                          <a:pt x="836" y="3"/>
                        </a:cubicBezTo>
                        <a:cubicBezTo>
                          <a:pt x="835" y="2"/>
                          <a:pt x="835" y="2"/>
                          <a:pt x="835" y="2"/>
                        </a:cubicBezTo>
                        <a:cubicBezTo>
                          <a:pt x="832" y="2"/>
                          <a:pt x="832" y="3"/>
                          <a:pt x="835" y="2"/>
                        </a:cubicBezTo>
                        <a:cubicBezTo>
                          <a:pt x="832" y="2"/>
                          <a:pt x="820" y="7"/>
                          <a:pt x="821" y="4"/>
                        </a:cubicBezTo>
                        <a:cubicBezTo>
                          <a:pt x="814" y="6"/>
                          <a:pt x="811" y="6"/>
                          <a:pt x="801" y="8"/>
                        </a:cubicBezTo>
                        <a:cubicBezTo>
                          <a:pt x="808" y="6"/>
                          <a:pt x="793" y="8"/>
                          <a:pt x="800" y="6"/>
                        </a:cubicBezTo>
                        <a:cubicBezTo>
                          <a:pt x="796" y="6"/>
                          <a:pt x="795" y="8"/>
                          <a:pt x="791" y="9"/>
                        </a:cubicBezTo>
                        <a:cubicBezTo>
                          <a:pt x="788" y="9"/>
                          <a:pt x="789" y="7"/>
                          <a:pt x="793" y="6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5" y="9"/>
                          <a:pt x="785" y="9"/>
                          <a:pt x="785" y="9"/>
                        </a:cubicBezTo>
                        <a:cubicBezTo>
                          <a:pt x="781" y="9"/>
                          <a:pt x="784" y="7"/>
                          <a:pt x="780" y="8"/>
                        </a:cubicBezTo>
                        <a:cubicBezTo>
                          <a:pt x="779" y="9"/>
                          <a:pt x="779" y="9"/>
                          <a:pt x="779" y="9"/>
                        </a:cubicBezTo>
                        <a:cubicBezTo>
                          <a:pt x="776" y="9"/>
                          <a:pt x="776" y="9"/>
                          <a:pt x="776" y="9"/>
                        </a:cubicBezTo>
                        <a:cubicBezTo>
                          <a:pt x="777" y="9"/>
                          <a:pt x="775" y="10"/>
                          <a:pt x="772" y="11"/>
                        </a:cubicBezTo>
                        <a:cubicBezTo>
                          <a:pt x="772" y="11"/>
                          <a:pt x="772" y="11"/>
                          <a:pt x="772" y="11"/>
                        </a:cubicBezTo>
                        <a:cubicBezTo>
                          <a:pt x="769" y="12"/>
                          <a:pt x="769" y="12"/>
                          <a:pt x="769" y="12"/>
                        </a:cubicBezTo>
                        <a:cubicBezTo>
                          <a:pt x="772" y="10"/>
                          <a:pt x="765" y="12"/>
                          <a:pt x="767" y="11"/>
                        </a:cubicBezTo>
                        <a:cubicBezTo>
                          <a:pt x="764" y="11"/>
                          <a:pt x="764" y="11"/>
                          <a:pt x="758" y="13"/>
                        </a:cubicBezTo>
                        <a:cubicBezTo>
                          <a:pt x="759" y="14"/>
                          <a:pt x="759" y="14"/>
                          <a:pt x="759" y="14"/>
                        </a:cubicBezTo>
                        <a:cubicBezTo>
                          <a:pt x="752" y="16"/>
                          <a:pt x="759" y="12"/>
                          <a:pt x="753" y="14"/>
                        </a:cubicBezTo>
                        <a:cubicBezTo>
                          <a:pt x="753" y="14"/>
                          <a:pt x="753" y="14"/>
                          <a:pt x="753" y="14"/>
                        </a:cubicBezTo>
                        <a:cubicBezTo>
                          <a:pt x="745" y="15"/>
                          <a:pt x="740" y="19"/>
                          <a:pt x="733" y="19"/>
                        </a:cubicBezTo>
                        <a:cubicBezTo>
                          <a:pt x="737" y="18"/>
                          <a:pt x="735" y="17"/>
                          <a:pt x="735" y="18"/>
                        </a:cubicBezTo>
                        <a:cubicBezTo>
                          <a:pt x="730" y="19"/>
                          <a:pt x="722" y="22"/>
                          <a:pt x="716" y="24"/>
                        </a:cubicBezTo>
                        <a:cubicBezTo>
                          <a:pt x="714" y="24"/>
                          <a:pt x="713" y="23"/>
                          <a:pt x="708" y="24"/>
                        </a:cubicBezTo>
                        <a:cubicBezTo>
                          <a:pt x="704" y="26"/>
                          <a:pt x="703" y="26"/>
                          <a:pt x="702" y="27"/>
                        </a:cubicBezTo>
                        <a:cubicBezTo>
                          <a:pt x="698" y="28"/>
                          <a:pt x="691" y="31"/>
                          <a:pt x="690" y="30"/>
                        </a:cubicBezTo>
                        <a:cubicBezTo>
                          <a:pt x="690" y="31"/>
                          <a:pt x="687" y="31"/>
                          <a:pt x="685" y="33"/>
                        </a:cubicBezTo>
                        <a:cubicBezTo>
                          <a:pt x="684" y="32"/>
                          <a:pt x="684" y="32"/>
                          <a:pt x="684" y="32"/>
                        </a:cubicBezTo>
                        <a:cubicBezTo>
                          <a:pt x="685" y="33"/>
                          <a:pt x="685" y="33"/>
                          <a:pt x="685" y="33"/>
                        </a:cubicBezTo>
                        <a:cubicBezTo>
                          <a:pt x="677" y="33"/>
                          <a:pt x="674" y="38"/>
                          <a:pt x="666" y="39"/>
                        </a:cubicBezTo>
                        <a:cubicBezTo>
                          <a:pt x="667" y="39"/>
                          <a:pt x="667" y="39"/>
                          <a:pt x="667" y="39"/>
                        </a:cubicBezTo>
                        <a:cubicBezTo>
                          <a:pt x="665" y="40"/>
                          <a:pt x="665" y="40"/>
                          <a:pt x="665" y="40"/>
                        </a:cubicBezTo>
                        <a:cubicBezTo>
                          <a:pt x="664" y="40"/>
                          <a:pt x="665" y="39"/>
                          <a:pt x="665" y="38"/>
                        </a:cubicBezTo>
                        <a:cubicBezTo>
                          <a:pt x="661" y="40"/>
                          <a:pt x="656" y="42"/>
                          <a:pt x="652" y="43"/>
                        </a:cubicBezTo>
                        <a:cubicBezTo>
                          <a:pt x="654" y="43"/>
                          <a:pt x="654" y="43"/>
                          <a:pt x="654" y="43"/>
                        </a:cubicBezTo>
                        <a:cubicBezTo>
                          <a:pt x="652" y="44"/>
                          <a:pt x="650" y="46"/>
                          <a:pt x="647" y="47"/>
                        </a:cubicBezTo>
                        <a:cubicBezTo>
                          <a:pt x="651" y="43"/>
                          <a:pt x="642" y="48"/>
                          <a:pt x="641" y="48"/>
                        </a:cubicBezTo>
                        <a:cubicBezTo>
                          <a:pt x="644" y="46"/>
                          <a:pt x="644" y="46"/>
                          <a:pt x="644" y="46"/>
                        </a:cubicBezTo>
                        <a:cubicBezTo>
                          <a:pt x="640" y="48"/>
                          <a:pt x="640" y="48"/>
                          <a:pt x="641" y="49"/>
                        </a:cubicBezTo>
                        <a:cubicBezTo>
                          <a:pt x="636" y="51"/>
                          <a:pt x="636" y="48"/>
                          <a:pt x="632" y="51"/>
                        </a:cubicBezTo>
                        <a:cubicBezTo>
                          <a:pt x="635" y="50"/>
                          <a:pt x="635" y="50"/>
                          <a:pt x="635" y="50"/>
                        </a:cubicBezTo>
                        <a:cubicBezTo>
                          <a:pt x="637" y="50"/>
                          <a:pt x="635" y="52"/>
                          <a:pt x="632" y="53"/>
                        </a:cubicBezTo>
                        <a:cubicBezTo>
                          <a:pt x="632" y="53"/>
                          <a:pt x="630" y="53"/>
                          <a:pt x="632" y="52"/>
                        </a:cubicBezTo>
                        <a:cubicBezTo>
                          <a:pt x="628" y="54"/>
                          <a:pt x="622" y="57"/>
                          <a:pt x="620" y="58"/>
                        </a:cubicBezTo>
                        <a:cubicBezTo>
                          <a:pt x="618" y="58"/>
                          <a:pt x="618" y="57"/>
                          <a:pt x="619" y="57"/>
                        </a:cubicBezTo>
                        <a:cubicBezTo>
                          <a:pt x="611" y="61"/>
                          <a:pt x="616" y="58"/>
                          <a:pt x="608" y="63"/>
                        </a:cubicBezTo>
                        <a:cubicBezTo>
                          <a:pt x="607" y="62"/>
                          <a:pt x="607" y="62"/>
                          <a:pt x="607" y="62"/>
                        </a:cubicBezTo>
                        <a:cubicBezTo>
                          <a:pt x="605" y="64"/>
                          <a:pt x="605" y="64"/>
                          <a:pt x="605" y="64"/>
                        </a:cubicBezTo>
                        <a:cubicBezTo>
                          <a:pt x="600" y="65"/>
                          <a:pt x="600" y="65"/>
                          <a:pt x="600" y="65"/>
                        </a:cubicBezTo>
                        <a:cubicBezTo>
                          <a:pt x="602" y="65"/>
                          <a:pt x="602" y="65"/>
                          <a:pt x="602" y="65"/>
                        </a:cubicBezTo>
                        <a:cubicBezTo>
                          <a:pt x="599" y="67"/>
                          <a:pt x="598" y="68"/>
                          <a:pt x="595" y="69"/>
                        </a:cubicBezTo>
                        <a:cubicBezTo>
                          <a:pt x="595" y="68"/>
                          <a:pt x="595" y="68"/>
                          <a:pt x="595" y="68"/>
                        </a:cubicBezTo>
                        <a:cubicBezTo>
                          <a:pt x="588" y="72"/>
                          <a:pt x="586" y="71"/>
                          <a:pt x="579" y="76"/>
                        </a:cubicBezTo>
                        <a:cubicBezTo>
                          <a:pt x="579" y="76"/>
                          <a:pt x="580" y="75"/>
                          <a:pt x="580" y="74"/>
                        </a:cubicBezTo>
                        <a:cubicBezTo>
                          <a:pt x="574" y="79"/>
                          <a:pt x="575" y="76"/>
                          <a:pt x="569" y="81"/>
                        </a:cubicBezTo>
                        <a:cubicBezTo>
                          <a:pt x="569" y="80"/>
                          <a:pt x="568" y="80"/>
                          <a:pt x="568" y="80"/>
                        </a:cubicBezTo>
                        <a:cubicBezTo>
                          <a:pt x="565" y="82"/>
                          <a:pt x="565" y="82"/>
                          <a:pt x="565" y="82"/>
                        </a:cubicBezTo>
                        <a:cubicBezTo>
                          <a:pt x="565" y="81"/>
                          <a:pt x="565" y="81"/>
                          <a:pt x="565" y="81"/>
                        </a:cubicBezTo>
                        <a:cubicBezTo>
                          <a:pt x="563" y="84"/>
                          <a:pt x="563" y="84"/>
                          <a:pt x="563" y="84"/>
                        </a:cubicBezTo>
                        <a:cubicBezTo>
                          <a:pt x="561" y="84"/>
                          <a:pt x="561" y="84"/>
                          <a:pt x="561" y="84"/>
                        </a:cubicBezTo>
                        <a:cubicBezTo>
                          <a:pt x="560" y="85"/>
                          <a:pt x="560" y="85"/>
                          <a:pt x="560" y="85"/>
                        </a:cubicBezTo>
                        <a:cubicBezTo>
                          <a:pt x="556" y="85"/>
                          <a:pt x="552" y="89"/>
                          <a:pt x="547" y="90"/>
                        </a:cubicBezTo>
                        <a:cubicBezTo>
                          <a:pt x="548" y="91"/>
                          <a:pt x="548" y="91"/>
                          <a:pt x="548" y="91"/>
                        </a:cubicBezTo>
                        <a:cubicBezTo>
                          <a:pt x="539" y="100"/>
                          <a:pt x="522" y="104"/>
                          <a:pt x="510" y="114"/>
                        </a:cubicBezTo>
                        <a:cubicBezTo>
                          <a:pt x="510" y="113"/>
                          <a:pt x="510" y="113"/>
                          <a:pt x="510" y="113"/>
                        </a:cubicBezTo>
                        <a:cubicBezTo>
                          <a:pt x="505" y="118"/>
                          <a:pt x="505" y="118"/>
                          <a:pt x="505" y="118"/>
                        </a:cubicBezTo>
                        <a:cubicBezTo>
                          <a:pt x="502" y="119"/>
                          <a:pt x="507" y="116"/>
                          <a:pt x="505" y="116"/>
                        </a:cubicBezTo>
                        <a:cubicBezTo>
                          <a:pt x="500" y="120"/>
                          <a:pt x="504" y="119"/>
                          <a:pt x="498" y="123"/>
                        </a:cubicBezTo>
                        <a:cubicBezTo>
                          <a:pt x="494" y="125"/>
                          <a:pt x="498" y="122"/>
                          <a:pt x="500" y="120"/>
                        </a:cubicBezTo>
                        <a:cubicBezTo>
                          <a:pt x="494" y="125"/>
                          <a:pt x="485" y="132"/>
                          <a:pt x="481" y="134"/>
                        </a:cubicBezTo>
                        <a:cubicBezTo>
                          <a:pt x="481" y="135"/>
                          <a:pt x="480" y="135"/>
                          <a:pt x="481" y="135"/>
                        </a:cubicBezTo>
                        <a:cubicBezTo>
                          <a:pt x="477" y="138"/>
                          <a:pt x="472" y="142"/>
                          <a:pt x="467" y="145"/>
                        </a:cubicBezTo>
                        <a:cubicBezTo>
                          <a:pt x="467" y="144"/>
                          <a:pt x="468" y="143"/>
                          <a:pt x="469" y="143"/>
                        </a:cubicBezTo>
                        <a:cubicBezTo>
                          <a:pt x="467" y="144"/>
                          <a:pt x="465" y="145"/>
                          <a:pt x="464" y="146"/>
                        </a:cubicBezTo>
                        <a:cubicBezTo>
                          <a:pt x="465" y="144"/>
                          <a:pt x="465" y="144"/>
                          <a:pt x="465" y="144"/>
                        </a:cubicBezTo>
                        <a:cubicBezTo>
                          <a:pt x="462" y="147"/>
                          <a:pt x="456" y="152"/>
                          <a:pt x="454" y="152"/>
                        </a:cubicBezTo>
                        <a:cubicBezTo>
                          <a:pt x="455" y="152"/>
                          <a:pt x="455" y="153"/>
                          <a:pt x="453" y="155"/>
                        </a:cubicBezTo>
                        <a:cubicBezTo>
                          <a:pt x="450" y="155"/>
                          <a:pt x="445" y="162"/>
                          <a:pt x="440" y="165"/>
                        </a:cubicBezTo>
                        <a:cubicBezTo>
                          <a:pt x="440" y="164"/>
                          <a:pt x="444" y="161"/>
                          <a:pt x="443" y="162"/>
                        </a:cubicBezTo>
                        <a:cubicBezTo>
                          <a:pt x="440" y="163"/>
                          <a:pt x="439" y="166"/>
                          <a:pt x="437" y="168"/>
                        </a:cubicBezTo>
                        <a:cubicBezTo>
                          <a:pt x="437" y="167"/>
                          <a:pt x="437" y="167"/>
                          <a:pt x="437" y="167"/>
                        </a:cubicBezTo>
                        <a:cubicBezTo>
                          <a:pt x="427" y="176"/>
                          <a:pt x="427" y="176"/>
                          <a:pt x="427" y="176"/>
                        </a:cubicBezTo>
                        <a:cubicBezTo>
                          <a:pt x="425" y="176"/>
                          <a:pt x="418" y="184"/>
                          <a:pt x="418" y="183"/>
                        </a:cubicBezTo>
                        <a:cubicBezTo>
                          <a:pt x="414" y="186"/>
                          <a:pt x="421" y="181"/>
                          <a:pt x="417" y="185"/>
                        </a:cubicBezTo>
                        <a:cubicBezTo>
                          <a:pt x="415" y="185"/>
                          <a:pt x="413" y="189"/>
                          <a:pt x="412" y="188"/>
                        </a:cubicBezTo>
                        <a:cubicBezTo>
                          <a:pt x="413" y="187"/>
                          <a:pt x="413" y="187"/>
                          <a:pt x="413" y="187"/>
                        </a:cubicBezTo>
                        <a:cubicBezTo>
                          <a:pt x="410" y="190"/>
                          <a:pt x="410" y="190"/>
                          <a:pt x="410" y="190"/>
                        </a:cubicBezTo>
                        <a:cubicBezTo>
                          <a:pt x="411" y="187"/>
                          <a:pt x="411" y="187"/>
                          <a:pt x="411" y="187"/>
                        </a:cubicBezTo>
                        <a:cubicBezTo>
                          <a:pt x="408" y="190"/>
                          <a:pt x="407" y="193"/>
                          <a:pt x="408" y="193"/>
                        </a:cubicBezTo>
                        <a:cubicBezTo>
                          <a:pt x="405" y="195"/>
                          <a:pt x="401" y="199"/>
                          <a:pt x="399" y="199"/>
                        </a:cubicBezTo>
                        <a:cubicBezTo>
                          <a:pt x="400" y="198"/>
                          <a:pt x="400" y="198"/>
                          <a:pt x="400" y="198"/>
                        </a:cubicBezTo>
                        <a:cubicBezTo>
                          <a:pt x="393" y="205"/>
                          <a:pt x="386" y="207"/>
                          <a:pt x="382" y="214"/>
                        </a:cubicBezTo>
                        <a:cubicBezTo>
                          <a:pt x="381" y="214"/>
                          <a:pt x="381" y="214"/>
                          <a:pt x="382" y="213"/>
                        </a:cubicBezTo>
                        <a:cubicBezTo>
                          <a:pt x="378" y="217"/>
                          <a:pt x="378" y="217"/>
                          <a:pt x="378" y="217"/>
                        </a:cubicBezTo>
                        <a:cubicBezTo>
                          <a:pt x="378" y="215"/>
                          <a:pt x="378" y="215"/>
                          <a:pt x="378" y="215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67" y="227"/>
                          <a:pt x="360" y="235"/>
                          <a:pt x="354" y="241"/>
                        </a:cubicBezTo>
                        <a:cubicBezTo>
                          <a:pt x="355" y="240"/>
                          <a:pt x="355" y="240"/>
                          <a:pt x="355" y="240"/>
                        </a:cubicBezTo>
                        <a:cubicBezTo>
                          <a:pt x="349" y="247"/>
                          <a:pt x="348" y="246"/>
                          <a:pt x="344" y="251"/>
                        </a:cubicBezTo>
                        <a:cubicBezTo>
                          <a:pt x="344" y="251"/>
                          <a:pt x="344" y="251"/>
                          <a:pt x="344" y="250"/>
                        </a:cubicBezTo>
                        <a:cubicBezTo>
                          <a:pt x="340" y="255"/>
                          <a:pt x="340" y="255"/>
                          <a:pt x="340" y="255"/>
                        </a:cubicBezTo>
                        <a:cubicBezTo>
                          <a:pt x="340" y="253"/>
                          <a:pt x="340" y="253"/>
                          <a:pt x="340" y="253"/>
                        </a:cubicBezTo>
                        <a:cubicBezTo>
                          <a:pt x="338" y="258"/>
                          <a:pt x="331" y="262"/>
                          <a:pt x="333" y="260"/>
                        </a:cubicBezTo>
                        <a:cubicBezTo>
                          <a:pt x="332" y="263"/>
                          <a:pt x="329" y="266"/>
                          <a:pt x="329" y="267"/>
                        </a:cubicBezTo>
                        <a:cubicBezTo>
                          <a:pt x="325" y="272"/>
                          <a:pt x="328" y="268"/>
                          <a:pt x="325" y="271"/>
                        </a:cubicBezTo>
                        <a:cubicBezTo>
                          <a:pt x="321" y="274"/>
                          <a:pt x="322" y="276"/>
                          <a:pt x="317" y="280"/>
                        </a:cubicBezTo>
                        <a:cubicBezTo>
                          <a:pt x="317" y="280"/>
                          <a:pt x="317" y="280"/>
                          <a:pt x="317" y="280"/>
                        </a:cubicBezTo>
                        <a:cubicBezTo>
                          <a:pt x="315" y="282"/>
                          <a:pt x="314" y="284"/>
                          <a:pt x="311" y="287"/>
                        </a:cubicBezTo>
                        <a:cubicBezTo>
                          <a:pt x="312" y="286"/>
                          <a:pt x="312" y="286"/>
                          <a:pt x="312" y="286"/>
                        </a:cubicBezTo>
                        <a:cubicBezTo>
                          <a:pt x="308" y="292"/>
                          <a:pt x="305" y="291"/>
                          <a:pt x="303" y="297"/>
                        </a:cubicBezTo>
                        <a:cubicBezTo>
                          <a:pt x="301" y="299"/>
                          <a:pt x="298" y="304"/>
                          <a:pt x="297" y="303"/>
                        </a:cubicBezTo>
                        <a:cubicBezTo>
                          <a:pt x="283" y="322"/>
                          <a:pt x="283" y="322"/>
                          <a:pt x="283" y="322"/>
                        </a:cubicBezTo>
                        <a:cubicBezTo>
                          <a:pt x="281" y="322"/>
                          <a:pt x="282" y="324"/>
                          <a:pt x="278" y="327"/>
                        </a:cubicBezTo>
                        <a:cubicBezTo>
                          <a:pt x="279" y="328"/>
                          <a:pt x="279" y="328"/>
                          <a:pt x="279" y="328"/>
                        </a:cubicBezTo>
                        <a:cubicBezTo>
                          <a:pt x="272" y="337"/>
                          <a:pt x="262" y="347"/>
                          <a:pt x="254" y="358"/>
                        </a:cubicBezTo>
                        <a:cubicBezTo>
                          <a:pt x="253" y="357"/>
                          <a:pt x="253" y="357"/>
                          <a:pt x="253" y="357"/>
                        </a:cubicBezTo>
                        <a:cubicBezTo>
                          <a:pt x="252" y="360"/>
                          <a:pt x="252" y="360"/>
                          <a:pt x="252" y="360"/>
                        </a:cubicBezTo>
                        <a:cubicBezTo>
                          <a:pt x="244" y="372"/>
                          <a:pt x="233" y="387"/>
                          <a:pt x="226" y="396"/>
                        </a:cubicBezTo>
                        <a:cubicBezTo>
                          <a:pt x="225" y="400"/>
                          <a:pt x="223" y="405"/>
                          <a:pt x="219" y="410"/>
                        </a:cubicBezTo>
                        <a:cubicBezTo>
                          <a:pt x="219" y="409"/>
                          <a:pt x="219" y="409"/>
                          <a:pt x="219" y="409"/>
                        </a:cubicBezTo>
                        <a:cubicBezTo>
                          <a:pt x="214" y="418"/>
                          <a:pt x="209" y="428"/>
                          <a:pt x="202" y="437"/>
                        </a:cubicBezTo>
                        <a:cubicBezTo>
                          <a:pt x="202" y="436"/>
                          <a:pt x="202" y="437"/>
                          <a:pt x="202" y="436"/>
                        </a:cubicBezTo>
                        <a:cubicBezTo>
                          <a:pt x="202" y="439"/>
                          <a:pt x="199" y="442"/>
                          <a:pt x="197" y="444"/>
                        </a:cubicBezTo>
                        <a:cubicBezTo>
                          <a:pt x="200" y="442"/>
                          <a:pt x="200" y="442"/>
                          <a:pt x="200" y="442"/>
                        </a:cubicBezTo>
                        <a:cubicBezTo>
                          <a:pt x="199" y="445"/>
                          <a:pt x="196" y="448"/>
                          <a:pt x="194" y="449"/>
                        </a:cubicBezTo>
                        <a:cubicBezTo>
                          <a:pt x="192" y="454"/>
                          <a:pt x="192" y="454"/>
                          <a:pt x="192" y="454"/>
                        </a:cubicBezTo>
                        <a:cubicBezTo>
                          <a:pt x="192" y="455"/>
                          <a:pt x="192" y="455"/>
                          <a:pt x="192" y="455"/>
                        </a:cubicBezTo>
                        <a:cubicBezTo>
                          <a:pt x="192" y="456"/>
                          <a:pt x="192" y="456"/>
                          <a:pt x="192" y="456"/>
                        </a:cubicBezTo>
                        <a:cubicBezTo>
                          <a:pt x="189" y="458"/>
                          <a:pt x="189" y="458"/>
                          <a:pt x="189" y="458"/>
                        </a:cubicBezTo>
                        <a:cubicBezTo>
                          <a:pt x="189" y="459"/>
                          <a:pt x="186" y="465"/>
                          <a:pt x="186" y="467"/>
                        </a:cubicBezTo>
                        <a:cubicBezTo>
                          <a:pt x="185" y="467"/>
                          <a:pt x="182" y="471"/>
                          <a:pt x="184" y="468"/>
                        </a:cubicBezTo>
                        <a:cubicBezTo>
                          <a:pt x="175" y="484"/>
                          <a:pt x="175" y="484"/>
                          <a:pt x="175" y="484"/>
                        </a:cubicBezTo>
                        <a:cubicBezTo>
                          <a:pt x="176" y="482"/>
                          <a:pt x="176" y="482"/>
                          <a:pt x="176" y="482"/>
                        </a:cubicBezTo>
                        <a:cubicBezTo>
                          <a:pt x="178" y="482"/>
                          <a:pt x="175" y="487"/>
                          <a:pt x="174" y="489"/>
                        </a:cubicBezTo>
                        <a:cubicBezTo>
                          <a:pt x="175" y="486"/>
                          <a:pt x="172" y="488"/>
                          <a:pt x="171" y="490"/>
                        </a:cubicBezTo>
                        <a:cubicBezTo>
                          <a:pt x="170" y="492"/>
                          <a:pt x="173" y="488"/>
                          <a:pt x="173" y="489"/>
                        </a:cubicBezTo>
                        <a:cubicBezTo>
                          <a:pt x="172" y="493"/>
                          <a:pt x="169" y="499"/>
                          <a:pt x="168" y="500"/>
                        </a:cubicBezTo>
                        <a:cubicBezTo>
                          <a:pt x="168" y="498"/>
                          <a:pt x="168" y="498"/>
                          <a:pt x="168" y="498"/>
                        </a:cubicBezTo>
                        <a:cubicBezTo>
                          <a:pt x="167" y="502"/>
                          <a:pt x="164" y="503"/>
                          <a:pt x="162" y="507"/>
                        </a:cubicBezTo>
                        <a:cubicBezTo>
                          <a:pt x="161" y="511"/>
                          <a:pt x="159" y="513"/>
                          <a:pt x="161" y="513"/>
                        </a:cubicBezTo>
                        <a:cubicBezTo>
                          <a:pt x="159" y="518"/>
                          <a:pt x="159" y="514"/>
                          <a:pt x="158" y="516"/>
                        </a:cubicBezTo>
                        <a:cubicBezTo>
                          <a:pt x="158" y="518"/>
                          <a:pt x="154" y="525"/>
                          <a:pt x="153" y="525"/>
                        </a:cubicBezTo>
                        <a:cubicBezTo>
                          <a:pt x="153" y="529"/>
                          <a:pt x="145" y="538"/>
                          <a:pt x="147" y="540"/>
                        </a:cubicBezTo>
                        <a:cubicBezTo>
                          <a:pt x="143" y="544"/>
                          <a:pt x="143" y="544"/>
                          <a:pt x="143" y="544"/>
                        </a:cubicBezTo>
                        <a:cubicBezTo>
                          <a:pt x="144" y="544"/>
                          <a:pt x="145" y="545"/>
                          <a:pt x="143" y="549"/>
                        </a:cubicBezTo>
                        <a:cubicBezTo>
                          <a:pt x="141" y="552"/>
                          <a:pt x="141" y="551"/>
                          <a:pt x="140" y="551"/>
                        </a:cubicBezTo>
                        <a:cubicBezTo>
                          <a:pt x="141" y="554"/>
                          <a:pt x="141" y="554"/>
                          <a:pt x="141" y="554"/>
                        </a:cubicBezTo>
                        <a:cubicBezTo>
                          <a:pt x="130" y="571"/>
                          <a:pt x="121" y="596"/>
                          <a:pt x="111" y="615"/>
                        </a:cubicBezTo>
                        <a:cubicBezTo>
                          <a:pt x="107" y="624"/>
                          <a:pt x="104" y="636"/>
                          <a:pt x="99" y="647"/>
                        </a:cubicBezTo>
                        <a:cubicBezTo>
                          <a:pt x="100" y="645"/>
                          <a:pt x="100" y="645"/>
                          <a:pt x="100" y="645"/>
                        </a:cubicBezTo>
                        <a:cubicBezTo>
                          <a:pt x="95" y="656"/>
                          <a:pt x="95" y="656"/>
                          <a:pt x="95" y="656"/>
                        </a:cubicBezTo>
                        <a:cubicBezTo>
                          <a:pt x="99" y="648"/>
                          <a:pt x="99" y="648"/>
                          <a:pt x="99" y="648"/>
                        </a:cubicBezTo>
                        <a:cubicBezTo>
                          <a:pt x="98" y="651"/>
                          <a:pt x="98" y="653"/>
                          <a:pt x="97" y="655"/>
                        </a:cubicBezTo>
                        <a:cubicBezTo>
                          <a:pt x="92" y="666"/>
                          <a:pt x="85" y="681"/>
                          <a:pt x="81" y="696"/>
                        </a:cubicBezTo>
                        <a:cubicBezTo>
                          <a:pt x="80" y="706"/>
                          <a:pt x="77" y="702"/>
                          <a:pt x="76" y="711"/>
                        </a:cubicBezTo>
                        <a:cubicBezTo>
                          <a:pt x="76" y="710"/>
                          <a:pt x="76" y="710"/>
                          <a:pt x="76" y="709"/>
                        </a:cubicBezTo>
                        <a:cubicBezTo>
                          <a:pt x="73" y="719"/>
                          <a:pt x="72" y="725"/>
                          <a:pt x="70" y="735"/>
                        </a:cubicBezTo>
                        <a:cubicBezTo>
                          <a:pt x="68" y="733"/>
                          <a:pt x="68" y="741"/>
                          <a:pt x="67" y="740"/>
                        </a:cubicBezTo>
                        <a:cubicBezTo>
                          <a:pt x="68" y="741"/>
                          <a:pt x="68" y="741"/>
                          <a:pt x="68" y="741"/>
                        </a:cubicBezTo>
                        <a:cubicBezTo>
                          <a:pt x="67" y="743"/>
                          <a:pt x="65" y="748"/>
                          <a:pt x="65" y="747"/>
                        </a:cubicBezTo>
                        <a:cubicBezTo>
                          <a:pt x="64" y="752"/>
                          <a:pt x="64" y="752"/>
                          <a:pt x="64" y="752"/>
                        </a:cubicBezTo>
                        <a:cubicBezTo>
                          <a:pt x="63" y="752"/>
                          <a:pt x="63" y="752"/>
                          <a:pt x="63" y="752"/>
                        </a:cubicBezTo>
                        <a:cubicBezTo>
                          <a:pt x="62" y="757"/>
                          <a:pt x="59" y="770"/>
                          <a:pt x="56" y="772"/>
                        </a:cubicBezTo>
                        <a:cubicBezTo>
                          <a:pt x="53" y="787"/>
                          <a:pt x="47" y="809"/>
                          <a:pt x="42" y="827"/>
                        </a:cubicBezTo>
                        <a:cubicBezTo>
                          <a:pt x="43" y="830"/>
                          <a:pt x="41" y="835"/>
                          <a:pt x="40" y="839"/>
                        </a:cubicBezTo>
                        <a:cubicBezTo>
                          <a:pt x="38" y="844"/>
                          <a:pt x="38" y="844"/>
                          <a:pt x="38" y="844"/>
                        </a:cubicBezTo>
                        <a:cubicBezTo>
                          <a:pt x="38" y="848"/>
                          <a:pt x="38" y="853"/>
                          <a:pt x="36" y="856"/>
                        </a:cubicBezTo>
                        <a:cubicBezTo>
                          <a:pt x="36" y="856"/>
                          <a:pt x="36" y="856"/>
                          <a:pt x="36" y="856"/>
                        </a:cubicBezTo>
                        <a:cubicBezTo>
                          <a:pt x="36" y="860"/>
                          <a:pt x="34" y="864"/>
                          <a:pt x="34" y="868"/>
                        </a:cubicBezTo>
                        <a:cubicBezTo>
                          <a:pt x="33" y="873"/>
                          <a:pt x="32" y="877"/>
                          <a:pt x="31" y="876"/>
                        </a:cubicBezTo>
                        <a:cubicBezTo>
                          <a:pt x="33" y="877"/>
                          <a:pt x="29" y="886"/>
                          <a:pt x="29" y="886"/>
                        </a:cubicBezTo>
                        <a:cubicBezTo>
                          <a:pt x="29" y="886"/>
                          <a:pt x="15" y="946"/>
                          <a:pt x="7" y="1014"/>
                        </a:cubicBezTo>
                        <a:cubicBezTo>
                          <a:pt x="3" y="1049"/>
                          <a:pt x="1" y="1085"/>
                          <a:pt x="0" y="1116"/>
                        </a:cubicBezTo>
                        <a:cubicBezTo>
                          <a:pt x="0" y="1148"/>
                          <a:pt x="1" y="1175"/>
                          <a:pt x="4" y="1189"/>
                        </a:cubicBezTo>
                        <a:cubicBezTo>
                          <a:pt x="5" y="1191"/>
                          <a:pt x="5" y="1197"/>
                          <a:pt x="6" y="1195"/>
                        </a:cubicBezTo>
                        <a:cubicBezTo>
                          <a:pt x="7" y="1199"/>
                          <a:pt x="5" y="1201"/>
                          <a:pt x="6" y="1202"/>
                        </a:cubicBezTo>
                        <a:cubicBezTo>
                          <a:pt x="7" y="1196"/>
                          <a:pt x="9" y="1204"/>
                          <a:pt x="10" y="1198"/>
                        </a:cubicBezTo>
                        <a:cubicBezTo>
                          <a:pt x="10" y="1202"/>
                          <a:pt x="10" y="1202"/>
                          <a:pt x="10" y="1202"/>
                        </a:cubicBezTo>
                        <a:cubicBezTo>
                          <a:pt x="11" y="1203"/>
                          <a:pt x="9" y="1197"/>
                          <a:pt x="11" y="1198"/>
                        </a:cubicBezTo>
                        <a:cubicBezTo>
                          <a:pt x="9" y="1197"/>
                          <a:pt x="9" y="1197"/>
                          <a:pt x="9" y="1197"/>
                        </a:cubicBezTo>
                        <a:cubicBezTo>
                          <a:pt x="9" y="1194"/>
                          <a:pt x="9" y="1192"/>
                          <a:pt x="10" y="1191"/>
                        </a:cubicBezTo>
                        <a:cubicBezTo>
                          <a:pt x="9" y="1188"/>
                          <a:pt x="7" y="1186"/>
                          <a:pt x="8" y="1180"/>
                        </a:cubicBezTo>
                        <a:cubicBezTo>
                          <a:pt x="8" y="1182"/>
                          <a:pt x="8" y="1182"/>
                          <a:pt x="8" y="1182"/>
                        </a:cubicBezTo>
                        <a:cubicBezTo>
                          <a:pt x="8" y="1176"/>
                          <a:pt x="9" y="1178"/>
                          <a:pt x="10" y="1177"/>
                        </a:cubicBezTo>
                        <a:cubicBezTo>
                          <a:pt x="10" y="1178"/>
                          <a:pt x="10" y="1178"/>
                          <a:pt x="10" y="1178"/>
                        </a:cubicBezTo>
                        <a:cubicBezTo>
                          <a:pt x="11" y="1174"/>
                          <a:pt x="11" y="1174"/>
                          <a:pt x="11" y="1174"/>
                        </a:cubicBezTo>
                        <a:cubicBezTo>
                          <a:pt x="10" y="1177"/>
                          <a:pt x="11" y="1183"/>
                          <a:pt x="11" y="1180"/>
                        </a:cubicBezTo>
                        <a:cubicBezTo>
                          <a:pt x="12" y="1174"/>
                          <a:pt x="11" y="1182"/>
                          <a:pt x="11" y="1177"/>
                        </a:cubicBezTo>
                        <a:cubicBezTo>
                          <a:pt x="11" y="1174"/>
                          <a:pt x="12" y="1175"/>
                          <a:pt x="12" y="1175"/>
                        </a:cubicBezTo>
                        <a:cubicBezTo>
                          <a:pt x="12" y="1170"/>
                          <a:pt x="12" y="1170"/>
                          <a:pt x="12" y="1170"/>
                        </a:cubicBezTo>
                        <a:cubicBezTo>
                          <a:pt x="13" y="1170"/>
                          <a:pt x="12" y="1173"/>
                          <a:pt x="13" y="1171"/>
                        </a:cubicBezTo>
                        <a:cubicBezTo>
                          <a:pt x="12" y="1164"/>
                          <a:pt x="12" y="1164"/>
                          <a:pt x="12" y="1164"/>
                        </a:cubicBezTo>
                        <a:cubicBezTo>
                          <a:pt x="14" y="1163"/>
                          <a:pt x="11" y="1157"/>
                          <a:pt x="13" y="1154"/>
                        </a:cubicBezTo>
                        <a:cubicBezTo>
                          <a:pt x="14" y="1159"/>
                          <a:pt x="14" y="1153"/>
                          <a:pt x="15" y="1154"/>
                        </a:cubicBezTo>
                        <a:cubicBezTo>
                          <a:pt x="15" y="1142"/>
                          <a:pt x="15" y="1142"/>
                          <a:pt x="15" y="1142"/>
                        </a:cubicBezTo>
                        <a:cubicBezTo>
                          <a:pt x="16" y="1141"/>
                          <a:pt x="16" y="1145"/>
                          <a:pt x="16" y="1144"/>
                        </a:cubicBezTo>
                        <a:cubicBezTo>
                          <a:pt x="16" y="1141"/>
                          <a:pt x="15" y="1140"/>
                          <a:pt x="15" y="1139"/>
                        </a:cubicBezTo>
                        <a:cubicBezTo>
                          <a:pt x="16" y="1138"/>
                          <a:pt x="16" y="1130"/>
                          <a:pt x="17" y="1130"/>
                        </a:cubicBezTo>
                        <a:cubicBezTo>
                          <a:pt x="19" y="1122"/>
                          <a:pt x="15" y="1127"/>
                          <a:pt x="17" y="1119"/>
                        </a:cubicBezTo>
                        <a:cubicBezTo>
                          <a:pt x="18" y="1118"/>
                          <a:pt x="17" y="1125"/>
                          <a:pt x="18" y="1122"/>
                        </a:cubicBezTo>
                        <a:cubicBezTo>
                          <a:pt x="18" y="1114"/>
                          <a:pt x="18" y="1114"/>
                          <a:pt x="18" y="1114"/>
                        </a:cubicBezTo>
                        <a:cubicBezTo>
                          <a:pt x="18" y="1115"/>
                          <a:pt x="19" y="1116"/>
                          <a:pt x="19" y="1119"/>
                        </a:cubicBezTo>
                        <a:cubicBezTo>
                          <a:pt x="21" y="1098"/>
                          <a:pt x="26" y="1087"/>
                          <a:pt x="27" y="1067"/>
                        </a:cubicBezTo>
                        <a:cubicBezTo>
                          <a:pt x="28" y="1065"/>
                          <a:pt x="27" y="1069"/>
                          <a:pt x="28" y="1071"/>
                        </a:cubicBezTo>
                        <a:cubicBezTo>
                          <a:pt x="28" y="1057"/>
                          <a:pt x="32" y="1052"/>
                          <a:pt x="33" y="1040"/>
                        </a:cubicBezTo>
                        <a:cubicBezTo>
                          <a:pt x="32" y="1040"/>
                          <a:pt x="32" y="1040"/>
                          <a:pt x="32" y="1040"/>
                        </a:cubicBezTo>
                        <a:cubicBezTo>
                          <a:pt x="36" y="1024"/>
                          <a:pt x="37" y="1004"/>
                          <a:pt x="41" y="986"/>
                        </a:cubicBezTo>
                        <a:cubicBezTo>
                          <a:pt x="40" y="988"/>
                          <a:pt x="40" y="988"/>
                          <a:pt x="40" y="988"/>
                        </a:cubicBezTo>
                        <a:cubicBezTo>
                          <a:pt x="39" y="985"/>
                          <a:pt x="40" y="981"/>
                          <a:pt x="40" y="978"/>
                        </a:cubicBezTo>
                        <a:cubicBezTo>
                          <a:pt x="40" y="977"/>
                          <a:pt x="41" y="980"/>
                          <a:pt x="42" y="975"/>
                        </a:cubicBezTo>
                        <a:cubicBezTo>
                          <a:pt x="41" y="976"/>
                          <a:pt x="41" y="978"/>
                          <a:pt x="40" y="977"/>
                        </a:cubicBezTo>
                        <a:cubicBezTo>
                          <a:pt x="45" y="962"/>
                          <a:pt x="50" y="928"/>
                          <a:pt x="56" y="903"/>
                        </a:cubicBezTo>
                        <a:cubicBezTo>
                          <a:pt x="62" y="868"/>
                          <a:pt x="72" y="831"/>
                          <a:pt x="81" y="797"/>
                        </a:cubicBezTo>
                        <a:cubicBezTo>
                          <a:pt x="79" y="802"/>
                          <a:pt x="78" y="799"/>
                          <a:pt x="79" y="796"/>
                        </a:cubicBezTo>
                        <a:cubicBezTo>
                          <a:pt x="86" y="786"/>
                          <a:pt x="84" y="777"/>
                          <a:pt x="89" y="767"/>
                        </a:cubicBezTo>
                        <a:cubicBezTo>
                          <a:pt x="94" y="747"/>
                          <a:pt x="103" y="731"/>
                          <a:pt x="106" y="712"/>
                        </a:cubicBezTo>
                        <a:cubicBezTo>
                          <a:pt x="107" y="712"/>
                          <a:pt x="107" y="712"/>
                          <a:pt x="107" y="712"/>
                        </a:cubicBezTo>
                        <a:cubicBezTo>
                          <a:pt x="108" y="710"/>
                          <a:pt x="108" y="709"/>
                          <a:pt x="109" y="706"/>
                        </a:cubicBezTo>
                        <a:cubicBezTo>
                          <a:pt x="109" y="706"/>
                          <a:pt x="109" y="706"/>
                          <a:pt x="109" y="706"/>
                        </a:cubicBezTo>
                        <a:cubicBezTo>
                          <a:pt x="112" y="700"/>
                          <a:pt x="113" y="691"/>
                          <a:pt x="115" y="688"/>
                        </a:cubicBezTo>
                        <a:cubicBezTo>
                          <a:pt x="114" y="687"/>
                          <a:pt x="114" y="687"/>
                          <a:pt x="114" y="687"/>
                        </a:cubicBezTo>
                        <a:cubicBezTo>
                          <a:pt x="116" y="683"/>
                          <a:pt x="116" y="685"/>
                          <a:pt x="117" y="681"/>
                        </a:cubicBezTo>
                        <a:cubicBezTo>
                          <a:pt x="117" y="681"/>
                          <a:pt x="117" y="681"/>
                          <a:pt x="117" y="681"/>
                        </a:cubicBezTo>
                        <a:cubicBezTo>
                          <a:pt x="118" y="676"/>
                          <a:pt x="118" y="676"/>
                          <a:pt x="118" y="676"/>
                        </a:cubicBezTo>
                        <a:cubicBezTo>
                          <a:pt x="120" y="677"/>
                          <a:pt x="122" y="665"/>
                          <a:pt x="124" y="663"/>
                        </a:cubicBezTo>
                        <a:cubicBezTo>
                          <a:pt x="126" y="657"/>
                          <a:pt x="129" y="648"/>
                          <a:pt x="132" y="640"/>
                        </a:cubicBezTo>
                        <a:cubicBezTo>
                          <a:pt x="134" y="639"/>
                          <a:pt x="137" y="630"/>
                          <a:pt x="140" y="624"/>
                        </a:cubicBezTo>
                        <a:cubicBezTo>
                          <a:pt x="145" y="613"/>
                          <a:pt x="151" y="596"/>
                          <a:pt x="158" y="582"/>
                        </a:cubicBezTo>
                        <a:cubicBezTo>
                          <a:pt x="157" y="582"/>
                          <a:pt x="157" y="582"/>
                          <a:pt x="157" y="582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62" y="576"/>
                          <a:pt x="163" y="569"/>
                          <a:pt x="165" y="567"/>
                        </a:cubicBezTo>
                        <a:cubicBezTo>
                          <a:pt x="163" y="568"/>
                          <a:pt x="164" y="569"/>
                          <a:pt x="163" y="572"/>
                        </a:cubicBezTo>
                        <a:cubicBezTo>
                          <a:pt x="161" y="574"/>
                          <a:pt x="161" y="571"/>
                          <a:pt x="163" y="567"/>
                        </a:cubicBezTo>
                        <a:cubicBezTo>
                          <a:pt x="164" y="567"/>
                          <a:pt x="164" y="567"/>
                          <a:pt x="164" y="567"/>
                        </a:cubicBezTo>
                        <a:cubicBezTo>
                          <a:pt x="164" y="564"/>
                          <a:pt x="164" y="564"/>
                          <a:pt x="164" y="564"/>
                        </a:cubicBezTo>
                        <a:cubicBezTo>
                          <a:pt x="165" y="564"/>
                          <a:pt x="167" y="562"/>
                          <a:pt x="168" y="562"/>
                        </a:cubicBezTo>
                        <a:cubicBezTo>
                          <a:pt x="174" y="550"/>
                          <a:pt x="176" y="541"/>
                          <a:pt x="183" y="528"/>
                        </a:cubicBezTo>
                        <a:cubicBezTo>
                          <a:pt x="183" y="530"/>
                          <a:pt x="187" y="519"/>
                          <a:pt x="188" y="523"/>
                        </a:cubicBezTo>
                        <a:cubicBezTo>
                          <a:pt x="191" y="515"/>
                          <a:pt x="186" y="523"/>
                          <a:pt x="186" y="519"/>
                        </a:cubicBezTo>
                        <a:cubicBezTo>
                          <a:pt x="188" y="517"/>
                          <a:pt x="188" y="515"/>
                          <a:pt x="189" y="515"/>
                        </a:cubicBezTo>
                        <a:cubicBezTo>
                          <a:pt x="189" y="516"/>
                          <a:pt x="191" y="513"/>
                          <a:pt x="190" y="515"/>
                        </a:cubicBezTo>
                        <a:cubicBezTo>
                          <a:pt x="193" y="510"/>
                          <a:pt x="193" y="510"/>
                          <a:pt x="193" y="510"/>
                        </a:cubicBezTo>
                        <a:cubicBezTo>
                          <a:pt x="193" y="510"/>
                          <a:pt x="193" y="511"/>
                          <a:pt x="193" y="512"/>
                        </a:cubicBezTo>
                        <a:cubicBezTo>
                          <a:pt x="197" y="501"/>
                          <a:pt x="203" y="494"/>
                          <a:pt x="207" y="485"/>
                        </a:cubicBezTo>
                        <a:cubicBezTo>
                          <a:pt x="207" y="484"/>
                          <a:pt x="205" y="488"/>
                          <a:pt x="205" y="487"/>
                        </a:cubicBezTo>
                        <a:cubicBezTo>
                          <a:pt x="209" y="478"/>
                          <a:pt x="211" y="480"/>
                          <a:pt x="215" y="471"/>
                        </a:cubicBezTo>
                        <a:cubicBezTo>
                          <a:pt x="214" y="473"/>
                          <a:pt x="214" y="473"/>
                          <a:pt x="214" y="473"/>
                        </a:cubicBezTo>
                        <a:cubicBezTo>
                          <a:pt x="215" y="470"/>
                          <a:pt x="215" y="469"/>
                          <a:pt x="219" y="465"/>
                        </a:cubicBezTo>
                        <a:cubicBezTo>
                          <a:pt x="220" y="465"/>
                          <a:pt x="217" y="469"/>
                          <a:pt x="216" y="471"/>
                        </a:cubicBezTo>
                        <a:cubicBezTo>
                          <a:pt x="218" y="468"/>
                          <a:pt x="223" y="461"/>
                          <a:pt x="220" y="462"/>
                        </a:cubicBezTo>
                        <a:cubicBezTo>
                          <a:pt x="222" y="459"/>
                          <a:pt x="224" y="458"/>
                          <a:pt x="225" y="456"/>
                        </a:cubicBezTo>
                        <a:cubicBezTo>
                          <a:pt x="225" y="456"/>
                          <a:pt x="223" y="459"/>
                          <a:pt x="223" y="457"/>
                        </a:cubicBezTo>
                        <a:cubicBezTo>
                          <a:pt x="227" y="452"/>
                          <a:pt x="231" y="444"/>
                          <a:pt x="235" y="439"/>
                        </a:cubicBezTo>
                        <a:cubicBezTo>
                          <a:pt x="235" y="439"/>
                          <a:pt x="236" y="439"/>
                          <a:pt x="236" y="439"/>
                        </a:cubicBezTo>
                        <a:cubicBezTo>
                          <a:pt x="238" y="434"/>
                          <a:pt x="239" y="436"/>
                          <a:pt x="243" y="429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9" name="Freeform 156"/>
                  <p:cNvSpPr/>
                  <p:nvPr/>
                </p:nvSpPr>
                <p:spPr bwMode="auto">
                  <a:xfrm>
                    <a:off x="7526338" y="2025650"/>
                    <a:ext cx="7937" cy="793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3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3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2"/>
                          <a:pt x="0" y="3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0" name="Freeform 157"/>
                  <p:cNvSpPr/>
                  <p:nvPr/>
                </p:nvSpPr>
                <p:spPr bwMode="auto">
                  <a:xfrm>
                    <a:off x="7278688" y="22399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1" name="Freeform 158"/>
                  <p:cNvSpPr/>
                  <p:nvPr/>
                </p:nvSpPr>
                <p:spPr bwMode="auto">
                  <a:xfrm>
                    <a:off x="7221538" y="2297113"/>
                    <a:ext cx="7937" cy="4763"/>
                  </a:xfrm>
                  <a:custGeom>
                    <a:avLst/>
                    <a:gdLst/>
                    <a:ahLst/>
                    <a:cxnLst>
                      <a:cxn ang="0">
                        <a:pos x="2" y="2"/>
                      </a:cxn>
                      <a:cxn ang="0">
                        <a:pos x="0" y="2"/>
                      </a:cxn>
                      <a:cxn ang="0">
                        <a:pos x="2" y="2"/>
                      </a:cxn>
                    </a:cxnLst>
                    <a:rect l="0" t="0" r="r" b="b"/>
                    <a:pathLst>
                      <a:path w="3" h="2">
                        <a:moveTo>
                          <a:pt x="2" y="2"/>
                        </a:moveTo>
                        <a:cubicBezTo>
                          <a:pt x="3" y="0"/>
                          <a:pt x="1" y="1"/>
                          <a:pt x="0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2" name="Freeform 159"/>
                  <p:cNvSpPr/>
                  <p:nvPr/>
                </p:nvSpPr>
                <p:spPr bwMode="auto">
                  <a:xfrm>
                    <a:off x="7685088" y="19161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3" name="Freeform 160"/>
                  <p:cNvSpPr/>
                  <p:nvPr/>
                </p:nvSpPr>
                <p:spPr bwMode="auto">
                  <a:xfrm>
                    <a:off x="8167688" y="17176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4" name="Freeform 161"/>
                  <p:cNvSpPr/>
                  <p:nvPr/>
                </p:nvSpPr>
                <p:spPr bwMode="auto">
                  <a:xfrm>
                    <a:off x="8132763" y="1720850"/>
                    <a:ext cx="6350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5" name="Freeform 162"/>
                  <p:cNvSpPr/>
                  <p:nvPr/>
                </p:nvSpPr>
                <p:spPr bwMode="auto">
                  <a:xfrm>
                    <a:off x="7577138" y="1984375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6" name="Freeform 163"/>
                  <p:cNvSpPr/>
                  <p:nvPr/>
                </p:nvSpPr>
                <p:spPr bwMode="auto">
                  <a:xfrm>
                    <a:off x="8120063" y="1725613"/>
                    <a:ext cx="7937" cy="3175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7" name="Freeform 164"/>
                  <p:cNvSpPr/>
                  <p:nvPr/>
                </p:nvSpPr>
                <p:spPr bwMode="auto">
                  <a:xfrm>
                    <a:off x="8167688" y="1716088"/>
                    <a:ext cx="9525" cy="1588"/>
                  </a:xfrm>
                  <a:custGeom>
                    <a:avLst/>
                    <a:gdLst/>
                    <a:ahLst/>
                    <a:cxnLst>
                      <a:cxn ang="0">
                        <a:pos x="4" y="0"/>
                      </a:cxn>
                      <a:cxn ang="0">
                        <a:pos x="0" y="1"/>
                      </a:cxn>
                      <a:cxn ang="0">
                        <a:pos x="4" y="0"/>
                      </a:cxn>
                    </a:cxnLst>
                    <a:rect l="0" t="0" r="r" b="b"/>
                    <a:pathLst>
                      <a:path w="4" h="1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1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8" name="Freeform 165"/>
                  <p:cNvSpPr/>
                  <p:nvPr/>
                </p:nvSpPr>
                <p:spPr bwMode="auto">
                  <a:xfrm>
                    <a:off x="7850188" y="1822450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9" name="Freeform 166"/>
                  <p:cNvSpPr/>
                  <p:nvPr/>
                </p:nvSpPr>
                <p:spPr bwMode="auto">
                  <a:xfrm>
                    <a:off x="8094663" y="17383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0" name="Freeform 167"/>
                  <p:cNvSpPr/>
                  <p:nvPr/>
                </p:nvSpPr>
                <p:spPr bwMode="auto">
                  <a:xfrm>
                    <a:off x="8204200" y="1711325"/>
                    <a:ext cx="4762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2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1" name="Freeform 168"/>
                  <p:cNvSpPr/>
                  <p:nvPr/>
                </p:nvSpPr>
                <p:spPr bwMode="auto">
                  <a:xfrm>
                    <a:off x="7956550" y="1779588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1" y="2"/>
                      </a:cxn>
                      <a:cxn ang="0">
                        <a:pos x="1" y="0"/>
                      </a:cxn>
                      <a:cxn ang="0">
                        <a:pos x="1" y="2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299" name="Group 313"/>
              <p:cNvGrpSpPr/>
              <p:nvPr/>
            </p:nvGrpSpPr>
            <p:grpSpPr>
              <a:xfrm rot="806963">
                <a:off x="2008129" y="1047000"/>
                <a:ext cx="1683483" cy="1691701"/>
                <a:chOff x="4391025" y="1189038"/>
                <a:chExt cx="1952625" cy="1962150"/>
              </a:xfrm>
            </p:grpSpPr>
            <p:sp>
              <p:nvSpPr>
                <p:cNvPr id="300" name="Freeform 6"/>
                <p:cNvSpPr/>
                <p:nvPr/>
              </p:nvSpPr>
              <p:spPr bwMode="auto">
                <a:xfrm>
                  <a:off x="4856162" y="2362200"/>
                  <a:ext cx="342900" cy="342900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64" y="216"/>
                    </a:cxn>
                    <a:cxn ang="0">
                      <a:pos x="216" y="163"/>
                    </a:cxn>
                    <a:cxn ang="0">
                      <a:pos x="52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16" h="216">
                      <a:moveTo>
                        <a:pt x="0" y="54"/>
                      </a:moveTo>
                      <a:lnTo>
                        <a:pt x="164" y="216"/>
                      </a:lnTo>
                      <a:lnTo>
                        <a:pt x="216" y="163"/>
                      </a:lnTo>
                      <a:lnTo>
                        <a:pt x="52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7"/>
                <p:cNvSpPr/>
                <p:nvPr/>
              </p:nvSpPr>
              <p:spPr bwMode="auto">
                <a:xfrm>
                  <a:off x="4856162" y="2362200"/>
                  <a:ext cx="342900" cy="342900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64" y="216"/>
                    </a:cxn>
                    <a:cxn ang="0">
                      <a:pos x="216" y="163"/>
                    </a:cxn>
                    <a:cxn ang="0">
                      <a:pos x="52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16" h="216">
                      <a:moveTo>
                        <a:pt x="0" y="54"/>
                      </a:moveTo>
                      <a:lnTo>
                        <a:pt x="164" y="216"/>
                      </a:lnTo>
                      <a:lnTo>
                        <a:pt x="216" y="163"/>
                      </a:lnTo>
                      <a:lnTo>
                        <a:pt x="52" y="0"/>
                      </a:lnTo>
                      <a:lnTo>
                        <a:pt x="0" y="54"/>
                      </a:lnTo>
                    </a:path>
                  </a:pathLst>
                </a:custGeom>
                <a:no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8"/>
                <p:cNvSpPr/>
                <p:nvPr/>
              </p:nvSpPr>
              <p:spPr bwMode="auto">
                <a:xfrm>
                  <a:off x="4391025" y="1874838"/>
                  <a:ext cx="1284288" cy="1276350"/>
                </a:xfrm>
                <a:custGeom>
                  <a:avLst/>
                  <a:gdLst/>
                  <a:ahLst/>
                  <a:cxnLst>
                    <a:cxn ang="0">
                      <a:pos x="1114" y="270"/>
                    </a:cxn>
                    <a:cxn ang="0">
                      <a:pos x="140" y="268"/>
                    </a:cxn>
                    <a:cxn ang="0">
                      <a:pos x="0" y="479"/>
                    </a:cxn>
                    <a:cxn ang="0">
                      <a:pos x="766" y="624"/>
                    </a:cxn>
                    <a:cxn ang="0">
                      <a:pos x="922" y="1388"/>
                    </a:cxn>
                    <a:cxn ang="0">
                      <a:pos x="1130" y="1245"/>
                    </a:cxn>
                    <a:cxn ang="0">
                      <a:pos x="1114" y="270"/>
                    </a:cxn>
                  </a:cxnLst>
                  <a:rect l="0" t="0" r="r" b="b"/>
                  <a:pathLst>
                    <a:path w="1395" h="1388">
                      <a:moveTo>
                        <a:pt x="1114" y="270"/>
                      </a:moveTo>
                      <a:cubicBezTo>
                        <a:pt x="841" y="1"/>
                        <a:pt x="405" y="0"/>
                        <a:pt x="140" y="268"/>
                      </a:cubicBezTo>
                      <a:cubicBezTo>
                        <a:pt x="79" y="331"/>
                        <a:pt x="32" y="402"/>
                        <a:pt x="0" y="479"/>
                      </a:cubicBezTo>
                      <a:cubicBezTo>
                        <a:pt x="251" y="369"/>
                        <a:pt x="556" y="417"/>
                        <a:pt x="766" y="624"/>
                      </a:cubicBezTo>
                      <a:cubicBezTo>
                        <a:pt x="976" y="831"/>
                        <a:pt x="1028" y="1136"/>
                        <a:pt x="922" y="1388"/>
                      </a:cubicBezTo>
                      <a:cubicBezTo>
                        <a:pt x="998" y="1355"/>
                        <a:pt x="1069" y="1307"/>
                        <a:pt x="1130" y="1245"/>
                      </a:cubicBezTo>
                      <a:cubicBezTo>
                        <a:pt x="1395" y="976"/>
                        <a:pt x="1388" y="540"/>
                        <a:pt x="1114" y="270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10"/>
                <p:cNvSpPr/>
                <p:nvPr/>
              </p:nvSpPr>
              <p:spPr bwMode="auto">
                <a:xfrm>
                  <a:off x="4854575" y="1189038"/>
                  <a:ext cx="1489075" cy="1501775"/>
                </a:xfrm>
                <a:custGeom>
                  <a:avLst/>
                  <a:gdLst/>
                  <a:ahLst/>
                  <a:cxnLst>
                    <a:cxn ang="0">
                      <a:pos x="462" y="557"/>
                    </a:cxn>
                    <a:cxn ang="0">
                      <a:pos x="0" y="1288"/>
                    </a:cxn>
                    <a:cxn ang="0">
                      <a:pos x="201" y="1433"/>
                    </a:cxn>
                    <a:cxn ang="0">
                      <a:pos x="349" y="1632"/>
                    </a:cxn>
                    <a:cxn ang="0">
                      <a:pos x="1073" y="1160"/>
                    </a:cxn>
                    <a:cxn ang="0">
                      <a:pos x="1589" y="24"/>
                    </a:cxn>
                    <a:cxn ang="0">
                      <a:pos x="462" y="557"/>
                    </a:cxn>
                  </a:cxnLst>
                  <a:rect l="0" t="0" r="r" b="b"/>
                  <a:pathLst>
                    <a:path w="1618" h="1632">
                      <a:moveTo>
                        <a:pt x="462" y="557"/>
                      </a:moveTo>
                      <a:cubicBezTo>
                        <a:pt x="236" y="786"/>
                        <a:pt x="78" y="1044"/>
                        <a:pt x="0" y="1288"/>
                      </a:cubicBezTo>
                      <a:cubicBezTo>
                        <a:pt x="72" y="1325"/>
                        <a:pt x="140" y="1373"/>
                        <a:pt x="201" y="1433"/>
                      </a:cubicBezTo>
                      <a:cubicBezTo>
                        <a:pt x="262" y="1493"/>
                        <a:pt x="311" y="1560"/>
                        <a:pt x="349" y="1632"/>
                      </a:cubicBezTo>
                      <a:cubicBezTo>
                        <a:pt x="591" y="1550"/>
                        <a:pt x="847" y="1389"/>
                        <a:pt x="1073" y="1160"/>
                      </a:cubicBezTo>
                      <a:cubicBezTo>
                        <a:pt x="1432" y="796"/>
                        <a:pt x="1618" y="358"/>
                        <a:pt x="1589" y="24"/>
                      </a:cubicBezTo>
                      <a:cubicBezTo>
                        <a:pt x="1255" y="0"/>
                        <a:pt x="820" y="193"/>
                        <a:pt x="462" y="557"/>
                      </a:cubicBezTo>
                    </a:path>
                  </a:pathLst>
                </a:custGeom>
                <a:solidFill>
                  <a:schemeClr val="tx1">
                    <a:lumMod val="10000"/>
                    <a:lumOff val="9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11"/>
                <p:cNvSpPr/>
                <p:nvPr/>
              </p:nvSpPr>
              <p:spPr bwMode="auto">
                <a:xfrm>
                  <a:off x="5029200" y="1208088"/>
                  <a:ext cx="1314450" cy="1482725"/>
                </a:xfrm>
                <a:custGeom>
                  <a:avLst/>
                  <a:gdLst/>
                  <a:ahLst/>
                  <a:cxnLst>
                    <a:cxn ang="0">
                      <a:pos x="1399" y="2"/>
                    </a:cxn>
                    <a:cxn ang="0">
                      <a:pos x="0" y="1401"/>
                    </a:cxn>
                    <a:cxn ang="0">
                      <a:pos x="11" y="1411"/>
                    </a:cxn>
                    <a:cxn ang="0">
                      <a:pos x="159" y="1610"/>
                    </a:cxn>
                    <a:cxn ang="0">
                      <a:pos x="883" y="1138"/>
                    </a:cxn>
                    <a:cxn ang="0">
                      <a:pos x="1399" y="2"/>
                    </a:cxn>
                  </a:cxnLst>
                  <a:rect l="0" t="0" r="r" b="b"/>
                  <a:pathLst>
                    <a:path w="1428" h="1610">
                      <a:moveTo>
                        <a:pt x="1399" y="2"/>
                      </a:moveTo>
                      <a:cubicBezTo>
                        <a:pt x="1361" y="0"/>
                        <a:pt x="0" y="1401"/>
                        <a:pt x="0" y="1401"/>
                      </a:cubicBezTo>
                      <a:cubicBezTo>
                        <a:pt x="4" y="1405"/>
                        <a:pt x="7" y="1408"/>
                        <a:pt x="11" y="1411"/>
                      </a:cubicBezTo>
                      <a:cubicBezTo>
                        <a:pt x="72" y="1471"/>
                        <a:pt x="121" y="1538"/>
                        <a:pt x="159" y="1610"/>
                      </a:cubicBezTo>
                      <a:cubicBezTo>
                        <a:pt x="401" y="1528"/>
                        <a:pt x="657" y="1367"/>
                        <a:pt x="883" y="1138"/>
                      </a:cubicBezTo>
                      <a:cubicBezTo>
                        <a:pt x="1242" y="774"/>
                        <a:pt x="1428" y="336"/>
                        <a:pt x="1399" y="2"/>
                      </a:cubicBezTo>
                    </a:path>
                  </a:pathLst>
                </a:custGeom>
                <a:solidFill>
                  <a:srgbClr val="CFCFCF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12"/>
                <p:cNvSpPr/>
                <p:nvPr/>
              </p:nvSpPr>
              <p:spPr bwMode="auto">
                <a:xfrm>
                  <a:off x="4814887" y="2097088"/>
                  <a:ext cx="630238" cy="638175"/>
                </a:xfrm>
                <a:custGeom>
                  <a:avLst/>
                  <a:gdLst/>
                  <a:ahLst/>
                  <a:cxnLst>
                    <a:cxn ang="0">
                      <a:pos x="276" y="282"/>
                    </a:cxn>
                    <a:cxn ang="0">
                      <a:pos x="0" y="694"/>
                    </a:cxn>
                    <a:cxn ang="0">
                      <a:pos x="407" y="411"/>
                    </a:cxn>
                    <a:cxn ang="0">
                      <a:pos x="684" y="0"/>
                    </a:cxn>
                    <a:cxn ang="0">
                      <a:pos x="276" y="282"/>
                    </a:cxn>
                  </a:cxnLst>
                  <a:rect l="0" t="0" r="r" b="b"/>
                  <a:pathLst>
                    <a:path w="684" h="694">
                      <a:moveTo>
                        <a:pt x="276" y="282"/>
                      </a:moveTo>
                      <a:cubicBezTo>
                        <a:pt x="127" y="433"/>
                        <a:pt x="24" y="591"/>
                        <a:pt x="0" y="694"/>
                      </a:cubicBezTo>
                      <a:cubicBezTo>
                        <a:pt x="102" y="668"/>
                        <a:pt x="258" y="563"/>
                        <a:pt x="407" y="411"/>
                      </a:cubicBezTo>
                      <a:cubicBezTo>
                        <a:pt x="556" y="260"/>
                        <a:pt x="659" y="103"/>
                        <a:pt x="684" y="0"/>
                      </a:cubicBezTo>
                      <a:cubicBezTo>
                        <a:pt x="581" y="26"/>
                        <a:pt x="425" y="131"/>
                        <a:pt x="276" y="282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23"/>
                <p:cNvSpPr/>
                <p:nvPr/>
              </p:nvSpPr>
              <p:spPr bwMode="auto">
                <a:xfrm>
                  <a:off x="5737225" y="1328738"/>
                  <a:ext cx="468313" cy="468313"/>
                </a:xfrm>
                <a:custGeom>
                  <a:avLst/>
                  <a:gdLst/>
                  <a:ahLst/>
                  <a:cxnLst>
                    <a:cxn ang="0">
                      <a:pos x="57" y="0"/>
                    </a:cxn>
                    <a:cxn ang="0">
                      <a:pos x="2" y="28"/>
                    </a:cxn>
                    <a:cxn ang="0">
                      <a:pos x="479" y="509"/>
                    </a:cxn>
                    <a:cxn ang="0">
                      <a:pos x="509" y="446"/>
                    </a:cxn>
                    <a:cxn ang="0">
                      <a:pos x="57" y="0"/>
                    </a:cxn>
                  </a:cxnLst>
                  <a:rect l="0" t="0" r="r" b="b"/>
                  <a:pathLst>
                    <a:path w="509" h="509">
                      <a:moveTo>
                        <a:pt x="57" y="0"/>
                      </a:moveTo>
                      <a:cubicBezTo>
                        <a:pt x="24" y="15"/>
                        <a:pt x="2" y="28"/>
                        <a:pt x="2" y="28"/>
                      </a:cubicBezTo>
                      <a:cubicBezTo>
                        <a:pt x="0" y="28"/>
                        <a:pt x="288" y="254"/>
                        <a:pt x="479" y="509"/>
                      </a:cubicBezTo>
                      <a:cubicBezTo>
                        <a:pt x="479" y="509"/>
                        <a:pt x="503" y="462"/>
                        <a:pt x="509" y="446"/>
                      </a:cubicBezTo>
                      <a:cubicBezTo>
                        <a:pt x="505" y="287"/>
                        <a:pt x="274" y="7"/>
                        <a:pt x="57" y="0"/>
                      </a:cubicBez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31"/>
                <p:cNvSpPr/>
                <p:nvPr/>
              </p:nvSpPr>
              <p:spPr bwMode="auto">
                <a:xfrm>
                  <a:off x="6318250" y="1219200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Oval 32"/>
                <p:cNvSpPr>
                  <a:spLocks noChangeArrowheads="1"/>
                </p:cNvSpPr>
                <p:nvPr/>
              </p:nvSpPr>
              <p:spPr bwMode="auto">
                <a:xfrm>
                  <a:off x="6318250" y="1220788"/>
                  <a:ext cx="1588" cy="1588"/>
                </a:xfrm>
                <a:prstGeom prst="ellipse">
                  <a:avLst/>
                </a:pr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33"/>
                <p:cNvSpPr/>
                <p:nvPr/>
              </p:nvSpPr>
              <p:spPr bwMode="auto">
                <a:xfrm>
                  <a:off x="6318250" y="1220788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Oval 34"/>
                <p:cNvSpPr>
                  <a:spLocks noChangeArrowheads="1"/>
                </p:cNvSpPr>
                <p:nvPr/>
              </p:nvSpPr>
              <p:spPr bwMode="auto">
                <a:xfrm>
                  <a:off x="6318250" y="1220788"/>
                  <a:ext cx="1588" cy="1588"/>
                </a:xfrm>
                <a:prstGeom prst="ellipse">
                  <a:avLst/>
                </a:pr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Freeform 35"/>
                <p:cNvSpPr/>
                <p:nvPr/>
              </p:nvSpPr>
              <p:spPr bwMode="auto">
                <a:xfrm>
                  <a:off x="6318250" y="1220788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Freeform 36"/>
                <p:cNvSpPr/>
                <p:nvPr/>
              </p:nvSpPr>
              <p:spPr bwMode="auto">
                <a:xfrm>
                  <a:off x="6318250" y="122237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Freeform 37"/>
                <p:cNvSpPr>
                  <a:spLocks noEditPoints="1"/>
                </p:cNvSpPr>
                <p:nvPr/>
              </p:nvSpPr>
              <p:spPr bwMode="auto">
                <a:xfrm>
                  <a:off x="6316662" y="1222375"/>
                  <a:ext cx="4763" cy="1158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3" y="62"/>
                    </a:cxn>
                    <a:cxn ang="0">
                      <a:pos x="0" y="126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4" h="126">
                      <a:moveTo>
                        <a:pt x="1" y="0"/>
                      </a:moveTo>
                      <a:cubicBezTo>
                        <a:pt x="2" y="20"/>
                        <a:pt x="3" y="41"/>
                        <a:pt x="3" y="62"/>
                      </a:cubicBezTo>
                      <a:cubicBezTo>
                        <a:pt x="3" y="83"/>
                        <a:pt x="2" y="104"/>
                        <a:pt x="0" y="126"/>
                      </a:cubicBezTo>
                      <a:cubicBezTo>
                        <a:pt x="4" y="83"/>
                        <a:pt x="4" y="41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 38"/>
                <p:cNvSpPr/>
                <p:nvPr/>
              </p:nvSpPr>
              <p:spPr bwMode="auto">
                <a:xfrm>
                  <a:off x="6316662" y="1211263"/>
                  <a:ext cx="3175" cy="68263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4" y="74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4" h="74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3" y="25"/>
                        <a:pt x="4" y="49"/>
                        <a:pt x="4" y="74"/>
                      </a:cubicBezTo>
                      <a:cubicBezTo>
                        <a:pt x="4" y="53"/>
                        <a:pt x="3" y="3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7"/>
                        <a:pt x="1" y="4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7352B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Freeform 40"/>
                <p:cNvSpPr/>
                <p:nvPr/>
              </p:nvSpPr>
              <p:spPr bwMode="auto">
                <a:xfrm>
                  <a:off x="6316662" y="1338263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Freeform 41"/>
                <p:cNvSpPr>
                  <a:spLocks noEditPoints="1"/>
                </p:cNvSpPr>
                <p:nvPr/>
              </p:nvSpPr>
              <p:spPr bwMode="auto">
                <a:xfrm>
                  <a:off x="5175250" y="1797050"/>
                  <a:ext cx="1001713" cy="893763"/>
                </a:xfrm>
                <a:custGeom>
                  <a:avLst/>
                  <a:gdLst/>
                  <a:ahLst/>
                  <a:cxnLst>
                    <a:cxn ang="0">
                      <a:pos x="72" y="943"/>
                    </a:cxn>
                    <a:cxn ang="0">
                      <a:pos x="0" y="970"/>
                    </a:cxn>
                    <a:cxn ang="0">
                      <a:pos x="0" y="970"/>
                    </a:cxn>
                    <a:cxn ang="0">
                      <a:pos x="72" y="943"/>
                    </a:cxn>
                    <a:cxn ang="0">
                      <a:pos x="72" y="943"/>
                    </a:cxn>
                    <a:cxn ang="0">
                      <a:pos x="1088" y="0"/>
                    </a:cxn>
                    <a:cxn ang="0">
                      <a:pos x="724" y="498"/>
                    </a:cxn>
                    <a:cxn ang="0">
                      <a:pos x="1088" y="0"/>
                    </a:cxn>
                    <a:cxn ang="0">
                      <a:pos x="1088" y="0"/>
                    </a:cxn>
                  </a:cxnLst>
                  <a:rect l="0" t="0" r="r" b="b"/>
                  <a:pathLst>
                    <a:path w="1088" h="970">
                      <a:moveTo>
                        <a:pt x="72" y="943"/>
                      </a:moveTo>
                      <a:cubicBezTo>
                        <a:pt x="48" y="953"/>
                        <a:pt x="24" y="962"/>
                        <a:pt x="0" y="970"/>
                      </a:cubicBezTo>
                      <a:cubicBezTo>
                        <a:pt x="0" y="970"/>
                        <a:pt x="0" y="970"/>
                        <a:pt x="0" y="970"/>
                      </a:cubicBezTo>
                      <a:cubicBezTo>
                        <a:pt x="24" y="962"/>
                        <a:pt x="48" y="953"/>
                        <a:pt x="72" y="943"/>
                      </a:cubicBezTo>
                      <a:cubicBezTo>
                        <a:pt x="72" y="943"/>
                        <a:pt x="72" y="943"/>
                        <a:pt x="72" y="943"/>
                      </a:cubicBezTo>
                      <a:moveTo>
                        <a:pt x="1088" y="0"/>
                      </a:moveTo>
                      <a:cubicBezTo>
                        <a:pt x="1001" y="170"/>
                        <a:pt x="879" y="341"/>
                        <a:pt x="724" y="498"/>
                      </a:cubicBezTo>
                      <a:cubicBezTo>
                        <a:pt x="879" y="341"/>
                        <a:pt x="1001" y="170"/>
                        <a:pt x="1088" y="0"/>
                      </a:cubicBezTo>
                      <a:cubicBezTo>
                        <a:pt x="1088" y="0"/>
                        <a:pt x="1088" y="0"/>
                        <a:pt x="1088" y="0"/>
                      </a:cubicBezTo>
                    </a:path>
                  </a:pathLst>
                </a:cu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Freeform 42"/>
                <p:cNvSpPr/>
                <p:nvPr/>
              </p:nvSpPr>
              <p:spPr bwMode="auto">
                <a:xfrm>
                  <a:off x="5241925" y="2493963"/>
                  <a:ext cx="317500" cy="171450"/>
                </a:xfrm>
                <a:custGeom>
                  <a:avLst/>
                  <a:gdLst/>
                  <a:ahLst/>
                  <a:cxnLst>
                    <a:cxn ang="0">
                      <a:pos x="344" y="0"/>
                    </a:cxn>
                    <a:cxn ang="0">
                      <a:pos x="0" y="186"/>
                    </a:cxn>
                    <a:cxn ang="0">
                      <a:pos x="0" y="186"/>
                    </a:cxn>
                    <a:cxn ang="0">
                      <a:pos x="344" y="0"/>
                    </a:cxn>
                  </a:cxnLst>
                  <a:rect l="0" t="0" r="r" b="b"/>
                  <a:pathLst>
                    <a:path w="344" h="186">
                      <a:moveTo>
                        <a:pt x="344" y="0"/>
                      </a:moveTo>
                      <a:cubicBezTo>
                        <a:pt x="230" y="79"/>
                        <a:pt x="114" y="141"/>
                        <a:pt x="0" y="186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114" y="141"/>
                        <a:pt x="230" y="79"/>
                        <a:pt x="344" y="0"/>
                      </a:cubicBezTo>
                    </a:path>
                  </a:pathLst>
                </a:custGeom>
                <a:solidFill>
                  <a:srgbClr val="26456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Freeform 14"/>
                <p:cNvSpPr/>
                <p:nvPr/>
              </p:nvSpPr>
              <p:spPr bwMode="auto">
                <a:xfrm>
                  <a:off x="5788023" y="1203327"/>
                  <a:ext cx="541338" cy="539750"/>
                </a:xfrm>
                <a:custGeom>
                  <a:avLst/>
                  <a:gdLst/>
                  <a:ahLst/>
                  <a:cxnLst>
                    <a:cxn ang="0">
                      <a:pos x="0" y="142"/>
                    </a:cxn>
                    <a:cxn ang="0">
                      <a:pos x="233" y="357"/>
                    </a:cxn>
                    <a:cxn ang="0">
                      <a:pos x="452" y="587"/>
                    </a:cxn>
                    <a:cxn ang="0">
                      <a:pos x="573" y="12"/>
                    </a:cxn>
                    <a:cxn ang="0">
                      <a:pos x="0" y="142"/>
                    </a:cxn>
                  </a:cxnLst>
                  <a:rect l="0" t="0" r="r" b="b"/>
                  <a:pathLst>
                    <a:path w="588" h="587">
                      <a:moveTo>
                        <a:pt x="0" y="142"/>
                      </a:moveTo>
                      <a:cubicBezTo>
                        <a:pt x="79" y="210"/>
                        <a:pt x="157" y="281"/>
                        <a:pt x="233" y="357"/>
                      </a:cubicBezTo>
                      <a:cubicBezTo>
                        <a:pt x="310" y="433"/>
                        <a:pt x="383" y="510"/>
                        <a:pt x="452" y="587"/>
                      </a:cubicBezTo>
                      <a:cubicBezTo>
                        <a:pt x="546" y="384"/>
                        <a:pt x="588" y="184"/>
                        <a:pt x="573" y="12"/>
                      </a:cubicBezTo>
                      <a:cubicBezTo>
                        <a:pt x="401" y="0"/>
                        <a:pt x="202" y="45"/>
                        <a:pt x="0" y="142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Group 460"/>
            <p:cNvGrpSpPr/>
            <p:nvPr/>
          </p:nvGrpSpPr>
          <p:grpSpPr>
            <a:xfrm flipH="1">
              <a:off x="4422941" y="1485684"/>
              <a:ext cx="2116381" cy="2306228"/>
              <a:chOff x="654280" y="1047000"/>
              <a:chExt cx="3037332" cy="3309787"/>
            </a:xfrm>
          </p:grpSpPr>
          <p:grpSp>
            <p:nvGrpSpPr>
              <p:cNvPr id="155" name="Group 461"/>
              <p:cNvGrpSpPr/>
              <p:nvPr/>
            </p:nvGrpSpPr>
            <p:grpSpPr>
              <a:xfrm>
                <a:off x="654280" y="2079826"/>
                <a:ext cx="3024555" cy="2276961"/>
                <a:chOff x="604505" y="1981058"/>
                <a:chExt cx="3153719" cy="2374200"/>
              </a:xfrm>
            </p:grpSpPr>
            <p:grpSp>
              <p:nvGrpSpPr>
                <p:cNvPr id="176" name="Group 483"/>
                <p:cNvGrpSpPr/>
                <p:nvPr/>
              </p:nvGrpSpPr>
              <p:grpSpPr>
                <a:xfrm rot="15155533" flipH="1">
                  <a:off x="773232" y="1812331"/>
                  <a:ext cx="2374200" cy="2711653"/>
                  <a:chOff x="6326188" y="1654175"/>
                  <a:chExt cx="2410644" cy="3082384"/>
                </a:xfrm>
                <a:solidFill>
                  <a:schemeClr val="bg2">
                    <a:lumMod val="75000"/>
                  </a:schemeClr>
                </a:solidFill>
              </p:grpSpPr>
              <p:sp>
                <p:nvSpPr>
                  <p:cNvPr id="258" name="Freeform 129"/>
                  <p:cNvSpPr/>
                  <p:nvPr/>
                </p:nvSpPr>
                <p:spPr bwMode="auto">
                  <a:xfrm>
                    <a:off x="8027988" y="17208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9" name="Freeform 130"/>
                  <p:cNvSpPr/>
                  <p:nvPr/>
                </p:nvSpPr>
                <p:spPr bwMode="auto">
                  <a:xfrm>
                    <a:off x="7724775" y="1841500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0" name="Freeform 131"/>
                  <p:cNvSpPr/>
                  <p:nvPr/>
                </p:nvSpPr>
                <p:spPr bwMode="auto">
                  <a:xfrm>
                    <a:off x="8218488" y="1671638"/>
                    <a:ext cx="12700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1" name="Freeform 132"/>
                  <p:cNvSpPr/>
                  <p:nvPr/>
                </p:nvSpPr>
                <p:spPr bwMode="auto">
                  <a:xfrm>
                    <a:off x="7169150" y="226377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2" name="Freeform 133"/>
                  <p:cNvSpPr/>
                  <p:nvPr/>
                </p:nvSpPr>
                <p:spPr bwMode="auto">
                  <a:xfrm>
                    <a:off x="7480300" y="1995488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3" name="Freeform 134"/>
                  <p:cNvSpPr/>
                  <p:nvPr/>
                </p:nvSpPr>
                <p:spPr bwMode="auto">
                  <a:xfrm>
                    <a:off x="8318500" y="1681163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4" name="Freeform 135"/>
                  <p:cNvSpPr/>
                  <p:nvPr/>
                </p:nvSpPr>
                <p:spPr bwMode="auto">
                  <a:xfrm>
                    <a:off x="8516938" y="16557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5" name="Freeform 136"/>
                  <p:cNvSpPr/>
                  <p:nvPr/>
                </p:nvSpPr>
                <p:spPr bwMode="auto">
                  <a:xfrm>
                    <a:off x="8434388" y="1654175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3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6" name="Freeform 137"/>
                  <p:cNvSpPr/>
                  <p:nvPr/>
                </p:nvSpPr>
                <p:spPr bwMode="auto">
                  <a:xfrm>
                    <a:off x="8432800" y="16541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7" name="Freeform 138"/>
                  <p:cNvSpPr/>
                  <p:nvPr/>
                </p:nvSpPr>
                <p:spPr bwMode="auto">
                  <a:xfrm>
                    <a:off x="6326188" y="4597400"/>
                    <a:ext cx="3175" cy="174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 h="7">
                        <a:moveTo>
                          <a:pt x="0" y="0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8" name="Freeform 139"/>
                  <p:cNvSpPr/>
                  <p:nvPr/>
                </p:nvSpPr>
                <p:spPr bwMode="auto">
                  <a:xfrm>
                    <a:off x="6789738" y="277336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9" name="Freeform 140"/>
                  <p:cNvSpPr/>
                  <p:nvPr/>
                </p:nvSpPr>
                <p:spPr bwMode="auto">
                  <a:xfrm>
                    <a:off x="6342063" y="4603750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0" name="Freeform 141"/>
                  <p:cNvSpPr/>
                  <p:nvPr/>
                </p:nvSpPr>
                <p:spPr bwMode="auto">
                  <a:xfrm>
                    <a:off x="8207375" y="1704975"/>
                    <a:ext cx="17462" cy="635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1"/>
                          <a:pt x="0" y="1"/>
                          <a:pt x="0" y="2"/>
                        </a:cubicBezTo>
                        <a:cubicBezTo>
                          <a:pt x="3" y="1"/>
                          <a:pt x="6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1" name="Freeform 142"/>
                  <p:cNvSpPr/>
                  <p:nvPr/>
                </p:nvSpPr>
                <p:spPr bwMode="auto">
                  <a:xfrm>
                    <a:off x="6788150" y="2924175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2" name="Freeform 143"/>
                  <p:cNvSpPr/>
                  <p:nvPr/>
                </p:nvSpPr>
                <p:spPr bwMode="auto">
                  <a:xfrm>
                    <a:off x="6342063" y="46021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3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6518275" y="3373438"/>
                    <a:ext cx="1587" cy="1588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4" name="Freeform 145"/>
                  <p:cNvSpPr/>
                  <p:nvPr/>
                </p:nvSpPr>
                <p:spPr bwMode="auto">
                  <a:xfrm>
                    <a:off x="6505575" y="3398838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5" name="Freeform 146"/>
                  <p:cNvSpPr/>
                  <p:nvPr/>
                </p:nvSpPr>
                <p:spPr bwMode="auto">
                  <a:xfrm>
                    <a:off x="6329363" y="4614863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6" name="Freeform 147"/>
                  <p:cNvSpPr/>
                  <p:nvPr/>
                </p:nvSpPr>
                <p:spPr bwMode="auto">
                  <a:xfrm>
                    <a:off x="6405563" y="3765550"/>
                    <a:ext cx="3175" cy="4763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0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7" name="Freeform 148"/>
                  <p:cNvSpPr/>
                  <p:nvPr/>
                </p:nvSpPr>
                <p:spPr bwMode="auto">
                  <a:xfrm>
                    <a:off x="7507288" y="197802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8" name="Freeform 149"/>
                  <p:cNvSpPr/>
                  <p:nvPr/>
                </p:nvSpPr>
                <p:spPr bwMode="auto">
                  <a:xfrm>
                    <a:off x="7335838" y="21828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9" name="Freeform 150"/>
                  <p:cNvSpPr/>
                  <p:nvPr/>
                </p:nvSpPr>
                <p:spPr bwMode="auto">
                  <a:xfrm>
                    <a:off x="7339013" y="2171700"/>
                    <a:ext cx="6350" cy="1111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4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4">
                        <a:moveTo>
                          <a:pt x="3" y="0"/>
                        </a:moveTo>
                        <a:cubicBezTo>
                          <a:pt x="2" y="1"/>
                          <a:pt x="0" y="3"/>
                          <a:pt x="0" y="4"/>
                        </a:cubicBezTo>
                        <a:cubicBezTo>
                          <a:pt x="1" y="3"/>
                          <a:pt x="2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0" name="Freeform 151"/>
                  <p:cNvSpPr/>
                  <p:nvPr/>
                </p:nvSpPr>
                <p:spPr bwMode="auto">
                  <a:xfrm>
                    <a:off x="7316788" y="22002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1" name="Freeform 152"/>
                  <p:cNvSpPr/>
                  <p:nvPr/>
                </p:nvSpPr>
                <p:spPr bwMode="auto">
                  <a:xfrm>
                    <a:off x="7526338" y="202882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2" name="Freeform 153"/>
                  <p:cNvSpPr/>
                  <p:nvPr/>
                </p:nvSpPr>
                <p:spPr bwMode="auto">
                  <a:xfrm>
                    <a:off x="7481888" y="20637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3" name="Freeform 154"/>
                  <p:cNvSpPr/>
                  <p:nvPr/>
                </p:nvSpPr>
                <p:spPr bwMode="auto">
                  <a:xfrm>
                    <a:off x="7221538" y="23018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4" name="Freeform 155"/>
                  <p:cNvSpPr/>
                  <p:nvPr/>
                </p:nvSpPr>
                <p:spPr bwMode="auto">
                  <a:xfrm>
                    <a:off x="6471470" y="1748884"/>
                    <a:ext cx="2265362" cy="2987675"/>
                  </a:xfrm>
                  <a:custGeom>
                    <a:avLst/>
                    <a:gdLst/>
                    <a:ahLst/>
                    <a:cxnLst>
                      <a:cxn ang="0">
                        <a:pos x="295" y="351"/>
                      </a:cxn>
                      <a:cxn ang="0">
                        <a:pos x="339" y="296"/>
                      </a:cxn>
                      <a:cxn ang="0">
                        <a:pos x="362" y="265"/>
                      </a:cxn>
                      <a:cxn ang="0">
                        <a:pos x="377" y="249"/>
                      </a:cxn>
                      <a:cxn ang="0">
                        <a:pos x="403" y="224"/>
                      </a:cxn>
                      <a:cxn ang="0">
                        <a:pos x="411" y="216"/>
                      </a:cxn>
                      <a:cxn ang="0">
                        <a:pos x="427" y="202"/>
                      </a:cxn>
                      <a:cxn ang="0">
                        <a:pos x="458" y="180"/>
                      </a:cxn>
                      <a:cxn ang="0">
                        <a:pos x="477" y="162"/>
                      </a:cxn>
                      <a:cxn ang="0">
                        <a:pos x="512" y="134"/>
                      </a:cxn>
                      <a:cxn ang="0">
                        <a:pos x="530" y="124"/>
                      </a:cxn>
                      <a:cxn ang="0">
                        <a:pos x="558" y="106"/>
                      </a:cxn>
                      <a:cxn ang="0">
                        <a:pos x="583" y="94"/>
                      </a:cxn>
                      <a:cxn ang="0">
                        <a:pos x="620" y="71"/>
                      </a:cxn>
                      <a:cxn ang="0">
                        <a:pos x="662" y="54"/>
                      </a:cxn>
                      <a:cxn ang="0">
                        <a:pos x="704" y="40"/>
                      </a:cxn>
                      <a:cxn ang="0">
                        <a:pos x="735" y="30"/>
                      </a:cxn>
                      <a:cxn ang="0">
                        <a:pos x="758" y="25"/>
                      </a:cxn>
                      <a:cxn ang="0">
                        <a:pos x="759" y="26"/>
                      </a:cxn>
                      <a:cxn ang="0">
                        <a:pos x="785" y="19"/>
                      </a:cxn>
                      <a:cxn ang="0">
                        <a:pos x="800" y="15"/>
                      </a:cxn>
                      <a:cxn ang="0">
                        <a:pos x="820" y="12"/>
                      </a:cxn>
                      <a:cxn ang="0">
                        <a:pos x="870" y="10"/>
                      </a:cxn>
                      <a:cxn ang="0">
                        <a:pos x="906" y="8"/>
                      </a:cxn>
                      <a:cxn ang="0">
                        <a:pos x="880" y="2"/>
                      </a:cxn>
                      <a:cxn ang="0">
                        <a:pos x="860" y="3"/>
                      </a:cxn>
                      <a:cxn ang="0">
                        <a:pos x="836" y="3"/>
                      </a:cxn>
                      <a:cxn ang="0">
                        <a:pos x="793" y="6"/>
                      </a:cxn>
                      <a:cxn ang="0">
                        <a:pos x="772" y="11"/>
                      </a:cxn>
                      <a:cxn ang="0">
                        <a:pos x="753" y="14"/>
                      </a:cxn>
                      <a:cxn ang="0">
                        <a:pos x="685" y="33"/>
                      </a:cxn>
                      <a:cxn ang="0">
                        <a:pos x="652" y="43"/>
                      </a:cxn>
                      <a:cxn ang="0">
                        <a:pos x="635" y="50"/>
                      </a:cxn>
                      <a:cxn ang="0">
                        <a:pos x="605" y="64"/>
                      </a:cxn>
                      <a:cxn ang="0">
                        <a:pos x="569" y="81"/>
                      </a:cxn>
                      <a:cxn ang="0">
                        <a:pos x="547" y="90"/>
                      </a:cxn>
                      <a:cxn ang="0">
                        <a:pos x="500" y="120"/>
                      </a:cxn>
                      <a:cxn ang="0">
                        <a:pos x="454" y="152"/>
                      </a:cxn>
                      <a:cxn ang="0">
                        <a:pos x="418" y="183"/>
                      </a:cxn>
                      <a:cxn ang="0">
                        <a:pos x="399" y="199"/>
                      </a:cxn>
                      <a:cxn ang="0">
                        <a:pos x="372" y="223"/>
                      </a:cxn>
                      <a:cxn ang="0">
                        <a:pos x="333" y="260"/>
                      </a:cxn>
                      <a:cxn ang="0">
                        <a:pos x="303" y="297"/>
                      </a:cxn>
                      <a:cxn ang="0">
                        <a:pos x="252" y="360"/>
                      </a:cxn>
                      <a:cxn ang="0">
                        <a:pos x="200" y="442"/>
                      </a:cxn>
                      <a:cxn ang="0">
                        <a:pos x="184" y="468"/>
                      </a:cxn>
                      <a:cxn ang="0">
                        <a:pos x="168" y="498"/>
                      </a:cxn>
                      <a:cxn ang="0">
                        <a:pos x="143" y="549"/>
                      </a:cxn>
                      <a:cxn ang="0">
                        <a:pos x="99" y="648"/>
                      </a:cxn>
                      <a:cxn ang="0">
                        <a:pos x="68" y="741"/>
                      </a:cxn>
                      <a:cxn ang="0">
                        <a:pos x="38" y="844"/>
                      </a:cxn>
                      <a:cxn ang="0">
                        <a:pos x="0" y="1116"/>
                      </a:cxn>
                      <a:cxn ang="0">
                        <a:pos x="9" y="1197"/>
                      </a:cxn>
                      <a:cxn ang="0">
                        <a:pos x="11" y="1180"/>
                      </a:cxn>
                      <a:cxn ang="0">
                        <a:pos x="15" y="1154"/>
                      </a:cxn>
                      <a:cxn ang="0">
                        <a:pos x="18" y="1114"/>
                      </a:cxn>
                      <a:cxn ang="0">
                        <a:pos x="40" y="988"/>
                      </a:cxn>
                      <a:cxn ang="0">
                        <a:pos x="89" y="767"/>
                      </a:cxn>
                      <a:cxn ang="0">
                        <a:pos x="117" y="681"/>
                      </a:cxn>
                      <a:cxn ang="0">
                        <a:pos x="157" y="582"/>
                      </a:cxn>
                      <a:cxn ang="0">
                        <a:pos x="164" y="564"/>
                      </a:cxn>
                      <a:cxn ang="0">
                        <a:pos x="193" y="510"/>
                      </a:cxn>
                      <a:cxn ang="0">
                        <a:pos x="216" y="471"/>
                      </a:cxn>
                    </a:cxnLst>
                    <a:rect l="0" t="0" r="r" b="b"/>
                    <a:pathLst>
                      <a:path w="913" h="1204">
                        <a:moveTo>
                          <a:pt x="243" y="429"/>
                        </a:moveTo>
                        <a:cubicBezTo>
                          <a:pt x="254" y="411"/>
                          <a:pt x="268" y="388"/>
                          <a:pt x="280" y="372"/>
                        </a:cubicBezTo>
                        <a:cubicBezTo>
                          <a:pt x="282" y="368"/>
                          <a:pt x="286" y="362"/>
                          <a:pt x="289" y="357"/>
                        </a:cubicBezTo>
                        <a:cubicBezTo>
                          <a:pt x="291" y="358"/>
                          <a:pt x="291" y="358"/>
                          <a:pt x="291" y="358"/>
                        </a:cubicBezTo>
                        <a:cubicBezTo>
                          <a:pt x="294" y="353"/>
                          <a:pt x="294" y="353"/>
                          <a:pt x="294" y="353"/>
                        </a:cubicBezTo>
                        <a:cubicBezTo>
                          <a:pt x="296" y="351"/>
                          <a:pt x="292" y="356"/>
                          <a:pt x="295" y="354"/>
                        </a:cubicBezTo>
                        <a:cubicBezTo>
                          <a:pt x="295" y="351"/>
                          <a:pt x="295" y="351"/>
                          <a:pt x="295" y="351"/>
                        </a:cubicBezTo>
                        <a:cubicBezTo>
                          <a:pt x="296" y="351"/>
                          <a:pt x="304" y="341"/>
                          <a:pt x="299" y="349"/>
                        </a:cubicBezTo>
                        <a:cubicBezTo>
                          <a:pt x="304" y="343"/>
                          <a:pt x="308" y="338"/>
                          <a:pt x="313" y="332"/>
                        </a:cubicBezTo>
                        <a:cubicBezTo>
                          <a:pt x="316" y="329"/>
                          <a:pt x="313" y="329"/>
                          <a:pt x="317" y="325"/>
                        </a:cubicBezTo>
                        <a:cubicBezTo>
                          <a:pt x="318" y="325"/>
                          <a:pt x="316" y="327"/>
                          <a:pt x="317" y="327"/>
                        </a:cubicBezTo>
                        <a:cubicBezTo>
                          <a:pt x="328" y="316"/>
                          <a:pt x="325" y="311"/>
                          <a:pt x="335" y="300"/>
                        </a:cubicBezTo>
                        <a:cubicBezTo>
                          <a:pt x="334" y="301"/>
                          <a:pt x="334" y="301"/>
                          <a:pt x="334" y="301"/>
                        </a:cubicBezTo>
                        <a:cubicBezTo>
                          <a:pt x="336" y="299"/>
                          <a:pt x="339" y="296"/>
                          <a:pt x="339" y="296"/>
                        </a:cubicBezTo>
                        <a:cubicBezTo>
                          <a:pt x="336" y="296"/>
                          <a:pt x="338" y="298"/>
                          <a:pt x="334" y="301"/>
                        </a:cubicBezTo>
                        <a:cubicBezTo>
                          <a:pt x="333" y="299"/>
                          <a:pt x="337" y="296"/>
                          <a:pt x="336" y="295"/>
                        </a:cubicBezTo>
                        <a:cubicBezTo>
                          <a:pt x="338" y="293"/>
                          <a:pt x="339" y="291"/>
                          <a:pt x="341" y="289"/>
                        </a:cubicBezTo>
                        <a:cubicBezTo>
                          <a:pt x="345" y="286"/>
                          <a:pt x="349" y="280"/>
                          <a:pt x="353" y="278"/>
                        </a:cubicBezTo>
                        <a:cubicBezTo>
                          <a:pt x="354" y="276"/>
                          <a:pt x="355" y="273"/>
                          <a:pt x="358" y="269"/>
                        </a:cubicBezTo>
                        <a:cubicBezTo>
                          <a:pt x="362" y="267"/>
                          <a:pt x="359" y="270"/>
                          <a:pt x="363" y="267"/>
                        </a:cubicBezTo>
                        <a:cubicBezTo>
                          <a:pt x="362" y="265"/>
                          <a:pt x="362" y="265"/>
                          <a:pt x="362" y="265"/>
                        </a:cubicBezTo>
                        <a:cubicBezTo>
                          <a:pt x="365" y="262"/>
                          <a:pt x="365" y="263"/>
                          <a:pt x="365" y="264"/>
                        </a:cubicBezTo>
                        <a:cubicBezTo>
                          <a:pt x="369" y="260"/>
                          <a:pt x="367" y="260"/>
                          <a:pt x="371" y="256"/>
                        </a:cubicBezTo>
                        <a:cubicBezTo>
                          <a:pt x="370" y="259"/>
                          <a:pt x="370" y="259"/>
                          <a:pt x="370" y="259"/>
                        </a:cubicBezTo>
                        <a:cubicBezTo>
                          <a:pt x="373" y="256"/>
                          <a:pt x="374" y="255"/>
                          <a:pt x="378" y="251"/>
                        </a:cubicBezTo>
                        <a:cubicBezTo>
                          <a:pt x="378" y="251"/>
                          <a:pt x="377" y="253"/>
                          <a:pt x="375" y="254"/>
                        </a:cubicBezTo>
                        <a:cubicBezTo>
                          <a:pt x="379" y="253"/>
                          <a:pt x="379" y="250"/>
                          <a:pt x="380" y="248"/>
                        </a:cubicBezTo>
                        <a:cubicBezTo>
                          <a:pt x="379" y="249"/>
                          <a:pt x="376" y="251"/>
                          <a:pt x="377" y="249"/>
                        </a:cubicBezTo>
                        <a:cubicBezTo>
                          <a:pt x="379" y="247"/>
                          <a:pt x="381" y="244"/>
                          <a:pt x="383" y="243"/>
                        </a:cubicBezTo>
                        <a:cubicBezTo>
                          <a:pt x="381" y="246"/>
                          <a:pt x="381" y="246"/>
                          <a:pt x="381" y="246"/>
                        </a:cubicBezTo>
                        <a:cubicBezTo>
                          <a:pt x="385" y="241"/>
                          <a:pt x="383" y="243"/>
                          <a:pt x="388" y="238"/>
                        </a:cubicBezTo>
                        <a:cubicBezTo>
                          <a:pt x="388" y="239"/>
                          <a:pt x="388" y="239"/>
                          <a:pt x="388" y="239"/>
                        </a:cubicBezTo>
                        <a:cubicBezTo>
                          <a:pt x="390" y="235"/>
                          <a:pt x="395" y="232"/>
                          <a:pt x="400" y="227"/>
                        </a:cubicBezTo>
                        <a:cubicBezTo>
                          <a:pt x="399" y="228"/>
                          <a:pt x="399" y="228"/>
                          <a:pt x="399" y="228"/>
                        </a:cubicBezTo>
                        <a:cubicBezTo>
                          <a:pt x="401" y="226"/>
                          <a:pt x="402" y="225"/>
                          <a:pt x="403" y="224"/>
                        </a:cubicBezTo>
                        <a:cubicBezTo>
                          <a:pt x="399" y="226"/>
                          <a:pt x="400" y="225"/>
                          <a:pt x="399" y="224"/>
                        </a:cubicBezTo>
                        <a:cubicBezTo>
                          <a:pt x="404" y="222"/>
                          <a:pt x="403" y="218"/>
                          <a:pt x="410" y="213"/>
                        </a:cubicBezTo>
                        <a:cubicBezTo>
                          <a:pt x="410" y="214"/>
                          <a:pt x="409" y="216"/>
                          <a:pt x="407" y="217"/>
                        </a:cubicBezTo>
                        <a:cubicBezTo>
                          <a:pt x="406" y="220"/>
                          <a:pt x="407" y="221"/>
                          <a:pt x="404" y="225"/>
                        </a:cubicBezTo>
                        <a:cubicBezTo>
                          <a:pt x="406" y="223"/>
                          <a:pt x="408" y="220"/>
                          <a:pt x="408" y="221"/>
                        </a:cubicBezTo>
                        <a:cubicBezTo>
                          <a:pt x="408" y="219"/>
                          <a:pt x="408" y="219"/>
                          <a:pt x="408" y="219"/>
                        </a:cubicBezTo>
                        <a:cubicBezTo>
                          <a:pt x="409" y="218"/>
                          <a:pt x="410" y="217"/>
                          <a:pt x="411" y="216"/>
                        </a:cubicBezTo>
                        <a:cubicBezTo>
                          <a:pt x="411" y="215"/>
                          <a:pt x="408" y="217"/>
                          <a:pt x="410" y="214"/>
                        </a:cubicBezTo>
                        <a:cubicBezTo>
                          <a:pt x="414" y="210"/>
                          <a:pt x="413" y="213"/>
                          <a:pt x="413" y="212"/>
                        </a:cubicBezTo>
                        <a:cubicBezTo>
                          <a:pt x="418" y="208"/>
                          <a:pt x="414" y="209"/>
                          <a:pt x="419" y="205"/>
                        </a:cubicBezTo>
                        <a:cubicBezTo>
                          <a:pt x="419" y="206"/>
                          <a:pt x="418" y="207"/>
                          <a:pt x="418" y="207"/>
                        </a:cubicBezTo>
                        <a:cubicBezTo>
                          <a:pt x="422" y="205"/>
                          <a:pt x="426" y="200"/>
                          <a:pt x="428" y="200"/>
                        </a:cubicBezTo>
                        <a:cubicBezTo>
                          <a:pt x="428" y="201"/>
                          <a:pt x="428" y="201"/>
                          <a:pt x="427" y="202"/>
                        </a:cubicBezTo>
                        <a:cubicBezTo>
                          <a:pt x="427" y="202"/>
                          <a:pt x="427" y="202"/>
                          <a:pt x="427" y="202"/>
                        </a:cubicBezTo>
                        <a:cubicBezTo>
                          <a:pt x="424" y="207"/>
                          <a:pt x="430" y="199"/>
                          <a:pt x="430" y="201"/>
                        </a:cubicBezTo>
                        <a:cubicBezTo>
                          <a:pt x="429" y="201"/>
                          <a:pt x="434" y="197"/>
                          <a:pt x="436" y="195"/>
                        </a:cubicBezTo>
                        <a:cubicBezTo>
                          <a:pt x="435" y="195"/>
                          <a:pt x="435" y="195"/>
                          <a:pt x="435" y="195"/>
                        </a:cubicBezTo>
                        <a:cubicBezTo>
                          <a:pt x="440" y="186"/>
                          <a:pt x="436" y="197"/>
                          <a:pt x="443" y="190"/>
                        </a:cubicBezTo>
                        <a:cubicBezTo>
                          <a:pt x="447" y="186"/>
                          <a:pt x="441" y="192"/>
                          <a:pt x="443" y="189"/>
                        </a:cubicBezTo>
                        <a:cubicBezTo>
                          <a:pt x="446" y="186"/>
                          <a:pt x="448" y="186"/>
                          <a:pt x="452" y="182"/>
                        </a:cubicBezTo>
                        <a:cubicBezTo>
                          <a:pt x="454" y="181"/>
                          <a:pt x="457" y="180"/>
                          <a:pt x="458" y="180"/>
                        </a:cubicBezTo>
                        <a:cubicBezTo>
                          <a:pt x="461" y="178"/>
                          <a:pt x="467" y="174"/>
                          <a:pt x="468" y="172"/>
                        </a:cubicBezTo>
                        <a:cubicBezTo>
                          <a:pt x="462" y="175"/>
                          <a:pt x="464" y="177"/>
                          <a:pt x="457" y="180"/>
                        </a:cubicBezTo>
                        <a:cubicBezTo>
                          <a:pt x="458" y="178"/>
                          <a:pt x="458" y="178"/>
                          <a:pt x="458" y="178"/>
                        </a:cubicBezTo>
                        <a:cubicBezTo>
                          <a:pt x="462" y="174"/>
                          <a:pt x="467" y="170"/>
                          <a:pt x="470" y="168"/>
                        </a:cubicBezTo>
                        <a:cubicBezTo>
                          <a:pt x="469" y="168"/>
                          <a:pt x="469" y="168"/>
                          <a:pt x="469" y="168"/>
                        </a:cubicBezTo>
                        <a:cubicBezTo>
                          <a:pt x="474" y="163"/>
                          <a:pt x="475" y="161"/>
                          <a:pt x="481" y="157"/>
                        </a:cubicBezTo>
                        <a:cubicBezTo>
                          <a:pt x="482" y="157"/>
                          <a:pt x="479" y="160"/>
                          <a:pt x="477" y="162"/>
                        </a:cubicBezTo>
                        <a:cubicBezTo>
                          <a:pt x="481" y="160"/>
                          <a:pt x="480" y="159"/>
                          <a:pt x="486" y="155"/>
                        </a:cubicBezTo>
                        <a:cubicBezTo>
                          <a:pt x="487" y="156"/>
                          <a:pt x="482" y="158"/>
                          <a:pt x="482" y="159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2"/>
                          <a:pt x="493" y="151"/>
                          <a:pt x="497" y="148"/>
                        </a:cubicBezTo>
                        <a:cubicBezTo>
                          <a:pt x="506" y="141"/>
                          <a:pt x="506" y="139"/>
                          <a:pt x="510" y="134"/>
                        </a:cubicBezTo>
                        <a:cubicBezTo>
                          <a:pt x="512" y="133"/>
                          <a:pt x="513" y="134"/>
                          <a:pt x="512" y="134"/>
                        </a:cubicBezTo>
                        <a:cubicBezTo>
                          <a:pt x="510" y="135"/>
                          <a:pt x="510" y="135"/>
                          <a:pt x="510" y="136"/>
                        </a:cubicBezTo>
                        <a:cubicBezTo>
                          <a:pt x="513" y="134"/>
                          <a:pt x="518" y="133"/>
                          <a:pt x="516" y="135"/>
                        </a:cubicBezTo>
                        <a:cubicBezTo>
                          <a:pt x="521" y="131"/>
                          <a:pt x="514" y="135"/>
                          <a:pt x="517" y="133"/>
                        </a:cubicBezTo>
                        <a:cubicBezTo>
                          <a:pt x="524" y="128"/>
                          <a:pt x="524" y="128"/>
                          <a:pt x="524" y="128"/>
                        </a:cubicBezTo>
                        <a:cubicBezTo>
                          <a:pt x="522" y="128"/>
                          <a:pt x="520" y="130"/>
                          <a:pt x="523" y="127"/>
                        </a:cubicBezTo>
                        <a:cubicBezTo>
                          <a:pt x="526" y="125"/>
                          <a:pt x="527" y="124"/>
                          <a:pt x="531" y="121"/>
                        </a:cubicBezTo>
                        <a:cubicBezTo>
                          <a:pt x="531" y="122"/>
                          <a:pt x="533" y="122"/>
                          <a:pt x="530" y="124"/>
                        </a:cubicBezTo>
                        <a:cubicBezTo>
                          <a:pt x="533" y="123"/>
                          <a:pt x="536" y="121"/>
                          <a:pt x="536" y="119"/>
                        </a:cubicBezTo>
                        <a:cubicBezTo>
                          <a:pt x="531" y="121"/>
                          <a:pt x="543" y="114"/>
                          <a:pt x="539" y="115"/>
                        </a:cubicBezTo>
                        <a:cubicBezTo>
                          <a:pt x="544" y="113"/>
                          <a:pt x="544" y="113"/>
                          <a:pt x="544" y="113"/>
                        </a:cubicBezTo>
                        <a:cubicBezTo>
                          <a:pt x="543" y="114"/>
                          <a:pt x="543" y="114"/>
                          <a:pt x="541" y="115"/>
                        </a:cubicBezTo>
                        <a:cubicBezTo>
                          <a:pt x="543" y="115"/>
                          <a:pt x="545" y="112"/>
                          <a:pt x="546" y="111"/>
                        </a:cubicBezTo>
                        <a:cubicBezTo>
                          <a:pt x="548" y="111"/>
                          <a:pt x="552" y="108"/>
                          <a:pt x="553" y="109"/>
                        </a:cubicBezTo>
                        <a:cubicBezTo>
                          <a:pt x="554" y="108"/>
                          <a:pt x="557" y="106"/>
                          <a:pt x="558" y="106"/>
                        </a:cubicBezTo>
                        <a:cubicBezTo>
                          <a:pt x="560" y="105"/>
                          <a:pt x="558" y="105"/>
                          <a:pt x="559" y="104"/>
                        </a:cubicBezTo>
                        <a:cubicBezTo>
                          <a:pt x="566" y="100"/>
                          <a:pt x="566" y="100"/>
                          <a:pt x="566" y="100"/>
                        </a:cubicBezTo>
                        <a:cubicBezTo>
                          <a:pt x="567" y="101"/>
                          <a:pt x="568" y="102"/>
                          <a:pt x="567" y="103"/>
                        </a:cubicBezTo>
                        <a:cubicBezTo>
                          <a:pt x="570" y="101"/>
                          <a:pt x="567" y="101"/>
                          <a:pt x="571" y="98"/>
                        </a:cubicBezTo>
                        <a:cubicBezTo>
                          <a:pt x="570" y="101"/>
                          <a:pt x="577" y="96"/>
                          <a:pt x="575" y="100"/>
                        </a:cubicBezTo>
                        <a:cubicBezTo>
                          <a:pt x="577" y="99"/>
                          <a:pt x="584" y="96"/>
                          <a:pt x="588" y="93"/>
                        </a:cubicBezTo>
                        <a:cubicBezTo>
                          <a:pt x="589" y="91"/>
                          <a:pt x="583" y="95"/>
                          <a:pt x="583" y="94"/>
                        </a:cubicBezTo>
                        <a:cubicBezTo>
                          <a:pt x="593" y="88"/>
                          <a:pt x="592" y="85"/>
                          <a:pt x="601" y="81"/>
                        </a:cubicBezTo>
                        <a:cubicBezTo>
                          <a:pt x="598" y="82"/>
                          <a:pt x="598" y="82"/>
                          <a:pt x="598" y="82"/>
                        </a:cubicBezTo>
                        <a:cubicBezTo>
                          <a:pt x="603" y="79"/>
                          <a:pt x="602" y="80"/>
                          <a:pt x="605" y="77"/>
                        </a:cubicBezTo>
                        <a:cubicBezTo>
                          <a:pt x="604" y="79"/>
                          <a:pt x="612" y="78"/>
                          <a:pt x="620" y="74"/>
                        </a:cubicBezTo>
                        <a:cubicBezTo>
                          <a:pt x="620" y="73"/>
                          <a:pt x="615" y="75"/>
                          <a:pt x="616" y="73"/>
                        </a:cubicBezTo>
                        <a:cubicBezTo>
                          <a:pt x="621" y="70"/>
                          <a:pt x="621" y="70"/>
                          <a:pt x="621" y="70"/>
                        </a:cubicBezTo>
                        <a:cubicBezTo>
                          <a:pt x="622" y="70"/>
                          <a:pt x="621" y="71"/>
                          <a:pt x="620" y="71"/>
                        </a:cubicBezTo>
                        <a:cubicBezTo>
                          <a:pt x="625" y="69"/>
                          <a:pt x="630" y="69"/>
                          <a:pt x="631" y="67"/>
                        </a:cubicBezTo>
                        <a:cubicBezTo>
                          <a:pt x="637" y="67"/>
                          <a:pt x="637" y="67"/>
                          <a:pt x="637" y="67"/>
                        </a:cubicBezTo>
                        <a:cubicBezTo>
                          <a:pt x="634" y="67"/>
                          <a:pt x="634" y="67"/>
                          <a:pt x="634" y="67"/>
                        </a:cubicBezTo>
                        <a:cubicBezTo>
                          <a:pt x="635" y="66"/>
                          <a:pt x="640" y="63"/>
                          <a:pt x="641" y="62"/>
                        </a:cubicBezTo>
                        <a:cubicBezTo>
                          <a:pt x="646" y="59"/>
                          <a:pt x="649" y="59"/>
                          <a:pt x="652" y="59"/>
                        </a:cubicBezTo>
                        <a:cubicBezTo>
                          <a:pt x="651" y="58"/>
                          <a:pt x="648" y="58"/>
                          <a:pt x="652" y="56"/>
                        </a:cubicBezTo>
                        <a:cubicBezTo>
                          <a:pt x="653" y="58"/>
                          <a:pt x="662" y="53"/>
                          <a:pt x="662" y="54"/>
                        </a:cubicBezTo>
                        <a:cubicBezTo>
                          <a:pt x="664" y="54"/>
                          <a:pt x="668" y="53"/>
                          <a:pt x="667" y="52"/>
                        </a:cubicBezTo>
                        <a:cubicBezTo>
                          <a:pt x="668" y="54"/>
                          <a:pt x="668" y="54"/>
                          <a:pt x="668" y="54"/>
                        </a:cubicBezTo>
                        <a:cubicBezTo>
                          <a:pt x="667" y="52"/>
                          <a:pt x="674" y="49"/>
                          <a:pt x="679" y="47"/>
                        </a:cubicBezTo>
                        <a:cubicBezTo>
                          <a:pt x="679" y="50"/>
                          <a:pt x="684" y="45"/>
                          <a:pt x="688" y="46"/>
                        </a:cubicBezTo>
                        <a:cubicBezTo>
                          <a:pt x="688" y="44"/>
                          <a:pt x="696" y="43"/>
                          <a:pt x="697" y="41"/>
                        </a:cubicBezTo>
                        <a:cubicBezTo>
                          <a:pt x="701" y="39"/>
                          <a:pt x="701" y="41"/>
                          <a:pt x="702" y="41"/>
                        </a:cubicBezTo>
                        <a:cubicBezTo>
                          <a:pt x="704" y="40"/>
                          <a:pt x="704" y="40"/>
                          <a:pt x="704" y="40"/>
                        </a:cubicBezTo>
                        <a:cubicBezTo>
                          <a:pt x="706" y="40"/>
                          <a:pt x="713" y="38"/>
                          <a:pt x="718" y="37"/>
                        </a:cubicBezTo>
                        <a:cubicBezTo>
                          <a:pt x="722" y="35"/>
                          <a:pt x="722" y="35"/>
                          <a:pt x="722" y="35"/>
                        </a:cubicBezTo>
                        <a:cubicBezTo>
                          <a:pt x="723" y="35"/>
                          <a:pt x="723" y="35"/>
                          <a:pt x="723" y="35"/>
                        </a:cubicBezTo>
                        <a:cubicBezTo>
                          <a:pt x="724" y="34"/>
                          <a:pt x="727" y="33"/>
                          <a:pt x="725" y="33"/>
                        </a:cubicBezTo>
                        <a:cubicBezTo>
                          <a:pt x="727" y="33"/>
                          <a:pt x="727" y="33"/>
                          <a:pt x="727" y="33"/>
                        </a:cubicBezTo>
                        <a:cubicBezTo>
                          <a:pt x="727" y="31"/>
                          <a:pt x="730" y="31"/>
                          <a:pt x="735" y="29"/>
                        </a:cubicBezTo>
                        <a:cubicBezTo>
                          <a:pt x="736" y="29"/>
                          <a:pt x="736" y="30"/>
                          <a:pt x="735" y="30"/>
                        </a:cubicBezTo>
                        <a:cubicBezTo>
                          <a:pt x="737" y="30"/>
                          <a:pt x="736" y="31"/>
                          <a:pt x="738" y="31"/>
                        </a:cubicBezTo>
                        <a:cubicBezTo>
                          <a:pt x="736" y="31"/>
                          <a:pt x="745" y="26"/>
                          <a:pt x="739" y="27"/>
                        </a:cubicBezTo>
                        <a:cubicBezTo>
                          <a:pt x="738" y="26"/>
                          <a:pt x="741" y="25"/>
                          <a:pt x="744" y="24"/>
                        </a:cubicBezTo>
                        <a:cubicBezTo>
                          <a:pt x="745" y="26"/>
                          <a:pt x="745" y="26"/>
                          <a:pt x="745" y="26"/>
                        </a:cubicBezTo>
                        <a:cubicBezTo>
                          <a:pt x="748" y="23"/>
                          <a:pt x="748" y="23"/>
                          <a:pt x="748" y="23"/>
                        </a:cubicBezTo>
                        <a:cubicBezTo>
                          <a:pt x="751" y="22"/>
                          <a:pt x="753" y="23"/>
                          <a:pt x="756" y="22"/>
                        </a:cubicBezTo>
                        <a:cubicBezTo>
                          <a:pt x="753" y="23"/>
                          <a:pt x="750" y="27"/>
                          <a:pt x="758" y="25"/>
                        </a:cubicBezTo>
                        <a:cubicBezTo>
                          <a:pt x="754" y="26"/>
                          <a:pt x="752" y="28"/>
                          <a:pt x="750" y="28"/>
                        </a:cubicBezTo>
                        <a:cubicBezTo>
                          <a:pt x="752" y="28"/>
                          <a:pt x="752" y="28"/>
                          <a:pt x="750" y="29"/>
                        </a:cubicBezTo>
                        <a:cubicBezTo>
                          <a:pt x="756" y="27"/>
                          <a:pt x="752" y="28"/>
                          <a:pt x="758" y="26"/>
                        </a:cubicBezTo>
                        <a:cubicBezTo>
                          <a:pt x="758" y="28"/>
                          <a:pt x="759" y="28"/>
                          <a:pt x="764" y="27"/>
                        </a:cubicBezTo>
                        <a:cubicBezTo>
                          <a:pt x="760" y="27"/>
                          <a:pt x="760" y="27"/>
                          <a:pt x="760" y="27"/>
                        </a:cubicBezTo>
                        <a:cubicBezTo>
                          <a:pt x="761" y="27"/>
                          <a:pt x="761" y="27"/>
                          <a:pt x="761" y="26"/>
                        </a:cubicBezTo>
                        <a:cubicBezTo>
                          <a:pt x="760" y="27"/>
                          <a:pt x="759" y="26"/>
                          <a:pt x="759" y="26"/>
                        </a:cubicBezTo>
                        <a:cubicBezTo>
                          <a:pt x="760" y="26"/>
                          <a:pt x="765" y="23"/>
                          <a:pt x="766" y="23"/>
                        </a:cubicBezTo>
                        <a:cubicBezTo>
                          <a:pt x="760" y="22"/>
                          <a:pt x="776" y="19"/>
                          <a:pt x="772" y="19"/>
                        </a:cubicBezTo>
                        <a:cubicBezTo>
                          <a:pt x="773" y="18"/>
                          <a:pt x="777" y="17"/>
                          <a:pt x="777" y="18"/>
                        </a:cubicBezTo>
                        <a:cubicBezTo>
                          <a:pt x="772" y="20"/>
                          <a:pt x="781" y="19"/>
                          <a:pt x="781" y="20"/>
                        </a:cubicBezTo>
                        <a:cubicBezTo>
                          <a:pt x="782" y="19"/>
                          <a:pt x="777" y="20"/>
                          <a:pt x="779" y="19"/>
                        </a:cubicBezTo>
                        <a:cubicBezTo>
                          <a:pt x="782" y="18"/>
                          <a:pt x="784" y="19"/>
                          <a:pt x="786" y="19"/>
                        </a:cubicBezTo>
                        <a:cubicBezTo>
                          <a:pt x="785" y="19"/>
                          <a:pt x="785" y="19"/>
                          <a:pt x="785" y="19"/>
                        </a:cubicBezTo>
                        <a:cubicBezTo>
                          <a:pt x="789" y="19"/>
                          <a:pt x="789" y="19"/>
                          <a:pt x="789" y="19"/>
                        </a:cubicBezTo>
                        <a:cubicBezTo>
                          <a:pt x="790" y="18"/>
                          <a:pt x="785" y="19"/>
                          <a:pt x="789" y="17"/>
                        </a:cubicBezTo>
                        <a:cubicBezTo>
                          <a:pt x="790" y="18"/>
                          <a:pt x="794" y="16"/>
                          <a:pt x="794" y="17"/>
                        </a:cubicBezTo>
                        <a:cubicBezTo>
                          <a:pt x="792" y="18"/>
                          <a:pt x="794" y="19"/>
                          <a:pt x="790" y="20"/>
                        </a:cubicBezTo>
                        <a:cubicBezTo>
                          <a:pt x="793" y="20"/>
                          <a:pt x="802" y="18"/>
                          <a:pt x="798" y="17"/>
                        </a:cubicBezTo>
                        <a:cubicBezTo>
                          <a:pt x="802" y="17"/>
                          <a:pt x="802" y="17"/>
                          <a:pt x="802" y="17"/>
                        </a:cubicBezTo>
                        <a:cubicBezTo>
                          <a:pt x="800" y="16"/>
                          <a:pt x="793" y="16"/>
                          <a:pt x="800" y="15"/>
                        </a:cubicBezTo>
                        <a:cubicBezTo>
                          <a:pt x="800" y="15"/>
                          <a:pt x="800" y="15"/>
                          <a:pt x="800" y="15"/>
                        </a:cubicBezTo>
                        <a:cubicBezTo>
                          <a:pt x="805" y="13"/>
                          <a:pt x="805" y="13"/>
                          <a:pt x="805" y="13"/>
                        </a:cubicBezTo>
                        <a:cubicBezTo>
                          <a:pt x="807" y="14"/>
                          <a:pt x="807" y="14"/>
                          <a:pt x="807" y="14"/>
                        </a:cubicBezTo>
                        <a:cubicBezTo>
                          <a:pt x="807" y="13"/>
                          <a:pt x="808" y="13"/>
                          <a:pt x="810" y="13"/>
                        </a:cubicBezTo>
                        <a:cubicBezTo>
                          <a:pt x="810" y="13"/>
                          <a:pt x="812" y="13"/>
                          <a:pt x="812" y="14"/>
                        </a:cubicBezTo>
                        <a:cubicBezTo>
                          <a:pt x="817" y="13"/>
                          <a:pt x="817" y="12"/>
                          <a:pt x="817" y="12"/>
                        </a:cubicBezTo>
                        <a:cubicBezTo>
                          <a:pt x="820" y="11"/>
                          <a:pt x="821" y="11"/>
                          <a:pt x="820" y="12"/>
                        </a:cubicBezTo>
                        <a:cubicBezTo>
                          <a:pt x="824" y="12"/>
                          <a:pt x="831" y="11"/>
                          <a:pt x="834" y="11"/>
                        </a:cubicBezTo>
                        <a:cubicBezTo>
                          <a:pt x="839" y="10"/>
                          <a:pt x="833" y="11"/>
                          <a:pt x="836" y="10"/>
                        </a:cubicBezTo>
                        <a:cubicBezTo>
                          <a:pt x="841" y="12"/>
                          <a:pt x="854" y="9"/>
                          <a:pt x="863" y="8"/>
                        </a:cubicBezTo>
                        <a:cubicBezTo>
                          <a:pt x="860" y="6"/>
                          <a:pt x="865" y="7"/>
                          <a:pt x="867" y="5"/>
                        </a:cubicBezTo>
                        <a:cubicBezTo>
                          <a:pt x="865" y="6"/>
                          <a:pt x="875" y="7"/>
                          <a:pt x="868" y="8"/>
                        </a:cubicBezTo>
                        <a:cubicBezTo>
                          <a:pt x="872" y="7"/>
                          <a:pt x="872" y="7"/>
                          <a:pt x="872" y="7"/>
                        </a:cubicBezTo>
                        <a:cubicBezTo>
                          <a:pt x="876" y="8"/>
                          <a:pt x="865" y="9"/>
                          <a:pt x="870" y="10"/>
                        </a:cubicBezTo>
                        <a:cubicBezTo>
                          <a:pt x="875" y="9"/>
                          <a:pt x="878" y="7"/>
                          <a:pt x="884" y="7"/>
                        </a:cubicBezTo>
                        <a:cubicBezTo>
                          <a:pt x="882" y="9"/>
                          <a:pt x="889" y="7"/>
                          <a:pt x="888" y="9"/>
                        </a:cubicBezTo>
                        <a:cubicBezTo>
                          <a:pt x="887" y="9"/>
                          <a:pt x="885" y="9"/>
                          <a:pt x="883" y="9"/>
                        </a:cubicBezTo>
                        <a:cubicBezTo>
                          <a:pt x="884" y="9"/>
                          <a:pt x="884" y="9"/>
                          <a:pt x="884" y="9"/>
                        </a:cubicBezTo>
                        <a:cubicBezTo>
                          <a:pt x="896" y="9"/>
                          <a:pt x="887" y="7"/>
                          <a:pt x="894" y="6"/>
                        </a:cubicBezTo>
                        <a:cubicBezTo>
                          <a:pt x="901" y="6"/>
                          <a:pt x="899" y="7"/>
                          <a:pt x="900" y="8"/>
                        </a:cubicBezTo>
                        <a:cubicBezTo>
                          <a:pt x="901" y="8"/>
                          <a:pt x="904" y="8"/>
                          <a:pt x="906" y="8"/>
                        </a:cubicBezTo>
                        <a:cubicBezTo>
                          <a:pt x="902" y="9"/>
                          <a:pt x="898" y="7"/>
                          <a:pt x="900" y="6"/>
                        </a:cubicBezTo>
                        <a:cubicBezTo>
                          <a:pt x="903" y="7"/>
                          <a:pt x="911" y="6"/>
                          <a:pt x="913" y="5"/>
                        </a:cubicBezTo>
                        <a:cubicBezTo>
                          <a:pt x="902" y="3"/>
                          <a:pt x="906" y="5"/>
                          <a:pt x="896" y="3"/>
                        </a:cubicBezTo>
                        <a:cubicBezTo>
                          <a:pt x="895" y="4"/>
                          <a:pt x="895" y="5"/>
                          <a:pt x="889" y="5"/>
                        </a:cubicBezTo>
                        <a:cubicBezTo>
                          <a:pt x="893" y="4"/>
                          <a:pt x="889" y="4"/>
                          <a:pt x="888" y="4"/>
                        </a:cubicBezTo>
                        <a:cubicBezTo>
                          <a:pt x="889" y="5"/>
                          <a:pt x="884" y="4"/>
                          <a:pt x="882" y="5"/>
                        </a:cubicBezTo>
                        <a:cubicBezTo>
                          <a:pt x="880" y="4"/>
                          <a:pt x="885" y="2"/>
                          <a:pt x="880" y="2"/>
                        </a:cubicBezTo>
                        <a:cubicBezTo>
                          <a:pt x="879" y="5"/>
                          <a:pt x="879" y="5"/>
                          <a:pt x="879" y="5"/>
                        </a:cubicBezTo>
                        <a:cubicBezTo>
                          <a:pt x="876" y="4"/>
                          <a:pt x="879" y="3"/>
                          <a:pt x="875" y="4"/>
                        </a:cubicBezTo>
                        <a:cubicBezTo>
                          <a:pt x="877" y="2"/>
                          <a:pt x="874" y="2"/>
                          <a:pt x="880" y="1"/>
                        </a:cubicBezTo>
                        <a:cubicBezTo>
                          <a:pt x="872" y="0"/>
                          <a:pt x="868" y="3"/>
                          <a:pt x="862" y="4"/>
                        </a:cubicBezTo>
                        <a:cubicBezTo>
                          <a:pt x="863" y="4"/>
                          <a:pt x="863" y="4"/>
                          <a:pt x="864" y="4"/>
                        </a:cubicBezTo>
                        <a:cubicBezTo>
                          <a:pt x="862" y="4"/>
                          <a:pt x="860" y="4"/>
                          <a:pt x="858" y="5"/>
                        </a:cubicBezTo>
                        <a:cubicBezTo>
                          <a:pt x="854" y="4"/>
                          <a:pt x="861" y="3"/>
                          <a:pt x="860" y="3"/>
                        </a:cubicBezTo>
                        <a:cubicBezTo>
                          <a:pt x="854" y="3"/>
                          <a:pt x="854" y="3"/>
                          <a:pt x="854" y="3"/>
                        </a:cubicBezTo>
                        <a:cubicBezTo>
                          <a:pt x="853" y="3"/>
                          <a:pt x="853" y="3"/>
                          <a:pt x="853" y="3"/>
                        </a:cubicBezTo>
                        <a:cubicBezTo>
                          <a:pt x="852" y="4"/>
                          <a:pt x="850" y="4"/>
                          <a:pt x="850" y="4"/>
                        </a:cubicBezTo>
                        <a:cubicBezTo>
                          <a:pt x="851" y="3"/>
                          <a:pt x="852" y="2"/>
                          <a:pt x="853" y="1"/>
                        </a:cubicBezTo>
                        <a:cubicBezTo>
                          <a:pt x="847" y="3"/>
                          <a:pt x="847" y="3"/>
                          <a:pt x="847" y="3"/>
                        </a:cubicBezTo>
                        <a:cubicBezTo>
                          <a:pt x="847" y="3"/>
                          <a:pt x="841" y="3"/>
                          <a:pt x="846" y="2"/>
                        </a:cubicBezTo>
                        <a:cubicBezTo>
                          <a:pt x="836" y="3"/>
                          <a:pt x="836" y="3"/>
                          <a:pt x="836" y="3"/>
                        </a:cubicBezTo>
                        <a:cubicBezTo>
                          <a:pt x="835" y="2"/>
                          <a:pt x="835" y="2"/>
                          <a:pt x="835" y="2"/>
                        </a:cubicBezTo>
                        <a:cubicBezTo>
                          <a:pt x="832" y="2"/>
                          <a:pt x="832" y="3"/>
                          <a:pt x="835" y="2"/>
                        </a:cubicBezTo>
                        <a:cubicBezTo>
                          <a:pt x="832" y="2"/>
                          <a:pt x="820" y="7"/>
                          <a:pt x="821" y="4"/>
                        </a:cubicBezTo>
                        <a:cubicBezTo>
                          <a:pt x="814" y="6"/>
                          <a:pt x="811" y="6"/>
                          <a:pt x="801" y="8"/>
                        </a:cubicBezTo>
                        <a:cubicBezTo>
                          <a:pt x="808" y="6"/>
                          <a:pt x="793" y="8"/>
                          <a:pt x="800" y="6"/>
                        </a:cubicBezTo>
                        <a:cubicBezTo>
                          <a:pt x="796" y="6"/>
                          <a:pt x="795" y="8"/>
                          <a:pt x="791" y="9"/>
                        </a:cubicBezTo>
                        <a:cubicBezTo>
                          <a:pt x="788" y="9"/>
                          <a:pt x="789" y="7"/>
                          <a:pt x="793" y="6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5" y="9"/>
                          <a:pt x="785" y="9"/>
                          <a:pt x="785" y="9"/>
                        </a:cubicBezTo>
                        <a:cubicBezTo>
                          <a:pt x="781" y="9"/>
                          <a:pt x="784" y="7"/>
                          <a:pt x="780" y="8"/>
                        </a:cubicBezTo>
                        <a:cubicBezTo>
                          <a:pt x="779" y="9"/>
                          <a:pt x="779" y="9"/>
                          <a:pt x="779" y="9"/>
                        </a:cubicBezTo>
                        <a:cubicBezTo>
                          <a:pt x="776" y="9"/>
                          <a:pt x="776" y="9"/>
                          <a:pt x="776" y="9"/>
                        </a:cubicBezTo>
                        <a:cubicBezTo>
                          <a:pt x="777" y="9"/>
                          <a:pt x="775" y="10"/>
                          <a:pt x="772" y="11"/>
                        </a:cubicBezTo>
                        <a:cubicBezTo>
                          <a:pt x="772" y="11"/>
                          <a:pt x="772" y="11"/>
                          <a:pt x="772" y="11"/>
                        </a:cubicBezTo>
                        <a:cubicBezTo>
                          <a:pt x="769" y="12"/>
                          <a:pt x="769" y="12"/>
                          <a:pt x="769" y="12"/>
                        </a:cubicBezTo>
                        <a:cubicBezTo>
                          <a:pt x="772" y="10"/>
                          <a:pt x="765" y="12"/>
                          <a:pt x="767" y="11"/>
                        </a:cubicBezTo>
                        <a:cubicBezTo>
                          <a:pt x="764" y="11"/>
                          <a:pt x="764" y="11"/>
                          <a:pt x="758" y="13"/>
                        </a:cubicBezTo>
                        <a:cubicBezTo>
                          <a:pt x="759" y="14"/>
                          <a:pt x="759" y="14"/>
                          <a:pt x="759" y="14"/>
                        </a:cubicBezTo>
                        <a:cubicBezTo>
                          <a:pt x="752" y="16"/>
                          <a:pt x="759" y="12"/>
                          <a:pt x="753" y="14"/>
                        </a:cubicBezTo>
                        <a:cubicBezTo>
                          <a:pt x="753" y="14"/>
                          <a:pt x="753" y="14"/>
                          <a:pt x="753" y="14"/>
                        </a:cubicBezTo>
                        <a:cubicBezTo>
                          <a:pt x="745" y="15"/>
                          <a:pt x="740" y="19"/>
                          <a:pt x="733" y="19"/>
                        </a:cubicBezTo>
                        <a:cubicBezTo>
                          <a:pt x="737" y="18"/>
                          <a:pt x="735" y="17"/>
                          <a:pt x="735" y="18"/>
                        </a:cubicBezTo>
                        <a:cubicBezTo>
                          <a:pt x="730" y="19"/>
                          <a:pt x="722" y="22"/>
                          <a:pt x="716" y="24"/>
                        </a:cubicBezTo>
                        <a:cubicBezTo>
                          <a:pt x="714" y="24"/>
                          <a:pt x="713" y="23"/>
                          <a:pt x="708" y="24"/>
                        </a:cubicBezTo>
                        <a:cubicBezTo>
                          <a:pt x="704" y="26"/>
                          <a:pt x="703" y="26"/>
                          <a:pt x="702" y="27"/>
                        </a:cubicBezTo>
                        <a:cubicBezTo>
                          <a:pt x="698" y="28"/>
                          <a:pt x="691" y="31"/>
                          <a:pt x="690" y="30"/>
                        </a:cubicBezTo>
                        <a:cubicBezTo>
                          <a:pt x="690" y="31"/>
                          <a:pt x="687" y="31"/>
                          <a:pt x="685" y="33"/>
                        </a:cubicBezTo>
                        <a:cubicBezTo>
                          <a:pt x="684" y="32"/>
                          <a:pt x="684" y="32"/>
                          <a:pt x="684" y="32"/>
                        </a:cubicBezTo>
                        <a:cubicBezTo>
                          <a:pt x="685" y="33"/>
                          <a:pt x="685" y="33"/>
                          <a:pt x="685" y="33"/>
                        </a:cubicBezTo>
                        <a:cubicBezTo>
                          <a:pt x="677" y="33"/>
                          <a:pt x="674" y="38"/>
                          <a:pt x="666" y="39"/>
                        </a:cubicBezTo>
                        <a:cubicBezTo>
                          <a:pt x="667" y="39"/>
                          <a:pt x="667" y="39"/>
                          <a:pt x="667" y="39"/>
                        </a:cubicBezTo>
                        <a:cubicBezTo>
                          <a:pt x="665" y="40"/>
                          <a:pt x="665" y="40"/>
                          <a:pt x="665" y="40"/>
                        </a:cubicBezTo>
                        <a:cubicBezTo>
                          <a:pt x="664" y="40"/>
                          <a:pt x="665" y="39"/>
                          <a:pt x="665" y="38"/>
                        </a:cubicBezTo>
                        <a:cubicBezTo>
                          <a:pt x="661" y="40"/>
                          <a:pt x="656" y="42"/>
                          <a:pt x="652" y="43"/>
                        </a:cubicBezTo>
                        <a:cubicBezTo>
                          <a:pt x="654" y="43"/>
                          <a:pt x="654" y="43"/>
                          <a:pt x="654" y="43"/>
                        </a:cubicBezTo>
                        <a:cubicBezTo>
                          <a:pt x="652" y="44"/>
                          <a:pt x="650" y="46"/>
                          <a:pt x="647" y="47"/>
                        </a:cubicBezTo>
                        <a:cubicBezTo>
                          <a:pt x="651" y="43"/>
                          <a:pt x="642" y="48"/>
                          <a:pt x="641" y="48"/>
                        </a:cubicBezTo>
                        <a:cubicBezTo>
                          <a:pt x="644" y="46"/>
                          <a:pt x="644" y="46"/>
                          <a:pt x="644" y="46"/>
                        </a:cubicBezTo>
                        <a:cubicBezTo>
                          <a:pt x="640" y="48"/>
                          <a:pt x="640" y="48"/>
                          <a:pt x="641" y="49"/>
                        </a:cubicBezTo>
                        <a:cubicBezTo>
                          <a:pt x="636" y="51"/>
                          <a:pt x="636" y="48"/>
                          <a:pt x="632" y="51"/>
                        </a:cubicBezTo>
                        <a:cubicBezTo>
                          <a:pt x="635" y="50"/>
                          <a:pt x="635" y="50"/>
                          <a:pt x="635" y="50"/>
                        </a:cubicBezTo>
                        <a:cubicBezTo>
                          <a:pt x="637" y="50"/>
                          <a:pt x="635" y="52"/>
                          <a:pt x="632" y="53"/>
                        </a:cubicBezTo>
                        <a:cubicBezTo>
                          <a:pt x="632" y="53"/>
                          <a:pt x="630" y="53"/>
                          <a:pt x="632" y="52"/>
                        </a:cubicBezTo>
                        <a:cubicBezTo>
                          <a:pt x="628" y="54"/>
                          <a:pt x="622" y="57"/>
                          <a:pt x="620" y="58"/>
                        </a:cubicBezTo>
                        <a:cubicBezTo>
                          <a:pt x="618" y="58"/>
                          <a:pt x="618" y="57"/>
                          <a:pt x="619" y="57"/>
                        </a:cubicBezTo>
                        <a:cubicBezTo>
                          <a:pt x="611" y="61"/>
                          <a:pt x="616" y="58"/>
                          <a:pt x="608" y="63"/>
                        </a:cubicBezTo>
                        <a:cubicBezTo>
                          <a:pt x="607" y="62"/>
                          <a:pt x="607" y="62"/>
                          <a:pt x="607" y="62"/>
                        </a:cubicBezTo>
                        <a:cubicBezTo>
                          <a:pt x="605" y="64"/>
                          <a:pt x="605" y="64"/>
                          <a:pt x="605" y="64"/>
                        </a:cubicBezTo>
                        <a:cubicBezTo>
                          <a:pt x="600" y="65"/>
                          <a:pt x="600" y="65"/>
                          <a:pt x="600" y="65"/>
                        </a:cubicBezTo>
                        <a:cubicBezTo>
                          <a:pt x="602" y="65"/>
                          <a:pt x="602" y="65"/>
                          <a:pt x="602" y="65"/>
                        </a:cubicBezTo>
                        <a:cubicBezTo>
                          <a:pt x="599" y="67"/>
                          <a:pt x="598" y="68"/>
                          <a:pt x="595" y="69"/>
                        </a:cubicBezTo>
                        <a:cubicBezTo>
                          <a:pt x="595" y="68"/>
                          <a:pt x="595" y="68"/>
                          <a:pt x="595" y="68"/>
                        </a:cubicBezTo>
                        <a:cubicBezTo>
                          <a:pt x="588" y="72"/>
                          <a:pt x="586" y="71"/>
                          <a:pt x="579" y="76"/>
                        </a:cubicBezTo>
                        <a:cubicBezTo>
                          <a:pt x="579" y="76"/>
                          <a:pt x="580" y="75"/>
                          <a:pt x="580" y="74"/>
                        </a:cubicBezTo>
                        <a:cubicBezTo>
                          <a:pt x="574" y="79"/>
                          <a:pt x="575" y="76"/>
                          <a:pt x="569" y="81"/>
                        </a:cubicBezTo>
                        <a:cubicBezTo>
                          <a:pt x="569" y="80"/>
                          <a:pt x="568" y="80"/>
                          <a:pt x="568" y="80"/>
                        </a:cubicBezTo>
                        <a:cubicBezTo>
                          <a:pt x="565" y="82"/>
                          <a:pt x="565" y="82"/>
                          <a:pt x="565" y="82"/>
                        </a:cubicBezTo>
                        <a:cubicBezTo>
                          <a:pt x="565" y="81"/>
                          <a:pt x="565" y="81"/>
                          <a:pt x="565" y="81"/>
                        </a:cubicBezTo>
                        <a:cubicBezTo>
                          <a:pt x="563" y="84"/>
                          <a:pt x="563" y="84"/>
                          <a:pt x="563" y="84"/>
                        </a:cubicBezTo>
                        <a:cubicBezTo>
                          <a:pt x="561" y="84"/>
                          <a:pt x="561" y="84"/>
                          <a:pt x="561" y="84"/>
                        </a:cubicBezTo>
                        <a:cubicBezTo>
                          <a:pt x="560" y="85"/>
                          <a:pt x="560" y="85"/>
                          <a:pt x="560" y="85"/>
                        </a:cubicBezTo>
                        <a:cubicBezTo>
                          <a:pt x="556" y="85"/>
                          <a:pt x="552" y="89"/>
                          <a:pt x="547" y="90"/>
                        </a:cubicBezTo>
                        <a:cubicBezTo>
                          <a:pt x="548" y="91"/>
                          <a:pt x="548" y="91"/>
                          <a:pt x="548" y="91"/>
                        </a:cubicBezTo>
                        <a:cubicBezTo>
                          <a:pt x="539" y="100"/>
                          <a:pt x="522" y="104"/>
                          <a:pt x="510" y="114"/>
                        </a:cubicBezTo>
                        <a:cubicBezTo>
                          <a:pt x="510" y="113"/>
                          <a:pt x="510" y="113"/>
                          <a:pt x="510" y="113"/>
                        </a:cubicBezTo>
                        <a:cubicBezTo>
                          <a:pt x="505" y="118"/>
                          <a:pt x="505" y="118"/>
                          <a:pt x="505" y="118"/>
                        </a:cubicBezTo>
                        <a:cubicBezTo>
                          <a:pt x="502" y="119"/>
                          <a:pt x="507" y="116"/>
                          <a:pt x="505" y="116"/>
                        </a:cubicBezTo>
                        <a:cubicBezTo>
                          <a:pt x="500" y="120"/>
                          <a:pt x="504" y="119"/>
                          <a:pt x="498" y="123"/>
                        </a:cubicBezTo>
                        <a:cubicBezTo>
                          <a:pt x="494" y="125"/>
                          <a:pt x="498" y="122"/>
                          <a:pt x="500" y="120"/>
                        </a:cubicBezTo>
                        <a:cubicBezTo>
                          <a:pt x="494" y="125"/>
                          <a:pt x="485" y="132"/>
                          <a:pt x="481" y="134"/>
                        </a:cubicBezTo>
                        <a:cubicBezTo>
                          <a:pt x="481" y="135"/>
                          <a:pt x="480" y="135"/>
                          <a:pt x="481" y="135"/>
                        </a:cubicBezTo>
                        <a:cubicBezTo>
                          <a:pt x="477" y="138"/>
                          <a:pt x="472" y="142"/>
                          <a:pt x="467" y="145"/>
                        </a:cubicBezTo>
                        <a:cubicBezTo>
                          <a:pt x="467" y="144"/>
                          <a:pt x="468" y="143"/>
                          <a:pt x="469" y="143"/>
                        </a:cubicBezTo>
                        <a:cubicBezTo>
                          <a:pt x="467" y="144"/>
                          <a:pt x="465" y="145"/>
                          <a:pt x="464" y="146"/>
                        </a:cubicBezTo>
                        <a:cubicBezTo>
                          <a:pt x="465" y="144"/>
                          <a:pt x="465" y="144"/>
                          <a:pt x="465" y="144"/>
                        </a:cubicBezTo>
                        <a:cubicBezTo>
                          <a:pt x="462" y="147"/>
                          <a:pt x="456" y="152"/>
                          <a:pt x="454" y="152"/>
                        </a:cubicBezTo>
                        <a:cubicBezTo>
                          <a:pt x="455" y="152"/>
                          <a:pt x="455" y="153"/>
                          <a:pt x="453" y="155"/>
                        </a:cubicBezTo>
                        <a:cubicBezTo>
                          <a:pt x="450" y="155"/>
                          <a:pt x="445" y="162"/>
                          <a:pt x="440" y="165"/>
                        </a:cubicBezTo>
                        <a:cubicBezTo>
                          <a:pt x="440" y="164"/>
                          <a:pt x="444" y="161"/>
                          <a:pt x="443" y="162"/>
                        </a:cubicBezTo>
                        <a:cubicBezTo>
                          <a:pt x="440" y="163"/>
                          <a:pt x="439" y="166"/>
                          <a:pt x="437" y="168"/>
                        </a:cubicBezTo>
                        <a:cubicBezTo>
                          <a:pt x="437" y="167"/>
                          <a:pt x="437" y="167"/>
                          <a:pt x="437" y="167"/>
                        </a:cubicBezTo>
                        <a:cubicBezTo>
                          <a:pt x="427" y="176"/>
                          <a:pt x="427" y="176"/>
                          <a:pt x="427" y="176"/>
                        </a:cubicBezTo>
                        <a:cubicBezTo>
                          <a:pt x="425" y="176"/>
                          <a:pt x="418" y="184"/>
                          <a:pt x="418" y="183"/>
                        </a:cubicBezTo>
                        <a:cubicBezTo>
                          <a:pt x="414" y="186"/>
                          <a:pt x="421" y="181"/>
                          <a:pt x="417" y="185"/>
                        </a:cubicBezTo>
                        <a:cubicBezTo>
                          <a:pt x="415" y="185"/>
                          <a:pt x="413" y="189"/>
                          <a:pt x="412" y="188"/>
                        </a:cubicBezTo>
                        <a:cubicBezTo>
                          <a:pt x="413" y="187"/>
                          <a:pt x="413" y="187"/>
                          <a:pt x="413" y="187"/>
                        </a:cubicBezTo>
                        <a:cubicBezTo>
                          <a:pt x="410" y="190"/>
                          <a:pt x="410" y="190"/>
                          <a:pt x="410" y="190"/>
                        </a:cubicBezTo>
                        <a:cubicBezTo>
                          <a:pt x="411" y="187"/>
                          <a:pt x="411" y="187"/>
                          <a:pt x="411" y="187"/>
                        </a:cubicBezTo>
                        <a:cubicBezTo>
                          <a:pt x="408" y="190"/>
                          <a:pt x="407" y="193"/>
                          <a:pt x="408" y="193"/>
                        </a:cubicBezTo>
                        <a:cubicBezTo>
                          <a:pt x="405" y="195"/>
                          <a:pt x="401" y="199"/>
                          <a:pt x="399" y="199"/>
                        </a:cubicBezTo>
                        <a:cubicBezTo>
                          <a:pt x="400" y="198"/>
                          <a:pt x="400" y="198"/>
                          <a:pt x="400" y="198"/>
                        </a:cubicBezTo>
                        <a:cubicBezTo>
                          <a:pt x="393" y="205"/>
                          <a:pt x="386" y="207"/>
                          <a:pt x="382" y="214"/>
                        </a:cubicBezTo>
                        <a:cubicBezTo>
                          <a:pt x="381" y="214"/>
                          <a:pt x="381" y="214"/>
                          <a:pt x="382" y="213"/>
                        </a:cubicBezTo>
                        <a:cubicBezTo>
                          <a:pt x="378" y="217"/>
                          <a:pt x="378" y="217"/>
                          <a:pt x="378" y="217"/>
                        </a:cubicBezTo>
                        <a:cubicBezTo>
                          <a:pt x="378" y="215"/>
                          <a:pt x="378" y="215"/>
                          <a:pt x="378" y="215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67" y="227"/>
                          <a:pt x="360" y="235"/>
                          <a:pt x="354" y="241"/>
                        </a:cubicBezTo>
                        <a:cubicBezTo>
                          <a:pt x="355" y="240"/>
                          <a:pt x="355" y="240"/>
                          <a:pt x="355" y="240"/>
                        </a:cubicBezTo>
                        <a:cubicBezTo>
                          <a:pt x="349" y="247"/>
                          <a:pt x="348" y="246"/>
                          <a:pt x="344" y="251"/>
                        </a:cubicBezTo>
                        <a:cubicBezTo>
                          <a:pt x="344" y="251"/>
                          <a:pt x="344" y="251"/>
                          <a:pt x="344" y="250"/>
                        </a:cubicBezTo>
                        <a:cubicBezTo>
                          <a:pt x="340" y="255"/>
                          <a:pt x="340" y="255"/>
                          <a:pt x="340" y="255"/>
                        </a:cubicBezTo>
                        <a:cubicBezTo>
                          <a:pt x="340" y="253"/>
                          <a:pt x="340" y="253"/>
                          <a:pt x="340" y="253"/>
                        </a:cubicBezTo>
                        <a:cubicBezTo>
                          <a:pt x="338" y="258"/>
                          <a:pt x="331" y="262"/>
                          <a:pt x="333" y="260"/>
                        </a:cubicBezTo>
                        <a:cubicBezTo>
                          <a:pt x="332" y="263"/>
                          <a:pt x="329" y="266"/>
                          <a:pt x="329" y="267"/>
                        </a:cubicBezTo>
                        <a:cubicBezTo>
                          <a:pt x="325" y="272"/>
                          <a:pt x="328" y="268"/>
                          <a:pt x="325" y="271"/>
                        </a:cubicBezTo>
                        <a:cubicBezTo>
                          <a:pt x="321" y="274"/>
                          <a:pt x="322" y="276"/>
                          <a:pt x="317" y="280"/>
                        </a:cubicBezTo>
                        <a:cubicBezTo>
                          <a:pt x="317" y="280"/>
                          <a:pt x="317" y="280"/>
                          <a:pt x="317" y="280"/>
                        </a:cubicBezTo>
                        <a:cubicBezTo>
                          <a:pt x="315" y="282"/>
                          <a:pt x="314" y="284"/>
                          <a:pt x="311" y="287"/>
                        </a:cubicBezTo>
                        <a:cubicBezTo>
                          <a:pt x="312" y="286"/>
                          <a:pt x="312" y="286"/>
                          <a:pt x="312" y="286"/>
                        </a:cubicBezTo>
                        <a:cubicBezTo>
                          <a:pt x="308" y="292"/>
                          <a:pt x="305" y="291"/>
                          <a:pt x="303" y="297"/>
                        </a:cubicBezTo>
                        <a:cubicBezTo>
                          <a:pt x="301" y="299"/>
                          <a:pt x="298" y="304"/>
                          <a:pt x="297" y="303"/>
                        </a:cubicBezTo>
                        <a:cubicBezTo>
                          <a:pt x="283" y="322"/>
                          <a:pt x="283" y="322"/>
                          <a:pt x="283" y="322"/>
                        </a:cubicBezTo>
                        <a:cubicBezTo>
                          <a:pt x="281" y="322"/>
                          <a:pt x="282" y="324"/>
                          <a:pt x="278" y="327"/>
                        </a:cubicBezTo>
                        <a:cubicBezTo>
                          <a:pt x="279" y="328"/>
                          <a:pt x="279" y="328"/>
                          <a:pt x="279" y="328"/>
                        </a:cubicBezTo>
                        <a:cubicBezTo>
                          <a:pt x="272" y="337"/>
                          <a:pt x="262" y="347"/>
                          <a:pt x="254" y="358"/>
                        </a:cubicBezTo>
                        <a:cubicBezTo>
                          <a:pt x="253" y="357"/>
                          <a:pt x="253" y="357"/>
                          <a:pt x="253" y="357"/>
                        </a:cubicBezTo>
                        <a:cubicBezTo>
                          <a:pt x="252" y="360"/>
                          <a:pt x="252" y="360"/>
                          <a:pt x="252" y="360"/>
                        </a:cubicBezTo>
                        <a:cubicBezTo>
                          <a:pt x="244" y="372"/>
                          <a:pt x="233" y="387"/>
                          <a:pt x="226" y="396"/>
                        </a:cubicBezTo>
                        <a:cubicBezTo>
                          <a:pt x="225" y="400"/>
                          <a:pt x="223" y="405"/>
                          <a:pt x="219" y="410"/>
                        </a:cubicBezTo>
                        <a:cubicBezTo>
                          <a:pt x="219" y="409"/>
                          <a:pt x="219" y="409"/>
                          <a:pt x="219" y="409"/>
                        </a:cubicBezTo>
                        <a:cubicBezTo>
                          <a:pt x="214" y="418"/>
                          <a:pt x="209" y="428"/>
                          <a:pt x="202" y="437"/>
                        </a:cubicBezTo>
                        <a:cubicBezTo>
                          <a:pt x="202" y="436"/>
                          <a:pt x="202" y="437"/>
                          <a:pt x="202" y="436"/>
                        </a:cubicBezTo>
                        <a:cubicBezTo>
                          <a:pt x="202" y="439"/>
                          <a:pt x="199" y="442"/>
                          <a:pt x="197" y="444"/>
                        </a:cubicBezTo>
                        <a:cubicBezTo>
                          <a:pt x="200" y="442"/>
                          <a:pt x="200" y="442"/>
                          <a:pt x="200" y="442"/>
                        </a:cubicBezTo>
                        <a:cubicBezTo>
                          <a:pt x="199" y="445"/>
                          <a:pt x="196" y="448"/>
                          <a:pt x="194" y="449"/>
                        </a:cubicBezTo>
                        <a:cubicBezTo>
                          <a:pt x="192" y="454"/>
                          <a:pt x="192" y="454"/>
                          <a:pt x="192" y="454"/>
                        </a:cubicBezTo>
                        <a:cubicBezTo>
                          <a:pt x="192" y="455"/>
                          <a:pt x="192" y="455"/>
                          <a:pt x="192" y="455"/>
                        </a:cubicBezTo>
                        <a:cubicBezTo>
                          <a:pt x="192" y="456"/>
                          <a:pt x="192" y="456"/>
                          <a:pt x="192" y="456"/>
                        </a:cubicBezTo>
                        <a:cubicBezTo>
                          <a:pt x="189" y="458"/>
                          <a:pt x="189" y="458"/>
                          <a:pt x="189" y="458"/>
                        </a:cubicBezTo>
                        <a:cubicBezTo>
                          <a:pt x="189" y="459"/>
                          <a:pt x="186" y="465"/>
                          <a:pt x="186" y="467"/>
                        </a:cubicBezTo>
                        <a:cubicBezTo>
                          <a:pt x="185" y="467"/>
                          <a:pt x="182" y="471"/>
                          <a:pt x="184" y="468"/>
                        </a:cubicBezTo>
                        <a:cubicBezTo>
                          <a:pt x="175" y="484"/>
                          <a:pt x="175" y="484"/>
                          <a:pt x="175" y="484"/>
                        </a:cubicBezTo>
                        <a:cubicBezTo>
                          <a:pt x="176" y="482"/>
                          <a:pt x="176" y="482"/>
                          <a:pt x="176" y="482"/>
                        </a:cubicBezTo>
                        <a:cubicBezTo>
                          <a:pt x="178" y="482"/>
                          <a:pt x="175" y="487"/>
                          <a:pt x="174" y="489"/>
                        </a:cubicBezTo>
                        <a:cubicBezTo>
                          <a:pt x="175" y="486"/>
                          <a:pt x="172" y="488"/>
                          <a:pt x="171" y="490"/>
                        </a:cubicBezTo>
                        <a:cubicBezTo>
                          <a:pt x="170" y="492"/>
                          <a:pt x="173" y="488"/>
                          <a:pt x="173" y="489"/>
                        </a:cubicBezTo>
                        <a:cubicBezTo>
                          <a:pt x="172" y="493"/>
                          <a:pt x="169" y="499"/>
                          <a:pt x="168" y="500"/>
                        </a:cubicBezTo>
                        <a:cubicBezTo>
                          <a:pt x="168" y="498"/>
                          <a:pt x="168" y="498"/>
                          <a:pt x="168" y="498"/>
                        </a:cubicBezTo>
                        <a:cubicBezTo>
                          <a:pt x="167" y="502"/>
                          <a:pt x="164" y="503"/>
                          <a:pt x="162" y="507"/>
                        </a:cubicBezTo>
                        <a:cubicBezTo>
                          <a:pt x="161" y="511"/>
                          <a:pt x="159" y="513"/>
                          <a:pt x="161" y="513"/>
                        </a:cubicBezTo>
                        <a:cubicBezTo>
                          <a:pt x="159" y="518"/>
                          <a:pt x="159" y="514"/>
                          <a:pt x="158" y="516"/>
                        </a:cubicBezTo>
                        <a:cubicBezTo>
                          <a:pt x="158" y="518"/>
                          <a:pt x="154" y="525"/>
                          <a:pt x="153" y="525"/>
                        </a:cubicBezTo>
                        <a:cubicBezTo>
                          <a:pt x="153" y="529"/>
                          <a:pt x="145" y="538"/>
                          <a:pt x="147" y="540"/>
                        </a:cubicBezTo>
                        <a:cubicBezTo>
                          <a:pt x="143" y="544"/>
                          <a:pt x="143" y="544"/>
                          <a:pt x="143" y="544"/>
                        </a:cubicBezTo>
                        <a:cubicBezTo>
                          <a:pt x="144" y="544"/>
                          <a:pt x="145" y="545"/>
                          <a:pt x="143" y="549"/>
                        </a:cubicBezTo>
                        <a:cubicBezTo>
                          <a:pt x="141" y="552"/>
                          <a:pt x="141" y="551"/>
                          <a:pt x="140" y="551"/>
                        </a:cubicBezTo>
                        <a:cubicBezTo>
                          <a:pt x="141" y="554"/>
                          <a:pt x="141" y="554"/>
                          <a:pt x="141" y="554"/>
                        </a:cubicBezTo>
                        <a:cubicBezTo>
                          <a:pt x="130" y="571"/>
                          <a:pt x="121" y="596"/>
                          <a:pt x="111" y="615"/>
                        </a:cubicBezTo>
                        <a:cubicBezTo>
                          <a:pt x="107" y="624"/>
                          <a:pt x="104" y="636"/>
                          <a:pt x="99" y="647"/>
                        </a:cubicBezTo>
                        <a:cubicBezTo>
                          <a:pt x="100" y="645"/>
                          <a:pt x="100" y="645"/>
                          <a:pt x="100" y="645"/>
                        </a:cubicBezTo>
                        <a:cubicBezTo>
                          <a:pt x="95" y="656"/>
                          <a:pt x="95" y="656"/>
                          <a:pt x="95" y="656"/>
                        </a:cubicBezTo>
                        <a:cubicBezTo>
                          <a:pt x="99" y="648"/>
                          <a:pt x="99" y="648"/>
                          <a:pt x="99" y="648"/>
                        </a:cubicBezTo>
                        <a:cubicBezTo>
                          <a:pt x="98" y="651"/>
                          <a:pt x="98" y="653"/>
                          <a:pt x="97" y="655"/>
                        </a:cubicBezTo>
                        <a:cubicBezTo>
                          <a:pt x="92" y="666"/>
                          <a:pt x="85" y="681"/>
                          <a:pt x="81" y="696"/>
                        </a:cubicBezTo>
                        <a:cubicBezTo>
                          <a:pt x="80" y="706"/>
                          <a:pt x="77" y="702"/>
                          <a:pt x="76" y="711"/>
                        </a:cubicBezTo>
                        <a:cubicBezTo>
                          <a:pt x="76" y="710"/>
                          <a:pt x="76" y="710"/>
                          <a:pt x="76" y="709"/>
                        </a:cubicBezTo>
                        <a:cubicBezTo>
                          <a:pt x="73" y="719"/>
                          <a:pt x="72" y="725"/>
                          <a:pt x="70" y="735"/>
                        </a:cubicBezTo>
                        <a:cubicBezTo>
                          <a:pt x="68" y="733"/>
                          <a:pt x="68" y="741"/>
                          <a:pt x="67" y="740"/>
                        </a:cubicBezTo>
                        <a:cubicBezTo>
                          <a:pt x="68" y="741"/>
                          <a:pt x="68" y="741"/>
                          <a:pt x="68" y="741"/>
                        </a:cubicBezTo>
                        <a:cubicBezTo>
                          <a:pt x="67" y="743"/>
                          <a:pt x="65" y="748"/>
                          <a:pt x="65" y="747"/>
                        </a:cubicBezTo>
                        <a:cubicBezTo>
                          <a:pt x="64" y="752"/>
                          <a:pt x="64" y="752"/>
                          <a:pt x="64" y="752"/>
                        </a:cubicBezTo>
                        <a:cubicBezTo>
                          <a:pt x="63" y="752"/>
                          <a:pt x="63" y="752"/>
                          <a:pt x="63" y="752"/>
                        </a:cubicBezTo>
                        <a:cubicBezTo>
                          <a:pt x="62" y="757"/>
                          <a:pt x="59" y="770"/>
                          <a:pt x="56" y="772"/>
                        </a:cubicBezTo>
                        <a:cubicBezTo>
                          <a:pt x="53" y="787"/>
                          <a:pt x="47" y="809"/>
                          <a:pt x="42" y="827"/>
                        </a:cubicBezTo>
                        <a:cubicBezTo>
                          <a:pt x="43" y="830"/>
                          <a:pt x="41" y="835"/>
                          <a:pt x="40" y="839"/>
                        </a:cubicBezTo>
                        <a:cubicBezTo>
                          <a:pt x="38" y="844"/>
                          <a:pt x="38" y="844"/>
                          <a:pt x="38" y="844"/>
                        </a:cubicBezTo>
                        <a:cubicBezTo>
                          <a:pt x="38" y="848"/>
                          <a:pt x="38" y="853"/>
                          <a:pt x="36" y="856"/>
                        </a:cubicBezTo>
                        <a:cubicBezTo>
                          <a:pt x="36" y="856"/>
                          <a:pt x="36" y="856"/>
                          <a:pt x="36" y="856"/>
                        </a:cubicBezTo>
                        <a:cubicBezTo>
                          <a:pt x="36" y="860"/>
                          <a:pt x="34" y="864"/>
                          <a:pt x="34" y="868"/>
                        </a:cubicBezTo>
                        <a:cubicBezTo>
                          <a:pt x="33" y="873"/>
                          <a:pt x="32" y="877"/>
                          <a:pt x="31" y="876"/>
                        </a:cubicBezTo>
                        <a:cubicBezTo>
                          <a:pt x="33" y="877"/>
                          <a:pt x="29" y="886"/>
                          <a:pt x="29" y="886"/>
                        </a:cubicBezTo>
                        <a:cubicBezTo>
                          <a:pt x="29" y="886"/>
                          <a:pt x="15" y="946"/>
                          <a:pt x="7" y="1014"/>
                        </a:cubicBezTo>
                        <a:cubicBezTo>
                          <a:pt x="3" y="1049"/>
                          <a:pt x="1" y="1085"/>
                          <a:pt x="0" y="1116"/>
                        </a:cubicBezTo>
                        <a:cubicBezTo>
                          <a:pt x="0" y="1148"/>
                          <a:pt x="1" y="1175"/>
                          <a:pt x="4" y="1189"/>
                        </a:cubicBezTo>
                        <a:cubicBezTo>
                          <a:pt x="5" y="1191"/>
                          <a:pt x="5" y="1197"/>
                          <a:pt x="6" y="1195"/>
                        </a:cubicBezTo>
                        <a:cubicBezTo>
                          <a:pt x="7" y="1199"/>
                          <a:pt x="5" y="1201"/>
                          <a:pt x="6" y="1202"/>
                        </a:cubicBezTo>
                        <a:cubicBezTo>
                          <a:pt x="7" y="1196"/>
                          <a:pt x="9" y="1204"/>
                          <a:pt x="10" y="1198"/>
                        </a:cubicBezTo>
                        <a:cubicBezTo>
                          <a:pt x="10" y="1202"/>
                          <a:pt x="10" y="1202"/>
                          <a:pt x="10" y="1202"/>
                        </a:cubicBezTo>
                        <a:cubicBezTo>
                          <a:pt x="11" y="1203"/>
                          <a:pt x="9" y="1197"/>
                          <a:pt x="11" y="1198"/>
                        </a:cubicBezTo>
                        <a:cubicBezTo>
                          <a:pt x="9" y="1197"/>
                          <a:pt x="9" y="1197"/>
                          <a:pt x="9" y="1197"/>
                        </a:cubicBezTo>
                        <a:cubicBezTo>
                          <a:pt x="9" y="1194"/>
                          <a:pt x="9" y="1192"/>
                          <a:pt x="10" y="1191"/>
                        </a:cubicBezTo>
                        <a:cubicBezTo>
                          <a:pt x="9" y="1188"/>
                          <a:pt x="7" y="1186"/>
                          <a:pt x="8" y="1180"/>
                        </a:cubicBezTo>
                        <a:cubicBezTo>
                          <a:pt x="8" y="1182"/>
                          <a:pt x="8" y="1182"/>
                          <a:pt x="8" y="1182"/>
                        </a:cubicBezTo>
                        <a:cubicBezTo>
                          <a:pt x="8" y="1176"/>
                          <a:pt x="9" y="1178"/>
                          <a:pt x="10" y="1177"/>
                        </a:cubicBezTo>
                        <a:cubicBezTo>
                          <a:pt x="10" y="1178"/>
                          <a:pt x="10" y="1178"/>
                          <a:pt x="10" y="1178"/>
                        </a:cubicBezTo>
                        <a:cubicBezTo>
                          <a:pt x="11" y="1174"/>
                          <a:pt x="11" y="1174"/>
                          <a:pt x="11" y="1174"/>
                        </a:cubicBezTo>
                        <a:cubicBezTo>
                          <a:pt x="10" y="1177"/>
                          <a:pt x="11" y="1183"/>
                          <a:pt x="11" y="1180"/>
                        </a:cubicBezTo>
                        <a:cubicBezTo>
                          <a:pt x="12" y="1174"/>
                          <a:pt x="11" y="1182"/>
                          <a:pt x="11" y="1177"/>
                        </a:cubicBezTo>
                        <a:cubicBezTo>
                          <a:pt x="11" y="1174"/>
                          <a:pt x="12" y="1175"/>
                          <a:pt x="12" y="1175"/>
                        </a:cubicBezTo>
                        <a:cubicBezTo>
                          <a:pt x="12" y="1170"/>
                          <a:pt x="12" y="1170"/>
                          <a:pt x="12" y="1170"/>
                        </a:cubicBezTo>
                        <a:cubicBezTo>
                          <a:pt x="13" y="1170"/>
                          <a:pt x="12" y="1173"/>
                          <a:pt x="13" y="1171"/>
                        </a:cubicBezTo>
                        <a:cubicBezTo>
                          <a:pt x="12" y="1164"/>
                          <a:pt x="12" y="1164"/>
                          <a:pt x="12" y="1164"/>
                        </a:cubicBezTo>
                        <a:cubicBezTo>
                          <a:pt x="14" y="1163"/>
                          <a:pt x="11" y="1157"/>
                          <a:pt x="13" y="1154"/>
                        </a:cubicBezTo>
                        <a:cubicBezTo>
                          <a:pt x="14" y="1159"/>
                          <a:pt x="14" y="1153"/>
                          <a:pt x="15" y="1154"/>
                        </a:cubicBezTo>
                        <a:cubicBezTo>
                          <a:pt x="15" y="1142"/>
                          <a:pt x="15" y="1142"/>
                          <a:pt x="15" y="1142"/>
                        </a:cubicBezTo>
                        <a:cubicBezTo>
                          <a:pt x="16" y="1141"/>
                          <a:pt x="16" y="1145"/>
                          <a:pt x="16" y="1144"/>
                        </a:cubicBezTo>
                        <a:cubicBezTo>
                          <a:pt x="16" y="1141"/>
                          <a:pt x="15" y="1140"/>
                          <a:pt x="15" y="1139"/>
                        </a:cubicBezTo>
                        <a:cubicBezTo>
                          <a:pt x="16" y="1138"/>
                          <a:pt x="16" y="1130"/>
                          <a:pt x="17" y="1130"/>
                        </a:cubicBezTo>
                        <a:cubicBezTo>
                          <a:pt x="19" y="1122"/>
                          <a:pt x="15" y="1127"/>
                          <a:pt x="17" y="1119"/>
                        </a:cubicBezTo>
                        <a:cubicBezTo>
                          <a:pt x="18" y="1118"/>
                          <a:pt x="17" y="1125"/>
                          <a:pt x="18" y="1122"/>
                        </a:cubicBezTo>
                        <a:cubicBezTo>
                          <a:pt x="18" y="1114"/>
                          <a:pt x="18" y="1114"/>
                          <a:pt x="18" y="1114"/>
                        </a:cubicBezTo>
                        <a:cubicBezTo>
                          <a:pt x="18" y="1115"/>
                          <a:pt x="19" y="1116"/>
                          <a:pt x="19" y="1119"/>
                        </a:cubicBezTo>
                        <a:cubicBezTo>
                          <a:pt x="21" y="1098"/>
                          <a:pt x="26" y="1087"/>
                          <a:pt x="27" y="1067"/>
                        </a:cubicBezTo>
                        <a:cubicBezTo>
                          <a:pt x="28" y="1065"/>
                          <a:pt x="27" y="1069"/>
                          <a:pt x="28" y="1071"/>
                        </a:cubicBezTo>
                        <a:cubicBezTo>
                          <a:pt x="28" y="1057"/>
                          <a:pt x="32" y="1052"/>
                          <a:pt x="33" y="1040"/>
                        </a:cubicBezTo>
                        <a:cubicBezTo>
                          <a:pt x="32" y="1040"/>
                          <a:pt x="32" y="1040"/>
                          <a:pt x="32" y="1040"/>
                        </a:cubicBezTo>
                        <a:cubicBezTo>
                          <a:pt x="36" y="1024"/>
                          <a:pt x="37" y="1004"/>
                          <a:pt x="41" y="986"/>
                        </a:cubicBezTo>
                        <a:cubicBezTo>
                          <a:pt x="40" y="988"/>
                          <a:pt x="40" y="988"/>
                          <a:pt x="40" y="988"/>
                        </a:cubicBezTo>
                        <a:cubicBezTo>
                          <a:pt x="39" y="985"/>
                          <a:pt x="40" y="981"/>
                          <a:pt x="40" y="978"/>
                        </a:cubicBezTo>
                        <a:cubicBezTo>
                          <a:pt x="40" y="977"/>
                          <a:pt x="41" y="980"/>
                          <a:pt x="42" y="975"/>
                        </a:cubicBezTo>
                        <a:cubicBezTo>
                          <a:pt x="41" y="976"/>
                          <a:pt x="41" y="978"/>
                          <a:pt x="40" y="977"/>
                        </a:cubicBezTo>
                        <a:cubicBezTo>
                          <a:pt x="45" y="962"/>
                          <a:pt x="50" y="928"/>
                          <a:pt x="56" y="903"/>
                        </a:cubicBezTo>
                        <a:cubicBezTo>
                          <a:pt x="62" y="868"/>
                          <a:pt x="72" y="831"/>
                          <a:pt x="81" y="797"/>
                        </a:cubicBezTo>
                        <a:cubicBezTo>
                          <a:pt x="79" y="802"/>
                          <a:pt x="78" y="799"/>
                          <a:pt x="79" y="796"/>
                        </a:cubicBezTo>
                        <a:cubicBezTo>
                          <a:pt x="86" y="786"/>
                          <a:pt x="84" y="777"/>
                          <a:pt x="89" y="767"/>
                        </a:cubicBezTo>
                        <a:cubicBezTo>
                          <a:pt x="94" y="747"/>
                          <a:pt x="103" y="731"/>
                          <a:pt x="106" y="712"/>
                        </a:cubicBezTo>
                        <a:cubicBezTo>
                          <a:pt x="107" y="712"/>
                          <a:pt x="107" y="712"/>
                          <a:pt x="107" y="712"/>
                        </a:cubicBezTo>
                        <a:cubicBezTo>
                          <a:pt x="108" y="710"/>
                          <a:pt x="108" y="709"/>
                          <a:pt x="109" y="706"/>
                        </a:cubicBezTo>
                        <a:cubicBezTo>
                          <a:pt x="109" y="706"/>
                          <a:pt x="109" y="706"/>
                          <a:pt x="109" y="706"/>
                        </a:cubicBezTo>
                        <a:cubicBezTo>
                          <a:pt x="112" y="700"/>
                          <a:pt x="113" y="691"/>
                          <a:pt x="115" y="688"/>
                        </a:cubicBezTo>
                        <a:cubicBezTo>
                          <a:pt x="114" y="687"/>
                          <a:pt x="114" y="687"/>
                          <a:pt x="114" y="687"/>
                        </a:cubicBezTo>
                        <a:cubicBezTo>
                          <a:pt x="116" y="683"/>
                          <a:pt x="116" y="685"/>
                          <a:pt x="117" y="681"/>
                        </a:cubicBezTo>
                        <a:cubicBezTo>
                          <a:pt x="117" y="681"/>
                          <a:pt x="117" y="681"/>
                          <a:pt x="117" y="681"/>
                        </a:cubicBezTo>
                        <a:cubicBezTo>
                          <a:pt x="118" y="676"/>
                          <a:pt x="118" y="676"/>
                          <a:pt x="118" y="676"/>
                        </a:cubicBezTo>
                        <a:cubicBezTo>
                          <a:pt x="120" y="677"/>
                          <a:pt x="122" y="665"/>
                          <a:pt x="124" y="663"/>
                        </a:cubicBezTo>
                        <a:cubicBezTo>
                          <a:pt x="126" y="657"/>
                          <a:pt x="129" y="648"/>
                          <a:pt x="132" y="640"/>
                        </a:cubicBezTo>
                        <a:cubicBezTo>
                          <a:pt x="134" y="639"/>
                          <a:pt x="137" y="630"/>
                          <a:pt x="140" y="624"/>
                        </a:cubicBezTo>
                        <a:cubicBezTo>
                          <a:pt x="145" y="613"/>
                          <a:pt x="151" y="596"/>
                          <a:pt x="158" y="582"/>
                        </a:cubicBezTo>
                        <a:cubicBezTo>
                          <a:pt x="157" y="582"/>
                          <a:pt x="157" y="582"/>
                          <a:pt x="157" y="582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62" y="576"/>
                          <a:pt x="163" y="569"/>
                          <a:pt x="165" y="567"/>
                        </a:cubicBezTo>
                        <a:cubicBezTo>
                          <a:pt x="163" y="568"/>
                          <a:pt x="164" y="569"/>
                          <a:pt x="163" y="572"/>
                        </a:cubicBezTo>
                        <a:cubicBezTo>
                          <a:pt x="161" y="574"/>
                          <a:pt x="161" y="571"/>
                          <a:pt x="163" y="567"/>
                        </a:cubicBezTo>
                        <a:cubicBezTo>
                          <a:pt x="164" y="567"/>
                          <a:pt x="164" y="567"/>
                          <a:pt x="164" y="567"/>
                        </a:cubicBezTo>
                        <a:cubicBezTo>
                          <a:pt x="164" y="564"/>
                          <a:pt x="164" y="564"/>
                          <a:pt x="164" y="564"/>
                        </a:cubicBezTo>
                        <a:cubicBezTo>
                          <a:pt x="165" y="564"/>
                          <a:pt x="167" y="562"/>
                          <a:pt x="168" y="562"/>
                        </a:cubicBezTo>
                        <a:cubicBezTo>
                          <a:pt x="174" y="550"/>
                          <a:pt x="176" y="541"/>
                          <a:pt x="183" y="528"/>
                        </a:cubicBezTo>
                        <a:cubicBezTo>
                          <a:pt x="183" y="530"/>
                          <a:pt x="187" y="519"/>
                          <a:pt x="188" y="523"/>
                        </a:cubicBezTo>
                        <a:cubicBezTo>
                          <a:pt x="191" y="515"/>
                          <a:pt x="186" y="523"/>
                          <a:pt x="186" y="519"/>
                        </a:cubicBezTo>
                        <a:cubicBezTo>
                          <a:pt x="188" y="517"/>
                          <a:pt x="188" y="515"/>
                          <a:pt x="189" y="515"/>
                        </a:cubicBezTo>
                        <a:cubicBezTo>
                          <a:pt x="189" y="516"/>
                          <a:pt x="191" y="513"/>
                          <a:pt x="190" y="515"/>
                        </a:cubicBezTo>
                        <a:cubicBezTo>
                          <a:pt x="193" y="510"/>
                          <a:pt x="193" y="510"/>
                          <a:pt x="193" y="510"/>
                        </a:cubicBezTo>
                        <a:cubicBezTo>
                          <a:pt x="193" y="510"/>
                          <a:pt x="193" y="511"/>
                          <a:pt x="193" y="512"/>
                        </a:cubicBezTo>
                        <a:cubicBezTo>
                          <a:pt x="197" y="501"/>
                          <a:pt x="203" y="494"/>
                          <a:pt x="207" y="485"/>
                        </a:cubicBezTo>
                        <a:cubicBezTo>
                          <a:pt x="207" y="484"/>
                          <a:pt x="205" y="488"/>
                          <a:pt x="205" y="487"/>
                        </a:cubicBezTo>
                        <a:cubicBezTo>
                          <a:pt x="209" y="478"/>
                          <a:pt x="211" y="480"/>
                          <a:pt x="215" y="471"/>
                        </a:cubicBezTo>
                        <a:cubicBezTo>
                          <a:pt x="214" y="473"/>
                          <a:pt x="214" y="473"/>
                          <a:pt x="214" y="473"/>
                        </a:cubicBezTo>
                        <a:cubicBezTo>
                          <a:pt x="215" y="470"/>
                          <a:pt x="215" y="469"/>
                          <a:pt x="219" y="465"/>
                        </a:cubicBezTo>
                        <a:cubicBezTo>
                          <a:pt x="220" y="465"/>
                          <a:pt x="217" y="469"/>
                          <a:pt x="216" y="471"/>
                        </a:cubicBezTo>
                        <a:cubicBezTo>
                          <a:pt x="218" y="468"/>
                          <a:pt x="223" y="461"/>
                          <a:pt x="220" y="462"/>
                        </a:cubicBezTo>
                        <a:cubicBezTo>
                          <a:pt x="222" y="459"/>
                          <a:pt x="224" y="458"/>
                          <a:pt x="225" y="456"/>
                        </a:cubicBezTo>
                        <a:cubicBezTo>
                          <a:pt x="225" y="456"/>
                          <a:pt x="223" y="459"/>
                          <a:pt x="223" y="457"/>
                        </a:cubicBezTo>
                        <a:cubicBezTo>
                          <a:pt x="227" y="452"/>
                          <a:pt x="231" y="444"/>
                          <a:pt x="235" y="439"/>
                        </a:cubicBezTo>
                        <a:cubicBezTo>
                          <a:pt x="235" y="439"/>
                          <a:pt x="236" y="439"/>
                          <a:pt x="236" y="439"/>
                        </a:cubicBezTo>
                        <a:cubicBezTo>
                          <a:pt x="238" y="434"/>
                          <a:pt x="239" y="436"/>
                          <a:pt x="243" y="429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5" name="Freeform 156"/>
                  <p:cNvSpPr/>
                  <p:nvPr/>
                </p:nvSpPr>
                <p:spPr bwMode="auto">
                  <a:xfrm>
                    <a:off x="7526338" y="2025650"/>
                    <a:ext cx="7937" cy="793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3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3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2"/>
                          <a:pt x="0" y="3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Freeform 157"/>
                  <p:cNvSpPr/>
                  <p:nvPr/>
                </p:nvSpPr>
                <p:spPr bwMode="auto">
                  <a:xfrm>
                    <a:off x="7278688" y="22399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7" name="Freeform 158"/>
                  <p:cNvSpPr/>
                  <p:nvPr/>
                </p:nvSpPr>
                <p:spPr bwMode="auto">
                  <a:xfrm>
                    <a:off x="7221538" y="2297113"/>
                    <a:ext cx="7937" cy="4763"/>
                  </a:xfrm>
                  <a:custGeom>
                    <a:avLst/>
                    <a:gdLst/>
                    <a:ahLst/>
                    <a:cxnLst>
                      <a:cxn ang="0">
                        <a:pos x="2" y="2"/>
                      </a:cxn>
                      <a:cxn ang="0">
                        <a:pos x="0" y="2"/>
                      </a:cxn>
                      <a:cxn ang="0">
                        <a:pos x="2" y="2"/>
                      </a:cxn>
                    </a:cxnLst>
                    <a:rect l="0" t="0" r="r" b="b"/>
                    <a:pathLst>
                      <a:path w="3" h="2">
                        <a:moveTo>
                          <a:pt x="2" y="2"/>
                        </a:moveTo>
                        <a:cubicBezTo>
                          <a:pt x="3" y="0"/>
                          <a:pt x="1" y="1"/>
                          <a:pt x="0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8" name="Freeform 159"/>
                  <p:cNvSpPr/>
                  <p:nvPr/>
                </p:nvSpPr>
                <p:spPr bwMode="auto">
                  <a:xfrm>
                    <a:off x="7685088" y="19161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9" name="Freeform 160"/>
                  <p:cNvSpPr/>
                  <p:nvPr/>
                </p:nvSpPr>
                <p:spPr bwMode="auto">
                  <a:xfrm>
                    <a:off x="8167688" y="17176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0" name="Freeform 161"/>
                  <p:cNvSpPr/>
                  <p:nvPr/>
                </p:nvSpPr>
                <p:spPr bwMode="auto">
                  <a:xfrm>
                    <a:off x="8132763" y="1720850"/>
                    <a:ext cx="6350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1" name="Freeform 162"/>
                  <p:cNvSpPr/>
                  <p:nvPr/>
                </p:nvSpPr>
                <p:spPr bwMode="auto">
                  <a:xfrm>
                    <a:off x="7577138" y="1984375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2" name="Freeform 163"/>
                  <p:cNvSpPr/>
                  <p:nvPr/>
                </p:nvSpPr>
                <p:spPr bwMode="auto">
                  <a:xfrm>
                    <a:off x="8120063" y="1725613"/>
                    <a:ext cx="7937" cy="3175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3" name="Freeform 164"/>
                  <p:cNvSpPr/>
                  <p:nvPr/>
                </p:nvSpPr>
                <p:spPr bwMode="auto">
                  <a:xfrm>
                    <a:off x="8167688" y="1716088"/>
                    <a:ext cx="9525" cy="1588"/>
                  </a:xfrm>
                  <a:custGeom>
                    <a:avLst/>
                    <a:gdLst/>
                    <a:ahLst/>
                    <a:cxnLst>
                      <a:cxn ang="0">
                        <a:pos x="4" y="0"/>
                      </a:cxn>
                      <a:cxn ang="0">
                        <a:pos x="0" y="1"/>
                      </a:cxn>
                      <a:cxn ang="0">
                        <a:pos x="4" y="0"/>
                      </a:cxn>
                    </a:cxnLst>
                    <a:rect l="0" t="0" r="r" b="b"/>
                    <a:pathLst>
                      <a:path w="4" h="1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1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4" name="Freeform 165"/>
                  <p:cNvSpPr/>
                  <p:nvPr/>
                </p:nvSpPr>
                <p:spPr bwMode="auto">
                  <a:xfrm>
                    <a:off x="7850188" y="1822450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5" name="Freeform 166"/>
                  <p:cNvSpPr/>
                  <p:nvPr/>
                </p:nvSpPr>
                <p:spPr bwMode="auto">
                  <a:xfrm>
                    <a:off x="8094663" y="17383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6" name="Freeform 167"/>
                  <p:cNvSpPr/>
                  <p:nvPr/>
                </p:nvSpPr>
                <p:spPr bwMode="auto">
                  <a:xfrm>
                    <a:off x="8204200" y="1711325"/>
                    <a:ext cx="4762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2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7" name="Freeform 168"/>
                  <p:cNvSpPr/>
                  <p:nvPr/>
                </p:nvSpPr>
                <p:spPr bwMode="auto">
                  <a:xfrm>
                    <a:off x="7956550" y="1779588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1" y="2"/>
                      </a:cxn>
                      <a:cxn ang="0">
                        <a:pos x="1" y="0"/>
                      </a:cxn>
                      <a:cxn ang="0">
                        <a:pos x="1" y="2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77" name="Group 484"/>
                <p:cNvGrpSpPr/>
                <p:nvPr/>
              </p:nvGrpSpPr>
              <p:grpSpPr>
                <a:xfrm rot="15155533" flipH="1">
                  <a:off x="1114059" y="1803071"/>
                  <a:ext cx="2159193" cy="2610180"/>
                  <a:chOff x="6326188" y="1654175"/>
                  <a:chExt cx="2192337" cy="2967038"/>
                </a:xfrm>
                <a:solidFill>
                  <a:schemeClr val="bg2">
                    <a:lumMod val="75000"/>
                  </a:schemeClr>
                </a:solidFill>
              </p:grpSpPr>
              <p:sp>
                <p:nvSpPr>
                  <p:cNvPr id="219" name="Freeform 129"/>
                  <p:cNvSpPr/>
                  <p:nvPr/>
                </p:nvSpPr>
                <p:spPr bwMode="auto">
                  <a:xfrm>
                    <a:off x="8027988" y="17208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0" name="Freeform 130"/>
                  <p:cNvSpPr/>
                  <p:nvPr/>
                </p:nvSpPr>
                <p:spPr bwMode="auto">
                  <a:xfrm>
                    <a:off x="7724775" y="1841500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1" name="Freeform 131"/>
                  <p:cNvSpPr/>
                  <p:nvPr/>
                </p:nvSpPr>
                <p:spPr bwMode="auto">
                  <a:xfrm>
                    <a:off x="8218488" y="1671638"/>
                    <a:ext cx="12700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2" name="Freeform 132"/>
                  <p:cNvSpPr/>
                  <p:nvPr/>
                </p:nvSpPr>
                <p:spPr bwMode="auto">
                  <a:xfrm>
                    <a:off x="7169150" y="226377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3" name="Freeform 133"/>
                  <p:cNvSpPr/>
                  <p:nvPr/>
                </p:nvSpPr>
                <p:spPr bwMode="auto">
                  <a:xfrm>
                    <a:off x="7480300" y="1995488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4" name="Freeform 134"/>
                  <p:cNvSpPr/>
                  <p:nvPr/>
                </p:nvSpPr>
                <p:spPr bwMode="auto">
                  <a:xfrm>
                    <a:off x="8318500" y="1681163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5" name="Freeform 135"/>
                  <p:cNvSpPr/>
                  <p:nvPr/>
                </p:nvSpPr>
                <p:spPr bwMode="auto">
                  <a:xfrm>
                    <a:off x="8516938" y="16557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6" name="Freeform 136"/>
                  <p:cNvSpPr/>
                  <p:nvPr/>
                </p:nvSpPr>
                <p:spPr bwMode="auto">
                  <a:xfrm>
                    <a:off x="8434388" y="1654175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3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7" name="Freeform 137"/>
                  <p:cNvSpPr/>
                  <p:nvPr/>
                </p:nvSpPr>
                <p:spPr bwMode="auto">
                  <a:xfrm>
                    <a:off x="8432800" y="16541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8" name="Freeform 138"/>
                  <p:cNvSpPr/>
                  <p:nvPr/>
                </p:nvSpPr>
                <p:spPr bwMode="auto">
                  <a:xfrm>
                    <a:off x="6326188" y="4597400"/>
                    <a:ext cx="3175" cy="174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 h="7">
                        <a:moveTo>
                          <a:pt x="0" y="0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9" name="Freeform 139"/>
                  <p:cNvSpPr/>
                  <p:nvPr/>
                </p:nvSpPr>
                <p:spPr bwMode="auto">
                  <a:xfrm>
                    <a:off x="6789738" y="277336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0" name="Freeform 140"/>
                  <p:cNvSpPr/>
                  <p:nvPr/>
                </p:nvSpPr>
                <p:spPr bwMode="auto">
                  <a:xfrm>
                    <a:off x="6342063" y="4603750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1" name="Freeform 141"/>
                  <p:cNvSpPr/>
                  <p:nvPr/>
                </p:nvSpPr>
                <p:spPr bwMode="auto">
                  <a:xfrm>
                    <a:off x="8207375" y="1704975"/>
                    <a:ext cx="17462" cy="635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1"/>
                          <a:pt x="0" y="1"/>
                          <a:pt x="0" y="2"/>
                        </a:cubicBezTo>
                        <a:cubicBezTo>
                          <a:pt x="3" y="1"/>
                          <a:pt x="6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2" name="Freeform 142"/>
                  <p:cNvSpPr/>
                  <p:nvPr/>
                </p:nvSpPr>
                <p:spPr bwMode="auto">
                  <a:xfrm>
                    <a:off x="6788150" y="2924175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3" name="Freeform 143"/>
                  <p:cNvSpPr/>
                  <p:nvPr/>
                </p:nvSpPr>
                <p:spPr bwMode="auto">
                  <a:xfrm>
                    <a:off x="6342063" y="46021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4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6518275" y="3373438"/>
                    <a:ext cx="1587" cy="1588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5" name="Freeform 145"/>
                  <p:cNvSpPr/>
                  <p:nvPr/>
                </p:nvSpPr>
                <p:spPr bwMode="auto">
                  <a:xfrm>
                    <a:off x="6505575" y="3398838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6" name="Freeform 146"/>
                  <p:cNvSpPr/>
                  <p:nvPr/>
                </p:nvSpPr>
                <p:spPr bwMode="auto">
                  <a:xfrm>
                    <a:off x="6329363" y="4614863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7" name="Freeform 147"/>
                  <p:cNvSpPr/>
                  <p:nvPr/>
                </p:nvSpPr>
                <p:spPr bwMode="auto">
                  <a:xfrm>
                    <a:off x="6405563" y="3765550"/>
                    <a:ext cx="3175" cy="4763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0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8" name="Freeform 148"/>
                  <p:cNvSpPr/>
                  <p:nvPr/>
                </p:nvSpPr>
                <p:spPr bwMode="auto">
                  <a:xfrm>
                    <a:off x="7507288" y="197802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9" name="Freeform 149"/>
                  <p:cNvSpPr/>
                  <p:nvPr/>
                </p:nvSpPr>
                <p:spPr bwMode="auto">
                  <a:xfrm>
                    <a:off x="7335838" y="21828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0" name="Freeform 150"/>
                  <p:cNvSpPr/>
                  <p:nvPr/>
                </p:nvSpPr>
                <p:spPr bwMode="auto">
                  <a:xfrm>
                    <a:off x="7339013" y="2171700"/>
                    <a:ext cx="6350" cy="1111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4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4">
                        <a:moveTo>
                          <a:pt x="3" y="0"/>
                        </a:moveTo>
                        <a:cubicBezTo>
                          <a:pt x="2" y="1"/>
                          <a:pt x="0" y="3"/>
                          <a:pt x="0" y="4"/>
                        </a:cubicBezTo>
                        <a:cubicBezTo>
                          <a:pt x="1" y="3"/>
                          <a:pt x="2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1" name="Freeform 151"/>
                  <p:cNvSpPr/>
                  <p:nvPr/>
                </p:nvSpPr>
                <p:spPr bwMode="auto">
                  <a:xfrm>
                    <a:off x="7316788" y="22002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2" name="Freeform 152"/>
                  <p:cNvSpPr/>
                  <p:nvPr/>
                </p:nvSpPr>
                <p:spPr bwMode="auto">
                  <a:xfrm>
                    <a:off x="7526338" y="202882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3" name="Freeform 153"/>
                  <p:cNvSpPr/>
                  <p:nvPr/>
                </p:nvSpPr>
                <p:spPr bwMode="auto">
                  <a:xfrm>
                    <a:off x="7481888" y="20637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4" name="Freeform 154"/>
                  <p:cNvSpPr/>
                  <p:nvPr/>
                </p:nvSpPr>
                <p:spPr bwMode="auto">
                  <a:xfrm>
                    <a:off x="7221538" y="23018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5" name="Freeform 156"/>
                  <p:cNvSpPr/>
                  <p:nvPr/>
                </p:nvSpPr>
                <p:spPr bwMode="auto">
                  <a:xfrm>
                    <a:off x="7526338" y="2025650"/>
                    <a:ext cx="7937" cy="793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3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3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2"/>
                          <a:pt x="0" y="3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6" name="Freeform 157"/>
                  <p:cNvSpPr/>
                  <p:nvPr/>
                </p:nvSpPr>
                <p:spPr bwMode="auto">
                  <a:xfrm>
                    <a:off x="7278688" y="22399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7" name="Freeform 158"/>
                  <p:cNvSpPr/>
                  <p:nvPr/>
                </p:nvSpPr>
                <p:spPr bwMode="auto">
                  <a:xfrm>
                    <a:off x="7221538" y="2297113"/>
                    <a:ext cx="7937" cy="4763"/>
                  </a:xfrm>
                  <a:custGeom>
                    <a:avLst/>
                    <a:gdLst/>
                    <a:ahLst/>
                    <a:cxnLst>
                      <a:cxn ang="0">
                        <a:pos x="2" y="2"/>
                      </a:cxn>
                      <a:cxn ang="0">
                        <a:pos x="0" y="2"/>
                      </a:cxn>
                      <a:cxn ang="0">
                        <a:pos x="2" y="2"/>
                      </a:cxn>
                    </a:cxnLst>
                    <a:rect l="0" t="0" r="r" b="b"/>
                    <a:pathLst>
                      <a:path w="3" h="2">
                        <a:moveTo>
                          <a:pt x="2" y="2"/>
                        </a:moveTo>
                        <a:cubicBezTo>
                          <a:pt x="3" y="0"/>
                          <a:pt x="1" y="1"/>
                          <a:pt x="0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8" name="Freeform 159"/>
                  <p:cNvSpPr/>
                  <p:nvPr/>
                </p:nvSpPr>
                <p:spPr bwMode="auto">
                  <a:xfrm>
                    <a:off x="7685088" y="19161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9" name="Freeform 160"/>
                  <p:cNvSpPr/>
                  <p:nvPr/>
                </p:nvSpPr>
                <p:spPr bwMode="auto">
                  <a:xfrm>
                    <a:off x="8167688" y="17176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0" name="Freeform 161"/>
                  <p:cNvSpPr/>
                  <p:nvPr/>
                </p:nvSpPr>
                <p:spPr bwMode="auto">
                  <a:xfrm>
                    <a:off x="8132763" y="1720850"/>
                    <a:ext cx="6350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1" name="Freeform 162"/>
                  <p:cNvSpPr/>
                  <p:nvPr/>
                </p:nvSpPr>
                <p:spPr bwMode="auto">
                  <a:xfrm>
                    <a:off x="7577138" y="1984375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2" name="Freeform 163"/>
                  <p:cNvSpPr/>
                  <p:nvPr/>
                </p:nvSpPr>
                <p:spPr bwMode="auto">
                  <a:xfrm>
                    <a:off x="8120063" y="1725613"/>
                    <a:ext cx="7937" cy="3175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3" name="Freeform 164"/>
                  <p:cNvSpPr/>
                  <p:nvPr/>
                </p:nvSpPr>
                <p:spPr bwMode="auto">
                  <a:xfrm>
                    <a:off x="8167688" y="1716088"/>
                    <a:ext cx="9525" cy="1588"/>
                  </a:xfrm>
                  <a:custGeom>
                    <a:avLst/>
                    <a:gdLst/>
                    <a:ahLst/>
                    <a:cxnLst>
                      <a:cxn ang="0">
                        <a:pos x="4" y="0"/>
                      </a:cxn>
                      <a:cxn ang="0">
                        <a:pos x="0" y="1"/>
                      </a:cxn>
                      <a:cxn ang="0">
                        <a:pos x="4" y="0"/>
                      </a:cxn>
                    </a:cxnLst>
                    <a:rect l="0" t="0" r="r" b="b"/>
                    <a:pathLst>
                      <a:path w="4" h="1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1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4" name="Freeform 165"/>
                  <p:cNvSpPr/>
                  <p:nvPr/>
                </p:nvSpPr>
                <p:spPr bwMode="auto">
                  <a:xfrm>
                    <a:off x="7850188" y="1822450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5" name="Freeform 166"/>
                  <p:cNvSpPr/>
                  <p:nvPr/>
                </p:nvSpPr>
                <p:spPr bwMode="auto">
                  <a:xfrm>
                    <a:off x="8094663" y="17383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Freeform 167"/>
                  <p:cNvSpPr/>
                  <p:nvPr/>
                </p:nvSpPr>
                <p:spPr bwMode="auto">
                  <a:xfrm>
                    <a:off x="8204200" y="1711325"/>
                    <a:ext cx="4762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2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7" name="Freeform 168"/>
                  <p:cNvSpPr/>
                  <p:nvPr/>
                </p:nvSpPr>
                <p:spPr bwMode="auto">
                  <a:xfrm>
                    <a:off x="7956550" y="1779588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1" y="2"/>
                      </a:cxn>
                      <a:cxn ang="0">
                        <a:pos x="1" y="0"/>
                      </a:cxn>
                      <a:cxn ang="0">
                        <a:pos x="1" y="2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78" name="Group 485"/>
                <p:cNvGrpSpPr/>
                <p:nvPr/>
              </p:nvGrpSpPr>
              <p:grpSpPr>
                <a:xfrm rot="15155533" flipH="1">
                  <a:off x="1264410" y="1845476"/>
                  <a:ext cx="2259435" cy="2728193"/>
                  <a:chOff x="6224407" y="1520027"/>
                  <a:chExt cx="2294118" cy="3101186"/>
                </a:xfrm>
                <a:solidFill>
                  <a:schemeClr val="bg2">
                    <a:lumMod val="75000"/>
                  </a:schemeClr>
                </a:solidFill>
              </p:grpSpPr>
              <p:sp>
                <p:nvSpPr>
                  <p:cNvPr id="179" name="Freeform 129"/>
                  <p:cNvSpPr/>
                  <p:nvPr/>
                </p:nvSpPr>
                <p:spPr bwMode="auto">
                  <a:xfrm>
                    <a:off x="8027988" y="17208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0" name="Freeform 130"/>
                  <p:cNvSpPr/>
                  <p:nvPr/>
                </p:nvSpPr>
                <p:spPr bwMode="auto">
                  <a:xfrm>
                    <a:off x="7724775" y="1841500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1" name="Freeform 131"/>
                  <p:cNvSpPr/>
                  <p:nvPr/>
                </p:nvSpPr>
                <p:spPr bwMode="auto">
                  <a:xfrm>
                    <a:off x="8218488" y="1671638"/>
                    <a:ext cx="12700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2" name="Freeform 132"/>
                  <p:cNvSpPr/>
                  <p:nvPr/>
                </p:nvSpPr>
                <p:spPr bwMode="auto">
                  <a:xfrm>
                    <a:off x="7169150" y="226377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3" name="Freeform 133"/>
                  <p:cNvSpPr/>
                  <p:nvPr/>
                </p:nvSpPr>
                <p:spPr bwMode="auto">
                  <a:xfrm>
                    <a:off x="7480300" y="1995488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4" name="Freeform 134"/>
                  <p:cNvSpPr/>
                  <p:nvPr/>
                </p:nvSpPr>
                <p:spPr bwMode="auto">
                  <a:xfrm>
                    <a:off x="8318500" y="1681163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5" name="Freeform 135"/>
                  <p:cNvSpPr/>
                  <p:nvPr/>
                </p:nvSpPr>
                <p:spPr bwMode="auto">
                  <a:xfrm>
                    <a:off x="8516938" y="16557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6" name="Freeform 136"/>
                  <p:cNvSpPr/>
                  <p:nvPr/>
                </p:nvSpPr>
                <p:spPr bwMode="auto">
                  <a:xfrm>
                    <a:off x="8434388" y="1654175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3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7" name="Freeform 137"/>
                  <p:cNvSpPr/>
                  <p:nvPr/>
                </p:nvSpPr>
                <p:spPr bwMode="auto">
                  <a:xfrm>
                    <a:off x="8432800" y="16541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8" name="Freeform 138"/>
                  <p:cNvSpPr/>
                  <p:nvPr/>
                </p:nvSpPr>
                <p:spPr bwMode="auto">
                  <a:xfrm>
                    <a:off x="6326188" y="4597400"/>
                    <a:ext cx="3175" cy="174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 h="7">
                        <a:moveTo>
                          <a:pt x="0" y="0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9" name="Freeform 139"/>
                  <p:cNvSpPr/>
                  <p:nvPr/>
                </p:nvSpPr>
                <p:spPr bwMode="auto">
                  <a:xfrm>
                    <a:off x="6789738" y="277336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0" name="Freeform 140"/>
                  <p:cNvSpPr/>
                  <p:nvPr/>
                </p:nvSpPr>
                <p:spPr bwMode="auto">
                  <a:xfrm>
                    <a:off x="6342063" y="4603750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1" name="Freeform 141"/>
                  <p:cNvSpPr/>
                  <p:nvPr/>
                </p:nvSpPr>
                <p:spPr bwMode="auto">
                  <a:xfrm>
                    <a:off x="8207375" y="1704975"/>
                    <a:ext cx="17462" cy="635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1"/>
                          <a:pt x="0" y="1"/>
                          <a:pt x="0" y="2"/>
                        </a:cubicBezTo>
                        <a:cubicBezTo>
                          <a:pt x="3" y="1"/>
                          <a:pt x="6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2" name="Freeform 142"/>
                  <p:cNvSpPr/>
                  <p:nvPr/>
                </p:nvSpPr>
                <p:spPr bwMode="auto">
                  <a:xfrm>
                    <a:off x="6788150" y="2924175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3" name="Freeform 143"/>
                  <p:cNvSpPr/>
                  <p:nvPr/>
                </p:nvSpPr>
                <p:spPr bwMode="auto">
                  <a:xfrm>
                    <a:off x="6342063" y="46021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4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6518275" y="3373438"/>
                    <a:ext cx="1587" cy="1588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5" name="Freeform 145"/>
                  <p:cNvSpPr/>
                  <p:nvPr/>
                </p:nvSpPr>
                <p:spPr bwMode="auto">
                  <a:xfrm>
                    <a:off x="6505575" y="3398838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6" name="Freeform 146"/>
                  <p:cNvSpPr/>
                  <p:nvPr/>
                </p:nvSpPr>
                <p:spPr bwMode="auto">
                  <a:xfrm>
                    <a:off x="6329363" y="4614863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7" name="Freeform 147"/>
                  <p:cNvSpPr/>
                  <p:nvPr/>
                </p:nvSpPr>
                <p:spPr bwMode="auto">
                  <a:xfrm>
                    <a:off x="6405563" y="3765550"/>
                    <a:ext cx="3175" cy="4763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0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8" name="Freeform 148"/>
                  <p:cNvSpPr/>
                  <p:nvPr/>
                </p:nvSpPr>
                <p:spPr bwMode="auto">
                  <a:xfrm>
                    <a:off x="7507288" y="197802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9" name="Freeform 149"/>
                  <p:cNvSpPr/>
                  <p:nvPr/>
                </p:nvSpPr>
                <p:spPr bwMode="auto">
                  <a:xfrm>
                    <a:off x="7335838" y="21828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0" name="Freeform 150"/>
                  <p:cNvSpPr/>
                  <p:nvPr/>
                </p:nvSpPr>
                <p:spPr bwMode="auto">
                  <a:xfrm>
                    <a:off x="7339013" y="2171700"/>
                    <a:ext cx="6350" cy="1111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4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4">
                        <a:moveTo>
                          <a:pt x="3" y="0"/>
                        </a:moveTo>
                        <a:cubicBezTo>
                          <a:pt x="2" y="1"/>
                          <a:pt x="0" y="3"/>
                          <a:pt x="0" y="4"/>
                        </a:cubicBezTo>
                        <a:cubicBezTo>
                          <a:pt x="1" y="3"/>
                          <a:pt x="2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1" name="Freeform 151"/>
                  <p:cNvSpPr/>
                  <p:nvPr/>
                </p:nvSpPr>
                <p:spPr bwMode="auto">
                  <a:xfrm>
                    <a:off x="7316788" y="22002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2" name="Freeform 152"/>
                  <p:cNvSpPr/>
                  <p:nvPr/>
                </p:nvSpPr>
                <p:spPr bwMode="auto">
                  <a:xfrm>
                    <a:off x="7526338" y="202882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3" name="Freeform 153"/>
                  <p:cNvSpPr/>
                  <p:nvPr/>
                </p:nvSpPr>
                <p:spPr bwMode="auto">
                  <a:xfrm>
                    <a:off x="7481888" y="20637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4" name="Freeform 154"/>
                  <p:cNvSpPr/>
                  <p:nvPr/>
                </p:nvSpPr>
                <p:spPr bwMode="auto">
                  <a:xfrm>
                    <a:off x="7221538" y="23018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5" name="Freeform 155"/>
                  <p:cNvSpPr/>
                  <p:nvPr/>
                </p:nvSpPr>
                <p:spPr bwMode="auto">
                  <a:xfrm>
                    <a:off x="6224407" y="1520027"/>
                    <a:ext cx="2265362" cy="2987675"/>
                  </a:xfrm>
                  <a:custGeom>
                    <a:avLst/>
                    <a:gdLst/>
                    <a:ahLst/>
                    <a:cxnLst>
                      <a:cxn ang="0">
                        <a:pos x="295" y="351"/>
                      </a:cxn>
                      <a:cxn ang="0">
                        <a:pos x="339" y="296"/>
                      </a:cxn>
                      <a:cxn ang="0">
                        <a:pos x="362" y="265"/>
                      </a:cxn>
                      <a:cxn ang="0">
                        <a:pos x="377" y="249"/>
                      </a:cxn>
                      <a:cxn ang="0">
                        <a:pos x="403" y="224"/>
                      </a:cxn>
                      <a:cxn ang="0">
                        <a:pos x="411" y="216"/>
                      </a:cxn>
                      <a:cxn ang="0">
                        <a:pos x="427" y="202"/>
                      </a:cxn>
                      <a:cxn ang="0">
                        <a:pos x="458" y="180"/>
                      </a:cxn>
                      <a:cxn ang="0">
                        <a:pos x="477" y="162"/>
                      </a:cxn>
                      <a:cxn ang="0">
                        <a:pos x="512" y="134"/>
                      </a:cxn>
                      <a:cxn ang="0">
                        <a:pos x="530" y="124"/>
                      </a:cxn>
                      <a:cxn ang="0">
                        <a:pos x="558" y="106"/>
                      </a:cxn>
                      <a:cxn ang="0">
                        <a:pos x="583" y="94"/>
                      </a:cxn>
                      <a:cxn ang="0">
                        <a:pos x="620" y="71"/>
                      </a:cxn>
                      <a:cxn ang="0">
                        <a:pos x="662" y="54"/>
                      </a:cxn>
                      <a:cxn ang="0">
                        <a:pos x="704" y="40"/>
                      </a:cxn>
                      <a:cxn ang="0">
                        <a:pos x="735" y="30"/>
                      </a:cxn>
                      <a:cxn ang="0">
                        <a:pos x="758" y="25"/>
                      </a:cxn>
                      <a:cxn ang="0">
                        <a:pos x="759" y="26"/>
                      </a:cxn>
                      <a:cxn ang="0">
                        <a:pos x="785" y="19"/>
                      </a:cxn>
                      <a:cxn ang="0">
                        <a:pos x="800" y="15"/>
                      </a:cxn>
                      <a:cxn ang="0">
                        <a:pos x="820" y="12"/>
                      </a:cxn>
                      <a:cxn ang="0">
                        <a:pos x="870" y="10"/>
                      </a:cxn>
                      <a:cxn ang="0">
                        <a:pos x="906" y="8"/>
                      </a:cxn>
                      <a:cxn ang="0">
                        <a:pos x="880" y="2"/>
                      </a:cxn>
                      <a:cxn ang="0">
                        <a:pos x="860" y="3"/>
                      </a:cxn>
                      <a:cxn ang="0">
                        <a:pos x="836" y="3"/>
                      </a:cxn>
                      <a:cxn ang="0">
                        <a:pos x="793" y="6"/>
                      </a:cxn>
                      <a:cxn ang="0">
                        <a:pos x="772" y="11"/>
                      </a:cxn>
                      <a:cxn ang="0">
                        <a:pos x="753" y="14"/>
                      </a:cxn>
                      <a:cxn ang="0">
                        <a:pos x="685" y="33"/>
                      </a:cxn>
                      <a:cxn ang="0">
                        <a:pos x="652" y="43"/>
                      </a:cxn>
                      <a:cxn ang="0">
                        <a:pos x="635" y="50"/>
                      </a:cxn>
                      <a:cxn ang="0">
                        <a:pos x="605" y="64"/>
                      </a:cxn>
                      <a:cxn ang="0">
                        <a:pos x="569" y="81"/>
                      </a:cxn>
                      <a:cxn ang="0">
                        <a:pos x="547" y="90"/>
                      </a:cxn>
                      <a:cxn ang="0">
                        <a:pos x="500" y="120"/>
                      </a:cxn>
                      <a:cxn ang="0">
                        <a:pos x="454" y="152"/>
                      </a:cxn>
                      <a:cxn ang="0">
                        <a:pos x="418" y="183"/>
                      </a:cxn>
                      <a:cxn ang="0">
                        <a:pos x="399" y="199"/>
                      </a:cxn>
                      <a:cxn ang="0">
                        <a:pos x="372" y="223"/>
                      </a:cxn>
                      <a:cxn ang="0">
                        <a:pos x="333" y="260"/>
                      </a:cxn>
                      <a:cxn ang="0">
                        <a:pos x="303" y="297"/>
                      </a:cxn>
                      <a:cxn ang="0">
                        <a:pos x="252" y="360"/>
                      </a:cxn>
                      <a:cxn ang="0">
                        <a:pos x="200" y="442"/>
                      </a:cxn>
                      <a:cxn ang="0">
                        <a:pos x="184" y="468"/>
                      </a:cxn>
                      <a:cxn ang="0">
                        <a:pos x="168" y="498"/>
                      </a:cxn>
                      <a:cxn ang="0">
                        <a:pos x="143" y="549"/>
                      </a:cxn>
                      <a:cxn ang="0">
                        <a:pos x="99" y="648"/>
                      </a:cxn>
                      <a:cxn ang="0">
                        <a:pos x="68" y="741"/>
                      </a:cxn>
                      <a:cxn ang="0">
                        <a:pos x="38" y="844"/>
                      </a:cxn>
                      <a:cxn ang="0">
                        <a:pos x="0" y="1116"/>
                      </a:cxn>
                      <a:cxn ang="0">
                        <a:pos x="9" y="1197"/>
                      </a:cxn>
                      <a:cxn ang="0">
                        <a:pos x="11" y="1180"/>
                      </a:cxn>
                      <a:cxn ang="0">
                        <a:pos x="15" y="1154"/>
                      </a:cxn>
                      <a:cxn ang="0">
                        <a:pos x="18" y="1114"/>
                      </a:cxn>
                      <a:cxn ang="0">
                        <a:pos x="40" y="988"/>
                      </a:cxn>
                      <a:cxn ang="0">
                        <a:pos x="89" y="767"/>
                      </a:cxn>
                      <a:cxn ang="0">
                        <a:pos x="117" y="681"/>
                      </a:cxn>
                      <a:cxn ang="0">
                        <a:pos x="157" y="582"/>
                      </a:cxn>
                      <a:cxn ang="0">
                        <a:pos x="164" y="564"/>
                      </a:cxn>
                      <a:cxn ang="0">
                        <a:pos x="193" y="510"/>
                      </a:cxn>
                      <a:cxn ang="0">
                        <a:pos x="216" y="471"/>
                      </a:cxn>
                    </a:cxnLst>
                    <a:rect l="0" t="0" r="r" b="b"/>
                    <a:pathLst>
                      <a:path w="913" h="1204">
                        <a:moveTo>
                          <a:pt x="243" y="429"/>
                        </a:moveTo>
                        <a:cubicBezTo>
                          <a:pt x="254" y="411"/>
                          <a:pt x="268" y="388"/>
                          <a:pt x="280" y="372"/>
                        </a:cubicBezTo>
                        <a:cubicBezTo>
                          <a:pt x="282" y="368"/>
                          <a:pt x="286" y="362"/>
                          <a:pt x="289" y="357"/>
                        </a:cubicBezTo>
                        <a:cubicBezTo>
                          <a:pt x="291" y="358"/>
                          <a:pt x="291" y="358"/>
                          <a:pt x="291" y="358"/>
                        </a:cubicBezTo>
                        <a:cubicBezTo>
                          <a:pt x="294" y="353"/>
                          <a:pt x="294" y="353"/>
                          <a:pt x="294" y="353"/>
                        </a:cubicBezTo>
                        <a:cubicBezTo>
                          <a:pt x="296" y="351"/>
                          <a:pt x="292" y="356"/>
                          <a:pt x="295" y="354"/>
                        </a:cubicBezTo>
                        <a:cubicBezTo>
                          <a:pt x="295" y="351"/>
                          <a:pt x="295" y="351"/>
                          <a:pt x="295" y="351"/>
                        </a:cubicBezTo>
                        <a:cubicBezTo>
                          <a:pt x="296" y="351"/>
                          <a:pt x="304" y="341"/>
                          <a:pt x="299" y="349"/>
                        </a:cubicBezTo>
                        <a:cubicBezTo>
                          <a:pt x="304" y="343"/>
                          <a:pt x="308" y="338"/>
                          <a:pt x="313" y="332"/>
                        </a:cubicBezTo>
                        <a:cubicBezTo>
                          <a:pt x="316" y="329"/>
                          <a:pt x="313" y="329"/>
                          <a:pt x="317" y="325"/>
                        </a:cubicBezTo>
                        <a:cubicBezTo>
                          <a:pt x="318" y="325"/>
                          <a:pt x="316" y="327"/>
                          <a:pt x="317" y="327"/>
                        </a:cubicBezTo>
                        <a:cubicBezTo>
                          <a:pt x="328" y="316"/>
                          <a:pt x="325" y="311"/>
                          <a:pt x="335" y="300"/>
                        </a:cubicBezTo>
                        <a:cubicBezTo>
                          <a:pt x="334" y="301"/>
                          <a:pt x="334" y="301"/>
                          <a:pt x="334" y="301"/>
                        </a:cubicBezTo>
                        <a:cubicBezTo>
                          <a:pt x="336" y="299"/>
                          <a:pt x="339" y="296"/>
                          <a:pt x="339" y="296"/>
                        </a:cubicBezTo>
                        <a:cubicBezTo>
                          <a:pt x="336" y="296"/>
                          <a:pt x="338" y="298"/>
                          <a:pt x="334" y="301"/>
                        </a:cubicBezTo>
                        <a:cubicBezTo>
                          <a:pt x="333" y="299"/>
                          <a:pt x="337" y="296"/>
                          <a:pt x="336" y="295"/>
                        </a:cubicBezTo>
                        <a:cubicBezTo>
                          <a:pt x="338" y="293"/>
                          <a:pt x="339" y="291"/>
                          <a:pt x="341" y="289"/>
                        </a:cubicBezTo>
                        <a:cubicBezTo>
                          <a:pt x="345" y="286"/>
                          <a:pt x="349" y="280"/>
                          <a:pt x="353" y="278"/>
                        </a:cubicBezTo>
                        <a:cubicBezTo>
                          <a:pt x="354" y="276"/>
                          <a:pt x="355" y="273"/>
                          <a:pt x="358" y="269"/>
                        </a:cubicBezTo>
                        <a:cubicBezTo>
                          <a:pt x="362" y="267"/>
                          <a:pt x="359" y="270"/>
                          <a:pt x="363" y="267"/>
                        </a:cubicBezTo>
                        <a:cubicBezTo>
                          <a:pt x="362" y="265"/>
                          <a:pt x="362" y="265"/>
                          <a:pt x="362" y="265"/>
                        </a:cubicBezTo>
                        <a:cubicBezTo>
                          <a:pt x="365" y="262"/>
                          <a:pt x="365" y="263"/>
                          <a:pt x="365" y="264"/>
                        </a:cubicBezTo>
                        <a:cubicBezTo>
                          <a:pt x="369" y="260"/>
                          <a:pt x="367" y="260"/>
                          <a:pt x="371" y="256"/>
                        </a:cubicBezTo>
                        <a:cubicBezTo>
                          <a:pt x="370" y="259"/>
                          <a:pt x="370" y="259"/>
                          <a:pt x="370" y="259"/>
                        </a:cubicBezTo>
                        <a:cubicBezTo>
                          <a:pt x="373" y="256"/>
                          <a:pt x="374" y="255"/>
                          <a:pt x="378" y="251"/>
                        </a:cubicBezTo>
                        <a:cubicBezTo>
                          <a:pt x="378" y="251"/>
                          <a:pt x="377" y="253"/>
                          <a:pt x="375" y="254"/>
                        </a:cubicBezTo>
                        <a:cubicBezTo>
                          <a:pt x="379" y="253"/>
                          <a:pt x="379" y="250"/>
                          <a:pt x="380" y="248"/>
                        </a:cubicBezTo>
                        <a:cubicBezTo>
                          <a:pt x="379" y="249"/>
                          <a:pt x="376" y="251"/>
                          <a:pt x="377" y="249"/>
                        </a:cubicBezTo>
                        <a:cubicBezTo>
                          <a:pt x="379" y="247"/>
                          <a:pt x="381" y="244"/>
                          <a:pt x="383" y="243"/>
                        </a:cubicBezTo>
                        <a:cubicBezTo>
                          <a:pt x="381" y="246"/>
                          <a:pt x="381" y="246"/>
                          <a:pt x="381" y="246"/>
                        </a:cubicBezTo>
                        <a:cubicBezTo>
                          <a:pt x="385" y="241"/>
                          <a:pt x="383" y="243"/>
                          <a:pt x="388" y="238"/>
                        </a:cubicBezTo>
                        <a:cubicBezTo>
                          <a:pt x="388" y="239"/>
                          <a:pt x="388" y="239"/>
                          <a:pt x="388" y="239"/>
                        </a:cubicBezTo>
                        <a:cubicBezTo>
                          <a:pt x="390" y="235"/>
                          <a:pt x="395" y="232"/>
                          <a:pt x="400" y="227"/>
                        </a:cubicBezTo>
                        <a:cubicBezTo>
                          <a:pt x="399" y="228"/>
                          <a:pt x="399" y="228"/>
                          <a:pt x="399" y="228"/>
                        </a:cubicBezTo>
                        <a:cubicBezTo>
                          <a:pt x="401" y="226"/>
                          <a:pt x="402" y="225"/>
                          <a:pt x="403" y="224"/>
                        </a:cubicBezTo>
                        <a:cubicBezTo>
                          <a:pt x="399" y="226"/>
                          <a:pt x="400" y="225"/>
                          <a:pt x="399" y="224"/>
                        </a:cubicBezTo>
                        <a:cubicBezTo>
                          <a:pt x="404" y="222"/>
                          <a:pt x="403" y="218"/>
                          <a:pt x="410" y="213"/>
                        </a:cubicBezTo>
                        <a:cubicBezTo>
                          <a:pt x="410" y="214"/>
                          <a:pt x="409" y="216"/>
                          <a:pt x="407" y="217"/>
                        </a:cubicBezTo>
                        <a:cubicBezTo>
                          <a:pt x="406" y="220"/>
                          <a:pt x="407" y="221"/>
                          <a:pt x="404" y="225"/>
                        </a:cubicBezTo>
                        <a:cubicBezTo>
                          <a:pt x="406" y="223"/>
                          <a:pt x="408" y="220"/>
                          <a:pt x="408" y="221"/>
                        </a:cubicBezTo>
                        <a:cubicBezTo>
                          <a:pt x="408" y="219"/>
                          <a:pt x="408" y="219"/>
                          <a:pt x="408" y="219"/>
                        </a:cubicBezTo>
                        <a:cubicBezTo>
                          <a:pt x="409" y="218"/>
                          <a:pt x="410" y="217"/>
                          <a:pt x="411" y="216"/>
                        </a:cubicBezTo>
                        <a:cubicBezTo>
                          <a:pt x="411" y="215"/>
                          <a:pt x="408" y="217"/>
                          <a:pt x="410" y="214"/>
                        </a:cubicBezTo>
                        <a:cubicBezTo>
                          <a:pt x="414" y="210"/>
                          <a:pt x="413" y="213"/>
                          <a:pt x="413" y="212"/>
                        </a:cubicBezTo>
                        <a:cubicBezTo>
                          <a:pt x="418" y="208"/>
                          <a:pt x="414" y="209"/>
                          <a:pt x="419" y="205"/>
                        </a:cubicBezTo>
                        <a:cubicBezTo>
                          <a:pt x="419" y="206"/>
                          <a:pt x="418" y="207"/>
                          <a:pt x="418" y="207"/>
                        </a:cubicBezTo>
                        <a:cubicBezTo>
                          <a:pt x="422" y="205"/>
                          <a:pt x="426" y="200"/>
                          <a:pt x="428" y="200"/>
                        </a:cubicBezTo>
                        <a:cubicBezTo>
                          <a:pt x="428" y="201"/>
                          <a:pt x="428" y="201"/>
                          <a:pt x="427" y="202"/>
                        </a:cubicBezTo>
                        <a:cubicBezTo>
                          <a:pt x="427" y="202"/>
                          <a:pt x="427" y="202"/>
                          <a:pt x="427" y="202"/>
                        </a:cubicBezTo>
                        <a:cubicBezTo>
                          <a:pt x="424" y="207"/>
                          <a:pt x="430" y="199"/>
                          <a:pt x="430" y="201"/>
                        </a:cubicBezTo>
                        <a:cubicBezTo>
                          <a:pt x="429" y="201"/>
                          <a:pt x="434" y="197"/>
                          <a:pt x="436" y="195"/>
                        </a:cubicBezTo>
                        <a:cubicBezTo>
                          <a:pt x="435" y="195"/>
                          <a:pt x="435" y="195"/>
                          <a:pt x="435" y="195"/>
                        </a:cubicBezTo>
                        <a:cubicBezTo>
                          <a:pt x="440" y="186"/>
                          <a:pt x="436" y="197"/>
                          <a:pt x="443" y="190"/>
                        </a:cubicBezTo>
                        <a:cubicBezTo>
                          <a:pt x="447" y="186"/>
                          <a:pt x="441" y="192"/>
                          <a:pt x="443" y="189"/>
                        </a:cubicBezTo>
                        <a:cubicBezTo>
                          <a:pt x="446" y="186"/>
                          <a:pt x="448" y="186"/>
                          <a:pt x="452" y="182"/>
                        </a:cubicBezTo>
                        <a:cubicBezTo>
                          <a:pt x="454" y="181"/>
                          <a:pt x="457" y="180"/>
                          <a:pt x="458" y="180"/>
                        </a:cubicBezTo>
                        <a:cubicBezTo>
                          <a:pt x="461" y="178"/>
                          <a:pt x="467" y="174"/>
                          <a:pt x="468" y="172"/>
                        </a:cubicBezTo>
                        <a:cubicBezTo>
                          <a:pt x="462" y="175"/>
                          <a:pt x="464" y="177"/>
                          <a:pt x="457" y="180"/>
                        </a:cubicBezTo>
                        <a:cubicBezTo>
                          <a:pt x="458" y="178"/>
                          <a:pt x="458" y="178"/>
                          <a:pt x="458" y="178"/>
                        </a:cubicBezTo>
                        <a:cubicBezTo>
                          <a:pt x="462" y="174"/>
                          <a:pt x="467" y="170"/>
                          <a:pt x="470" y="168"/>
                        </a:cubicBezTo>
                        <a:cubicBezTo>
                          <a:pt x="469" y="168"/>
                          <a:pt x="469" y="168"/>
                          <a:pt x="469" y="168"/>
                        </a:cubicBezTo>
                        <a:cubicBezTo>
                          <a:pt x="474" y="163"/>
                          <a:pt x="475" y="161"/>
                          <a:pt x="481" y="157"/>
                        </a:cubicBezTo>
                        <a:cubicBezTo>
                          <a:pt x="482" y="157"/>
                          <a:pt x="479" y="160"/>
                          <a:pt x="477" y="162"/>
                        </a:cubicBezTo>
                        <a:cubicBezTo>
                          <a:pt x="481" y="160"/>
                          <a:pt x="480" y="159"/>
                          <a:pt x="486" y="155"/>
                        </a:cubicBezTo>
                        <a:cubicBezTo>
                          <a:pt x="487" y="156"/>
                          <a:pt x="482" y="158"/>
                          <a:pt x="482" y="159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2"/>
                          <a:pt x="493" y="151"/>
                          <a:pt x="497" y="148"/>
                        </a:cubicBezTo>
                        <a:cubicBezTo>
                          <a:pt x="506" y="141"/>
                          <a:pt x="506" y="139"/>
                          <a:pt x="510" y="134"/>
                        </a:cubicBezTo>
                        <a:cubicBezTo>
                          <a:pt x="512" y="133"/>
                          <a:pt x="513" y="134"/>
                          <a:pt x="512" y="134"/>
                        </a:cubicBezTo>
                        <a:cubicBezTo>
                          <a:pt x="510" y="135"/>
                          <a:pt x="510" y="135"/>
                          <a:pt x="510" y="136"/>
                        </a:cubicBezTo>
                        <a:cubicBezTo>
                          <a:pt x="513" y="134"/>
                          <a:pt x="518" y="133"/>
                          <a:pt x="516" y="135"/>
                        </a:cubicBezTo>
                        <a:cubicBezTo>
                          <a:pt x="521" y="131"/>
                          <a:pt x="514" y="135"/>
                          <a:pt x="517" y="133"/>
                        </a:cubicBezTo>
                        <a:cubicBezTo>
                          <a:pt x="524" y="128"/>
                          <a:pt x="524" y="128"/>
                          <a:pt x="524" y="128"/>
                        </a:cubicBezTo>
                        <a:cubicBezTo>
                          <a:pt x="522" y="128"/>
                          <a:pt x="520" y="130"/>
                          <a:pt x="523" y="127"/>
                        </a:cubicBezTo>
                        <a:cubicBezTo>
                          <a:pt x="526" y="125"/>
                          <a:pt x="527" y="124"/>
                          <a:pt x="531" y="121"/>
                        </a:cubicBezTo>
                        <a:cubicBezTo>
                          <a:pt x="531" y="122"/>
                          <a:pt x="533" y="122"/>
                          <a:pt x="530" y="124"/>
                        </a:cubicBezTo>
                        <a:cubicBezTo>
                          <a:pt x="533" y="123"/>
                          <a:pt x="536" y="121"/>
                          <a:pt x="536" y="119"/>
                        </a:cubicBezTo>
                        <a:cubicBezTo>
                          <a:pt x="531" y="121"/>
                          <a:pt x="543" y="114"/>
                          <a:pt x="539" y="115"/>
                        </a:cubicBezTo>
                        <a:cubicBezTo>
                          <a:pt x="544" y="113"/>
                          <a:pt x="544" y="113"/>
                          <a:pt x="544" y="113"/>
                        </a:cubicBezTo>
                        <a:cubicBezTo>
                          <a:pt x="543" y="114"/>
                          <a:pt x="543" y="114"/>
                          <a:pt x="541" y="115"/>
                        </a:cubicBezTo>
                        <a:cubicBezTo>
                          <a:pt x="543" y="115"/>
                          <a:pt x="545" y="112"/>
                          <a:pt x="546" y="111"/>
                        </a:cubicBezTo>
                        <a:cubicBezTo>
                          <a:pt x="548" y="111"/>
                          <a:pt x="552" y="108"/>
                          <a:pt x="553" y="109"/>
                        </a:cubicBezTo>
                        <a:cubicBezTo>
                          <a:pt x="554" y="108"/>
                          <a:pt x="557" y="106"/>
                          <a:pt x="558" y="106"/>
                        </a:cubicBezTo>
                        <a:cubicBezTo>
                          <a:pt x="560" y="105"/>
                          <a:pt x="558" y="105"/>
                          <a:pt x="559" y="104"/>
                        </a:cubicBezTo>
                        <a:cubicBezTo>
                          <a:pt x="566" y="100"/>
                          <a:pt x="566" y="100"/>
                          <a:pt x="566" y="100"/>
                        </a:cubicBezTo>
                        <a:cubicBezTo>
                          <a:pt x="567" y="101"/>
                          <a:pt x="568" y="102"/>
                          <a:pt x="567" y="103"/>
                        </a:cubicBezTo>
                        <a:cubicBezTo>
                          <a:pt x="570" y="101"/>
                          <a:pt x="567" y="101"/>
                          <a:pt x="571" y="98"/>
                        </a:cubicBezTo>
                        <a:cubicBezTo>
                          <a:pt x="570" y="101"/>
                          <a:pt x="577" y="96"/>
                          <a:pt x="575" y="100"/>
                        </a:cubicBezTo>
                        <a:cubicBezTo>
                          <a:pt x="577" y="99"/>
                          <a:pt x="584" y="96"/>
                          <a:pt x="588" y="93"/>
                        </a:cubicBezTo>
                        <a:cubicBezTo>
                          <a:pt x="589" y="91"/>
                          <a:pt x="583" y="95"/>
                          <a:pt x="583" y="94"/>
                        </a:cubicBezTo>
                        <a:cubicBezTo>
                          <a:pt x="593" y="88"/>
                          <a:pt x="592" y="85"/>
                          <a:pt x="601" y="81"/>
                        </a:cubicBezTo>
                        <a:cubicBezTo>
                          <a:pt x="598" y="82"/>
                          <a:pt x="598" y="82"/>
                          <a:pt x="598" y="82"/>
                        </a:cubicBezTo>
                        <a:cubicBezTo>
                          <a:pt x="603" y="79"/>
                          <a:pt x="602" y="80"/>
                          <a:pt x="605" y="77"/>
                        </a:cubicBezTo>
                        <a:cubicBezTo>
                          <a:pt x="604" y="79"/>
                          <a:pt x="612" y="78"/>
                          <a:pt x="620" y="74"/>
                        </a:cubicBezTo>
                        <a:cubicBezTo>
                          <a:pt x="620" y="73"/>
                          <a:pt x="615" y="75"/>
                          <a:pt x="616" y="73"/>
                        </a:cubicBezTo>
                        <a:cubicBezTo>
                          <a:pt x="621" y="70"/>
                          <a:pt x="621" y="70"/>
                          <a:pt x="621" y="70"/>
                        </a:cubicBezTo>
                        <a:cubicBezTo>
                          <a:pt x="622" y="70"/>
                          <a:pt x="621" y="71"/>
                          <a:pt x="620" y="71"/>
                        </a:cubicBezTo>
                        <a:cubicBezTo>
                          <a:pt x="625" y="69"/>
                          <a:pt x="630" y="69"/>
                          <a:pt x="631" y="67"/>
                        </a:cubicBezTo>
                        <a:cubicBezTo>
                          <a:pt x="637" y="67"/>
                          <a:pt x="637" y="67"/>
                          <a:pt x="637" y="67"/>
                        </a:cubicBezTo>
                        <a:cubicBezTo>
                          <a:pt x="634" y="67"/>
                          <a:pt x="634" y="67"/>
                          <a:pt x="634" y="67"/>
                        </a:cubicBezTo>
                        <a:cubicBezTo>
                          <a:pt x="635" y="66"/>
                          <a:pt x="640" y="63"/>
                          <a:pt x="641" y="62"/>
                        </a:cubicBezTo>
                        <a:cubicBezTo>
                          <a:pt x="646" y="59"/>
                          <a:pt x="649" y="59"/>
                          <a:pt x="652" y="59"/>
                        </a:cubicBezTo>
                        <a:cubicBezTo>
                          <a:pt x="651" y="58"/>
                          <a:pt x="648" y="58"/>
                          <a:pt x="652" y="56"/>
                        </a:cubicBezTo>
                        <a:cubicBezTo>
                          <a:pt x="653" y="58"/>
                          <a:pt x="662" y="53"/>
                          <a:pt x="662" y="54"/>
                        </a:cubicBezTo>
                        <a:cubicBezTo>
                          <a:pt x="664" y="54"/>
                          <a:pt x="668" y="53"/>
                          <a:pt x="667" y="52"/>
                        </a:cubicBezTo>
                        <a:cubicBezTo>
                          <a:pt x="668" y="54"/>
                          <a:pt x="668" y="54"/>
                          <a:pt x="668" y="54"/>
                        </a:cubicBezTo>
                        <a:cubicBezTo>
                          <a:pt x="667" y="52"/>
                          <a:pt x="674" y="49"/>
                          <a:pt x="679" y="47"/>
                        </a:cubicBezTo>
                        <a:cubicBezTo>
                          <a:pt x="679" y="50"/>
                          <a:pt x="684" y="45"/>
                          <a:pt x="688" y="46"/>
                        </a:cubicBezTo>
                        <a:cubicBezTo>
                          <a:pt x="688" y="44"/>
                          <a:pt x="696" y="43"/>
                          <a:pt x="697" y="41"/>
                        </a:cubicBezTo>
                        <a:cubicBezTo>
                          <a:pt x="701" y="39"/>
                          <a:pt x="701" y="41"/>
                          <a:pt x="702" y="41"/>
                        </a:cubicBezTo>
                        <a:cubicBezTo>
                          <a:pt x="704" y="40"/>
                          <a:pt x="704" y="40"/>
                          <a:pt x="704" y="40"/>
                        </a:cubicBezTo>
                        <a:cubicBezTo>
                          <a:pt x="706" y="40"/>
                          <a:pt x="713" y="38"/>
                          <a:pt x="718" y="37"/>
                        </a:cubicBezTo>
                        <a:cubicBezTo>
                          <a:pt x="722" y="35"/>
                          <a:pt x="722" y="35"/>
                          <a:pt x="722" y="35"/>
                        </a:cubicBezTo>
                        <a:cubicBezTo>
                          <a:pt x="723" y="35"/>
                          <a:pt x="723" y="35"/>
                          <a:pt x="723" y="35"/>
                        </a:cubicBezTo>
                        <a:cubicBezTo>
                          <a:pt x="724" y="34"/>
                          <a:pt x="727" y="33"/>
                          <a:pt x="725" y="33"/>
                        </a:cubicBezTo>
                        <a:cubicBezTo>
                          <a:pt x="727" y="33"/>
                          <a:pt x="727" y="33"/>
                          <a:pt x="727" y="33"/>
                        </a:cubicBezTo>
                        <a:cubicBezTo>
                          <a:pt x="727" y="31"/>
                          <a:pt x="730" y="31"/>
                          <a:pt x="735" y="29"/>
                        </a:cubicBezTo>
                        <a:cubicBezTo>
                          <a:pt x="736" y="29"/>
                          <a:pt x="736" y="30"/>
                          <a:pt x="735" y="30"/>
                        </a:cubicBezTo>
                        <a:cubicBezTo>
                          <a:pt x="737" y="30"/>
                          <a:pt x="736" y="31"/>
                          <a:pt x="738" y="31"/>
                        </a:cubicBezTo>
                        <a:cubicBezTo>
                          <a:pt x="736" y="31"/>
                          <a:pt x="745" y="26"/>
                          <a:pt x="739" y="27"/>
                        </a:cubicBezTo>
                        <a:cubicBezTo>
                          <a:pt x="738" y="26"/>
                          <a:pt x="741" y="25"/>
                          <a:pt x="744" y="24"/>
                        </a:cubicBezTo>
                        <a:cubicBezTo>
                          <a:pt x="745" y="26"/>
                          <a:pt x="745" y="26"/>
                          <a:pt x="745" y="26"/>
                        </a:cubicBezTo>
                        <a:cubicBezTo>
                          <a:pt x="748" y="23"/>
                          <a:pt x="748" y="23"/>
                          <a:pt x="748" y="23"/>
                        </a:cubicBezTo>
                        <a:cubicBezTo>
                          <a:pt x="751" y="22"/>
                          <a:pt x="753" y="23"/>
                          <a:pt x="756" y="22"/>
                        </a:cubicBezTo>
                        <a:cubicBezTo>
                          <a:pt x="753" y="23"/>
                          <a:pt x="750" y="27"/>
                          <a:pt x="758" y="25"/>
                        </a:cubicBezTo>
                        <a:cubicBezTo>
                          <a:pt x="754" y="26"/>
                          <a:pt x="752" y="28"/>
                          <a:pt x="750" y="28"/>
                        </a:cubicBezTo>
                        <a:cubicBezTo>
                          <a:pt x="752" y="28"/>
                          <a:pt x="752" y="28"/>
                          <a:pt x="750" y="29"/>
                        </a:cubicBezTo>
                        <a:cubicBezTo>
                          <a:pt x="756" y="27"/>
                          <a:pt x="752" y="28"/>
                          <a:pt x="758" y="26"/>
                        </a:cubicBezTo>
                        <a:cubicBezTo>
                          <a:pt x="758" y="28"/>
                          <a:pt x="759" y="28"/>
                          <a:pt x="764" y="27"/>
                        </a:cubicBezTo>
                        <a:cubicBezTo>
                          <a:pt x="760" y="27"/>
                          <a:pt x="760" y="27"/>
                          <a:pt x="760" y="27"/>
                        </a:cubicBezTo>
                        <a:cubicBezTo>
                          <a:pt x="761" y="27"/>
                          <a:pt x="761" y="27"/>
                          <a:pt x="761" y="26"/>
                        </a:cubicBezTo>
                        <a:cubicBezTo>
                          <a:pt x="760" y="27"/>
                          <a:pt x="759" y="26"/>
                          <a:pt x="759" y="26"/>
                        </a:cubicBezTo>
                        <a:cubicBezTo>
                          <a:pt x="760" y="26"/>
                          <a:pt x="765" y="23"/>
                          <a:pt x="766" y="23"/>
                        </a:cubicBezTo>
                        <a:cubicBezTo>
                          <a:pt x="760" y="22"/>
                          <a:pt x="776" y="19"/>
                          <a:pt x="772" y="19"/>
                        </a:cubicBezTo>
                        <a:cubicBezTo>
                          <a:pt x="773" y="18"/>
                          <a:pt x="777" y="17"/>
                          <a:pt x="777" y="18"/>
                        </a:cubicBezTo>
                        <a:cubicBezTo>
                          <a:pt x="772" y="20"/>
                          <a:pt x="781" y="19"/>
                          <a:pt x="781" y="20"/>
                        </a:cubicBezTo>
                        <a:cubicBezTo>
                          <a:pt x="782" y="19"/>
                          <a:pt x="777" y="20"/>
                          <a:pt x="779" y="19"/>
                        </a:cubicBezTo>
                        <a:cubicBezTo>
                          <a:pt x="782" y="18"/>
                          <a:pt x="784" y="19"/>
                          <a:pt x="786" y="19"/>
                        </a:cubicBezTo>
                        <a:cubicBezTo>
                          <a:pt x="785" y="19"/>
                          <a:pt x="785" y="19"/>
                          <a:pt x="785" y="19"/>
                        </a:cubicBezTo>
                        <a:cubicBezTo>
                          <a:pt x="789" y="19"/>
                          <a:pt x="789" y="19"/>
                          <a:pt x="789" y="19"/>
                        </a:cubicBezTo>
                        <a:cubicBezTo>
                          <a:pt x="790" y="18"/>
                          <a:pt x="785" y="19"/>
                          <a:pt x="789" y="17"/>
                        </a:cubicBezTo>
                        <a:cubicBezTo>
                          <a:pt x="790" y="18"/>
                          <a:pt x="794" y="16"/>
                          <a:pt x="794" y="17"/>
                        </a:cubicBezTo>
                        <a:cubicBezTo>
                          <a:pt x="792" y="18"/>
                          <a:pt x="794" y="19"/>
                          <a:pt x="790" y="20"/>
                        </a:cubicBezTo>
                        <a:cubicBezTo>
                          <a:pt x="793" y="20"/>
                          <a:pt x="802" y="18"/>
                          <a:pt x="798" y="17"/>
                        </a:cubicBezTo>
                        <a:cubicBezTo>
                          <a:pt x="802" y="17"/>
                          <a:pt x="802" y="17"/>
                          <a:pt x="802" y="17"/>
                        </a:cubicBezTo>
                        <a:cubicBezTo>
                          <a:pt x="800" y="16"/>
                          <a:pt x="793" y="16"/>
                          <a:pt x="800" y="15"/>
                        </a:cubicBezTo>
                        <a:cubicBezTo>
                          <a:pt x="800" y="15"/>
                          <a:pt x="800" y="15"/>
                          <a:pt x="800" y="15"/>
                        </a:cubicBezTo>
                        <a:cubicBezTo>
                          <a:pt x="805" y="13"/>
                          <a:pt x="805" y="13"/>
                          <a:pt x="805" y="13"/>
                        </a:cubicBezTo>
                        <a:cubicBezTo>
                          <a:pt x="807" y="14"/>
                          <a:pt x="807" y="14"/>
                          <a:pt x="807" y="14"/>
                        </a:cubicBezTo>
                        <a:cubicBezTo>
                          <a:pt x="807" y="13"/>
                          <a:pt x="808" y="13"/>
                          <a:pt x="810" y="13"/>
                        </a:cubicBezTo>
                        <a:cubicBezTo>
                          <a:pt x="810" y="13"/>
                          <a:pt x="812" y="13"/>
                          <a:pt x="812" y="14"/>
                        </a:cubicBezTo>
                        <a:cubicBezTo>
                          <a:pt x="817" y="13"/>
                          <a:pt x="817" y="12"/>
                          <a:pt x="817" y="12"/>
                        </a:cubicBezTo>
                        <a:cubicBezTo>
                          <a:pt x="820" y="11"/>
                          <a:pt x="821" y="11"/>
                          <a:pt x="820" y="12"/>
                        </a:cubicBezTo>
                        <a:cubicBezTo>
                          <a:pt x="824" y="12"/>
                          <a:pt x="831" y="11"/>
                          <a:pt x="834" y="11"/>
                        </a:cubicBezTo>
                        <a:cubicBezTo>
                          <a:pt x="839" y="10"/>
                          <a:pt x="833" y="11"/>
                          <a:pt x="836" y="10"/>
                        </a:cubicBezTo>
                        <a:cubicBezTo>
                          <a:pt x="841" y="12"/>
                          <a:pt x="854" y="9"/>
                          <a:pt x="863" y="8"/>
                        </a:cubicBezTo>
                        <a:cubicBezTo>
                          <a:pt x="860" y="6"/>
                          <a:pt x="865" y="7"/>
                          <a:pt x="867" y="5"/>
                        </a:cubicBezTo>
                        <a:cubicBezTo>
                          <a:pt x="865" y="6"/>
                          <a:pt x="875" y="7"/>
                          <a:pt x="868" y="8"/>
                        </a:cubicBezTo>
                        <a:cubicBezTo>
                          <a:pt x="872" y="7"/>
                          <a:pt x="872" y="7"/>
                          <a:pt x="872" y="7"/>
                        </a:cubicBezTo>
                        <a:cubicBezTo>
                          <a:pt x="876" y="8"/>
                          <a:pt x="865" y="9"/>
                          <a:pt x="870" y="10"/>
                        </a:cubicBezTo>
                        <a:cubicBezTo>
                          <a:pt x="875" y="9"/>
                          <a:pt x="878" y="7"/>
                          <a:pt x="884" y="7"/>
                        </a:cubicBezTo>
                        <a:cubicBezTo>
                          <a:pt x="882" y="9"/>
                          <a:pt x="889" y="7"/>
                          <a:pt x="888" y="9"/>
                        </a:cubicBezTo>
                        <a:cubicBezTo>
                          <a:pt x="887" y="9"/>
                          <a:pt x="885" y="9"/>
                          <a:pt x="883" y="9"/>
                        </a:cubicBezTo>
                        <a:cubicBezTo>
                          <a:pt x="884" y="9"/>
                          <a:pt x="884" y="9"/>
                          <a:pt x="884" y="9"/>
                        </a:cubicBezTo>
                        <a:cubicBezTo>
                          <a:pt x="896" y="9"/>
                          <a:pt x="887" y="7"/>
                          <a:pt x="894" y="6"/>
                        </a:cubicBezTo>
                        <a:cubicBezTo>
                          <a:pt x="901" y="6"/>
                          <a:pt x="899" y="7"/>
                          <a:pt x="900" y="8"/>
                        </a:cubicBezTo>
                        <a:cubicBezTo>
                          <a:pt x="901" y="8"/>
                          <a:pt x="904" y="8"/>
                          <a:pt x="906" y="8"/>
                        </a:cubicBezTo>
                        <a:cubicBezTo>
                          <a:pt x="902" y="9"/>
                          <a:pt x="898" y="7"/>
                          <a:pt x="900" y="6"/>
                        </a:cubicBezTo>
                        <a:cubicBezTo>
                          <a:pt x="903" y="7"/>
                          <a:pt x="911" y="6"/>
                          <a:pt x="913" y="5"/>
                        </a:cubicBezTo>
                        <a:cubicBezTo>
                          <a:pt x="902" y="3"/>
                          <a:pt x="906" y="5"/>
                          <a:pt x="896" y="3"/>
                        </a:cubicBezTo>
                        <a:cubicBezTo>
                          <a:pt x="895" y="4"/>
                          <a:pt x="895" y="5"/>
                          <a:pt x="889" y="5"/>
                        </a:cubicBezTo>
                        <a:cubicBezTo>
                          <a:pt x="893" y="4"/>
                          <a:pt x="889" y="4"/>
                          <a:pt x="888" y="4"/>
                        </a:cubicBezTo>
                        <a:cubicBezTo>
                          <a:pt x="889" y="5"/>
                          <a:pt x="884" y="4"/>
                          <a:pt x="882" y="5"/>
                        </a:cubicBezTo>
                        <a:cubicBezTo>
                          <a:pt x="880" y="4"/>
                          <a:pt x="885" y="2"/>
                          <a:pt x="880" y="2"/>
                        </a:cubicBezTo>
                        <a:cubicBezTo>
                          <a:pt x="879" y="5"/>
                          <a:pt x="879" y="5"/>
                          <a:pt x="879" y="5"/>
                        </a:cubicBezTo>
                        <a:cubicBezTo>
                          <a:pt x="876" y="4"/>
                          <a:pt x="879" y="3"/>
                          <a:pt x="875" y="4"/>
                        </a:cubicBezTo>
                        <a:cubicBezTo>
                          <a:pt x="877" y="2"/>
                          <a:pt x="874" y="2"/>
                          <a:pt x="880" y="1"/>
                        </a:cubicBezTo>
                        <a:cubicBezTo>
                          <a:pt x="872" y="0"/>
                          <a:pt x="868" y="3"/>
                          <a:pt x="862" y="4"/>
                        </a:cubicBezTo>
                        <a:cubicBezTo>
                          <a:pt x="863" y="4"/>
                          <a:pt x="863" y="4"/>
                          <a:pt x="864" y="4"/>
                        </a:cubicBezTo>
                        <a:cubicBezTo>
                          <a:pt x="862" y="4"/>
                          <a:pt x="860" y="4"/>
                          <a:pt x="858" y="5"/>
                        </a:cubicBezTo>
                        <a:cubicBezTo>
                          <a:pt x="854" y="4"/>
                          <a:pt x="861" y="3"/>
                          <a:pt x="860" y="3"/>
                        </a:cubicBezTo>
                        <a:cubicBezTo>
                          <a:pt x="854" y="3"/>
                          <a:pt x="854" y="3"/>
                          <a:pt x="854" y="3"/>
                        </a:cubicBezTo>
                        <a:cubicBezTo>
                          <a:pt x="853" y="3"/>
                          <a:pt x="853" y="3"/>
                          <a:pt x="853" y="3"/>
                        </a:cubicBezTo>
                        <a:cubicBezTo>
                          <a:pt x="852" y="4"/>
                          <a:pt x="850" y="4"/>
                          <a:pt x="850" y="4"/>
                        </a:cubicBezTo>
                        <a:cubicBezTo>
                          <a:pt x="851" y="3"/>
                          <a:pt x="852" y="2"/>
                          <a:pt x="853" y="1"/>
                        </a:cubicBezTo>
                        <a:cubicBezTo>
                          <a:pt x="847" y="3"/>
                          <a:pt x="847" y="3"/>
                          <a:pt x="847" y="3"/>
                        </a:cubicBezTo>
                        <a:cubicBezTo>
                          <a:pt x="847" y="3"/>
                          <a:pt x="841" y="3"/>
                          <a:pt x="846" y="2"/>
                        </a:cubicBezTo>
                        <a:cubicBezTo>
                          <a:pt x="836" y="3"/>
                          <a:pt x="836" y="3"/>
                          <a:pt x="836" y="3"/>
                        </a:cubicBezTo>
                        <a:cubicBezTo>
                          <a:pt x="835" y="2"/>
                          <a:pt x="835" y="2"/>
                          <a:pt x="835" y="2"/>
                        </a:cubicBezTo>
                        <a:cubicBezTo>
                          <a:pt x="832" y="2"/>
                          <a:pt x="832" y="3"/>
                          <a:pt x="835" y="2"/>
                        </a:cubicBezTo>
                        <a:cubicBezTo>
                          <a:pt x="832" y="2"/>
                          <a:pt x="820" y="7"/>
                          <a:pt x="821" y="4"/>
                        </a:cubicBezTo>
                        <a:cubicBezTo>
                          <a:pt x="814" y="6"/>
                          <a:pt x="811" y="6"/>
                          <a:pt x="801" y="8"/>
                        </a:cubicBezTo>
                        <a:cubicBezTo>
                          <a:pt x="808" y="6"/>
                          <a:pt x="793" y="8"/>
                          <a:pt x="800" y="6"/>
                        </a:cubicBezTo>
                        <a:cubicBezTo>
                          <a:pt x="796" y="6"/>
                          <a:pt x="795" y="8"/>
                          <a:pt x="791" y="9"/>
                        </a:cubicBezTo>
                        <a:cubicBezTo>
                          <a:pt x="788" y="9"/>
                          <a:pt x="789" y="7"/>
                          <a:pt x="793" y="6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5" y="9"/>
                          <a:pt x="785" y="9"/>
                          <a:pt x="785" y="9"/>
                        </a:cubicBezTo>
                        <a:cubicBezTo>
                          <a:pt x="781" y="9"/>
                          <a:pt x="784" y="7"/>
                          <a:pt x="780" y="8"/>
                        </a:cubicBezTo>
                        <a:cubicBezTo>
                          <a:pt x="779" y="9"/>
                          <a:pt x="779" y="9"/>
                          <a:pt x="779" y="9"/>
                        </a:cubicBezTo>
                        <a:cubicBezTo>
                          <a:pt x="776" y="9"/>
                          <a:pt x="776" y="9"/>
                          <a:pt x="776" y="9"/>
                        </a:cubicBezTo>
                        <a:cubicBezTo>
                          <a:pt x="777" y="9"/>
                          <a:pt x="775" y="10"/>
                          <a:pt x="772" y="11"/>
                        </a:cubicBezTo>
                        <a:cubicBezTo>
                          <a:pt x="772" y="11"/>
                          <a:pt x="772" y="11"/>
                          <a:pt x="772" y="11"/>
                        </a:cubicBezTo>
                        <a:cubicBezTo>
                          <a:pt x="769" y="12"/>
                          <a:pt x="769" y="12"/>
                          <a:pt x="769" y="12"/>
                        </a:cubicBezTo>
                        <a:cubicBezTo>
                          <a:pt x="772" y="10"/>
                          <a:pt x="765" y="12"/>
                          <a:pt x="767" y="11"/>
                        </a:cubicBezTo>
                        <a:cubicBezTo>
                          <a:pt x="764" y="11"/>
                          <a:pt x="764" y="11"/>
                          <a:pt x="758" y="13"/>
                        </a:cubicBezTo>
                        <a:cubicBezTo>
                          <a:pt x="759" y="14"/>
                          <a:pt x="759" y="14"/>
                          <a:pt x="759" y="14"/>
                        </a:cubicBezTo>
                        <a:cubicBezTo>
                          <a:pt x="752" y="16"/>
                          <a:pt x="759" y="12"/>
                          <a:pt x="753" y="14"/>
                        </a:cubicBezTo>
                        <a:cubicBezTo>
                          <a:pt x="753" y="14"/>
                          <a:pt x="753" y="14"/>
                          <a:pt x="753" y="14"/>
                        </a:cubicBezTo>
                        <a:cubicBezTo>
                          <a:pt x="745" y="15"/>
                          <a:pt x="740" y="19"/>
                          <a:pt x="733" y="19"/>
                        </a:cubicBezTo>
                        <a:cubicBezTo>
                          <a:pt x="737" y="18"/>
                          <a:pt x="735" y="17"/>
                          <a:pt x="735" y="18"/>
                        </a:cubicBezTo>
                        <a:cubicBezTo>
                          <a:pt x="730" y="19"/>
                          <a:pt x="722" y="22"/>
                          <a:pt x="716" y="24"/>
                        </a:cubicBezTo>
                        <a:cubicBezTo>
                          <a:pt x="714" y="24"/>
                          <a:pt x="713" y="23"/>
                          <a:pt x="708" y="24"/>
                        </a:cubicBezTo>
                        <a:cubicBezTo>
                          <a:pt x="704" y="26"/>
                          <a:pt x="703" y="26"/>
                          <a:pt x="702" y="27"/>
                        </a:cubicBezTo>
                        <a:cubicBezTo>
                          <a:pt x="698" y="28"/>
                          <a:pt x="691" y="31"/>
                          <a:pt x="690" y="30"/>
                        </a:cubicBezTo>
                        <a:cubicBezTo>
                          <a:pt x="690" y="31"/>
                          <a:pt x="687" y="31"/>
                          <a:pt x="685" y="33"/>
                        </a:cubicBezTo>
                        <a:cubicBezTo>
                          <a:pt x="684" y="32"/>
                          <a:pt x="684" y="32"/>
                          <a:pt x="684" y="32"/>
                        </a:cubicBezTo>
                        <a:cubicBezTo>
                          <a:pt x="685" y="33"/>
                          <a:pt x="685" y="33"/>
                          <a:pt x="685" y="33"/>
                        </a:cubicBezTo>
                        <a:cubicBezTo>
                          <a:pt x="677" y="33"/>
                          <a:pt x="674" y="38"/>
                          <a:pt x="666" y="39"/>
                        </a:cubicBezTo>
                        <a:cubicBezTo>
                          <a:pt x="667" y="39"/>
                          <a:pt x="667" y="39"/>
                          <a:pt x="667" y="39"/>
                        </a:cubicBezTo>
                        <a:cubicBezTo>
                          <a:pt x="665" y="40"/>
                          <a:pt x="665" y="40"/>
                          <a:pt x="665" y="40"/>
                        </a:cubicBezTo>
                        <a:cubicBezTo>
                          <a:pt x="664" y="40"/>
                          <a:pt x="665" y="39"/>
                          <a:pt x="665" y="38"/>
                        </a:cubicBezTo>
                        <a:cubicBezTo>
                          <a:pt x="661" y="40"/>
                          <a:pt x="656" y="42"/>
                          <a:pt x="652" y="43"/>
                        </a:cubicBezTo>
                        <a:cubicBezTo>
                          <a:pt x="654" y="43"/>
                          <a:pt x="654" y="43"/>
                          <a:pt x="654" y="43"/>
                        </a:cubicBezTo>
                        <a:cubicBezTo>
                          <a:pt x="652" y="44"/>
                          <a:pt x="650" y="46"/>
                          <a:pt x="647" y="47"/>
                        </a:cubicBezTo>
                        <a:cubicBezTo>
                          <a:pt x="651" y="43"/>
                          <a:pt x="642" y="48"/>
                          <a:pt x="641" y="48"/>
                        </a:cubicBezTo>
                        <a:cubicBezTo>
                          <a:pt x="644" y="46"/>
                          <a:pt x="644" y="46"/>
                          <a:pt x="644" y="46"/>
                        </a:cubicBezTo>
                        <a:cubicBezTo>
                          <a:pt x="640" y="48"/>
                          <a:pt x="640" y="48"/>
                          <a:pt x="641" y="49"/>
                        </a:cubicBezTo>
                        <a:cubicBezTo>
                          <a:pt x="636" y="51"/>
                          <a:pt x="636" y="48"/>
                          <a:pt x="632" y="51"/>
                        </a:cubicBezTo>
                        <a:cubicBezTo>
                          <a:pt x="635" y="50"/>
                          <a:pt x="635" y="50"/>
                          <a:pt x="635" y="50"/>
                        </a:cubicBezTo>
                        <a:cubicBezTo>
                          <a:pt x="637" y="50"/>
                          <a:pt x="635" y="52"/>
                          <a:pt x="632" y="53"/>
                        </a:cubicBezTo>
                        <a:cubicBezTo>
                          <a:pt x="632" y="53"/>
                          <a:pt x="630" y="53"/>
                          <a:pt x="632" y="52"/>
                        </a:cubicBezTo>
                        <a:cubicBezTo>
                          <a:pt x="628" y="54"/>
                          <a:pt x="622" y="57"/>
                          <a:pt x="620" y="58"/>
                        </a:cubicBezTo>
                        <a:cubicBezTo>
                          <a:pt x="618" y="58"/>
                          <a:pt x="618" y="57"/>
                          <a:pt x="619" y="57"/>
                        </a:cubicBezTo>
                        <a:cubicBezTo>
                          <a:pt x="611" y="61"/>
                          <a:pt x="616" y="58"/>
                          <a:pt x="608" y="63"/>
                        </a:cubicBezTo>
                        <a:cubicBezTo>
                          <a:pt x="607" y="62"/>
                          <a:pt x="607" y="62"/>
                          <a:pt x="607" y="62"/>
                        </a:cubicBezTo>
                        <a:cubicBezTo>
                          <a:pt x="605" y="64"/>
                          <a:pt x="605" y="64"/>
                          <a:pt x="605" y="64"/>
                        </a:cubicBezTo>
                        <a:cubicBezTo>
                          <a:pt x="600" y="65"/>
                          <a:pt x="600" y="65"/>
                          <a:pt x="600" y="65"/>
                        </a:cubicBezTo>
                        <a:cubicBezTo>
                          <a:pt x="602" y="65"/>
                          <a:pt x="602" y="65"/>
                          <a:pt x="602" y="65"/>
                        </a:cubicBezTo>
                        <a:cubicBezTo>
                          <a:pt x="599" y="67"/>
                          <a:pt x="598" y="68"/>
                          <a:pt x="595" y="69"/>
                        </a:cubicBezTo>
                        <a:cubicBezTo>
                          <a:pt x="595" y="68"/>
                          <a:pt x="595" y="68"/>
                          <a:pt x="595" y="68"/>
                        </a:cubicBezTo>
                        <a:cubicBezTo>
                          <a:pt x="588" y="72"/>
                          <a:pt x="586" y="71"/>
                          <a:pt x="579" y="76"/>
                        </a:cubicBezTo>
                        <a:cubicBezTo>
                          <a:pt x="579" y="76"/>
                          <a:pt x="580" y="75"/>
                          <a:pt x="580" y="74"/>
                        </a:cubicBezTo>
                        <a:cubicBezTo>
                          <a:pt x="574" y="79"/>
                          <a:pt x="575" y="76"/>
                          <a:pt x="569" y="81"/>
                        </a:cubicBezTo>
                        <a:cubicBezTo>
                          <a:pt x="569" y="80"/>
                          <a:pt x="568" y="80"/>
                          <a:pt x="568" y="80"/>
                        </a:cubicBezTo>
                        <a:cubicBezTo>
                          <a:pt x="565" y="82"/>
                          <a:pt x="565" y="82"/>
                          <a:pt x="565" y="82"/>
                        </a:cubicBezTo>
                        <a:cubicBezTo>
                          <a:pt x="565" y="81"/>
                          <a:pt x="565" y="81"/>
                          <a:pt x="565" y="81"/>
                        </a:cubicBezTo>
                        <a:cubicBezTo>
                          <a:pt x="563" y="84"/>
                          <a:pt x="563" y="84"/>
                          <a:pt x="563" y="84"/>
                        </a:cubicBezTo>
                        <a:cubicBezTo>
                          <a:pt x="561" y="84"/>
                          <a:pt x="561" y="84"/>
                          <a:pt x="561" y="84"/>
                        </a:cubicBezTo>
                        <a:cubicBezTo>
                          <a:pt x="560" y="85"/>
                          <a:pt x="560" y="85"/>
                          <a:pt x="560" y="85"/>
                        </a:cubicBezTo>
                        <a:cubicBezTo>
                          <a:pt x="556" y="85"/>
                          <a:pt x="552" y="89"/>
                          <a:pt x="547" y="90"/>
                        </a:cubicBezTo>
                        <a:cubicBezTo>
                          <a:pt x="548" y="91"/>
                          <a:pt x="548" y="91"/>
                          <a:pt x="548" y="91"/>
                        </a:cubicBezTo>
                        <a:cubicBezTo>
                          <a:pt x="539" y="100"/>
                          <a:pt x="522" y="104"/>
                          <a:pt x="510" y="114"/>
                        </a:cubicBezTo>
                        <a:cubicBezTo>
                          <a:pt x="510" y="113"/>
                          <a:pt x="510" y="113"/>
                          <a:pt x="510" y="113"/>
                        </a:cubicBezTo>
                        <a:cubicBezTo>
                          <a:pt x="505" y="118"/>
                          <a:pt x="505" y="118"/>
                          <a:pt x="505" y="118"/>
                        </a:cubicBezTo>
                        <a:cubicBezTo>
                          <a:pt x="502" y="119"/>
                          <a:pt x="507" y="116"/>
                          <a:pt x="505" y="116"/>
                        </a:cubicBezTo>
                        <a:cubicBezTo>
                          <a:pt x="500" y="120"/>
                          <a:pt x="504" y="119"/>
                          <a:pt x="498" y="123"/>
                        </a:cubicBezTo>
                        <a:cubicBezTo>
                          <a:pt x="494" y="125"/>
                          <a:pt x="498" y="122"/>
                          <a:pt x="500" y="120"/>
                        </a:cubicBezTo>
                        <a:cubicBezTo>
                          <a:pt x="494" y="125"/>
                          <a:pt x="485" y="132"/>
                          <a:pt x="481" y="134"/>
                        </a:cubicBezTo>
                        <a:cubicBezTo>
                          <a:pt x="481" y="135"/>
                          <a:pt x="480" y="135"/>
                          <a:pt x="481" y="135"/>
                        </a:cubicBezTo>
                        <a:cubicBezTo>
                          <a:pt x="477" y="138"/>
                          <a:pt x="472" y="142"/>
                          <a:pt x="467" y="145"/>
                        </a:cubicBezTo>
                        <a:cubicBezTo>
                          <a:pt x="467" y="144"/>
                          <a:pt x="468" y="143"/>
                          <a:pt x="469" y="143"/>
                        </a:cubicBezTo>
                        <a:cubicBezTo>
                          <a:pt x="467" y="144"/>
                          <a:pt x="465" y="145"/>
                          <a:pt x="464" y="146"/>
                        </a:cubicBezTo>
                        <a:cubicBezTo>
                          <a:pt x="465" y="144"/>
                          <a:pt x="465" y="144"/>
                          <a:pt x="465" y="144"/>
                        </a:cubicBezTo>
                        <a:cubicBezTo>
                          <a:pt x="462" y="147"/>
                          <a:pt x="456" y="152"/>
                          <a:pt x="454" y="152"/>
                        </a:cubicBezTo>
                        <a:cubicBezTo>
                          <a:pt x="455" y="152"/>
                          <a:pt x="455" y="153"/>
                          <a:pt x="453" y="155"/>
                        </a:cubicBezTo>
                        <a:cubicBezTo>
                          <a:pt x="450" y="155"/>
                          <a:pt x="445" y="162"/>
                          <a:pt x="440" y="165"/>
                        </a:cubicBezTo>
                        <a:cubicBezTo>
                          <a:pt x="440" y="164"/>
                          <a:pt x="444" y="161"/>
                          <a:pt x="443" y="162"/>
                        </a:cubicBezTo>
                        <a:cubicBezTo>
                          <a:pt x="440" y="163"/>
                          <a:pt x="439" y="166"/>
                          <a:pt x="437" y="168"/>
                        </a:cubicBezTo>
                        <a:cubicBezTo>
                          <a:pt x="437" y="167"/>
                          <a:pt x="437" y="167"/>
                          <a:pt x="437" y="167"/>
                        </a:cubicBezTo>
                        <a:cubicBezTo>
                          <a:pt x="427" y="176"/>
                          <a:pt x="427" y="176"/>
                          <a:pt x="427" y="176"/>
                        </a:cubicBezTo>
                        <a:cubicBezTo>
                          <a:pt x="425" y="176"/>
                          <a:pt x="418" y="184"/>
                          <a:pt x="418" y="183"/>
                        </a:cubicBezTo>
                        <a:cubicBezTo>
                          <a:pt x="414" y="186"/>
                          <a:pt x="421" y="181"/>
                          <a:pt x="417" y="185"/>
                        </a:cubicBezTo>
                        <a:cubicBezTo>
                          <a:pt x="415" y="185"/>
                          <a:pt x="413" y="189"/>
                          <a:pt x="412" y="188"/>
                        </a:cubicBezTo>
                        <a:cubicBezTo>
                          <a:pt x="413" y="187"/>
                          <a:pt x="413" y="187"/>
                          <a:pt x="413" y="187"/>
                        </a:cubicBezTo>
                        <a:cubicBezTo>
                          <a:pt x="410" y="190"/>
                          <a:pt x="410" y="190"/>
                          <a:pt x="410" y="190"/>
                        </a:cubicBezTo>
                        <a:cubicBezTo>
                          <a:pt x="411" y="187"/>
                          <a:pt x="411" y="187"/>
                          <a:pt x="411" y="187"/>
                        </a:cubicBezTo>
                        <a:cubicBezTo>
                          <a:pt x="408" y="190"/>
                          <a:pt x="407" y="193"/>
                          <a:pt x="408" y="193"/>
                        </a:cubicBezTo>
                        <a:cubicBezTo>
                          <a:pt x="405" y="195"/>
                          <a:pt x="401" y="199"/>
                          <a:pt x="399" y="199"/>
                        </a:cubicBezTo>
                        <a:cubicBezTo>
                          <a:pt x="400" y="198"/>
                          <a:pt x="400" y="198"/>
                          <a:pt x="400" y="198"/>
                        </a:cubicBezTo>
                        <a:cubicBezTo>
                          <a:pt x="393" y="205"/>
                          <a:pt x="386" y="207"/>
                          <a:pt x="382" y="214"/>
                        </a:cubicBezTo>
                        <a:cubicBezTo>
                          <a:pt x="381" y="214"/>
                          <a:pt x="381" y="214"/>
                          <a:pt x="382" y="213"/>
                        </a:cubicBezTo>
                        <a:cubicBezTo>
                          <a:pt x="378" y="217"/>
                          <a:pt x="378" y="217"/>
                          <a:pt x="378" y="217"/>
                        </a:cubicBezTo>
                        <a:cubicBezTo>
                          <a:pt x="378" y="215"/>
                          <a:pt x="378" y="215"/>
                          <a:pt x="378" y="215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67" y="227"/>
                          <a:pt x="360" y="235"/>
                          <a:pt x="354" y="241"/>
                        </a:cubicBezTo>
                        <a:cubicBezTo>
                          <a:pt x="355" y="240"/>
                          <a:pt x="355" y="240"/>
                          <a:pt x="355" y="240"/>
                        </a:cubicBezTo>
                        <a:cubicBezTo>
                          <a:pt x="349" y="247"/>
                          <a:pt x="348" y="246"/>
                          <a:pt x="344" y="251"/>
                        </a:cubicBezTo>
                        <a:cubicBezTo>
                          <a:pt x="344" y="251"/>
                          <a:pt x="344" y="251"/>
                          <a:pt x="344" y="250"/>
                        </a:cubicBezTo>
                        <a:cubicBezTo>
                          <a:pt x="340" y="255"/>
                          <a:pt x="340" y="255"/>
                          <a:pt x="340" y="255"/>
                        </a:cubicBezTo>
                        <a:cubicBezTo>
                          <a:pt x="340" y="253"/>
                          <a:pt x="340" y="253"/>
                          <a:pt x="340" y="253"/>
                        </a:cubicBezTo>
                        <a:cubicBezTo>
                          <a:pt x="338" y="258"/>
                          <a:pt x="331" y="262"/>
                          <a:pt x="333" y="260"/>
                        </a:cubicBezTo>
                        <a:cubicBezTo>
                          <a:pt x="332" y="263"/>
                          <a:pt x="329" y="266"/>
                          <a:pt x="329" y="267"/>
                        </a:cubicBezTo>
                        <a:cubicBezTo>
                          <a:pt x="325" y="272"/>
                          <a:pt x="328" y="268"/>
                          <a:pt x="325" y="271"/>
                        </a:cubicBezTo>
                        <a:cubicBezTo>
                          <a:pt x="321" y="274"/>
                          <a:pt x="322" y="276"/>
                          <a:pt x="317" y="280"/>
                        </a:cubicBezTo>
                        <a:cubicBezTo>
                          <a:pt x="317" y="280"/>
                          <a:pt x="317" y="280"/>
                          <a:pt x="317" y="280"/>
                        </a:cubicBezTo>
                        <a:cubicBezTo>
                          <a:pt x="315" y="282"/>
                          <a:pt x="314" y="284"/>
                          <a:pt x="311" y="287"/>
                        </a:cubicBezTo>
                        <a:cubicBezTo>
                          <a:pt x="312" y="286"/>
                          <a:pt x="312" y="286"/>
                          <a:pt x="312" y="286"/>
                        </a:cubicBezTo>
                        <a:cubicBezTo>
                          <a:pt x="308" y="292"/>
                          <a:pt x="305" y="291"/>
                          <a:pt x="303" y="297"/>
                        </a:cubicBezTo>
                        <a:cubicBezTo>
                          <a:pt x="301" y="299"/>
                          <a:pt x="298" y="304"/>
                          <a:pt x="297" y="303"/>
                        </a:cubicBezTo>
                        <a:cubicBezTo>
                          <a:pt x="283" y="322"/>
                          <a:pt x="283" y="322"/>
                          <a:pt x="283" y="322"/>
                        </a:cubicBezTo>
                        <a:cubicBezTo>
                          <a:pt x="281" y="322"/>
                          <a:pt x="282" y="324"/>
                          <a:pt x="278" y="327"/>
                        </a:cubicBezTo>
                        <a:cubicBezTo>
                          <a:pt x="279" y="328"/>
                          <a:pt x="279" y="328"/>
                          <a:pt x="279" y="328"/>
                        </a:cubicBezTo>
                        <a:cubicBezTo>
                          <a:pt x="272" y="337"/>
                          <a:pt x="262" y="347"/>
                          <a:pt x="254" y="358"/>
                        </a:cubicBezTo>
                        <a:cubicBezTo>
                          <a:pt x="253" y="357"/>
                          <a:pt x="253" y="357"/>
                          <a:pt x="253" y="357"/>
                        </a:cubicBezTo>
                        <a:cubicBezTo>
                          <a:pt x="252" y="360"/>
                          <a:pt x="252" y="360"/>
                          <a:pt x="252" y="360"/>
                        </a:cubicBezTo>
                        <a:cubicBezTo>
                          <a:pt x="244" y="372"/>
                          <a:pt x="233" y="387"/>
                          <a:pt x="226" y="396"/>
                        </a:cubicBezTo>
                        <a:cubicBezTo>
                          <a:pt x="225" y="400"/>
                          <a:pt x="223" y="405"/>
                          <a:pt x="219" y="410"/>
                        </a:cubicBezTo>
                        <a:cubicBezTo>
                          <a:pt x="219" y="409"/>
                          <a:pt x="219" y="409"/>
                          <a:pt x="219" y="409"/>
                        </a:cubicBezTo>
                        <a:cubicBezTo>
                          <a:pt x="214" y="418"/>
                          <a:pt x="209" y="428"/>
                          <a:pt x="202" y="437"/>
                        </a:cubicBezTo>
                        <a:cubicBezTo>
                          <a:pt x="202" y="436"/>
                          <a:pt x="202" y="437"/>
                          <a:pt x="202" y="436"/>
                        </a:cubicBezTo>
                        <a:cubicBezTo>
                          <a:pt x="202" y="439"/>
                          <a:pt x="199" y="442"/>
                          <a:pt x="197" y="444"/>
                        </a:cubicBezTo>
                        <a:cubicBezTo>
                          <a:pt x="200" y="442"/>
                          <a:pt x="200" y="442"/>
                          <a:pt x="200" y="442"/>
                        </a:cubicBezTo>
                        <a:cubicBezTo>
                          <a:pt x="199" y="445"/>
                          <a:pt x="196" y="448"/>
                          <a:pt x="194" y="449"/>
                        </a:cubicBezTo>
                        <a:cubicBezTo>
                          <a:pt x="192" y="454"/>
                          <a:pt x="192" y="454"/>
                          <a:pt x="192" y="454"/>
                        </a:cubicBezTo>
                        <a:cubicBezTo>
                          <a:pt x="192" y="455"/>
                          <a:pt x="192" y="455"/>
                          <a:pt x="192" y="455"/>
                        </a:cubicBezTo>
                        <a:cubicBezTo>
                          <a:pt x="192" y="456"/>
                          <a:pt x="192" y="456"/>
                          <a:pt x="192" y="456"/>
                        </a:cubicBezTo>
                        <a:cubicBezTo>
                          <a:pt x="189" y="458"/>
                          <a:pt x="189" y="458"/>
                          <a:pt x="189" y="458"/>
                        </a:cubicBezTo>
                        <a:cubicBezTo>
                          <a:pt x="189" y="459"/>
                          <a:pt x="186" y="465"/>
                          <a:pt x="186" y="467"/>
                        </a:cubicBezTo>
                        <a:cubicBezTo>
                          <a:pt x="185" y="467"/>
                          <a:pt x="182" y="471"/>
                          <a:pt x="184" y="468"/>
                        </a:cubicBezTo>
                        <a:cubicBezTo>
                          <a:pt x="175" y="484"/>
                          <a:pt x="175" y="484"/>
                          <a:pt x="175" y="484"/>
                        </a:cubicBezTo>
                        <a:cubicBezTo>
                          <a:pt x="176" y="482"/>
                          <a:pt x="176" y="482"/>
                          <a:pt x="176" y="482"/>
                        </a:cubicBezTo>
                        <a:cubicBezTo>
                          <a:pt x="178" y="482"/>
                          <a:pt x="175" y="487"/>
                          <a:pt x="174" y="489"/>
                        </a:cubicBezTo>
                        <a:cubicBezTo>
                          <a:pt x="175" y="486"/>
                          <a:pt x="172" y="488"/>
                          <a:pt x="171" y="490"/>
                        </a:cubicBezTo>
                        <a:cubicBezTo>
                          <a:pt x="170" y="492"/>
                          <a:pt x="173" y="488"/>
                          <a:pt x="173" y="489"/>
                        </a:cubicBezTo>
                        <a:cubicBezTo>
                          <a:pt x="172" y="493"/>
                          <a:pt x="169" y="499"/>
                          <a:pt x="168" y="500"/>
                        </a:cubicBezTo>
                        <a:cubicBezTo>
                          <a:pt x="168" y="498"/>
                          <a:pt x="168" y="498"/>
                          <a:pt x="168" y="498"/>
                        </a:cubicBezTo>
                        <a:cubicBezTo>
                          <a:pt x="167" y="502"/>
                          <a:pt x="164" y="503"/>
                          <a:pt x="162" y="507"/>
                        </a:cubicBezTo>
                        <a:cubicBezTo>
                          <a:pt x="161" y="511"/>
                          <a:pt x="159" y="513"/>
                          <a:pt x="161" y="513"/>
                        </a:cubicBezTo>
                        <a:cubicBezTo>
                          <a:pt x="159" y="518"/>
                          <a:pt x="159" y="514"/>
                          <a:pt x="158" y="516"/>
                        </a:cubicBezTo>
                        <a:cubicBezTo>
                          <a:pt x="158" y="518"/>
                          <a:pt x="154" y="525"/>
                          <a:pt x="153" y="525"/>
                        </a:cubicBezTo>
                        <a:cubicBezTo>
                          <a:pt x="153" y="529"/>
                          <a:pt x="145" y="538"/>
                          <a:pt x="147" y="540"/>
                        </a:cubicBezTo>
                        <a:cubicBezTo>
                          <a:pt x="143" y="544"/>
                          <a:pt x="143" y="544"/>
                          <a:pt x="143" y="544"/>
                        </a:cubicBezTo>
                        <a:cubicBezTo>
                          <a:pt x="144" y="544"/>
                          <a:pt x="145" y="545"/>
                          <a:pt x="143" y="549"/>
                        </a:cubicBezTo>
                        <a:cubicBezTo>
                          <a:pt x="141" y="552"/>
                          <a:pt x="141" y="551"/>
                          <a:pt x="140" y="551"/>
                        </a:cubicBezTo>
                        <a:cubicBezTo>
                          <a:pt x="141" y="554"/>
                          <a:pt x="141" y="554"/>
                          <a:pt x="141" y="554"/>
                        </a:cubicBezTo>
                        <a:cubicBezTo>
                          <a:pt x="130" y="571"/>
                          <a:pt x="121" y="596"/>
                          <a:pt x="111" y="615"/>
                        </a:cubicBezTo>
                        <a:cubicBezTo>
                          <a:pt x="107" y="624"/>
                          <a:pt x="104" y="636"/>
                          <a:pt x="99" y="647"/>
                        </a:cubicBezTo>
                        <a:cubicBezTo>
                          <a:pt x="100" y="645"/>
                          <a:pt x="100" y="645"/>
                          <a:pt x="100" y="645"/>
                        </a:cubicBezTo>
                        <a:cubicBezTo>
                          <a:pt x="95" y="656"/>
                          <a:pt x="95" y="656"/>
                          <a:pt x="95" y="656"/>
                        </a:cubicBezTo>
                        <a:cubicBezTo>
                          <a:pt x="99" y="648"/>
                          <a:pt x="99" y="648"/>
                          <a:pt x="99" y="648"/>
                        </a:cubicBezTo>
                        <a:cubicBezTo>
                          <a:pt x="98" y="651"/>
                          <a:pt x="98" y="653"/>
                          <a:pt x="97" y="655"/>
                        </a:cubicBezTo>
                        <a:cubicBezTo>
                          <a:pt x="92" y="666"/>
                          <a:pt x="85" y="681"/>
                          <a:pt x="81" y="696"/>
                        </a:cubicBezTo>
                        <a:cubicBezTo>
                          <a:pt x="80" y="706"/>
                          <a:pt x="77" y="702"/>
                          <a:pt x="76" y="711"/>
                        </a:cubicBezTo>
                        <a:cubicBezTo>
                          <a:pt x="76" y="710"/>
                          <a:pt x="76" y="710"/>
                          <a:pt x="76" y="709"/>
                        </a:cubicBezTo>
                        <a:cubicBezTo>
                          <a:pt x="73" y="719"/>
                          <a:pt x="72" y="725"/>
                          <a:pt x="70" y="735"/>
                        </a:cubicBezTo>
                        <a:cubicBezTo>
                          <a:pt x="68" y="733"/>
                          <a:pt x="68" y="741"/>
                          <a:pt x="67" y="740"/>
                        </a:cubicBezTo>
                        <a:cubicBezTo>
                          <a:pt x="68" y="741"/>
                          <a:pt x="68" y="741"/>
                          <a:pt x="68" y="741"/>
                        </a:cubicBezTo>
                        <a:cubicBezTo>
                          <a:pt x="67" y="743"/>
                          <a:pt x="65" y="748"/>
                          <a:pt x="65" y="747"/>
                        </a:cubicBezTo>
                        <a:cubicBezTo>
                          <a:pt x="64" y="752"/>
                          <a:pt x="64" y="752"/>
                          <a:pt x="64" y="752"/>
                        </a:cubicBezTo>
                        <a:cubicBezTo>
                          <a:pt x="63" y="752"/>
                          <a:pt x="63" y="752"/>
                          <a:pt x="63" y="752"/>
                        </a:cubicBezTo>
                        <a:cubicBezTo>
                          <a:pt x="62" y="757"/>
                          <a:pt x="59" y="770"/>
                          <a:pt x="56" y="772"/>
                        </a:cubicBezTo>
                        <a:cubicBezTo>
                          <a:pt x="53" y="787"/>
                          <a:pt x="47" y="809"/>
                          <a:pt x="42" y="827"/>
                        </a:cubicBezTo>
                        <a:cubicBezTo>
                          <a:pt x="43" y="830"/>
                          <a:pt x="41" y="835"/>
                          <a:pt x="40" y="839"/>
                        </a:cubicBezTo>
                        <a:cubicBezTo>
                          <a:pt x="38" y="844"/>
                          <a:pt x="38" y="844"/>
                          <a:pt x="38" y="844"/>
                        </a:cubicBezTo>
                        <a:cubicBezTo>
                          <a:pt x="38" y="848"/>
                          <a:pt x="38" y="853"/>
                          <a:pt x="36" y="856"/>
                        </a:cubicBezTo>
                        <a:cubicBezTo>
                          <a:pt x="36" y="856"/>
                          <a:pt x="36" y="856"/>
                          <a:pt x="36" y="856"/>
                        </a:cubicBezTo>
                        <a:cubicBezTo>
                          <a:pt x="36" y="860"/>
                          <a:pt x="34" y="864"/>
                          <a:pt x="34" y="868"/>
                        </a:cubicBezTo>
                        <a:cubicBezTo>
                          <a:pt x="33" y="873"/>
                          <a:pt x="32" y="877"/>
                          <a:pt x="31" y="876"/>
                        </a:cubicBezTo>
                        <a:cubicBezTo>
                          <a:pt x="33" y="877"/>
                          <a:pt x="29" y="886"/>
                          <a:pt x="29" y="886"/>
                        </a:cubicBezTo>
                        <a:cubicBezTo>
                          <a:pt x="29" y="886"/>
                          <a:pt x="15" y="946"/>
                          <a:pt x="7" y="1014"/>
                        </a:cubicBezTo>
                        <a:cubicBezTo>
                          <a:pt x="3" y="1049"/>
                          <a:pt x="1" y="1085"/>
                          <a:pt x="0" y="1116"/>
                        </a:cubicBezTo>
                        <a:cubicBezTo>
                          <a:pt x="0" y="1148"/>
                          <a:pt x="1" y="1175"/>
                          <a:pt x="4" y="1189"/>
                        </a:cubicBezTo>
                        <a:cubicBezTo>
                          <a:pt x="5" y="1191"/>
                          <a:pt x="5" y="1197"/>
                          <a:pt x="6" y="1195"/>
                        </a:cubicBezTo>
                        <a:cubicBezTo>
                          <a:pt x="7" y="1199"/>
                          <a:pt x="5" y="1201"/>
                          <a:pt x="6" y="1202"/>
                        </a:cubicBezTo>
                        <a:cubicBezTo>
                          <a:pt x="7" y="1196"/>
                          <a:pt x="9" y="1204"/>
                          <a:pt x="10" y="1198"/>
                        </a:cubicBezTo>
                        <a:cubicBezTo>
                          <a:pt x="10" y="1202"/>
                          <a:pt x="10" y="1202"/>
                          <a:pt x="10" y="1202"/>
                        </a:cubicBezTo>
                        <a:cubicBezTo>
                          <a:pt x="11" y="1203"/>
                          <a:pt x="9" y="1197"/>
                          <a:pt x="11" y="1198"/>
                        </a:cubicBezTo>
                        <a:cubicBezTo>
                          <a:pt x="9" y="1197"/>
                          <a:pt x="9" y="1197"/>
                          <a:pt x="9" y="1197"/>
                        </a:cubicBezTo>
                        <a:cubicBezTo>
                          <a:pt x="9" y="1194"/>
                          <a:pt x="9" y="1192"/>
                          <a:pt x="10" y="1191"/>
                        </a:cubicBezTo>
                        <a:cubicBezTo>
                          <a:pt x="9" y="1188"/>
                          <a:pt x="7" y="1186"/>
                          <a:pt x="8" y="1180"/>
                        </a:cubicBezTo>
                        <a:cubicBezTo>
                          <a:pt x="8" y="1182"/>
                          <a:pt x="8" y="1182"/>
                          <a:pt x="8" y="1182"/>
                        </a:cubicBezTo>
                        <a:cubicBezTo>
                          <a:pt x="8" y="1176"/>
                          <a:pt x="9" y="1178"/>
                          <a:pt x="10" y="1177"/>
                        </a:cubicBezTo>
                        <a:cubicBezTo>
                          <a:pt x="10" y="1178"/>
                          <a:pt x="10" y="1178"/>
                          <a:pt x="10" y="1178"/>
                        </a:cubicBezTo>
                        <a:cubicBezTo>
                          <a:pt x="11" y="1174"/>
                          <a:pt x="11" y="1174"/>
                          <a:pt x="11" y="1174"/>
                        </a:cubicBezTo>
                        <a:cubicBezTo>
                          <a:pt x="10" y="1177"/>
                          <a:pt x="11" y="1183"/>
                          <a:pt x="11" y="1180"/>
                        </a:cubicBezTo>
                        <a:cubicBezTo>
                          <a:pt x="12" y="1174"/>
                          <a:pt x="11" y="1182"/>
                          <a:pt x="11" y="1177"/>
                        </a:cubicBezTo>
                        <a:cubicBezTo>
                          <a:pt x="11" y="1174"/>
                          <a:pt x="12" y="1175"/>
                          <a:pt x="12" y="1175"/>
                        </a:cubicBezTo>
                        <a:cubicBezTo>
                          <a:pt x="12" y="1170"/>
                          <a:pt x="12" y="1170"/>
                          <a:pt x="12" y="1170"/>
                        </a:cubicBezTo>
                        <a:cubicBezTo>
                          <a:pt x="13" y="1170"/>
                          <a:pt x="12" y="1173"/>
                          <a:pt x="13" y="1171"/>
                        </a:cubicBezTo>
                        <a:cubicBezTo>
                          <a:pt x="12" y="1164"/>
                          <a:pt x="12" y="1164"/>
                          <a:pt x="12" y="1164"/>
                        </a:cubicBezTo>
                        <a:cubicBezTo>
                          <a:pt x="14" y="1163"/>
                          <a:pt x="11" y="1157"/>
                          <a:pt x="13" y="1154"/>
                        </a:cubicBezTo>
                        <a:cubicBezTo>
                          <a:pt x="14" y="1159"/>
                          <a:pt x="14" y="1153"/>
                          <a:pt x="15" y="1154"/>
                        </a:cubicBezTo>
                        <a:cubicBezTo>
                          <a:pt x="15" y="1142"/>
                          <a:pt x="15" y="1142"/>
                          <a:pt x="15" y="1142"/>
                        </a:cubicBezTo>
                        <a:cubicBezTo>
                          <a:pt x="16" y="1141"/>
                          <a:pt x="16" y="1145"/>
                          <a:pt x="16" y="1144"/>
                        </a:cubicBezTo>
                        <a:cubicBezTo>
                          <a:pt x="16" y="1141"/>
                          <a:pt x="15" y="1140"/>
                          <a:pt x="15" y="1139"/>
                        </a:cubicBezTo>
                        <a:cubicBezTo>
                          <a:pt x="16" y="1138"/>
                          <a:pt x="16" y="1130"/>
                          <a:pt x="17" y="1130"/>
                        </a:cubicBezTo>
                        <a:cubicBezTo>
                          <a:pt x="19" y="1122"/>
                          <a:pt x="15" y="1127"/>
                          <a:pt x="17" y="1119"/>
                        </a:cubicBezTo>
                        <a:cubicBezTo>
                          <a:pt x="18" y="1118"/>
                          <a:pt x="17" y="1125"/>
                          <a:pt x="18" y="1122"/>
                        </a:cubicBezTo>
                        <a:cubicBezTo>
                          <a:pt x="18" y="1114"/>
                          <a:pt x="18" y="1114"/>
                          <a:pt x="18" y="1114"/>
                        </a:cubicBezTo>
                        <a:cubicBezTo>
                          <a:pt x="18" y="1115"/>
                          <a:pt x="19" y="1116"/>
                          <a:pt x="19" y="1119"/>
                        </a:cubicBezTo>
                        <a:cubicBezTo>
                          <a:pt x="21" y="1098"/>
                          <a:pt x="26" y="1087"/>
                          <a:pt x="27" y="1067"/>
                        </a:cubicBezTo>
                        <a:cubicBezTo>
                          <a:pt x="28" y="1065"/>
                          <a:pt x="27" y="1069"/>
                          <a:pt x="28" y="1071"/>
                        </a:cubicBezTo>
                        <a:cubicBezTo>
                          <a:pt x="28" y="1057"/>
                          <a:pt x="32" y="1052"/>
                          <a:pt x="33" y="1040"/>
                        </a:cubicBezTo>
                        <a:cubicBezTo>
                          <a:pt x="32" y="1040"/>
                          <a:pt x="32" y="1040"/>
                          <a:pt x="32" y="1040"/>
                        </a:cubicBezTo>
                        <a:cubicBezTo>
                          <a:pt x="36" y="1024"/>
                          <a:pt x="37" y="1004"/>
                          <a:pt x="41" y="986"/>
                        </a:cubicBezTo>
                        <a:cubicBezTo>
                          <a:pt x="40" y="988"/>
                          <a:pt x="40" y="988"/>
                          <a:pt x="40" y="988"/>
                        </a:cubicBezTo>
                        <a:cubicBezTo>
                          <a:pt x="39" y="985"/>
                          <a:pt x="40" y="981"/>
                          <a:pt x="40" y="978"/>
                        </a:cubicBezTo>
                        <a:cubicBezTo>
                          <a:pt x="40" y="977"/>
                          <a:pt x="41" y="980"/>
                          <a:pt x="42" y="975"/>
                        </a:cubicBezTo>
                        <a:cubicBezTo>
                          <a:pt x="41" y="976"/>
                          <a:pt x="41" y="978"/>
                          <a:pt x="40" y="977"/>
                        </a:cubicBezTo>
                        <a:cubicBezTo>
                          <a:pt x="45" y="962"/>
                          <a:pt x="50" y="928"/>
                          <a:pt x="56" y="903"/>
                        </a:cubicBezTo>
                        <a:cubicBezTo>
                          <a:pt x="62" y="868"/>
                          <a:pt x="72" y="831"/>
                          <a:pt x="81" y="797"/>
                        </a:cubicBezTo>
                        <a:cubicBezTo>
                          <a:pt x="79" y="802"/>
                          <a:pt x="78" y="799"/>
                          <a:pt x="79" y="796"/>
                        </a:cubicBezTo>
                        <a:cubicBezTo>
                          <a:pt x="86" y="786"/>
                          <a:pt x="84" y="777"/>
                          <a:pt x="89" y="767"/>
                        </a:cubicBezTo>
                        <a:cubicBezTo>
                          <a:pt x="94" y="747"/>
                          <a:pt x="103" y="731"/>
                          <a:pt x="106" y="712"/>
                        </a:cubicBezTo>
                        <a:cubicBezTo>
                          <a:pt x="107" y="712"/>
                          <a:pt x="107" y="712"/>
                          <a:pt x="107" y="712"/>
                        </a:cubicBezTo>
                        <a:cubicBezTo>
                          <a:pt x="108" y="710"/>
                          <a:pt x="108" y="709"/>
                          <a:pt x="109" y="706"/>
                        </a:cubicBezTo>
                        <a:cubicBezTo>
                          <a:pt x="109" y="706"/>
                          <a:pt x="109" y="706"/>
                          <a:pt x="109" y="706"/>
                        </a:cubicBezTo>
                        <a:cubicBezTo>
                          <a:pt x="112" y="700"/>
                          <a:pt x="113" y="691"/>
                          <a:pt x="115" y="688"/>
                        </a:cubicBezTo>
                        <a:cubicBezTo>
                          <a:pt x="114" y="687"/>
                          <a:pt x="114" y="687"/>
                          <a:pt x="114" y="687"/>
                        </a:cubicBezTo>
                        <a:cubicBezTo>
                          <a:pt x="116" y="683"/>
                          <a:pt x="116" y="685"/>
                          <a:pt x="117" y="681"/>
                        </a:cubicBezTo>
                        <a:cubicBezTo>
                          <a:pt x="117" y="681"/>
                          <a:pt x="117" y="681"/>
                          <a:pt x="117" y="681"/>
                        </a:cubicBezTo>
                        <a:cubicBezTo>
                          <a:pt x="118" y="676"/>
                          <a:pt x="118" y="676"/>
                          <a:pt x="118" y="676"/>
                        </a:cubicBezTo>
                        <a:cubicBezTo>
                          <a:pt x="120" y="677"/>
                          <a:pt x="122" y="665"/>
                          <a:pt x="124" y="663"/>
                        </a:cubicBezTo>
                        <a:cubicBezTo>
                          <a:pt x="126" y="657"/>
                          <a:pt x="129" y="648"/>
                          <a:pt x="132" y="640"/>
                        </a:cubicBezTo>
                        <a:cubicBezTo>
                          <a:pt x="134" y="639"/>
                          <a:pt x="137" y="630"/>
                          <a:pt x="140" y="624"/>
                        </a:cubicBezTo>
                        <a:cubicBezTo>
                          <a:pt x="145" y="613"/>
                          <a:pt x="151" y="596"/>
                          <a:pt x="158" y="582"/>
                        </a:cubicBezTo>
                        <a:cubicBezTo>
                          <a:pt x="157" y="582"/>
                          <a:pt x="157" y="582"/>
                          <a:pt x="157" y="582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62" y="576"/>
                          <a:pt x="163" y="569"/>
                          <a:pt x="165" y="567"/>
                        </a:cubicBezTo>
                        <a:cubicBezTo>
                          <a:pt x="163" y="568"/>
                          <a:pt x="164" y="569"/>
                          <a:pt x="163" y="572"/>
                        </a:cubicBezTo>
                        <a:cubicBezTo>
                          <a:pt x="161" y="574"/>
                          <a:pt x="161" y="571"/>
                          <a:pt x="163" y="567"/>
                        </a:cubicBezTo>
                        <a:cubicBezTo>
                          <a:pt x="164" y="567"/>
                          <a:pt x="164" y="567"/>
                          <a:pt x="164" y="567"/>
                        </a:cubicBezTo>
                        <a:cubicBezTo>
                          <a:pt x="164" y="564"/>
                          <a:pt x="164" y="564"/>
                          <a:pt x="164" y="564"/>
                        </a:cubicBezTo>
                        <a:cubicBezTo>
                          <a:pt x="165" y="564"/>
                          <a:pt x="167" y="562"/>
                          <a:pt x="168" y="562"/>
                        </a:cubicBezTo>
                        <a:cubicBezTo>
                          <a:pt x="174" y="550"/>
                          <a:pt x="176" y="541"/>
                          <a:pt x="183" y="528"/>
                        </a:cubicBezTo>
                        <a:cubicBezTo>
                          <a:pt x="183" y="530"/>
                          <a:pt x="187" y="519"/>
                          <a:pt x="188" y="523"/>
                        </a:cubicBezTo>
                        <a:cubicBezTo>
                          <a:pt x="191" y="515"/>
                          <a:pt x="186" y="523"/>
                          <a:pt x="186" y="519"/>
                        </a:cubicBezTo>
                        <a:cubicBezTo>
                          <a:pt x="188" y="517"/>
                          <a:pt x="188" y="515"/>
                          <a:pt x="189" y="515"/>
                        </a:cubicBezTo>
                        <a:cubicBezTo>
                          <a:pt x="189" y="516"/>
                          <a:pt x="191" y="513"/>
                          <a:pt x="190" y="515"/>
                        </a:cubicBezTo>
                        <a:cubicBezTo>
                          <a:pt x="193" y="510"/>
                          <a:pt x="193" y="510"/>
                          <a:pt x="193" y="510"/>
                        </a:cubicBezTo>
                        <a:cubicBezTo>
                          <a:pt x="193" y="510"/>
                          <a:pt x="193" y="511"/>
                          <a:pt x="193" y="512"/>
                        </a:cubicBezTo>
                        <a:cubicBezTo>
                          <a:pt x="197" y="501"/>
                          <a:pt x="203" y="494"/>
                          <a:pt x="207" y="485"/>
                        </a:cubicBezTo>
                        <a:cubicBezTo>
                          <a:pt x="207" y="484"/>
                          <a:pt x="205" y="488"/>
                          <a:pt x="205" y="487"/>
                        </a:cubicBezTo>
                        <a:cubicBezTo>
                          <a:pt x="209" y="478"/>
                          <a:pt x="211" y="480"/>
                          <a:pt x="215" y="471"/>
                        </a:cubicBezTo>
                        <a:cubicBezTo>
                          <a:pt x="214" y="473"/>
                          <a:pt x="214" y="473"/>
                          <a:pt x="214" y="473"/>
                        </a:cubicBezTo>
                        <a:cubicBezTo>
                          <a:pt x="215" y="470"/>
                          <a:pt x="215" y="469"/>
                          <a:pt x="219" y="465"/>
                        </a:cubicBezTo>
                        <a:cubicBezTo>
                          <a:pt x="220" y="465"/>
                          <a:pt x="217" y="469"/>
                          <a:pt x="216" y="471"/>
                        </a:cubicBezTo>
                        <a:cubicBezTo>
                          <a:pt x="218" y="468"/>
                          <a:pt x="223" y="461"/>
                          <a:pt x="220" y="462"/>
                        </a:cubicBezTo>
                        <a:cubicBezTo>
                          <a:pt x="222" y="459"/>
                          <a:pt x="224" y="458"/>
                          <a:pt x="225" y="456"/>
                        </a:cubicBezTo>
                        <a:cubicBezTo>
                          <a:pt x="225" y="456"/>
                          <a:pt x="223" y="459"/>
                          <a:pt x="223" y="457"/>
                        </a:cubicBezTo>
                        <a:cubicBezTo>
                          <a:pt x="227" y="452"/>
                          <a:pt x="231" y="444"/>
                          <a:pt x="235" y="439"/>
                        </a:cubicBezTo>
                        <a:cubicBezTo>
                          <a:pt x="235" y="439"/>
                          <a:pt x="236" y="439"/>
                          <a:pt x="236" y="439"/>
                        </a:cubicBezTo>
                        <a:cubicBezTo>
                          <a:pt x="238" y="434"/>
                          <a:pt x="239" y="436"/>
                          <a:pt x="243" y="429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6" name="Freeform 156"/>
                  <p:cNvSpPr/>
                  <p:nvPr/>
                </p:nvSpPr>
                <p:spPr bwMode="auto">
                  <a:xfrm>
                    <a:off x="7526338" y="2025650"/>
                    <a:ext cx="7937" cy="793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3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3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2"/>
                          <a:pt x="0" y="3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7" name="Freeform 157"/>
                  <p:cNvSpPr/>
                  <p:nvPr/>
                </p:nvSpPr>
                <p:spPr bwMode="auto">
                  <a:xfrm>
                    <a:off x="7278688" y="22399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8" name="Freeform 158"/>
                  <p:cNvSpPr/>
                  <p:nvPr/>
                </p:nvSpPr>
                <p:spPr bwMode="auto">
                  <a:xfrm>
                    <a:off x="7221538" y="2297113"/>
                    <a:ext cx="7937" cy="4763"/>
                  </a:xfrm>
                  <a:custGeom>
                    <a:avLst/>
                    <a:gdLst/>
                    <a:ahLst/>
                    <a:cxnLst>
                      <a:cxn ang="0">
                        <a:pos x="2" y="2"/>
                      </a:cxn>
                      <a:cxn ang="0">
                        <a:pos x="0" y="2"/>
                      </a:cxn>
                      <a:cxn ang="0">
                        <a:pos x="2" y="2"/>
                      </a:cxn>
                    </a:cxnLst>
                    <a:rect l="0" t="0" r="r" b="b"/>
                    <a:pathLst>
                      <a:path w="3" h="2">
                        <a:moveTo>
                          <a:pt x="2" y="2"/>
                        </a:moveTo>
                        <a:cubicBezTo>
                          <a:pt x="3" y="0"/>
                          <a:pt x="1" y="1"/>
                          <a:pt x="0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9" name="Freeform 159"/>
                  <p:cNvSpPr/>
                  <p:nvPr/>
                </p:nvSpPr>
                <p:spPr bwMode="auto">
                  <a:xfrm>
                    <a:off x="7685088" y="19161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0" name="Freeform 160"/>
                  <p:cNvSpPr/>
                  <p:nvPr/>
                </p:nvSpPr>
                <p:spPr bwMode="auto">
                  <a:xfrm>
                    <a:off x="8167688" y="17176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1" name="Freeform 161"/>
                  <p:cNvSpPr/>
                  <p:nvPr/>
                </p:nvSpPr>
                <p:spPr bwMode="auto">
                  <a:xfrm>
                    <a:off x="8132763" y="1720850"/>
                    <a:ext cx="6350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2" name="Freeform 162"/>
                  <p:cNvSpPr/>
                  <p:nvPr/>
                </p:nvSpPr>
                <p:spPr bwMode="auto">
                  <a:xfrm>
                    <a:off x="7577138" y="1984375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3" name="Freeform 163"/>
                  <p:cNvSpPr/>
                  <p:nvPr/>
                </p:nvSpPr>
                <p:spPr bwMode="auto">
                  <a:xfrm>
                    <a:off x="8120063" y="1725613"/>
                    <a:ext cx="7937" cy="3175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4" name="Freeform 164"/>
                  <p:cNvSpPr/>
                  <p:nvPr/>
                </p:nvSpPr>
                <p:spPr bwMode="auto">
                  <a:xfrm>
                    <a:off x="8167688" y="1716088"/>
                    <a:ext cx="9525" cy="1588"/>
                  </a:xfrm>
                  <a:custGeom>
                    <a:avLst/>
                    <a:gdLst/>
                    <a:ahLst/>
                    <a:cxnLst>
                      <a:cxn ang="0">
                        <a:pos x="4" y="0"/>
                      </a:cxn>
                      <a:cxn ang="0">
                        <a:pos x="0" y="1"/>
                      </a:cxn>
                      <a:cxn ang="0">
                        <a:pos x="4" y="0"/>
                      </a:cxn>
                    </a:cxnLst>
                    <a:rect l="0" t="0" r="r" b="b"/>
                    <a:pathLst>
                      <a:path w="4" h="1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1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5" name="Freeform 165"/>
                  <p:cNvSpPr/>
                  <p:nvPr/>
                </p:nvSpPr>
                <p:spPr bwMode="auto">
                  <a:xfrm>
                    <a:off x="7850188" y="1822450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6" name="Freeform 166"/>
                  <p:cNvSpPr/>
                  <p:nvPr/>
                </p:nvSpPr>
                <p:spPr bwMode="auto">
                  <a:xfrm>
                    <a:off x="8094663" y="17383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7" name="Freeform 167"/>
                  <p:cNvSpPr/>
                  <p:nvPr/>
                </p:nvSpPr>
                <p:spPr bwMode="auto">
                  <a:xfrm>
                    <a:off x="8204200" y="1711325"/>
                    <a:ext cx="4762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2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8" name="Freeform 168"/>
                  <p:cNvSpPr/>
                  <p:nvPr/>
                </p:nvSpPr>
                <p:spPr bwMode="auto">
                  <a:xfrm>
                    <a:off x="7956550" y="1779588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1" y="2"/>
                      </a:cxn>
                      <a:cxn ang="0">
                        <a:pos x="1" y="0"/>
                      </a:cxn>
                      <a:cxn ang="0">
                        <a:pos x="1" y="2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56" name="Group 462"/>
              <p:cNvGrpSpPr/>
              <p:nvPr/>
            </p:nvGrpSpPr>
            <p:grpSpPr>
              <a:xfrm rot="806963">
                <a:off x="2008129" y="1047000"/>
                <a:ext cx="1683483" cy="1691701"/>
                <a:chOff x="4391025" y="1189038"/>
                <a:chExt cx="1952625" cy="1962150"/>
              </a:xfrm>
            </p:grpSpPr>
            <p:sp>
              <p:nvSpPr>
                <p:cNvPr id="157" name="Freeform 6"/>
                <p:cNvSpPr/>
                <p:nvPr/>
              </p:nvSpPr>
              <p:spPr bwMode="auto">
                <a:xfrm>
                  <a:off x="4856162" y="2362200"/>
                  <a:ext cx="342900" cy="342900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64" y="216"/>
                    </a:cxn>
                    <a:cxn ang="0">
                      <a:pos x="216" y="163"/>
                    </a:cxn>
                    <a:cxn ang="0">
                      <a:pos x="52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16" h="216">
                      <a:moveTo>
                        <a:pt x="0" y="54"/>
                      </a:moveTo>
                      <a:lnTo>
                        <a:pt x="164" y="216"/>
                      </a:lnTo>
                      <a:lnTo>
                        <a:pt x="216" y="163"/>
                      </a:lnTo>
                      <a:lnTo>
                        <a:pt x="52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7"/>
                <p:cNvSpPr/>
                <p:nvPr/>
              </p:nvSpPr>
              <p:spPr bwMode="auto">
                <a:xfrm>
                  <a:off x="4856162" y="2362200"/>
                  <a:ext cx="342900" cy="342900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64" y="216"/>
                    </a:cxn>
                    <a:cxn ang="0">
                      <a:pos x="216" y="163"/>
                    </a:cxn>
                    <a:cxn ang="0">
                      <a:pos x="52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16" h="216">
                      <a:moveTo>
                        <a:pt x="0" y="54"/>
                      </a:moveTo>
                      <a:lnTo>
                        <a:pt x="164" y="216"/>
                      </a:lnTo>
                      <a:lnTo>
                        <a:pt x="216" y="163"/>
                      </a:lnTo>
                      <a:lnTo>
                        <a:pt x="52" y="0"/>
                      </a:lnTo>
                      <a:lnTo>
                        <a:pt x="0" y="54"/>
                      </a:lnTo>
                    </a:path>
                  </a:pathLst>
                </a:custGeom>
                <a:no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8"/>
                <p:cNvSpPr/>
                <p:nvPr/>
              </p:nvSpPr>
              <p:spPr bwMode="auto">
                <a:xfrm>
                  <a:off x="4391025" y="1874838"/>
                  <a:ext cx="1284288" cy="1276350"/>
                </a:xfrm>
                <a:custGeom>
                  <a:avLst/>
                  <a:gdLst/>
                  <a:ahLst/>
                  <a:cxnLst>
                    <a:cxn ang="0">
                      <a:pos x="1114" y="270"/>
                    </a:cxn>
                    <a:cxn ang="0">
                      <a:pos x="140" y="268"/>
                    </a:cxn>
                    <a:cxn ang="0">
                      <a:pos x="0" y="479"/>
                    </a:cxn>
                    <a:cxn ang="0">
                      <a:pos x="766" y="624"/>
                    </a:cxn>
                    <a:cxn ang="0">
                      <a:pos x="922" y="1388"/>
                    </a:cxn>
                    <a:cxn ang="0">
                      <a:pos x="1130" y="1245"/>
                    </a:cxn>
                    <a:cxn ang="0">
                      <a:pos x="1114" y="270"/>
                    </a:cxn>
                  </a:cxnLst>
                  <a:rect l="0" t="0" r="r" b="b"/>
                  <a:pathLst>
                    <a:path w="1395" h="1388">
                      <a:moveTo>
                        <a:pt x="1114" y="270"/>
                      </a:moveTo>
                      <a:cubicBezTo>
                        <a:pt x="841" y="1"/>
                        <a:pt x="405" y="0"/>
                        <a:pt x="140" y="268"/>
                      </a:cubicBezTo>
                      <a:cubicBezTo>
                        <a:pt x="79" y="331"/>
                        <a:pt x="32" y="402"/>
                        <a:pt x="0" y="479"/>
                      </a:cubicBezTo>
                      <a:cubicBezTo>
                        <a:pt x="251" y="369"/>
                        <a:pt x="556" y="417"/>
                        <a:pt x="766" y="624"/>
                      </a:cubicBezTo>
                      <a:cubicBezTo>
                        <a:pt x="976" y="831"/>
                        <a:pt x="1028" y="1136"/>
                        <a:pt x="922" y="1388"/>
                      </a:cubicBezTo>
                      <a:cubicBezTo>
                        <a:pt x="998" y="1355"/>
                        <a:pt x="1069" y="1307"/>
                        <a:pt x="1130" y="1245"/>
                      </a:cubicBezTo>
                      <a:cubicBezTo>
                        <a:pt x="1395" y="976"/>
                        <a:pt x="1388" y="540"/>
                        <a:pt x="1114" y="270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10"/>
                <p:cNvSpPr/>
                <p:nvPr/>
              </p:nvSpPr>
              <p:spPr bwMode="auto">
                <a:xfrm>
                  <a:off x="4854575" y="1189038"/>
                  <a:ext cx="1489075" cy="1501775"/>
                </a:xfrm>
                <a:custGeom>
                  <a:avLst/>
                  <a:gdLst/>
                  <a:ahLst/>
                  <a:cxnLst>
                    <a:cxn ang="0">
                      <a:pos x="462" y="557"/>
                    </a:cxn>
                    <a:cxn ang="0">
                      <a:pos x="0" y="1288"/>
                    </a:cxn>
                    <a:cxn ang="0">
                      <a:pos x="201" y="1433"/>
                    </a:cxn>
                    <a:cxn ang="0">
                      <a:pos x="349" y="1632"/>
                    </a:cxn>
                    <a:cxn ang="0">
                      <a:pos x="1073" y="1160"/>
                    </a:cxn>
                    <a:cxn ang="0">
                      <a:pos x="1589" y="24"/>
                    </a:cxn>
                    <a:cxn ang="0">
                      <a:pos x="462" y="557"/>
                    </a:cxn>
                  </a:cxnLst>
                  <a:rect l="0" t="0" r="r" b="b"/>
                  <a:pathLst>
                    <a:path w="1618" h="1632">
                      <a:moveTo>
                        <a:pt x="462" y="557"/>
                      </a:moveTo>
                      <a:cubicBezTo>
                        <a:pt x="236" y="786"/>
                        <a:pt x="78" y="1044"/>
                        <a:pt x="0" y="1288"/>
                      </a:cubicBezTo>
                      <a:cubicBezTo>
                        <a:pt x="72" y="1325"/>
                        <a:pt x="140" y="1373"/>
                        <a:pt x="201" y="1433"/>
                      </a:cubicBezTo>
                      <a:cubicBezTo>
                        <a:pt x="262" y="1493"/>
                        <a:pt x="311" y="1560"/>
                        <a:pt x="349" y="1632"/>
                      </a:cubicBezTo>
                      <a:cubicBezTo>
                        <a:pt x="591" y="1550"/>
                        <a:pt x="847" y="1389"/>
                        <a:pt x="1073" y="1160"/>
                      </a:cubicBezTo>
                      <a:cubicBezTo>
                        <a:pt x="1432" y="796"/>
                        <a:pt x="1618" y="358"/>
                        <a:pt x="1589" y="24"/>
                      </a:cubicBezTo>
                      <a:cubicBezTo>
                        <a:pt x="1255" y="0"/>
                        <a:pt x="820" y="193"/>
                        <a:pt x="462" y="557"/>
                      </a:cubicBezTo>
                    </a:path>
                  </a:pathLst>
                </a:custGeom>
                <a:solidFill>
                  <a:schemeClr val="tx1">
                    <a:lumMod val="10000"/>
                    <a:lumOff val="9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11"/>
                <p:cNvSpPr/>
                <p:nvPr/>
              </p:nvSpPr>
              <p:spPr bwMode="auto">
                <a:xfrm>
                  <a:off x="5029200" y="1208088"/>
                  <a:ext cx="1314450" cy="1482725"/>
                </a:xfrm>
                <a:custGeom>
                  <a:avLst/>
                  <a:gdLst/>
                  <a:ahLst/>
                  <a:cxnLst>
                    <a:cxn ang="0">
                      <a:pos x="1399" y="2"/>
                    </a:cxn>
                    <a:cxn ang="0">
                      <a:pos x="0" y="1401"/>
                    </a:cxn>
                    <a:cxn ang="0">
                      <a:pos x="11" y="1411"/>
                    </a:cxn>
                    <a:cxn ang="0">
                      <a:pos x="159" y="1610"/>
                    </a:cxn>
                    <a:cxn ang="0">
                      <a:pos x="883" y="1138"/>
                    </a:cxn>
                    <a:cxn ang="0">
                      <a:pos x="1399" y="2"/>
                    </a:cxn>
                  </a:cxnLst>
                  <a:rect l="0" t="0" r="r" b="b"/>
                  <a:pathLst>
                    <a:path w="1428" h="1610">
                      <a:moveTo>
                        <a:pt x="1399" y="2"/>
                      </a:moveTo>
                      <a:cubicBezTo>
                        <a:pt x="1361" y="0"/>
                        <a:pt x="0" y="1401"/>
                        <a:pt x="0" y="1401"/>
                      </a:cubicBezTo>
                      <a:cubicBezTo>
                        <a:pt x="4" y="1405"/>
                        <a:pt x="7" y="1408"/>
                        <a:pt x="11" y="1411"/>
                      </a:cubicBezTo>
                      <a:cubicBezTo>
                        <a:pt x="72" y="1471"/>
                        <a:pt x="121" y="1538"/>
                        <a:pt x="159" y="1610"/>
                      </a:cubicBezTo>
                      <a:cubicBezTo>
                        <a:pt x="401" y="1528"/>
                        <a:pt x="657" y="1367"/>
                        <a:pt x="883" y="1138"/>
                      </a:cubicBezTo>
                      <a:cubicBezTo>
                        <a:pt x="1242" y="774"/>
                        <a:pt x="1428" y="336"/>
                        <a:pt x="1399" y="2"/>
                      </a:cubicBezTo>
                    </a:path>
                  </a:pathLst>
                </a:custGeom>
                <a:solidFill>
                  <a:srgbClr val="CFCFCF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12"/>
                <p:cNvSpPr/>
                <p:nvPr/>
              </p:nvSpPr>
              <p:spPr bwMode="auto">
                <a:xfrm>
                  <a:off x="4814887" y="2097088"/>
                  <a:ext cx="630238" cy="638175"/>
                </a:xfrm>
                <a:custGeom>
                  <a:avLst/>
                  <a:gdLst/>
                  <a:ahLst/>
                  <a:cxnLst>
                    <a:cxn ang="0">
                      <a:pos x="276" y="282"/>
                    </a:cxn>
                    <a:cxn ang="0">
                      <a:pos x="0" y="694"/>
                    </a:cxn>
                    <a:cxn ang="0">
                      <a:pos x="407" y="411"/>
                    </a:cxn>
                    <a:cxn ang="0">
                      <a:pos x="684" y="0"/>
                    </a:cxn>
                    <a:cxn ang="0">
                      <a:pos x="276" y="282"/>
                    </a:cxn>
                  </a:cxnLst>
                  <a:rect l="0" t="0" r="r" b="b"/>
                  <a:pathLst>
                    <a:path w="684" h="694">
                      <a:moveTo>
                        <a:pt x="276" y="282"/>
                      </a:moveTo>
                      <a:cubicBezTo>
                        <a:pt x="127" y="433"/>
                        <a:pt x="24" y="591"/>
                        <a:pt x="0" y="694"/>
                      </a:cubicBezTo>
                      <a:cubicBezTo>
                        <a:pt x="102" y="668"/>
                        <a:pt x="258" y="563"/>
                        <a:pt x="407" y="411"/>
                      </a:cubicBezTo>
                      <a:cubicBezTo>
                        <a:pt x="556" y="260"/>
                        <a:pt x="659" y="103"/>
                        <a:pt x="684" y="0"/>
                      </a:cubicBezTo>
                      <a:cubicBezTo>
                        <a:pt x="581" y="26"/>
                        <a:pt x="425" y="131"/>
                        <a:pt x="276" y="282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23"/>
                <p:cNvSpPr/>
                <p:nvPr/>
              </p:nvSpPr>
              <p:spPr bwMode="auto">
                <a:xfrm>
                  <a:off x="5737225" y="1328738"/>
                  <a:ext cx="468312" cy="468313"/>
                </a:xfrm>
                <a:custGeom>
                  <a:avLst/>
                  <a:gdLst/>
                  <a:ahLst/>
                  <a:cxnLst>
                    <a:cxn ang="0">
                      <a:pos x="57" y="0"/>
                    </a:cxn>
                    <a:cxn ang="0">
                      <a:pos x="2" y="28"/>
                    </a:cxn>
                    <a:cxn ang="0">
                      <a:pos x="479" y="509"/>
                    </a:cxn>
                    <a:cxn ang="0">
                      <a:pos x="509" y="446"/>
                    </a:cxn>
                    <a:cxn ang="0">
                      <a:pos x="57" y="0"/>
                    </a:cxn>
                  </a:cxnLst>
                  <a:rect l="0" t="0" r="r" b="b"/>
                  <a:pathLst>
                    <a:path w="509" h="509">
                      <a:moveTo>
                        <a:pt x="57" y="0"/>
                      </a:moveTo>
                      <a:cubicBezTo>
                        <a:pt x="24" y="15"/>
                        <a:pt x="2" y="28"/>
                        <a:pt x="2" y="28"/>
                      </a:cubicBezTo>
                      <a:cubicBezTo>
                        <a:pt x="0" y="28"/>
                        <a:pt x="288" y="254"/>
                        <a:pt x="479" y="509"/>
                      </a:cubicBezTo>
                      <a:cubicBezTo>
                        <a:pt x="479" y="509"/>
                        <a:pt x="503" y="462"/>
                        <a:pt x="509" y="446"/>
                      </a:cubicBezTo>
                      <a:cubicBezTo>
                        <a:pt x="505" y="287"/>
                        <a:pt x="274" y="7"/>
                        <a:pt x="57" y="0"/>
                      </a:cubicBez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31"/>
                <p:cNvSpPr/>
                <p:nvPr/>
              </p:nvSpPr>
              <p:spPr bwMode="auto">
                <a:xfrm>
                  <a:off x="6318250" y="1219200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Oval 32"/>
                <p:cNvSpPr>
                  <a:spLocks noChangeArrowheads="1"/>
                </p:cNvSpPr>
                <p:nvPr/>
              </p:nvSpPr>
              <p:spPr bwMode="auto">
                <a:xfrm>
                  <a:off x="6318250" y="1220788"/>
                  <a:ext cx="1588" cy="1588"/>
                </a:xfrm>
                <a:prstGeom prst="ellipse">
                  <a:avLst/>
                </a:pr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33"/>
                <p:cNvSpPr/>
                <p:nvPr/>
              </p:nvSpPr>
              <p:spPr bwMode="auto">
                <a:xfrm>
                  <a:off x="6318250" y="1220788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Oval 34"/>
                <p:cNvSpPr>
                  <a:spLocks noChangeArrowheads="1"/>
                </p:cNvSpPr>
                <p:nvPr/>
              </p:nvSpPr>
              <p:spPr bwMode="auto">
                <a:xfrm>
                  <a:off x="6318250" y="1220788"/>
                  <a:ext cx="1588" cy="1588"/>
                </a:xfrm>
                <a:prstGeom prst="ellipse">
                  <a:avLst/>
                </a:pr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35"/>
                <p:cNvSpPr/>
                <p:nvPr/>
              </p:nvSpPr>
              <p:spPr bwMode="auto">
                <a:xfrm>
                  <a:off x="6318250" y="1220788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36"/>
                <p:cNvSpPr/>
                <p:nvPr/>
              </p:nvSpPr>
              <p:spPr bwMode="auto">
                <a:xfrm>
                  <a:off x="6318250" y="122237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37"/>
                <p:cNvSpPr>
                  <a:spLocks noEditPoints="1"/>
                </p:cNvSpPr>
                <p:nvPr/>
              </p:nvSpPr>
              <p:spPr bwMode="auto">
                <a:xfrm>
                  <a:off x="6316662" y="1222375"/>
                  <a:ext cx="4763" cy="1158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3" y="62"/>
                    </a:cxn>
                    <a:cxn ang="0">
                      <a:pos x="0" y="126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4" h="126">
                      <a:moveTo>
                        <a:pt x="1" y="0"/>
                      </a:moveTo>
                      <a:cubicBezTo>
                        <a:pt x="2" y="20"/>
                        <a:pt x="3" y="41"/>
                        <a:pt x="3" y="62"/>
                      </a:cubicBezTo>
                      <a:cubicBezTo>
                        <a:pt x="3" y="83"/>
                        <a:pt x="2" y="104"/>
                        <a:pt x="0" y="126"/>
                      </a:cubicBezTo>
                      <a:cubicBezTo>
                        <a:pt x="4" y="83"/>
                        <a:pt x="4" y="41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38"/>
                <p:cNvSpPr/>
                <p:nvPr/>
              </p:nvSpPr>
              <p:spPr bwMode="auto">
                <a:xfrm>
                  <a:off x="6316662" y="1211263"/>
                  <a:ext cx="3175" cy="68263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4" y="74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4" h="74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3" y="25"/>
                        <a:pt x="4" y="49"/>
                        <a:pt x="4" y="74"/>
                      </a:cubicBezTo>
                      <a:cubicBezTo>
                        <a:pt x="4" y="53"/>
                        <a:pt x="3" y="3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7"/>
                        <a:pt x="1" y="4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7352B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40"/>
                <p:cNvSpPr/>
                <p:nvPr/>
              </p:nvSpPr>
              <p:spPr bwMode="auto">
                <a:xfrm>
                  <a:off x="6316662" y="1338263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41"/>
                <p:cNvSpPr>
                  <a:spLocks noEditPoints="1"/>
                </p:cNvSpPr>
                <p:nvPr/>
              </p:nvSpPr>
              <p:spPr bwMode="auto">
                <a:xfrm>
                  <a:off x="5175250" y="1797050"/>
                  <a:ext cx="1001713" cy="893763"/>
                </a:xfrm>
                <a:custGeom>
                  <a:avLst/>
                  <a:gdLst/>
                  <a:ahLst/>
                  <a:cxnLst>
                    <a:cxn ang="0">
                      <a:pos x="72" y="943"/>
                    </a:cxn>
                    <a:cxn ang="0">
                      <a:pos x="0" y="970"/>
                    </a:cxn>
                    <a:cxn ang="0">
                      <a:pos x="0" y="970"/>
                    </a:cxn>
                    <a:cxn ang="0">
                      <a:pos x="72" y="943"/>
                    </a:cxn>
                    <a:cxn ang="0">
                      <a:pos x="72" y="943"/>
                    </a:cxn>
                    <a:cxn ang="0">
                      <a:pos x="1088" y="0"/>
                    </a:cxn>
                    <a:cxn ang="0">
                      <a:pos x="724" y="498"/>
                    </a:cxn>
                    <a:cxn ang="0">
                      <a:pos x="1088" y="0"/>
                    </a:cxn>
                    <a:cxn ang="0">
                      <a:pos x="1088" y="0"/>
                    </a:cxn>
                  </a:cxnLst>
                  <a:rect l="0" t="0" r="r" b="b"/>
                  <a:pathLst>
                    <a:path w="1088" h="970">
                      <a:moveTo>
                        <a:pt x="72" y="943"/>
                      </a:moveTo>
                      <a:cubicBezTo>
                        <a:pt x="48" y="953"/>
                        <a:pt x="24" y="962"/>
                        <a:pt x="0" y="970"/>
                      </a:cubicBezTo>
                      <a:cubicBezTo>
                        <a:pt x="0" y="970"/>
                        <a:pt x="0" y="970"/>
                        <a:pt x="0" y="970"/>
                      </a:cubicBezTo>
                      <a:cubicBezTo>
                        <a:pt x="24" y="962"/>
                        <a:pt x="48" y="953"/>
                        <a:pt x="72" y="943"/>
                      </a:cubicBezTo>
                      <a:cubicBezTo>
                        <a:pt x="72" y="943"/>
                        <a:pt x="72" y="943"/>
                        <a:pt x="72" y="943"/>
                      </a:cubicBezTo>
                      <a:moveTo>
                        <a:pt x="1088" y="0"/>
                      </a:moveTo>
                      <a:cubicBezTo>
                        <a:pt x="1001" y="170"/>
                        <a:pt x="879" y="341"/>
                        <a:pt x="724" y="498"/>
                      </a:cubicBezTo>
                      <a:cubicBezTo>
                        <a:pt x="879" y="341"/>
                        <a:pt x="1001" y="170"/>
                        <a:pt x="1088" y="0"/>
                      </a:cubicBezTo>
                      <a:cubicBezTo>
                        <a:pt x="1088" y="0"/>
                        <a:pt x="1088" y="0"/>
                        <a:pt x="1088" y="0"/>
                      </a:cubicBezTo>
                    </a:path>
                  </a:pathLst>
                </a:cu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42"/>
                <p:cNvSpPr/>
                <p:nvPr/>
              </p:nvSpPr>
              <p:spPr bwMode="auto">
                <a:xfrm>
                  <a:off x="5241925" y="2493963"/>
                  <a:ext cx="317500" cy="171450"/>
                </a:xfrm>
                <a:custGeom>
                  <a:avLst/>
                  <a:gdLst/>
                  <a:ahLst/>
                  <a:cxnLst>
                    <a:cxn ang="0">
                      <a:pos x="344" y="0"/>
                    </a:cxn>
                    <a:cxn ang="0">
                      <a:pos x="0" y="186"/>
                    </a:cxn>
                    <a:cxn ang="0">
                      <a:pos x="0" y="186"/>
                    </a:cxn>
                    <a:cxn ang="0">
                      <a:pos x="344" y="0"/>
                    </a:cxn>
                  </a:cxnLst>
                  <a:rect l="0" t="0" r="r" b="b"/>
                  <a:pathLst>
                    <a:path w="344" h="186">
                      <a:moveTo>
                        <a:pt x="344" y="0"/>
                      </a:moveTo>
                      <a:cubicBezTo>
                        <a:pt x="230" y="79"/>
                        <a:pt x="114" y="141"/>
                        <a:pt x="0" y="186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114" y="141"/>
                        <a:pt x="230" y="79"/>
                        <a:pt x="344" y="0"/>
                      </a:cubicBezTo>
                    </a:path>
                  </a:pathLst>
                </a:custGeom>
                <a:solidFill>
                  <a:srgbClr val="26456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14"/>
                <p:cNvSpPr/>
                <p:nvPr/>
              </p:nvSpPr>
              <p:spPr bwMode="auto">
                <a:xfrm>
                  <a:off x="5788023" y="1203327"/>
                  <a:ext cx="541338" cy="539750"/>
                </a:xfrm>
                <a:custGeom>
                  <a:avLst/>
                  <a:gdLst/>
                  <a:ahLst/>
                  <a:cxnLst>
                    <a:cxn ang="0">
                      <a:pos x="0" y="142"/>
                    </a:cxn>
                    <a:cxn ang="0">
                      <a:pos x="233" y="357"/>
                    </a:cxn>
                    <a:cxn ang="0">
                      <a:pos x="452" y="587"/>
                    </a:cxn>
                    <a:cxn ang="0">
                      <a:pos x="573" y="12"/>
                    </a:cxn>
                    <a:cxn ang="0">
                      <a:pos x="0" y="142"/>
                    </a:cxn>
                  </a:cxnLst>
                  <a:rect l="0" t="0" r="r" b="b"/>
                  <a:pathLst>
                    <a:path w="588" h="587">
                      <a:moveTo>
                        <a:pt x="0" y="142"/>
                      </a:moveTo>
                      <a:cubicBezTo>
                        <a:pt x="79" y="210"/>
                        <a:pt x="157" y="281"/>
                        <a:pt x="233" y="357"/>
                      </a:cubicBezTo>
                      <a:cubicBezTo>
                        <a:pt x="310" y="433"/>
                        <a:pt x="383" y="510"/>
                        <a:pt x="452" y="587"/>
                      </a:cubicBezTo>
                      <a:cubicBezTo>
                        <a:pt x="546" y="384"/>
                        <a:pt x="588" y="184"/>
                        <a:pt x="573" y="12"/>
                      </a:cubicBezTo>
                      <a:cubicBezTo>
                        <a:pt x="401" y="0"/>
                        <a:pt x="202" y="45"/>
                        <a:pt x="0" y="142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Group 605"/>
            <p:cNvGrpSpPr/>
            <p:nvPr/>
          </p:nvGrpSpPr>
          <p:grpSpPr>
            <a:xfrm>
              <a:off x="7456057" y="2515711"/>
              <a:ext cx="1496171" cy="1630379"/>
              <a:chOff x="654280" y="1047000"/>
              <a:chExt cx="3037332" cy="3309787"/>
            </a:xfrm>
          </p:grpSpPr>
          <p:grpSp>
            <p:nvGrpSpPr>
              <p:cNvPr id="12" name="Group 606"/>
              <p:cNvGrpSpPr/>
              <p:nvPr/>
            </p:nvGrpSpPr>
            <p:grpSpPr>
              <a:xfrm>
                <a:off x="654280" y="2079826"/>
                <a:ext cx="3024555" cy="2276961"/>
                <a:chOff x="604505" y="1981058"/>
                <a:chExt cx="3153719" cy="2374200"/>
              </a:xfrm>
            </p:grpSpPr>
            <p:grpSp>
              <p:nvGrpSpPr>
                <p:cNvPr id="33" name="Group 628"/>
                <p:cNvGrpSpPr/>
                <p:nvPr/>
              </p:nvGrpSpPr>
              <p:grpSpPr>
                <a:xfrm rot="15155533" flipH="1">
                  <a:off x="773232" y="1812331"/>
                  <a:ext cx="2374200" cy="2711653"/>
                  <a:chOff x="6326188" y="1654175"/>
                  <a:chExt cx="2410644" cy="3082384"/>
                </a:xfrm>
                <a:solidFill>
                  <a:schemeClr val="bg2">
                    <a:lumMod val="75000"/>
                  </a:schemeClr>
                </a:solidFill>
              </p:grpSpPr>
              <p:sp>
                <p:nvSpPr>
                  <p:cNvPr id="115" name="Freeform 129"/>
                  <p:cNvSpPr/>
                  <p:nvPr/>
                </p:nvSpPr>
                <p:spPr bwMode="auto">
                  <a:xfrm>
                    <a:off x="8027988" y="17208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" name="Freeform 130"/>
                  <p:cNvSpPr/>
                  <p:nvPr/>
                </p:nvSpPr>
                <p:spPr bwMode="auto">
                  <a:xfrm>
                    <a:off x="7724775" y="1841500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" name="Freeform 131"/>
                  <p:cNvSpPr/>
                  <p:nvPr/>
                </p:nvSpPr>
                <p:spPr bwMode="auto">
                  <a:xfrm>
                    <a:off x="8218488" y="1671638"/>
                    <a:ext cx="12700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" name="Freeform 132"/>
                  <p:cNvSpPr/>
                  <p:nvPr/>
                </p:nvSpPr>
                <p:spPr bwMode="auto">
                  <a:xfrm>
                    <a:off x="7169150" y="226377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Freeform 133"/>
                  <p:cNvSpPr/>
                  <p:nvPr/>
                </p:nvSpPr>
                <p:spPr bwMode="auto">
                  <a:xfrm>
                    <a:off x="7480300" y="1995488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Freeform 134"/>
                  <p:cNvSpPr/>
                  <p:nvPr/>
                </p:nvSpPr>
                <p:spPr bwMode="auto">
                  <a:xfrm>
                    <a:off x="8318500" y="1681163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Freeform 135"/>
                  <p:cNvSpPr/>
                  <p:nvPr/>
                </p:nvSpPr>
                <p:spPr bwMode="auto">
                  <a:xfrm>
                    <a:off x="8516938" y="16557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Freeform 136"/>
                  <p:cNvSpPr/>
                  <p:nvPr/>
                </p:nvSpPr>
                <p:spPr bwMode="auto">
                  <a:xfrm>
                    <a:off x="8434388" y="1654175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3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Freeform 137"/>
                  <p:cNvSpPr/>
                  <p:nvPr/>
                </p:nvSpPr>
                <p:spPr bwMode="auto">
                  <a:xfrm>
                    <a:off x="8432800" y="16541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Freeform 138"/>
                  <p:cNvSpPr/>
                  <p:nvPr/>
                </p:nvSpPr>
                <p:spPr bwMode="auto">
                  <a:xfrm>
                    <a:off x="6326188" y="4597400"/>
                    <a:ext cx="3175" cy="174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 h="7">
                        <a:moveTo>
                          <a:pt x="0" y="0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Freeform 139"/>
                  <p:cNvSpPr/>
                  <p:nvPr/>
                </p:nvSpPr>
                <p:spPr bwMode="auto">
                  <a:xfrm>
                    <a:off x="6789738" y="277336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Freeform 140"/>
                  <p:cNvSpPr/>
                  <p:nvPr/>
                </p:nvSpPr>
                <p:spPr bwMode="auto">
                  <a:xfrm>
                    <a:off x="6342063" y="4603750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Freeform 141"/>
                  <p:cNvSpPr/>
                  <p:nvPr/>
                </p:nvSpPr>
                <p:spPr bwMode="auto">
                  <a:xfrm>
                    <a:off x="8207375" y="1704975"/>
                    <a:ext cx="17462" cy="635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1"/>
                          <a:pt x="0" y="1"/>
                          <a:pt x="0" y="2"/>
                        </a:cubicBezTo>
                        <a:cubicBezTo>
                          <a:pt x="3" y="1"/>
                          <a:pt x="6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Freeform 142"/>
                  <p:cNvSpPr/>
                  <p:nvPr/>
                </p:nvSpPr>
                <p:spPr bwMode="auto">
                  <a:xfrm>
                    <a:off x="6788150" y="2924175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Freeform 143"/>
                  <p:cNvSpPr/>
                  <p:nvPr/>
                </p:nvSpPr>
                <p:spPr bwMode="auto">
                  <a:xfrm>
                    <a:off x="6342063" y="46021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6518275" y="3373438"/>
                    <a:ext cx="1587" cy="1588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" name="Freeform 145"/>
                  <p:cNvSpPr/>
                  <p:nvPr/>
                </p:nvSpPr>
                <p:spPr bwMode="auto">
                  <a:xfrm>
                    <a:off x="6505575" y="3398838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" name="Freeform 146"/>
                  <p:cNvSpPr/>
                  <p:nvPr/>
                </p:nvSpPr>
                <p:spPr bwMode="auto">
                  <a:xfrm>
                    <a:off x="6329363" y="4614863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" name="Freeform 147"/>
                  <p:cNvSpPr/>
                  <p:nvPr/>
                </p:nvSpPr>
                <p:spPr bwMode="auto">
                  <a:xfrm>
                    <a:off x="6405563" y="3765550"/>
                    <a:ext cx="3175" cy="4763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0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" name="Freeform 148"/>
                  <p:cNvSpPr/>
                  <p:nvPr/>
                </p:nvSpPr>
                <p:spPr bwMode="auto">
                  <a:xfrm>
                    <a:off x="7507288" y="197802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" name="Freeform 149"/>
                  <p:cNvSpPr/>
                  <p:nvPr/>
                </p:nvSpPr>
                <p:spPr bwMode="auto">
                  <a:xfrm>
                    <a:off x="7335838" y="21828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Freeform 150"/>
                  <p:cNvSpPr/>
                  <p:nvPr/>
                </p:nvSpPr>
                <p:spPr bwMode="auto">
                  <a:xfrm>
                    <a:off x="7339013" y="2171700"/>
                    <a:ext cx="6350" cy="1111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4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4">
                        <a:moveTo>
                          <a:pt x="3" y="0"/>
                        </a:moveTo>
                        <a:cubicBezTo>
                          <a:pt x="2" y="1"/>
                          <a:pt x="0" y="3"/>
                          <a:pt x="0" y="4"/>
                        </a:cubicBezTo>
                        <a:cubicBezTo>
                          <a:pt x="1" y="3"/>
                          <a:pt x="2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Freeform 151"/>
                  <p:cNvSpPr/>
                  <p:nvPr/>
                </p:nvSpPr>
                <p:spPr bwMode="auto">
                  <a:xfrm>
                    <a:off x="7316788" y="22002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Freeform 152"/>
                  <p:cNvSpPr/>
                  <p:nvPr/>
                </p:nvSpPr>
                <p:spPr bwMode="auto">
                  <a:xfrm>
                    <a:off x="7526338" y="202882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Freeform 153"/>
                  <p:cNvSpPr/>
                  <p:nvPr/>
                </p:nvSpPr>
                <p:spPr bwMode="auto">
                  <a:xfrm>
                    <a:off x="7481888" y="20637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Freeform 154"/>
                  <p:cNvSpPr/>
                  <p:nvPr/>
                </p:nvSpPr>
                <p:spPr bwMode="auto">
                  <a:xfrm>
                    <a:off x="7221538" y="23018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" name="Freeform 155"/>
                  <p:cNvSpPr/>
                  <p:nvPr/>
                </p:nvSpPr>
                <p:spPr bwMode="auto">
                  <a:xfrm>
                    <a:off x="6471470" y="1748884"/>
                    <a:ext cx="2265362" cy="2987675"/>
                  </a:xfrm>
                  <a:custGeom>
                    <a:avLst/>
                    <a:gdLst/>
                    <a:ahLst/>
                    <a:cxnLst>
                      <a:cxn ang="0">
                        <a:pos x="295" y="351"/>
                      </a:cxn>
                      <a:cxn ang="0">
                        <a:pos x="339" y="296"/>
                      </a:cxn>
                      <a:cxn ang="0">
                        <a:pos x="362" y="265"/>
                      </a:cxn>
                      <a:cxn ang="0">
                        <a:pos x="377" y="249"/>
                      </a:cxn>
                      <a:cxn ang="0">
                        <a:pos x="403" y="224"/>
                      </a:cxn>
                      <a:cxn ang="0">
                        <a:pos x="411" y="216"/>
                      </a:cxn>
                      <a:cxn ang="0">
                        <a:pos x="427" y="202"/>
                      </a:cxn>
                      <a:cxn ang="0">
                        <a:pos x="458" y="180"/>
                      </a:cxn>
                      <a:cxn ang="0">
                        <a:pos x="477" y="162"/>
                      </a:cxn>
                      <a:cxn ang="0">
                        <a:pos x="512" y="134"/>
                      </a:cxn>
                      <a:cxn ang="0">
                        <a:pos x="530" y="124"/>
                      </a:cxn>
                      <a:cxn ang="0">
                        <a:pos x="558" y="106"/>
                      </a:cxn>
                      <a:cxn ang="0">
                        <a:pos x="583" y="94"/>
                      </a:cxn>
                      <a:cxn ang="0">
                        <a:pos x="620" y="71"/>
                      </a:cxn>
                      <a:cxn ang="0">
                        <a:pos x="662" y="54"/>
                      </a:cxn>
                      <a:cxn ang="0">
                        <a:pos x="704" y="40"/>
                      </a:cxn>
                      <a:cxn ang="0">
                        <a:pos x="735" y="30"/>
                      </a:cxn>
                      <a:cxn ang="0">
                        <a:pos x="758" y="25"/>
                      </a:cxn>
                      <a:cxn ang="0">
                        <a:pos x="759" y="26"/>
                      </a:cxn>
                      <a:cxn ang="0">
                        <a:pos x="785" y="19"/>
                      </a:cxn>
                      <a:cxn ang="0">
                        <a:pos x="800" y="15"/>
                      </a:cxn>
                      <a:cxn ang="0">
                        <a:pos x="820" y="12"/>
                      </a:cxn>
                      <a:cxn ang="0">
                        <a:pos x="870" y="10"/>
                      </a:cxn>
                      <a:cxn ang="0">
                        <a:pos x="906" y="8"/>
                      </a:cxn>
                      <a:cxn ang="0">
                        <a:pos x="880" y="2"/>
                      </a:cxn>
                      <a:cxn ang="0">
                        <a:pos x="860" y="3"/>
                      </a:cxn>
                      <a:cxn ang="0">
                        <a:pos x="836" y="3"/>
                      </a:cxn>
                      <a:cxn ang="0">
                        <a:pos x="793" y="6"/>
                      </a:cxn>
                      <a:cxn ang="0">
                        <a:pos x="772" y="11"/>
                      </a:cxn>
                      <a:cxn ang="0">
                        <a:pos x="753" y="14"/>
                      </a:cxn>
                      <a:cxn ang="0">
                        <a:pos x="685" y="33"/>
                      </a:cxn>
                      <a:cxn ang="0">
                        <a:pos x="652" y="43"/>
                      </a:cxn>
                      <a:cxn ang="0">
                        <a:pos x="635" y="50"/>
                      </a:cxn>
                      <a:cxn ang="0">
                        <a:pos x="605" y="64"/>
                      </a:cxn>
                      <a:cxn ang="0">
                        <a:pos x="569" y="81"/>
                      </a:cxn>
                      <a:cxn ang="0">
                        <a:pos x="547" y="90"/>
                      </a:cxn>
                      <a:cxn ang="0">
                        <a:pos x="500" y="120"/>
                      </a:cxn>
                      <a:cxn ang="0">
                        <a:pos x="454" y="152"/>
                      </a:cxn>
                      <a:cxn ang="0">
                        <a:pos x="418" y="183"/>
                      </a:cxn>
                      <a:cxn ang="0">
                        <a:pos x="399" y="199"/>
                      </a:cxn>
                      <a:cxn ang="0">
                        <a:pos x="372" y="223"/>
                      </a:cxn>
                      <a:cxn ang="0">
                        <a:pos x="333" y="260"/>
                      </a:cxn>
                      <a:cxn ang="0">
                        <a:pos x="303" y="297"/>
                      </a:cxn>
                      <a:cxn ang="0">
                        <a:pos x="252" y="360"/>
                      </a:cxn>
                      <a:cxn ang="0">
                        <a:pos x="200" y="442"/>
                      </a:cxn>
                      <a:cxn ang="0">
                        <a:pos x="184" y="468"/>
                      </a:cxn>
                      <a:cxn ang="0">
                        <a:pos x="168" y="498"/>
                      </a:cxn>
                      <a:cxn ang="0">
                        <a:pos x="143" y="549"/>
                      </a:cxn>
                      <a:cxn ang="0">
                        <a:pos x="99" y="648"/>
                      </a:cxn>
                      <a:cxn ang="0">
                        <a:pos x="68" y="741"/>
                      </a:cxn>
                      <a:cxn ang="0">
                        <a:pos x="38" y="844"/>
                      </a:cxn>
                      <a:cxn ang="0">
                        <a:pos x="0" y="1116"/>
                      </a:cxn>
                      <a:cxn ang="0">
                        <a:pos x="9" y="1197"/>
                      </a:cxn>
                      <a:cxn ang="0">
                        <a:pos x="11" y="1180"/>
                      </a:cxn>
                      <a:cxn ang="0">
                        <a:pos x="15" y="1154"/>
                      </a:cxn>
                      <a:cxn ang="0">
                        <a:pos x="18" y="1114"/>
                      </a:cxn>
                      <a:cxn ang="0">
                        <a:pos x="40" y="988"/>
                      </a:cxn>
                      <a:cxn ang="0">
                        <a:pos x="89" y="767"/>
                      </a:cxn>
                      <a:cxn ang="0">
                        <a:pos x="117" y="681"/>
                      </a:cxn>
                      <a:cxn ang="0">
                        <a:pos x="157" y="582"/>
                      </a:cxn>
                      <a:cxn ang="0">
                        <a:pos x="164" y="564"/>
                      </a:cxn>
                      <a:cxn ang="0">
                        <a:pos x="193" y="510"/>
                      </a:cxn>
                      <a:cxn ang="0">
                        <a:pos x="216" y="471"/>
                      </a:cxn>
                    </a:cxnLst>
                    <a:rect l="0" t="0" r="r" b="b"/>
                    <a:pathLst>
                      <a:path w="913" h="1204">
                        <a:moveTo>
                          <a:pt x="243" y="429"/>
                        </a:moveTo>
                        <a:cubicBezTo>
                          <a:pt x="254" y="411"/>
                          <a:pt x="268" y="388"/>
                          <a:pt x="280" y="372"/>
                        </a:cubicBezTo>
                        <a:cubicBezTo>
                          <a:pt x="282" y="368"/>
                          <a:pt x="286" y="362"/>
                          <a:pt x="289" y="357"/>
                        </a:cubicBezTo>
                        <a:cubicBezTo>
                          <a:pt x="291" y="358"/>
                          <a:pt x="291" y="358"/>
                          <a:pt x="291" y="358"/>
                        </a:cubicBezTo>
                        <a:cubicBezTo>
                          <a:pt x="294" y="353"/>
                          <a:pt x="294" y="353"/>
                          <a:pt x="294" y="353"/>
                        </a:cubicBezTo>
                        <a:cubicBezTo>
                          <a:pt x="296" y="351"/>
                          <a:pt x="292" y="356"/>
                          <a:pt x="295" y="354"/>
                        </a:cubicBezTo>
                        <a:cubicBezTo>
                          <a:pt x="295" y="351"/>
                          <a:pt x="295" y="351"/>
                          <a:pt x="295" y="351"/>
                        </a:cubicBezTo>
                        <a:cubicBezTo>
                          <a:pt x="296" y="351"/>
                          <a:pt x="304" y="341"/>
                          <a:pt x="299" y="349"/>
                        </a:cubicBezTo>
                        <a:cubicBezTo>
                          <a:pt x="304" y="343"/>
                          <a:pt x="308" y="338"/>
                          <a:pt x="313" y="332"/>
                        </a:cubicBezTo>
                        <a:cubicBezTo>
                          <a:pt x="316" y="329"/>
                          <a:pt x="313" y="329"/>
                          <a:pt x="317" y="325"/>
                        </a:cubicBezTo>
                        <a:cubicBezTo>
                          <a:pt x="318" y="325"/>
                          <a:pt x="316" y="327"/>
                          <a:pt x="317" y="327"/>
                        </a:cubicBezTo>
                        <a:cubicBezTo>
                          <a:pt x="328" y="316"/>
                          <a:pt x="325" y="311"/>
                          <a:pt x="335" y="300"/>
                        </a:cubicBezTo>
                        <a:cubicBezTo>
                          <a:pt x="334" y="301"/>
                          <a:pt x="334" y="301"/>
                          <a:pt x="334" y="301"/>
                        </a:cubicBezTo>
                        <a:cubicBezTo>
                          <a:pt x="336" y="299"/>
                          <a:pt x="339" y="296"/>
                          <a:pt x="339" y="296"/>
                        </a:cubicBezTo>
                        <a:cubicBezTo>
                          <a:pt x="336" y="296"/>
                          <a:pt x="338" y="298"/>
                          <a:pt x="334" y="301"/>
                        </a:cubicBezTo>
                        <a:cubicBezTo>
                          <a:pt x="333" y="299"/>
                          <a:pt x="337" y="296"/>
                          <a:pt x="336" y="295"/>
                        </a:cubicBezTo>
                        <a:cubicBezTo>
                          <a:pt x="338" y="293"/>
                          <a:pt x="339" y="291"/>
                          <a:pt x="341" y="289"/>
                        </a:cubicBezTo>
                        <a:cubicBezTo>
                          <a:pt x="345" y="286"/>
                          <a:pt x="349" y="280"/>
                          <a:pt x="353" y="278"/>
                        </a:cubicBezTo>
                        <a:cubicBezTo>
                          <a:pt x="354" y="276"/>
                          <a:pt x="355" y="273"/>
                          <a:pt x="358" y="269"/>
                        </a:cubicBezTo>
                        <a:cubicBezTo>
                          <a:pt x="362" y="267"/>
                          <a:pt x="359" y="270"/>
                          <a:pt x="363" y="267"/>
                        </a:cubicBezTo>
                        <a:cubicBezTo>
                          <a:pt x="362" y="265"/>
                          <a:pt x="362" y="265"/>
                          <a:pt x="362" y="265"/>
                        </a:cubicBezTo>
                        <a:cubicBezTo>
                          <a:pt x="365" y="262"/>
                          <a:pt x="365" y="263"/>
                          <a:pt x="365" y="264"/>
                        </a:cubicBezTo>
                        <a:cubicBezTo>
                          <a:pt x="369" y="260"/>
                          <a:pt x="367" y="260"/>
                          <a:pt x="371" y="256"/>
                        </a:cubicBezTo>
                        <a:cubicBezTo>
                          <a:pt x="370" y="259"/>
                          <a:pt x="370" y="259"/>
                          <a:pt x="370" y="259"/>
                        </a:cubicBezTo>
                        <a:cubicBezTo>
                          <a:pt x="373" y="256"/>
                          <a:pt x="374" y="255"/>
                          <a:pt x="378" y="251"/>
                        </a:cubicBezTo>
                        <a:cubicBezTo>
                          <a:pt x="378" y="251"/>
                          <a:pt x="377" y="253"/>
                          <a:pt x="375" y="254"/>
                        </a:cubicBezTo>
                        <a:cubicBezTo>
                          <a:pt x="379" y="253"/>
                          <a:pt x="379" y="250"/>
                          <a:pt x="380" y="248"/>
                        </a:cubicBezTo>
                        <a:cubicBezTo>
                          <a:pt x="379" y="249"/>
                          <a:pt x="376" y="251"/>
                          <a:pt x="377" y="249"/>
                        </a:cubicBezTo>
                        <a:cubicBezTo>
                          <a:pt x="379" y="247"/>
                          <a:pt x="381" y="244"/>
                          <a:pt x="383" y="243"/>
                        </a:cubicBezTo>
                        <a:cubicBezTo>
                          <a:pt x="381" y="246"/>
                          <a:pt x="381" y="246"/>
                          <a:pt x="381" y="246"/>
                        </a:cubicBezTo>
                        <a:cubicBezTo>
                          <a:pt x="385" y="241"/>
                          <a:pt x="383" y="243"/>
                          <a:pt x="388" y="238"/>
                        </a:cubicBezTo>
                        <a:cubicBezTo>
                          <a:pt x="388" y="239"/>
                          <a:pt x="388" y="239"/>
                          <a:pt x="388" y="239"/>
                        </a:cubicBezTo>
                        <a:cubicBezTo>
                          <a:pt x="390" y="235"/>
                          <a:pt x="395" y="232"/>
                          <a:pt x="400" y="227"/>
                        </a:cubicBezTo>
                        <a:cubicBezTo>
                          <a:pt x="399" y="228"/>
                          <a:pt x="399" y="228"/>
                          <a:pt x="399" y="228"/>
                        </a:cubicBezTo>
                        <a:cubicBezTo>
                          <a:pt x="401" y="226"/>
                          <a:pt x="402" y="225"/>
                          <a:pt x="403" y="224"/>
                        </a:cubicBezTo>
                        <a:cubicBezTo>
                          <a:pt x="399" y="226"/>
                          <a:pt x="400" y="225"/>
                          <a:pt x="399" y="224"/>
                        </a:cubicBezTo>
                        <a:cubicBezTo>
                          <a:pt x="404" y="222"/>
                          <a:pt x="403" y="218"/>
                          <a:pt x="410" y="213"/>
                        </a:cubicBezTo>
                        <a:cubicBezTo>
                          <a:pt x="410" y="214"/>
                          <a:pt x="409" y="216"/>
                          <a:pt x="407" y="217"/>
                        </a:cubicBezTo>
                        <a:cubicBezTo>
                          <a:pt x="406" y="220"/>
                          <a:pt x="407" y="221"/>
                          <a:pt x="404" y="225"/>
                        </a:cubicBezTo>
                        <a:cubicBezTo>
                          <a:pt x="406" y="223"/>
                          <a:pt x="408" y="220"/>
                          <a:pt x="408" y="221"/>
                        </a:cubicBezTo>
                        <a:cubicBezTo>
                          <a:pt x="408" y="219"/>
                          <a:pt x="408" y="219"/>
                          <a:pt x="408" y="219"/>
                        </a:cubicBezTo>
                        <a:cubicBezTo>
                          <a:pt x="409" y="218"/>
                          <a:pt x="410" y="217"/>
                          <a:pt x="411" y="216"/>
                        </a:cubicBezTo>
                        <a:cubicBezTo>
                          <a:pt x="411" y="215"/>
                          <a:pt x="408" y="217"/>
                          <a:pt x="410" y="214"/>
                        </a:cubicBezTo>
                        <a:cubicBezTo>
                          <a:pt x="414" y="210"/>
                          <a:pt x="413" y="213"/>
                          <a:pt x="413" y="212"/>
                        </a:cubicBezTo>
                        <a:cubicBezTo>
                          <a:pt x="418" y="208"/>
                          <a:pt x="414" y="209"/>
                          <a:pt x="419" y="205"/>
                        </a:cubicBezTo>
                        <a:cubicBezTo>
                          <a:pt x="419" y="206"/>
                          <a:pt x="418" y="207"/>
                          <a:pt x="418" y="207"/>
                        </a:cubicBezTo>
                        <a:cubicBezTo>
                          <a:pt x="422" y="205"/>
                          <a:pt x="426" y="200"/>
                          <a:pt x="428" y="200"/>
                        </a:cubicBezTo>
                        <a:cubicBezTo>
                          <a:pt x="428" y="201"/>
                          <a:pt x="428" y="201"/>
                          <a:pt x="427" y="202"/>
                        </a:cubicBezTo>
                        <a:cubicBezTo>
                          <a:pt x="427" y="202"/>
                          <a:pt x="427" y="202"/>
                          <a:pt x="427" y="202"/>
                        </a:cubicBezTo>
                        <a:cubicBezTo>
                          <a:pt x="424" y="207"/>
                          <a:pt x="430" y="199"/>
                          <a:pt x="430" y="201"/>
                        </a:cubicBezTo>
                        <a:cubicBezTo>
                          <a:pt x="429" y="201"/>
                          <a:pt x="434" y="197"/>
                          <a:pt x="436" y="195"/>
                        </a:cubicBezTo>
                        <a:cubicBezTo>
                          <a:pt x="435" y="195"/>
                          <a:pt x="435" y="195"/>
                          <a:pt x="435" y="195"/>
                        </a:cubicBezTo>
                        <a:cubicBezTo>
                          <a:pt x="440" y="186"/>
                          <a:pt x="436" y="197"/>
                          <a:pt x="443" y="190"/>
                        </a:cubicBezTo>
                        <a:cubicBezTo>
                          <a:pt x="447" y="186"/>
                          <a:pt x="441" y="192"/>
                          <a:pt x="443" y="189"/>
                        </a:cubicBezTo>
                        <a:cubicBezTo>
                          <a:pt x="446" y="186"/>
                          <a:pt x="448" y="186"/>
                          <a:pt x="452" y="182"/>
                        </a:cubicBezTo>
                        <a:cubicBezTo>
                          <a:pt x="454" y="181"/>
                          <a:pt x="457" y="180"/>
                          <a:pt x="458" y="180"/>
                        </a:cubicBezTo>
                        <a:cubicBezTo>
                          <a:pt x="461" y="178"/>
                          <a:pt x="467" y="174"/>
                          <a:pt x="468" y="172"/>
                        </a:cubicBezTo>
                        <a:cubicBezTo>
                          <a:pt x="462" y="175"/>
                          <a:pt x="464" y="177"/>
                          <a:pt x="457" y="180"/>
                        </a:cubicBezTo>
                        <a:cubicBezTo>
                          <a:pt x="458" y="178"/>
                          <a:pt x="458" y="178"/>
                          <a:pt x="458" y="178"/>
                        </a:cubicBezTo>
                        <a:cubicBezTo>
                          <a:pt x="462" y="174"/>
                          <a:pt x="467" y="170"/>
                          <a:pt x="470" y="168"/>
                        </a:cubicBezTo>
                        <a:cubicBezTo>
                          <a:pt x="469" y="168"/>
                          <a:pt x="469" y="168"/>
                          <a:pt x="469" y="168"/>
                        </a:cubicBezTo>
                        <a:cubicBezTo>
                          <a:pt x="474" y="163"/>
                          <a:pt x="475" y="161"/>
                          <a:pt x="481" y="157"/>
                        </a:cubicBezTo>
                        <a:cubicBezTo>
                          <a:pt x="482" y="157"/>
                          <a:pt x="479" y="160"/>
                          <a:pt x="477" y="162"/>
                        </a:cubicBezTo>
                        <a:cubicBezTo>
                          <a:pt x="481" y="160"/>
                          <a:pt x="480" y="159"/>
                          <a:pt x="486" y="155"/>
                        </a:cubicBezTo>
                        <a:cubicBezTo>
                          <a:pt x="487" y="156"/>
                          <a:pt x="482" y="158"/>
                          <a:pt x="482" y="159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2"/>
                          <a:pt x="493" y="151"/>
                          <a:pt x="497" y="148"/>
                        </a:cubicBezTo>
                        <a:cubicBezTo>
                          <a:pt x="506" y="141"/>
                          <a:pt x="506" y="139"/>
                          <a:pt x="510" y="134"/>
                        </a:cubicBezTo>
                        <a:cubicBezTo>
                          <a:pt x="512" y="133"/>
                          <a:pt x="513" y="134"/>
                          <a:pt x="512" y="134"/>
                        </a:cubicBezTo>
                        <a:cubicBezTo>
                          <a:pt x="510" y="135"/>
                          <a:pt x="510" y="135"/>
                          <a:pt x="510" y="136"/>
                        </a:cubicBezTo>
                        <a:cubicBezTo>
                          <a:pt x="513" y="134"/>
                          <a:pt x="518" y="133"/>
                          <a:pt x="516" y="135"/>
                        </a:cubicBezTo>
                        <a:cubicBezTo>
                          <a:pt x="521" y="131"/>
                          <a:pt x="514" y="135"/>
                          <a:pt x="517" y="133"/>
                        </a:cubicBezTo>
                        <a:cubicBezTo>
                          <a:pt x="524" y="128"/>
                          <a:pt x="524" y="128"/>
                          <a:pt x="524" y="128"/>
                        </a:cubicBezTo>
                        <a:cubicBezTo>
                          <a:pt x="522" y="128"/>
                          <a:pt x="520" y="130"/>
                          <a:pt x="523" y="127"/>
                        </a:cubicBezTo>
                        <a:cubicBezTo>
                          <a:pt x="526" y="125"/>
                          <a:pt x="527" y="124"/>
                          <a:pt x="531" y="121"/>
                        </a:cubicBezTo>
                        <a:cubicBezTo>
                          <a:pt x="531" y="122"/>
                          <a:pt x="533" y="122"/>
                          <a:pt x="530" y="124"/>
                        </a:cubicBezTo>
                        <a:cubicBezTo>
                          <a:pt x="533" y="123"/>
                          <a:pt x="536" y="121"/>
                          <a:pt x="536" y="119"/>
                        </a:cubicBezTo>
                        <a:cubicBezTo>
                          <a:pt x="531" y="121"/>
                          <a:pt x="543" y="114"/>
                          <a:pt x="539" y="115"/>
                        </a:cubicBezTo>
                        <a:cubicBezTo>
                          <a:pt x="544" y="113"/>
                          <a:pt x="544" y="113"/>
                          <a:pt x="544" y="113"/>
                        </a:cubicBezTo>
                        <a:cubicBezTo>
                          <a:pt x="543" y="114"/>
                          <a:pt x="543" y="114"/>
                          <a:pt x="541" y="115"/>
                        </a:cubicBezTo>
                        <a:cubicBezTo>
                          <a:pt x="543" y="115"/>
                          <a:pt x="545" y="112"/>
                          <a:pt x="546" y="111"/>
                        </a:cubicBezTo>
                        <a:cubicBezTo>
                          <a:pt x="548" y="111"/>
                          <a:pt x="552" y="108"/>
                          <a:pt x="553" y="109"/>
                        </a:cubicBezTo>
                        <a:cubicBezTo>
                          <a:pt x="554" y="108"/>
                          <a:pt x="557" y="106"/>
                          <a:pt x="558" y="106"/>
                        </a:cubicBezTo>
                        <a:cubicBezTo>
                          <a:pt x="560" y="105"/>
                          <a:pt x="558" y="105"/>
                          <a:pt x="559" y="104"/>
                        </a:cubicBezTo>
                        <a:cubicBezTo>
                          <a:pt x="566" y="100"/>
                          <a:pt x="566" y="100"/>
                          <a:pt x="566" y="100"/>
                        </a:cubicBezTo>
                        <a:cubicBezTo>
                          <a:pt x="567" y="101"/>
                          <a:pt x="568" y="102"/>
                          <a:pt x="567" y="103"/>
                        </a:cubicBezTo>
                        <a:cubicBezTo>
                          <a:pt x="570" y="101"/>
                          <a:pt x="567" y="101"/>
                          <a:pt x="571" y="98"/>
                        </a:cubicBezTo>
                        <a:cubicBezTo>
                          <a:pt x="570" y="101"/>
                          <a:pt x="577" y="96"/>
                          <a:pt x="575" y="100"/>
                        </a:cubicBezTo>
                        <a:cubicBezTo>
                          <a:pt x="577" y="99"/>
                          <a:pt x="584" y="96"/>
                          <a:pt x="588" y="93"/>
                        </a:cubicBezTo>
                        <a:cubicBezTo>
                          <a:pt x="589" y="91"/>
                          <a:pt x="583" y="95"/>
                          <a:pt x="583" y="94"/>
                        </a:cubicBezTo>
                        <a:cubicBezTo>
                          <a:pt x="593" y="88"/>
                          <a:pt x="592" y="85"/>
                          <a:pt x="601" y="81"/>
                        </a:cubicBezTo>
                        <a:cubicBezTo>
                          <a:pt x="598" y="82"/>
                          <a:pt x="598" y="82"/>
                          <a:pt x="598" y="82"/>
                        </a:cubicBezTo>
                        <a:cubicBezTo>
                          <a:pt x="603" y="79"/>
                          <a:pt x="602" y="80"/>
                          <a:pt x="605" y="77"/>
                        </a:cubicBezTo>
                        <a:cubicBezTo>
                          <a:pt x="604" y="79"/>
                          <a:pt x="612" y="78"/>
                          <a:pt x="620" y="74"/>
                        </a:cubicBezTo>
                        <a:cubicBezTo>
                          <a:pt x="620" y="73"/>
                          <a:pt x="615" y="75"/>
                          <a:pt x="616" y="73"/>
                        </a:cubicBezTo>
                        <a:cubicBezTo>
                          <a:pt x="621" y="70"/>
                          <a:pt x="621" y="70"/>
                          <a:pt x="621" y="70"/>
                        </a:cubicBezTo>
                        <a:cubicBezTo>
                          <a:pt x="622" y="70"/>
                          <a:pt x="621" y="71"/>
                          <a:pt x="620" y="71"/>
                        </a:cubicBezTo>
                        <a:cubicBezTo>
                          <a:pt x="625" y="69"/>
                          <a:pt x="630" y="69"/>
                          <a:pt x="631" y="67"/>
                        </a:cubicBezTo>
                        <a:cubicBezTo>
                          <a:pt x="637" y="67"/>
                          <a:pt x="637" y="67"/>
                          <a:pt x="637" y="67"/>
                        </a:cubicBezTo>
                        <a:cubicBezTo>
                          <a:pt x="634" y="67"/>
                          <a:pt x="634" y="67"/>
                          <a:pt x="634" y="67"/>
                        </a:cubicBezTo>
                        <a:cubicBezTo>
                          <a:pt x="635" y="66"/>
                          <a:pt x="640" y="63"/>
                          <a:pt x="641" y="62"/>
                        </a:cubicBezTo>
                        <a:cubicBezTo>
                          <a:pt x="646" y="59"/>
                          <a:pt x="649" y="59"/>
                          <a:pt x="652" y="59"/>
                        </a:cubicBezTo>
                        <a:cubicBezTo>
                          <a:pt x="651" y="58"/>
                          <a:pt x="648" y="58"/>
                          <a:pt x="652" y="56"/>
                        </a:cubicBezTo>
                        <a:cubicBezTo>
                          <a:pt x="653" y="58"/>
                          <a:pt x="662" y="53"/>
                          <a:pt x="662" y="54"/>
                        </a:cubicBezTo>
                        <a:cubicBezTo>
                          <a:pt x="664" y="54"/>
                          <a:pt x="668" y="53"/>
                          <a:pt x="667" y="52"/>
                        </a:cubicBezTo>
                        <a:cubicBezTo>
                          <a:pt x="668" y="54"/>
                          <a:pt x="668" y="54"/>
                          <a:pt x="668" y="54"/>
                        </a:cubicBezTo>
                        <a:cubicBezTo>
                          <a:pt x="667" y="52"/>
                          <a:pt x="674" y="49"/>
                          <a:pt x="679" y="47"/>
                        </a:cubicBezTo>
                        <a:cubicBezTo>
                          <a:pt x="679" y="50"/>
                          <a:pt x="684" y="45"/>
                          <a:pt x="688" y="46"/>
                        </a:cubicBezTo>
                        <a:cubicBezTo>
                          <a:pt x="688" y="44"/>
                          <a:pt x="696" y="43"/>
                          <a:pt x="697" y="41"/>
                        </a:cubicBezTo>
                        <a:cubicBezTo>
                          <a:pt x="701" y="39"/>
                          <a:pt x="701" y="41"/>
                          <a:pt x="702" y="41"/>
                        </a:cubicBezTo>
                        <a:cubicBezTo>
                          <a:pt x="704" y="40"/>
                          <a:pt x="704" y="40"/>
                          <a:pt x="704" y="40"/>
                        </a:cubicBezTo>
                        <a:cubicBezTo>
                          <a:pt x="706" y="40"/>
                          <a:pt x="713" y="38"/>
                          <a:pt x="718" y="37"/>
                        </a:cubicBezTo>
                        <a:cubicBezTo>
                          <a:pt x="722" y="35"/>
                          <a:pt x="722" y="35"/>
                          <a:pt x="722" y="35"/>
                        </a:cubicBezTo>
                        <a:cubicBezTo>
                          <a:pt x="723" y="35"/>
                          <a:pt x="723" y="35"/>
                          <a:pt x="723" y="35"/>
                        </a:cubicBezTo>
                        <a:cubicBezTo>
                          <a:pt x="724" y="34"/>
                          <a:pt x="727" y="33"/>
                          <a:pt x="725" y="33"/>
                        </a:cubicBezTo>
                        <a:cubicBezTo>
                          <a:pt x="727" y="33"/>
                          <a:pt x="727" y="33"/>
                          <a:pt x="727" y="33"/>
                        </a:cubicBezTo>
                        <a:cubicBezTo>
                          <a:pt x="727" y="31"/>
                          <a:pt x="730" y="31"/>
                          <a:pt x="735" y="29"/>
                        </a:cubicBezTo>
                        <a:cubicBezTo>
                          <a:pt x="736" y="29"/>
                          <a:pt x="736" y="30"/>
                          <a:pt x="735" y="30"/>
                        </a:cubicBezTo>
                        <a:cubicBezTo>
                          <a:pt x="737" y="30"/>
                          <a:pt x="736" y="31"/>
                          <a:pt x="738" y="31"/>
                        </a:cubicBezTo>
                        <a:cubicBezTo>
                          <a:pt x="736" y="31"/>
                          <a:pt x="745" y="26"/>
                          <a:pt x="739" y="27"/>
                        </a:cubicBezTo>
                        <a:cubicBezTo>
                          <a:pt x="738" y="26"/>
                          <a:pt x="741" y="25"/>
                          <a:pt x="744" y="24"/>
                        </a:cubicBezTo>
                        <a:cubicBezTo>
                          <a:pt x="745" y="26"/>
                          <a:pt x="745" y="26"/>
                          <a:pt x="745" y="26"/>
                        </a:cubicBezTo>
                        <a:cubicBezTo>
                          <a:pt x="748" y="23"/>
                          <a:pt x="748" y="23"/>
                          <a:pt x="748" y="23"/>
                        </a:cubicBezTo>
                        <a:cubicBezTo>
                          <a:pt x="751" y="22"/>
                          <a:pt x="753" y="23"/>
                          <a:pt x="756" y="22"/>
                        </a:cubicBezTo>
                        <a:cubicBezTo>
                          <a:pt x="753" y="23"/>
                          <a:pt x="750" y="27"/>
                          <a:pt x="758" y="25"/>
                        </a:cubicBezTo>
                        <a:cubicBezTo>
                          <a:pt x="754" y="26"/>
                          <a:pt x="752" y="28"/>
                          <a:pt x="750" y="28"/>
                        </a:cubicBezTo>
                        <a:cubicBezTo>
                          <a:pt x="752" y="28"/>
                          <a:pt x="752" y="28"/>
                          <a:pt x="750" y="29"/>
                        </a:cubicBezTo>
                        <a:cubicBezTo>
                          <a:pt x="756" y="27"/>
                          <a:pt x="752" y="28"/>
                          <a:pt x="758" y="26"/>
                        </a:cubicBezTo>
                        <a:cubicBezTo>
                          <a:pt x="758" y="28"/>
                          <a:pt x="759" y="28"/>
                          <a:pt x="764" y="27"/>
                        </a:cubicBezTo>
                        <a:cubicBezTo>
                          <a:pt x="760" y="27"/>
                          <a:pt x="760" y="27"/>
                          <a:pt x="760" y="27"/>
                        </a:cubicBezTo>
                        <a:cubicBezTo>
                          <a:pt x="761" y="27"/>
                          <a:pt x="761" y="27"/>
                          <a:pt x="761" y="26"/>
                        </a:cubicBezTo>
                        <a:cubicBezTo>
                          <a:pt x="760" y="27"/>
                          <a:pt x="759" y="26"/>
                          <a:pt x="759" y="26"/>
                        </a:cubicBezTo>
                        <a:cubicBezTo>
                          <a:pt x="760" y="26"/>
                          <a:pt x="765" y="23"/>
                          <a:pt x="766" y="23"/>
                        </a:cubicBezTo>
                        <a:cubicBezTo>
                          <a:pt x="760" y="22"/>
                          <a:pt x="776" y="19"/>
                          <a:pt x="772" y="19"/>
                        </a:cubicBezTo>
                        <a:cubicBezTo>
                          <a:pt x="773" y="18"/>
                          <a:pt x="777" y="17"/>
                          <a:pt x="777" y="18"/>
                        </a:cubicBezTo>
                        <a:cubicBezTo>
                          <a:pt x="772" y="20"/>
                          <a:pt x="781" y="19"/>
                          <a:pt x="781" y="20"/>
                        </a:cubicBezTo>
                        <a:cubicBezTo>
                          <a:pt x="782" y="19"/>
                          <a:pt x="777" y="20"/>
                          <a:pt x="779" y="19"/>
                        </a:cubicBezTo>
                        <a:cubicBezTo>
                          <a:pt x="782" y="18"/>
                          <a:pt x="784" y="19"/>
                          <a:pt x="786" y="19"/>
                        </a:cubicBezTo>
                        <a:cubicBezTo>
                          <a:pt x="785" y="19"/>
                          <a:pt x="785" y="19"/>
                          <a:pt x="785" y="19"/>
                        </a:cubicBezTo>
                        <a:cubicBezTo>
                          <a:pt x="789" y="19"/>
                          <a:pt x="789" y="19"/>
                          <a:pt x="789" y="19"/>
                        </a:cubicBezTo>
                        <a:cubicBezTo>
                          <a:pt x="790" y="18"/>
                          <a:pt x="785" y="19"/>
                          <a:pt x="789" y="17"/>
                        </a:cubicBezTo>
                        <a:cubicBezTo>
                          <a:pt x="790" y="18"/>
                          <a:pt x="794" y="16"/>
                          <a:pt x="794" y="17"/>
                        </a:cubicBezTo>
                        <a:cubicBezTo>
                          <a:pt x="792" y="18"/>
                          <a:pt x="794" y="19"/>
                          <a:pt x="790" y="20"/>
                        </a:cubicBezTo>
                        <a:cubicBezTo>
                          <a:pt x="793" y="20"/>
                          <a:pt x="802" y="18"/>
                          <a:pt x="798" y="17"/>
                        </a:cubicBezTo>
                        <a:cubicBezTo>
                          <a:pt x="802" y="17"/>
                          <a:pt x="802" y="17"/>
                          <a:pt x="802" y="17"/>
                        </a:cubicBezTo>
                        <a:cubicBezTo>
                          <a:pt x="800" y="16"/>
                          <a:pt x="793" y="16"/>
                          <a:pt x="800" y="15"/>
                        </a:cubicBezTo>
                        <a:cubicBezTo>
                          <a:pt x="800" y="15"/>
                          <a:pt x="800" y="15"/>
                          <a:pt x="800" y="15"/>
                        </a:cubicBezTo>
                        <a:cubicBezTo>
                          <a:pt x="805" y="13"/>
                          <a:pt x="805" y="13"/>
                          <a:pt x="805" y="13"/>
                        </a:cubicBezTo>
                        <a:cubicBezTo>
                          <a:pt x="807" y="14"/>
                          <a:pt x="807" y="14"/>
                          <a:pt x="807" y="14"/>
                        </a:cubicBezTo>
                        <a:cubicBezTo>
                          <a:pt x="807" y="13"/>
                          <a:pt x="808" y="13"/>
                          <a:pt x="810" y="13"/>
                        </a:cubicBezTo>
                        <a:cubicBezTo>
                          <a:pt x="810" y="13"/>
                          <a:pt x="812" y="13"/>
                          <a:pt x="812" y="14"/>
                        </a:cubicBezTo>
                        <a:cubicBezTo>
                          <a:pt x="817" y="13"/>
                          <a:pt x="817" y="12"/>
                          <a:pt x="817" y="12"/>
                        </a:cubicBezTo>
                        <a:cubicBezTo>
                          <a:pt x="820" y="11"/>
                          <a:pt x="821" y="11"/>
                          <a:pt x="820" y="12"/>
                        </a:cubicBezTo>
                        <a:cubicBezTo>
                          <a:pt x="824" y="12"/>
                          <a:pt x="831" y="11"/>
                          <a:pt x="834" y="11"/>
                        </a:cubicBezTo>
                        <a:cubicBezTo>
                          <a:pt x="839" y="10"/>
                          <a:pt x="833" y="11"/>
                          <a:pt x="836" y="10"/>
                        </a:cubicBezTo>
                        <a:cubicBezTo>
                          <a:pt x="841" y="12"/>
                          <a:pt x="854" y="9"/>
                          <a:pt x="863" y="8"/>
                        </a:cubicBezTo>
                        <a:cubicBezTo>
                          <a:pt x="860" y="6"/>
                          <a:pt x="865" y="7"/>
                          <a:pt x="867" y="5"/>
                        </a:cubicBezTo>
                        <a:cubicBezTo>
                          <a:pt x="865" y="6"/>
                          <a:pt x="875" y="7"/>
                          <a:pt x="868" y="8"/>
                        </a:cubicBezTo>
                        <a:cubicBezTo>
                          <a:pt x="872" y="7"/>
                          <a:pt x="872" y="7"/>
                          <a:pt x="872" y="7"/>
                        </a:cubicBezTo>
                        <a:cubicBezTo>
                          <a:pt x="876" y="8"/>
                          <a:pt x="865" y="9"/>
                          <a:pt x="870" y="10"/>
                        </a:cubicBezTo>
                        <a:cubicBezTo>
                          <a:pt x="875" y="9"/>
                          <a:pt x="878" y="7"/>
                          <a:pt x="884" y="7"/>
                        </a:cubicBezTo>
                        <a:cubicBezTo>
                          <a:pt x="882" y="9"/>
                          <a:pt x="889" y="7"/>
                          <a:pt x="888" y="9"/>
                        </a:cubicBezTo>
                        <a:cubicBezTo>
                          <a:pt x="887" y="9"/>
                          <a:pt x="885" y="9"/>
                          <a:pt x="883" y="9"/>
                        </a:cubicBezTo>
                        <a:cubicBezTo>
                          <a:pt x="884" y="9"/>
                          <a:pt x="884" y="9"/>
                          <a:pt x="884" y="9"/>
                        </a:cubicBezTo>
                        <a:cubicBezTo>
                          <a:pt x="896" y="9"/>
                          <a:pt x="887" y="7"/>
                          <a:pt x="894" y="6"/>
                        </a:cubicBezTo>
                        <a:cubicBezTo>
                          <a:pt x="901" y="6"/>
                          <a:pt x="899" y="7"/>
                          <a:pt x="900" y="8"/>
                        </a:cubicBezTo>
                        <a:cubicBezTo>
                          <a:pt x="901" y="8"/>
                          <a:pt x="904" y="8"/>
                          <a:pt x="906" y="8"/>
                        </a:cubicBezTo>
                        <a:cubicBezTo>
                          <a:pt x="902" y="9"/>
                          <a:pt x="898" y="7"/>
                          <a:pt x="900" y="6"/>
                        </a:cubicBezTo>
                        <a:cubicBezTo>
                          <a:pt x="903" y="7"/>
                          <a:pt x="911" y="6"/>
                          <a:pt x="913" y="5"/>
                        </a:cubicBezTo>
                        <a:cubicBezTo>
                          <a:pt x="902" y="3"/>
                          <a:pt x="906" y="5"/>
                          <a:pt x="896" y="3"/>
                        </a:cubicBezTo>
                        <a:cubicBezTo>
                          <a:pt x="895" y="4"/>
                          <a:pt x="895" y="5"/>
                          <a:pt x="889" y="5"/>
                        </a:cubicBezTo>
                        <a:cubicBezTo>
                          <a:pt x="893" y="4"/>
                          <a:pt x="889" y="4"/>
                          <a:pt x="888" y="4"/>
                        </a:cubicBezTo>
                        <a:cubicBezTo>
                          <a:pt x="889" y="5"/>
                          <a:pt x="884" y="4"/>
                          <a:pt x="882" y="5"/>
                        </a:cubicBezTo>
                        <a:cubicBezTo>
                          <a:pt x="880" y="4"/>
                          <a:pt x="885" y="2"/>
                          <a:pt x="880" y="2"/>
                        </a:cubicBezTo>
                        <a:cubicBezTo>
                          <a:pt x="879" y="5"/>
                          <a:pt x="879" y="5"/>
                          <a:pt x="879" y="5"/>
                        </a:cubicBezTo>
                        <a:cubicBezTo>
                          <a:pt x="876" y="4"/>
                          <a:pt x="879" y="3"/>
                          <a:pt x="875" y="4"/>
                        </a:cubicBezTo>
                        <a:cubicBezTo>
                          <a:pt x="877" y="2"/>
                          <a:pt x="874" y="2"/>
                          <a:pt x="880" y="1"/>
                        </a:cubicBezTo>
                        <a:cubicBezTo>
                          <a:pt x="872" y="0"/>
                          <a:pt x="868" y="3"/>
                          <a:pt x="862" y="4"/>
                        </a:cubicBezTo>
                        <a:cubicBezTo>
                          <a:pt x="863" y="4"/>
                          <a:pt x="863" y="4"/>
                          <a:pt x="864" y="4"/>
                        </a:cubicBezTo>
                        <a:cubicBezTo>
                          <a:pt x="862" y="4"/>
                          <a:pt x="860" y="4"/>
                          <a:pt x="858" y="5"/>
                        </a:cubicBezTo>
                        <a:cubicBezTo>
                          <a:pt x="854" y="4"/>
                          <a:pt x="861" y="3"/>
                          <a:pt x="860" y="3"/>
                        </a:cubicBezTo>
                        <a:cubicBezTo>
                          <a:pt x="854" y="3"/>
                          <a:pt x="854" y="3"/>
                          <a:pt x="854" y="3"/>
                        </a:cubicBezTo>
                        <a:cubicBezTo>
                          <a:pt x="853" y="3"/>
                          <a:pt x="853" y="3"/>
                          <a:pt x="853" y="3"/>
                        </a:cubicBezTo>
                        <a:cubicBezTo>
                          <a:pt x="852" y="4"/>
                          <a:pt x="850" y="4"/>
                          <a:pt x="850" y="4"/>
                        </a:cubicBezTo>
                        <a:cubicBezTo>
                          <a:pt x="851" y="3"/>
                          <a:pt x="852" y="2"/>
                          <a:pt x="853" y="1"/>
                        </a:cubicBezTo>
                        <a:cubicBezTo>
                          <a:pt x="847" y="3"/>
                          <a:pt x="847" y="3"/>
                          <a:pt x="847" y="3"/>
                        </a:cubicBezTo>
                        <a:cubicBezTo>
                          <a:pt x="847" y="3"/>
                          <a:pt x="841" y="3"/>
                          <a:pt x="846" y="2"/>
                        </a:cubicBezTo>
                        <a:cubicBezTo>
                          <a:pt x="836" y="3"/>
                          <a:pt x="836" y="3"/>
                          <a:pt x="836" y="3"/>
                        </a:cubicBezTo>
                        <a:cubicBezTo>
                          <a:pt x="835" y="2"/>
                          <a:pt x="835" y="2"/>
                          <a:pt x="835" y="2"/>
                        </a:cubicBezTo>
                        <a:cubicBezTo>
                          <a:pt x="832" y="2"/>
                          <a:pt x="832" y="3"/>
                          <a:pt x="835" y="2"/>
                        </a:cubicBezTo>
                        <a:cubicBezTo>
                          <a:pt x="832" y="2"/>
                          <a:pt x="820" y="7"/>
                          <a:pt x="821" y="4"/>
                        </a:cubicBezTo>
                        <a:cubicBezTo>
                          <a:pt x="814" y="6"/>
                          <a:pt x="811" y="6"/>
                          <a:pt x="801" y="8"/>
                        </a:cubicBezTo>
                        <a:cubicBezTo>
                          <a:pt x="808" y="6"/>
                          <a:pt x="793" y="8"/>
                          <a:pt x="800" y="6"/>
                        </a:cubicBezTo>
                        <a:cubicBezTo>
                          <a:pt x="796" y="6"/>
                          <a:pt x="795" y="8"/>
                          <a:pt x="791" y="9"/>
                        </a:cubicBezTo>
                        <a:cubicBezTo>
                          <a:pt x="788" y="9"/>
                          <a:pt x="789" y="7"/>
                          <a:pt x="793" y="6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5" y="9"/>
                          <a:pt x="785" y="9"/>
                          <a:pt x="785" y="9"/>
                        </a:cubicBezTo>
                        <a:cubicBezTo>
                          <a:pt x="781" y="9"/>
                          <a:pt x="784" y="7"/>
                          <a:pt x="780" y="8"/>
                        </a:cubicBezTo>
                        <a:cubicBezTo>
                          <a:pt x="779" y="9"/>
                          <a:pt x="779" y="9"/>
                          <a:pt x="779" y="9"/>
                        </a:cubicBezTo>
                        <a:cubicBezTo>
                          <a:pt x="776" y="9"/>
                          <a:pt x="776" y="9"/>
                          <a:pt x="776" y="9"/>
                        </a:cubicBezTo>
                        <a:cubicBezTo>
                          <a:pt x="777" y="9"/>
                          <a:pt x="775" y="10"/>
                          <a:pt x="772" y="11"/>
                        </a:cubicBezTo>
                        <a:cubicBezTo>
                          <a:pt x="772" y="11"/>
                          <a:pt x="772" y="11"/>
                          <a:pt x="772" y="11"/>
                        </a:cubicBezTo>
                        <a:cubicBezTo>
                          <a:pt x="769" y="12"/>
                          <a:pt x="769" y="12"/>
                          <a:pt x="769" y="12"/>
                        </a:cubicBezTo>
                        <a:cubicBezTo>
                          <a:pt x="772" y="10"/>
                          <a:pt x="765" y="12"/>
                          <a:pt x="767" y="11"/>
                        </a:cubicBezTo>
                        <a:cubicBezTo>
                          <a:pt x="764" y="11"/>
                          <a:pt x="764" y="11"/>
                          <a:pt x="758" y="13"/>
                        </a:cubicBezTo>
                        <a:cubicBezTo>
                          <a:pt x="759" y="14"/>
                          <a:pt x="759" y="14"/>
                          <a:pt x="759" y="14"/>
                        </a:cubicBezTo>
                        <a:cubicBezTo>
                          <a:pt x="752" y="16"/>
                          <a:pt x="759" y="12"/>
                          <a:pt x="753" y="14"/>
                        </a:cubicBezTo>
                        <a:cubicBezTo>
                          <a:pt x="753" y="14"/>
                          <a:pt x="753" y="14"/>
                          <a:pt x="753" y="14"/>
                        </a:cubicBezTo>
                        <a:cubicBezTo>
                          <a:pt x="745" y="15"/>
                          <a:pt x="740" y="19"/>
                          <a:pt x="733" y="19"/>
                        </a:cubicBezTo>
                        <a:cubicBezTo>
                          <a:pt x="737" y="18"/>
                          <a:pt x="735" y="17"/>
                          <a:pt x="735" y="18"/>
                        </a:cubicBezTo>
                        <a:cubicBezTo>
                          <a:pt x="730" y="19"/>
                          <a:pt x="722" y="22"/>
                          <a:pt x="716" y="24"/>
                        </a:cubicBezTo>
                        <a:cubicBezTo>
                          <a:pt x="714" y="24"/>
                          <a:pt x="713" y="23"/>
                          <a:pt x="708" y="24"/>
                        </a:cubicBezTo>
                        <a:cubicBezTo>
                          <a:pt x="704" y="26"/>
                          <a:pt x="703" y="26"/>
                          <a:pt x="702" y="27"/>
                        </a:cubicBezTo>
                        <a:cubicBezTo>
                          <a:pt x="698" y="28"/>
                          <a:pt x="691" y="31"/>
                          <a:pt x="690" y="30"/>
                        </a:cubicBezTo>
                        <a:cubicBezTo>
                          <a:pt x="690" y="31"/>
                          <a:pt x="687" y="31"/>
                          <a:pt x="685" y="33"/>
                        </a:cubicBezTo>
                        <a:cubicBezTo>
                          <a:pt x="684" y="32"/>
                          <a:pt x="684" y="32"/>
                          <a:pt x="684" y="32"/>
                        </a:cubicBezTo>
                        <a:cubicBezTo>
                          <a:pt x="685" y="33"/>
                          <a:pt x="685" y="33"/>
                          <a:pt x="685" y="33"/>
                        </a:cubicBezTo>
                        <a:cubicBezTo>
                          <a:pt x="677" y="33"/>
                          <a:pt x="674" y="38"/>
                          <a:pt x="666" y="39"/>
                        </a:cubicBezTo>
                        <a:cubicBezTo>
                          <a:pt x="667" y="39"/>
                          <a:pt x="667" y="39"/>
                          <a:pt x="667" y="39"/>
                        </a:cubicBezTo>
                        <a:cubicBezTo>
                          <a:pt x="665" y="40"/>
                          <a:pt x="665" y="40"/>
                          <a:pt x="665" y="40"/>
                        </a:cubicBezTo>
                        <a:cubicBezTo>
                          <a:pt x="664" y="40"/>
                          <a:pt x="665" y="39"/>
                          <a:pt x="665" y="38"/>
                        </a:cubicBezTo>
                        <a:cubicBezTo>
                          <a:pt x="661" y="40"/>
                          <a:pt x="656" y="42"/>
                          <a:pt x="652" y="43"/>
                        </a:cubicBezTo>
                        <a:cubicBezTo>
                          <a:pt x="654" y="43"/>
                          <a:pt x="654" y="43"/>
                          <a:pt x="654" y="43"/>
                        </a:cubicBezTo>
                        <a:cubicBezTo>
                          <a:pt x="652" y="44"/>
                          <a:pt x="650" y="46"/>
                          <a:pt x="647" y="47"/>
                        </a:cubicBezTo>
                        <a:cubicBezTo>
                          <a:pt x="651" y="43"/>
                          <a:pt x="642" y="48"/>
                          <a:pt x="641" y="48"/>
                        </a:cubicBezTo>
                        <a:cubicBezTo>
                          <a:pt x="644" y="46"/>
                          <a:pt x="644" y="46"/>
                          <a:pt x="644" y="46"/>
                        </a:cubicBezTo>
                        <a:cubicBezTo>
                          <a:pt x="640" y="48"/>
                          <a:pt x="640" y="48"/>
                          <a:pt x="641" y="49"/>
                        </a:cubicBezTo>
                        <a:cubicBezTo>
                          <a:pt x="636" y="51"/>
                          <a:pt x="636" y="48"/>
                          <a:pt x="632" y="51"/>
                        </a:cubicBezTo>
                        <a:cubicBezTo>
                          <a:pt x="635" y="50"/>
                          <a:pt x="635" y="50"/>
                          <a:pt x="635" y="50"/>
                        </a:cubicBezTo>
                        <a:cubicBezTo>
                          <a:pt x="637" y="50"/>
                          <a:pt x="635" y="52"/>
                          <a:pt x="632" y="53"/>
                        </a:cubicBezTo>
                        <a:cubicBezTo>
                          <a:pt x="632" y="53"/>
                          <a:pt x="630" y="53"/>
                          <a:pt x="632" y="52"/>
                        </a:cubicBezTo>
                        <a:cubicBezTo>
                          <a:pt x="628" y="54"/>
                          <a:pt x="622" y="57"/>
                          <a:pt x="620" y="58"/>
                        </a:cubicBezTo>
                        <a:cubicBezTo>
                          <a:pt x="618" y="58"/>
                          <a:pt x="618" y="57"/>
                          <a:pt x="619" y="57"/>
                        </a:cubicBezTo>
                        <a:cubicBezTo>
                          <a:pt x="611" y="61"/>
                          <a:pt x="616" y="58"/>
                          <a:pt x="608" y="63"/>
                        </a:cubicBezTo>
                        <a:cubicBezTo>
                          <a:pt x="607" y="62"/>
                          <a:pt x="607" y="62"/>
                          <a:pt x="607" y="62"/>
                        </a:cubicBezTo>
                        <a:cubicBezTo>
                          <a:pt x="605" y="64"/>
                          <a:pt x="605" y="64"/>
                          <a:pt x="605" y="64"/>
                        </a:cubicBezTo>
                        <a:cubicBezTo>
                          <a:pt x="600" y="65"/>
                          <a:pt x="600" y="65"/>
                          <a:pt x="600" y="65"/>
                        </a:cubicBezTo>
                        <a:cubicBezTo>
                          <a:pt x="602" y="65"/>
                          <a:pt x="602" y="65"/>
                          <a:pt x="602" y="65"/>
                        </a:cubicBezTo>
                        <a:cubicBezTo>
                          <a:pt x="599" y="67"/>
                          <a:pt x="598" y="68"/>
                          <a:pt x="595" y="69"/>
                        </a:cubicBezTo>
                        <a:cubicBezTo>
                          <a:pt x="595" y="68"/>
                          <a:pt x="595" y="68"/>
                          <a:pt x="595" y="68"/>
                        </a:cubicBezTo>
                        <a:cubicBezTo>
                          <a:pt x="588" y="72"/>
                          <a:pt x="586" y="71"/>
                          <a:pt x="579" y="76"/>
                        </a:cubicBezTo>
                        <a:cubicBezTo>
                          <a:pt x="579" y="76"/>
                          <a:pt x="580" y="75"/>
                          <a:pt x="580" y="74"/>
                        </a:cubicBezTo>
                        <a:cubicBezTo>
                          <a:pt x="574" y="79"/>
                          <a:pt x="575" y="76"/>
                          <a:pt x="569" y="81"/>
                        </a:cubicBezTo>
                        <a:cubicBezTo>
                          <a:pt x="569" y="80"/>
                          <a:pt x="568" y="80"/>
                          <a:pt x="568" y="80"/>
                        </a:cubicBezTo>
                        <a:cubicBezTo>
                          <a:pt x="565" y="82"/>
                          <a:pt x="565" y="82"/>
                          <a:pt x="565" y="82"/>
                        </a:cubicBezTo>
                        <a:cubicBezTo>
                          <a:pt x="565" y="81"/>
                          <a:pt x="565" y="81"/>
                          <a:pt x="565" y="81"/>
                        </a:cubicBezTo>
                        <a:cubicBezTo>
                          <a:pt x="563" y="84"/>
                          <a:pt x="563" y="84"/>
                          <a:pt x="563" y="84"/>
                        </a:cubicBezTo>
                        <a:cubicBezTo>
                          <a:pt x="561" y="84"/>
                          <a:pt x="561" y="84"/>
                          <a:pt x="561" y="84"/>
                        </a:cubicBezTo>
                        <a:cubicBezTo>
                          <a:pt x="560" y="85"/>
                          <a:pt x="560" y="85"/>
                          <a:pt x="560" y="85"/>
                        </a:cubicBezTo>
                        <a:cubicBezTo>
                          <a:pt x="556" y="85"/>
                          <a:pt x="552" y="89"/>
                          <a:pt x="547" y="90"/>
                        </a:cubicBezTo>
                        <a:cubicBezTo>
                          <a:pt x="548" y="91"/>
                          <a:pt x="548" y="91"/>
                          <a:pt x="548" y="91"/>
                        </a:cubicBezTo>
                        <a:cubicBezTo>
                          <a:pt x="539" y="100"/>
                          <a:pt x="522" y="104"/>
                          <a:pt x="510" y="114"/>
                        </a:cubicBezTo>
                        <a:cubicBezTo>
                          <a:pt x="510" y="113"/>
                          <a:pt x="510" y="113"/>
                          <a:pt x="510" y="113"/>
                        </a:cubicBezTo>
                        <a:cubicBezTo>
                          <a:pt x="505" y="118"/>
                          <a:pt x="505" y="118"/>
                          <a:pt x="505" y="118"/>
                        </a:cubicBezTo>
                        <a:cubicBezTo>
                          <a:pt x="502" y="119"/>
                          <a:pt x="507" y="116"/>
                          <a:pt x="505" y="116"/>
                        </a:cubicBezTo>
                        <a:cubicBezTo>
                          <a:pt x="500" y="120"/>
                          <a:pt x="504" y="119"/>
                          <a:pt x="498" y="123"/>
                        </a:cubicBezTo>
                        <a:cubicBezTo>
                          <a:pt x="494" y="125"/>
                          <a:pt x="498" y="122"/>
                          <a:pt x="500" y="120"/>
                        </a:cubicBezTo>
                        <a:cubicBezTo>
                          <a:pt x="494" y="125"/>
                          <a:pt x="485" y="132"/>
                          <a:pt x="481" y="134"/>
                        </a:cubicBezTo>
                        <a:cubicBezTo>
                          <a:pt x="481" y="135"/>
                          <a:pt x="480" y="135"/>
                          <a:pt x="481" y="135"/>
                        </a:cubicBezTo>
                        <a:cubicBezTo>
                          <a:pt x="477" y="138"/>
                          <a:pt x="472" y="142"/>
                          <a:pt x="467" y="145"/>
                        </a:cubicBezTo>
                        <a:cubicBezTo>
                          <a:pt x="467" y="144"/>
                          <a:pt x="468" y="143"/>
                          <a:pt x="469" y="143"/>
                        </a:cubicBezTo>
                        <a:cubicBezTo>
                          <a:pt x="467" y="144"/>
                          <a:pt x="465" y="145"/>
                          <a:pt x="464" y="146"/>
                        </a:cubicBezTo>
                        <a:cubicBezTo>
                          <a:pt x="465" y="144"/>
                          <a:pt x="465" y="144"/>
                          <a:pt x="465" y="144"/>
                        </a:cubicBezTo>
                        <a:cubicBezTo>
                          <a:pt x="462" y="147"/>
                          <a:pt x="456" y="152"/>
                          <a:pt x="454" y="152"/>
                        </a:cubicBezTo>
                        <a:cubicBezTo>
                          <a:pt x="455" y="152"/>
                          <a:pt x="455" y="153"/>
                          <a:pt x="453" y="155"/>
                        </a:cubicBezTo>
                        <a:cubicBezTo>
                          <a:pt x="450" y="155"/>
                          <a:pt x="445" y="162"/>
                          <a:pt x="440" y="165"/>
                        </a:cubicBezTo>
                        <a:cubicBezTo>
                          <a:pt x="440" y="164"/>
                          <a:pt x="444" y="161"/>
                          <a:pt x="443" y="162"/>
                        </a:cubicBezTo>
                        <a:cubicBezTo>
                          <a:pt x="440" y="163"/>
                          <a:pt x="439" y="166"/>
                          <a:pt x="437" y="168"/>
                        </a:cubicBezTo>
                        <a:cubicBezTo>
                          <a:pt x="437" y="167"/>
                          <a:pt x="437" y="167"/>
                          <a:pt x="437" y="167"/>
                        </a:cubicBezTo>
                        <a:cubicBezTo>
                          <a:pt x="427" y="176"/>
                          <a:pt x="427" y="176"/>
                          <a:pt x="427" y="176"/>
                        </a:cubicBezTo>
                        <a:cubicBezTo>
                          <a:pt x="425" y="176"/>
                          <a:pt x="418" y="184"/>
                          <a:pt x="418" y="183"/>
                        </a:cubicBezTo>
                        <a:cubicBezTo>
                          <a:pt x="414" y="186"/>
                          <a:pt x="421" y="181"/>
                          <a:pt x="417" y="185"/>
                        </a:cubicBezTo>
                        <a:cubicBezTo>
                          <a:pt x="415" y="185"/>
                          <a:pt x="413" y="189"/>
                          <a:pt x="412" y="188"/>
                        </a:cubicBezTo>
                        <a:cubicBezTo>
                          <a:pt x="413" y="187"/>
                          <a:pt x="413" y="187"/>
                          <a:pt x="413" y="187"/>
                        </a:cubicBezTo>
                        <a:cubicBezTo>
                          <a:pt x="410" y="190"/>
                          <a:pt x="410" y="190"/>
                          <a:pt x="410" y="190"/>
                        </a:cubicBezTo>
                        <a:cubicBezTo>
                          <a:pt x="411" y="187"/>
                          <a:pt x="411" y="187"/>
                          <a:pt x="411" y="187"/>
                        </a:cubicBezTo>
                        <a:cubicBezTo>
                          <a:pt x="408" y="190"/>
                          <a:pt x="407" y="193"/>
                          <a:pt x="408" y="193"/>
                        </a:cubicBezTo>
                        <a:cubicBezTo>
                          <a:pt x="405" y="195"/>
                          <a:pt x="401" y="199"/>
                          <a:pt x="399" y="199"/>
                        </a:cubicBezTo>
                        <a:cubicBezTo>
                          <a:pt x="400" y="198"/>
                          <a:pt x="400" y="198"/>
                          <a:pt x="400" y="198"/>
                        </a:cubicBezTo>
                        <a:cubicBezTo>
                          <a:pt x="393" y="205"/>
                          <a:pt x="386" y="207"/>
                          <a:pt x="382" y="214"/>
                        </a:cubicBezTo>
                        <a:cubicBezTo>
                          <a:pt x="381" y="214"/>
                          <a:pt x="381" y="214"/>
                          <a:pt x="382" y="213"/>
                        </a:cubicBezTo>
                        <a:cubicBezTo>
                          <a:pt x="378" y="217"/>
                          <a:pt x="378" y="217"/>
                          <a:pt x="378" y="217"/>
                        </a:cubicBezTo>
                        <a:cubicBezTo>
                          <a:pt x="378" y="215"/>
                          <a:pt x="378" y="215"/>
                          <a:pt x="378" y="215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67" y="227"/>
                          <a:pt x="360" y="235"/>
                          <a:pt x="354" y="241"/>
                        </a:cubicBezTo>
                        <a:cubicBezTo>
                          <a:pt x="355" y="240"/>
                          <a:pt x="355" y="240"/>
                          <a:pt x="355" y="240"/>
                        </a:cubicBezTo>
                        <a:cubicBezTo>
                          <a:pt x="349" y="247"/>
                          <a:pt x="348" y="246"/>
                          <a:pt x="344" y="251"/>
                        </a:cubicBezTo>
                        <a:cubicBezTo>
                          <a:pt x="344" y="251"/>
                          <a:pt x="344" y="251"/>
                          <a:pt x="344" y="250"/>
                        </a:cubicBezTo>
                        <a:cubicBezTo>
                          <a:pt x="340" y="255"/>
                          <a:pt x="340" y="255"/>
                          <a:pt x="340" y="255"/>
                        </a:cubicBezTo>
                        <a:cubicBezTo>
                          <a:pt x="340" y="253"/>
                          <a:pt x="340" y="253"/>
                          <a:pt x="340" y="253"/>
                        </a:cubicBezTo>
                        <a:cubicBezTo>
                          <a:pt x="338" y="258"/>
                          <a:pt x="331" y="262"/>
                          <a:pt x="333" y="260"/>
                        </a:cubicBezTo>
                        <a:cubicBezTo>
                          <a:pt x="332" y="263"/>
                          <a:pt x="329" y="266"/>
                          <a:pt x="329" y="267"/>
                        </a:cubicBezTo>
                        <a:cubicBezTo>
                          <a:pt x="325" y="272"/>
                          <a:pt x="328" y="268"/>
                          <a:pt x="325" y="271"/>
                        </a:cubicBezTo>
                        <a:cubicBezTo>
                          <a:pt x="321" y="274"/>
                          <a:pt x="322" y="276"/>
                          <a:pt x="317" y="280"/>
                        </a:cubicBezTo>
                        <a:cubicBezTo>
                          <a:pt x="317" y="280"/>
                          <a:pt x="317" y="280"/>
                          <a:pt x="317" y="280"/>
                        </a:cubicBezTo>
                        <a:cubicBezTo>
                          <a:pt x="315" y="282"/>
                          <a:pt x="314" y="284"/>
                          <a:pt x="311" y="287"/>
                        </a:cubicBezTo>
                        <a:cubicBezTo>
                          <a:pt x="312" y="286"/>
                          <a:pt x="312" y="286"/>
                          <a:pt x="312" y="286"/>
                        </a:cubicBezTo>
                        <a:cubicBezTo>
                          <a:pt x="308" y="292"/>
                          <a:pt x="305" y="291"/>
                          <a:pt x="303" y="297"/>
                        </a:cubicBezTo>
                        <a:cubicBezTo>
                          <a:pt x="301" y="299"/>
                          <a:pt x="298" y="304"/>
                          <a:pt x="297" y="303"/>
                        </a:cubicBezTo>
                        <a:cubicBezTo>
                          <a:pt x="283" y="322"/>
                          <a:pt x="283" y="322"/>
                          <a:pt x="283" y="322"/>
                        </a:cubicBezTo>
                        <a:cubicBezTo>
                          <a:pt x="281" y="322"/>
                          <a:pt x="282" y="324"/>
                          <a:pt x="278" y="327"/>
                        </a:cubicBezTo>
                        <a:cubicBezTo>
                          <a:pt x="279" y="328"/>
                          <a:pt x="279" y="328"/>
                          <a:pt x="279" y="328"/>
                        </a:cubicBezTo>
                        <a:cubicBezTo>
                          <a:pt x="272" y="337"/>
                          <a:pt x="262" y="347"/>
                          <a:pt x="254" y="358"/>
                        </a:cubicBezTo>
                        <a:cubicBezTo>
                          <a:pt x="253" y="357"/>
                          <a:pt x="253" y="357"/>
                          <a:pt x="253" y="357"/>
                        </a:cubicBezTo>
                        <a:cubicBezTo>
                          <a:pt x="252" y="360"/>
                          <a:pt x="252" y="360"/>
                          <a:pt x="252" y="360"/>
                        </a:cubicBezTo>
                        <a:cubicBezTo>
                          <a:pt x="244" y="372"/>
                          <a:pt x="233" y="387"/>
                          <a:pt x="226" y="396"/>
                        </a:cubicBezTo>
                        <a:cubicBezTo>
                          <a:pt x="225" y="400"/>
                          <a:pt x="223" y="405"/>
                          <a:pt x="219" y="410"/>
                        </a:cubicBezTo>
                        <a:cubicBezTo>
                          <a:pt x="219" y="409"/>
                          <a:pt x="219" y="409"/>
                          <a:pt x="219" y="409"/>
                        </a:cubicBezTo>
                        <a:cubicBezTo>
                          <a:pt x="214" y="418"/>
                          <a:pt x="209" y="428"/>
                          <a:pt x="202" y="437"/>
                        </a:cubicBezTo>
                        <a:cubicBezTo>
                          <a:pt x="202" y="436"/>
                          <a:pt x="202" y="437"/>
                          <a:pt x="202" y="436"/>
                        </a:cubicBezTo>
                        <a:cubicBezTo>
                          <a:pt x="202" y="439"/>
                          <a:pt x="199" y="442"/>
                          <a:pt x="197" y="444"/>
                        </a:cubicBezTo>
                        <a:cubicBezTo>
                          <a:pt x="200" y="442"/>
                          <a:pt x="200" y="442"/>
                          <a:pt x="200" y="442"/>
                        </a:cubicBezTo>
                        <a:cubicBezTo>
                          <a:pt x="199" y="445"/>
                          <a:pt x="196" y="448"/>
                          <a:pt x="194" y="449"/>
                        </a:cubicBezTo>
                        <a:cubicBezTo>
                          <a:pt x="192" y="454"/>
                          <a:pt x="192" y="454"/>
                          <a:pt x="192" y="454"/>
                        </a:cubicBezTo>
                        <a:cubicBezTo>
                          <a:pt x="192" y="455"/>
                          <a:pt x="192" y="455"/>
                          <a:pt x="192" y="455"/>
                        </a:cubicBezTo>
                        <a:cubicBezTo>
                          <a:pt x="192" y="456"/>
                          <a:pt x="192" y="456"/>
                          <a:pt x="192" y="456"/>
                        </a:cubicBezTo>
                        <a:cubicBezTo>
                          <a:pt x="189" y="458"/>
                          <a:pt x="189" y="458"/>
                          <a:pt x="189" y="458"/>
                        </a:cubicBezTo>
                        <a:cubicBezTo>
                          <a:pt x="189" y="459"/>
                          <a:pt x="186" y="465"/>
                          <a:pt x="186" y="467"/>
                        </a:cubicBezTo>
                        <a:cubicBezTo>
                          <a:pt x="185" y="467"/>
                          <a:pt x="182" y="471"/>
                          <a:pt x="184" y="468"/>
                        </a:cubicBezTo>
                        <a:cubicBezTo>
                          <a:pt x="175" y="484"/>
                          <a:pt x="175" y="484"/>
                          <a:pt x="175" y="484"/>
                        </a:cubicBezTo>
                        <a:cubicBezTo>
                          <a:pt x="176" y="482"/>
                          <a:pt x="176" y="482"/>
                          <a:pt x="176" y="482"/>
                        </a:cubicBezTo>
                        <a:cubicBezTo>
                          <a:pt x="178" y="482"/>
                          <a:pt x="175" y="487"/>
                          <a:pt x="174" y="489"/>
                        </a:cubicBezTo>
                        <a:cubicBezTo>
                          <a:pt x="175" y="486"/>
                          <a:pt x="172" y="488"/>
                          <a:pt x="171" y="490"/>
                        </a:cubicBezTo>
                        <a:cubicBezTo>
                          <a:pt x="170" y="492"/>
                          <a:pt x="173" y="488"/>
                          <a:pt x="173" y="489"/>
                        </a:cubicBezTo>
                        <a:cubicBezTo>
                          <a:pt x="172" y="493"/>
                          <a:pt x="169" y="499"/>
                          <a:pt x="168" y="500"/>
                        </a:cubicBezTo>
                        <a:cubicBezTo>
                          <a:pt x="168" y="498"/>
                          <a:pt x="168" y="498"/>
                          <a:pt x="168" y="498"/>
                        </a:cubicBezTo>
                        <a:cubicBezTo>
                          <a:pt x="167" y="502"/>
                          <a:pt x="164" y="503"/>
                          <a:pt x="162" y="507"/>
                        </a:cubicBezTo>
                        <a:cubicBezTo>
                          <a:pt x="161" y="511"/>
                          <a:pt x="159" y="513"/>
                          <a:pt x="161" y="513"/>
                        </a:cubicBezTo>
                        <a:cubicBezTo>
                          <a:pt x="159" y="518"/>
                          <a:pt x="159" y="514"/>
                          <a:pt x="158" y="516"/>
                        </a:cubicBezTo>
                        <a:cubicBezTo>
                          <a:pt x="158" y="518"/>
                          <a:pt x="154" y="525"/>
                          <a:pt x="153" y="525"/>
                        </a:cubicBezTo>
                        <a:cubicBezTo>
                          <a:pt x="153" y="529"/>
                          <a:pt x="145" y="538"/>
                          <a:pt x="147" y="540"/>
                        </a:cubicBezTo>
                        <a:cubicBezTo>
                          <a:pt x="143" y="544"/>
                          <a:pt x="143" y="544"/>
                          <a:pt x="143" y="544"/>
                        </a:cubicBezTo>
                        <a:cubicBezTo>
                          <a:pt x="144" y="544"/>
                          <a:pt x="145" y="545"/>
                          <a:pt x="143" y="549"/>
                        </a:cubicBezTo>
                        <a:cubicBezTo>
                          <a:pt x="141" y="552"/>
                          <a:pt x="141" y="551"/>
                          <a:pt x="140" y="551"/>
                        </a:cubicBezTo>
                        <a:cubicBezTo>
                          <a:pt x="141" y="554"/>
                          <a:pt x="141" y="554"/>
                          <a:pt x="141" y="554"/>
                        </a:cubicBezTo>
                        <a:cubicBezTo>
                          <a:pt x="130" y="571"/>
                          <a:pt x="121" y="596"/>
                          <a:pt x="111" y="615"/>
                        </a:cubicBezTo>
                        <a:cubicBezTo>
                          <a:pt x="107" y="624"/>
                          <a:pt x="104" y="636"/>
                          <a:pt x="99" y="647"/>
                        </a:cubicBezTo>
                        <a:cubicBezTo>
                          <a:pt x="100" y="645"/>
                          <a:pt x="100" y="645"/>
                          <a:pt x="100" y="645"/>
                        </a:cubicBezTo>
                        <a:cubicBezTo>
                          <a:pt x="95" y="656"/>
                          <a:pt x="95" y="656"/>
                          <a:pt x="95" y="656"/>
                        </a:cubicBezTo>
                        <a:cubicBezTo>
                          <a:pt x="99" y="648"/>
                          <a:pt x="99" y="648"/>
                          <a:pt x="99" y="648"/>
                        </a:cubicBezTo>
                        <a:cubicBezTo>
                          <a:pt x="98" y="651"/>
                          <a:pt x="98" y="653"/>
                          <a:pt x="97" y="655"/>
                        </a:cubicBezTo>
                        <a:cubicBezTo>
                          <a:pt x="92" y="666"/>
                          <a:pt x="85" y="681"/>
                          <a:pt x="81" y="696"/>
                        </a:cubicBezTo>
                        <a:cubicBezTo>
                          <a:pt x="80" y="706"/>
                          <a:pt x="77" y="702"/>
                          <a:pt x="76" y="711"/>
                        </a:cubicBezTo>
                        <a:cubicBezTo>
                          <a:pt x="76" y="710"/>
                          <a:pt x="76" y="710"/>
                          <a:pt x="76" y="709"/>
                        </a:cubicBezTo>
                        <a:cubicBezTo>
                          <a:pt x="73" y="719"/>
                          <a:pt x="72" y="725"/>
                          <a:pt x="70" y="735"/>
                        </a:cubicBezTo>
                        <a:cubicBezTo>
                          <a:pt x="68" y="733"/>
                          <a:pt x="68" y="741"/>
                          <a:pt x="67" y="740"/>
                        </a:cubicBezTo>
                        <a:cubicBezTo>
                          <a:pt x="68" y="741"/>
                          <a:pt x="68" y="741"/>
                          <a:pt x="68" y="741"/>
                        </a:cubicBezTo>
                        <a:cubicBezTo>
                          <a:pt x="67" y="743"/>
                          <a:pt x="65" y="748"/>
                          <a:pt x="65" y="747"/>
                        </a:cubicBezTo>
                        <a:cubicBezTo>
                          <a:pt x="64" y="752"/>
                          <a:pt x="64" y="752"/>
                          <a:pt x="64" y="752"/>
                        </a:cubicBezTo>
                        <a:cubicBezTo>
                          <a:pt x="63" y="752"/>
                          <a:pt x="63" y="752"/>
                          <a:pt x="63" y="752"/>
                        </a:cubicBezTo>
                        <a:cubicBezTo>
                          <a:pt x="62" y="757"/>
                          <a:pt x="59" y="770"/>
                          <a:pt x="56" y="772"/>
                        </a:cubicBezTo>
                        <a:cubicBezTo>
                          <a:pt x="53" y="787"/>
                          <a:pt x="47" y="809"/>
                          <a:pt x="42" y="827"/>
                        </a:cubicBezTo>
                        <a:cubicBezTo>
                          <a:pt x="43" y="830"/>
                          <a:pt x="41" y="835"/>
                          <a:pt x="40" y="839"/>
                        </a:cubicBezTo>
                        <a:cubicBezTo>
                          <a:pt x="38" y="844"/>
                          <a:pt x="38" y="844"/>
                          <a:pt x="38" y="844"/>
                        </a:cubicBezTo>
                        <a:cubicBezTo>
                          <a:pt x="38" y="848"/>
                          <a:pt x="38" y="853"/>
                          <a:pt x="36" y="856"/>
                        </a:cubicBezTo>
                        <a:cubicBezTo>
                          <a:pt x="36" y="856"/>
                          <a:pt x="36" y="856"/>
                          <a:pt x="36" y="856"/>
                        </a:cubicBezTo>
                        <a:cubicBezTo>
                          <a:pt x="36" y="860"/>
                          <a:pt x="34" y="864"/>
                          <a:pt x="34" y="868"/>
                        </a:cubicBezTo>
                        <a:cubicBezTo>
                          <a:pt x="33" y="873"/>
                          <a:pt x="32" y="877"/>
                          <a:pt x="31" y="876"/>
                        </a:cubicBezTo>
                        <a:cubicBezTo>
                          <a:pt x="33" y="877"/>
                          <a:pt x="29" y="886"/>
                          <a:pt x="29" y="886"/>
                        </a:cubicBezTo>
                        <a:cubicBezTo>
                          <a:pt x="29" y="886"/>
                          <a:pt x="15" y="946"/>
                          <a:pt x="7" y="1014"/>
                        </a:cubicBezTo>
                        <a:cubicBezTo>
                          <a:pt x="3" y="1049"/>
                          <a:pt x="1" y="1085"/>
                          <a:pt x="0" y="1116"/>
                        </a:cubicBezTo>
                        <a:cubicBezTo>
                          <a:pt x="0" y="1148"/>
                          <a:pt x="1" y="1175"/>
                          <a:pt x="4" y="1189"/>
                        </a:cubicBezTo>
                        <a:cubicBezTo>
                          <a:pt x="5" y="1191"/>
                          <a:pt x="5" y="1197"/>
                          <a:pt x="6" y="1195"/>
                        </a:cubicBezTo>
                        <a:cubicBezTo>
                          <a:pt x="7" y="1199"/>
                          <a:pt x="5" y="1201"/>
                          <a:pt x="6" y="1202"/>
                        </a:cubicBezTo>
                        <a:cubicBezTo>
                          <a:pt x="7" y="1196"/>
                          <a:pt x="9" y="1204"/>
                          <a:pt x="10" y="1198"/>
                        </a:cubicBezTo>
                        <a:cubicBezTo>
                          <a:pt x="10" y="1202"/>
                          <a:pt x="10" y="1202"/>
                          <a:pt x="10" y="1202"/>
                        </a:cubicBezTo>
                        <a:cubicBezTo>
                          <a:pt x="11" y="1203"/>
                          <a:pt x="9" y="1197"/>
                          <a:pt x="11" y="1198"/>
                        </a:cubicBezTo>
                        <a:cubicBezTo>
                          <a:pt x="9" y="1197"/>
                          <a:pt x="9" y="1197"/>
                          <a:pt x="9" y="1197"/>
                        </a:cubicBezTo>
                        <a:cubicBezTo>
                          <a:pt x="9" y="1194"/>
                          <a:pt x="9" y="1192"/>
                          <a:pt x="10" y="1191"/>
                        </a:cubicBezTo>
                        <a:cubicBezTo>
                          <a:pt x="9" y="1188"/>
                          <a:pt x="7" y="1186"/>
                          <a:pt x="8" y="1180"/>
                        </a:cubicBezTo>
                        <a:cubicBezTo>
                          <a:pt x="8" y="1182"/>
                          <a:pt x="8" y="1182"/>
                          <a:pt x="8" y="1182"/>
                        </a:cubicBezTo>
                        <a:cubicBezTo>
                          <a:pt x="8" y="1176"/>
                          <a:pt x="9" y="1178"/>
                          <a:pt x="10" y="1177"/>
                        </a:cubicBezTo>
                        <a:cubicBezTo>
                          <a:pt x="10" y="1178"/>
                          <a:pt x="10" y="1178"/>
                          <a:pt x="10" y="1178"/>
                        </a:cubicBezTo>
                        <a:cubicBezTo>
                          <a:pt x="11" y="1174"/>
                          <a:pt x="11" y="1174"/>
                          <a:pt x="11" y="1174"/>
                        </a:cubicBezTo>
                        <a:cubicBezTo>
                          <a:pt x="10" y="1177"/>
                          <a:pt x="11" y="1183"/>
                          <a:pt x="11" y="1180"/>
                        </a:cubicBezTo>
                        <a:cubicBezTo>
                          <a:pt x="12" y="1174"/>
                          <a:pt x="11" y="1182"/>
                          <a:pt x="11" y="1177"/>
                        </a:cubicBezTo>
                        <a:cubicBezTo>
                          <a:pt x="11" y="1174"/>
                          <a:pt x="12" y="1175"/>
                          <a:pt x="12" y="1175"/>
                        </a:cubicBezTo>
                        <a:cubicBezTo>
                          <a:pt x="12" y="1170"/>
                          <a:pt x="12" y="1170"/>
                          <a:pt x="12" y="1170"/>
                        </a:cubicBezTo>
                        <a:cubicBezTo>
                          <a:pt x="13" y="1170"/>
                          <a:pt x="12" y="1173"/>
                          <a:pt x="13" y="1171"/>
                        </a:cubicBezTo>
                        <a:cubicBezTo>
                          <a:pt x="12" y="1164"/>
                          <a:pt x="12" y="1164"/>
                          <a:pt x="12" y="1164"/>
                        </a:cubicBezTo>
                        <a:cubicBezTo>
                          <a:pt x="14" y="1163"/>
                          <a:pt x="11" y="1157"/>
                          <a:pt x="13" y="1154"/>
                        </a:cubicBezTo>
                        <a:cubicBezTo>
                          <a:pt x="14" y="1159"/>
                          <a:pt x="14" y="1153"/>
                          <a:pt x="15" y="1154"/>
                        </a:cubicBezTo>
                        <a:cubicBezTo>
                          <a:pt x="15" y="1142"/>
                          <a:pt x="15" y="1142"/>
                          <a:pt x="15" y="1142"/>
                        </a:cubicBezTo>
                        <a:cubicBezTo>
                          <a:pt x="16" y="1141"/>
                          <a:pt x="16" y="1145"/>
                          <a:pt x="16" y="1144"/>
                        </a:cubicBezTo>
                        <a:cubicBezTo>
                          <a:pt x="16" y="1141"/>
                          <a:pt x="15" y="1140"/>
                          <a:pt x="15" y="1139"/>
                        </a:cubicBezTo>
                        <a:cubicBezTo>
                          <a:pt x="16" y="1138"/>
                          <a:pt x="16" y="1130"/>
                          <a:pt x="17" y="1130"/>
                        </a:cubicBezTo>
                        <a:cubicBezTo>
                          <a:pt x="19" y="1122"/>
                          <a:pt x="15" y="1127"/>
                          <a:pt x="17" y="1119"/>
                        </a:cubicBezTo>
                        <a:cubicBezTo>
                          <a:pt x="18" y="1118"/>
                          <a:pt x="17" y="1125"/>
                          <a:pt x="18" y="1122"/>
                        </a:cubicBezTo>
                        <a:cubicBezTo>
                          <a:pt x="18" y="1114"/>
                          <a:pt x="18" y="1114"/>
                          <a:pt x="18" y="1114"/>
                        </a:cubicBezTo>
                        <a:cubicBezTo>
                          <a:pt x="18" y="1115"/>
                          <a:pt x="19" y="1116"/>
                          <a:pt x="19" y="1119"/>
                        </a:cubicBezTo>
                        <a:cubicBezTo>
                          <a:pt x="21" y="1098"/>
                          <a:pt x="26" y="1087"/>
                          <a:pt x="27" y="1067"/>
                        </a:cubicBezTo>
                        <a:cubicBezTo>
                          <a:pt x="28" y="1065"/>
                          <a:pt x="27" y="1069"/>
                          <a:pt x="28" y="1071"/>
                        </a:cubicBezTo>
                        <a:cubicBezTo>
                          <a:pt x="28" y="1057"/>
                          <a:pt x="32" y="1052"/>
                          <a:pt x="33" y="1040"/>
                        </a:cubicBezTo>
                        <a:cubicBezTo>
                          <a:pt x="32" y="1040"/>
                          <a:pt x="32" y="1040"/>
                          <a:pt x="32" y="1040"/>
                        </a:cubicBezTo>
                        <a:cubicBezTo>
                          <a:pt x="36" y="1024"/>
                          <a:pt x="37" y="1004"/>
                          <a:pt x="41" y="986"/>
                        </a:cubicBezTo>
                        <a:cubicBezTo>
                          <a:pt x="40" y="988"/>
                          <a:pt x="40" y="988"/>
                          <a:pt x="40" y="988"/>
                        </a:cubicBezTo>
                        <a:cubicBezTo>
                          <a:pt x="39" y="985"/>
                          <a:pt x="40" y="981"/>
                          <a:pt x="40" y="978"/>
                        </a:cubicBezTo>
                        <a:cubicBezTo>
                          <a:pt x="40" y="977"/>
                          <a:pt x="41" y="980"/>
                          <a:pt x="42" y="975"/>
                        </a:cubicBezTo>
                        <a:cubicBezTo>
                          <a:pt x="41" y="976"/>
                          <a:pt x="41" y="978"/>
                          <a:pt x="40" y="977"/>
                        </a:cubicBezTo>
                        <a:cubicBezTo>
                          <a:pt x="45" y="962"/>
                          <a:pt x="50" y="928"/>
                          <a:pt x="56" y="903"/>
                        </a:cubicBezTo>
                        <a:cubicBezTo>
                          <a:pt x="62" y="868"/>
                          <a:pt x="72" y="831"/>
                          <a:pt x="81" y="797"/>
                        </a:cubicBezTo>
                        <a:cubicBezTo>
                          <a:pt x="79" y="802"/>
                          <a:pt x="78" y="799"/>
                          <a:pt x="79" y="796"/>
                        </a:cubicBezTo>
                        <a:cubicBezTo>
                          <a:pt x="86" y="786"/>
                          <a:pt x="84" y="777"/>
                          <a:pt x="89" y="767"/>
                        </a:cubicBezTo>
                        <a:cubicBezTo>
                          <a:pt x="94" y="747"/>
                          <a:pt x="103" y="731"/>
                          <a:pt x="106" y="712"/>
                        </a:cubicBezTo>
                        <a:cubicBezTo>
                          <a:pt x="107" y="712"/>
                          <a:pt x="107" y="712"/>
                          <a:pt x="107" y="712"/>
                        </a:cubicBezTo>
                        <a:cubicBezTo>
                          <a:pt x="108" y="710"/>
                          <a:pt x="108" y="709"/>
                          <a:pt x="109" y="706"/>
                        </a:cubicBezTo>
                        <a:cubicBezTo>
                          <a:pt x="109" y="706"/>
                          <a:pt x="109" y="706"/>
                          <a:pt x="109" y="706"/>
                        </a:cubicBezTo>
                        <a:cubicBezTo>
                          <a:pt x="112" y="700"/>
                          <a:pt x="113" y="691"/>
                          <a:pt x="115" y="688"/>
                        </a:cubicBezTo>
                        <a:cubicBezTo>
                          <a:pt x="114" y="687"/>
                          <a:pt x="114" y="687"/>
                          <a:pt x="114" y="687"/>
                        </a:cubicBezTo>
                        <a:cubicBezTo>
                          <a:pt x="116" y="683"/>
                          <a:pt x="116" y="685"/>
                          <a:pt x="117" y="681"/>
                        </a:cubicBezTo>
                        <a:cubicBezTo>
                          <a:pt x="117" y="681"/>
                          <a:pt x="117" y="681"/>
                          <a:pt x="117" y="681"/>
                        </a:cubicBezTo>
                        <a:cubicBezTo>
                          <a:pt x="118" y="676"/>
                          <a:pt x="118" y="676"/>
                          <a:pt x="118" y="676"/>
                        </a:cubicBezTo>
                        <a:cubicBezTo>
                          <a:pt x="120" y="677"/>
                          <a:pt x="122" y="665"/>
                          <a:pt x="124" y="663"/>
                        </a:cubicBezTo>
                        <a:cubicBezTo>
                          <a:pt x="126" y="657"/>
                          <a:pt x="129" y="648"/>
                          <a:pt x="132" y="640"/>
                        </a:cubicBezTo>
                        <a:cubicBezTo>
                          <a:pt x="134" y="639"/>
                          <a:pt x="137" y="630"/>
                          <a:pt x="140" y="624"/>
                        </a:cubicBezTo>
                        <a:cubicBezTo>
                          <a:pt x="145" y="613"/>
                          <a:pt x="151" y="596"/>
                          <a:pt x="158" y="582"/>
                        </a:cubicBezTo>
                        <a:cubicBezTo>
                          <a:pt x="157" y="582"/>
                          <a:pt x="157" y="582"/>
                          <a:pt x="157" y="582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62" y="576"/>
                          <a:pt x="163" y="569"/>
                          <a:pt x="165" y="567"/>
                        </a:cubicBezTo>
                        <a:cubicBezTo>
                          <a:pt x="163" y="568"/>
                          <a:pt x="164" y="569"/>
                          <a:pt x="163" y="572"/>
                        </a:cubicBezTo>
                        <a:cubicBezTo>
                          <a:pt x="161" y="574"/>
                          <a:pt x="161" y="571"/>
                          <a:pt x="163" y="567"/>
                        </a:cubicBezTo>
                        <a:cubicBezTo>
                          <a:pt x="164" y="567"/>
                          <a:pt x="164" y="567"/>
                          <a:pt x="164" y="567"/>
                        </a:cubicBezTo>
                        <a:cubicBezTo>
                          <a:pt x="164" y="564"/>
                          <a:pt x="164" y="564"/>
                          <a:pt x="164" y="564"/>
                        </a:cubicBezTo>
                        <a:cubicBezTo>
                          <a:pt x="165" y="564"/>
                          <a:pt x="167" y="562"/>
                          <a:pt x="168" y="562"/>
                        </a:cubicBezTo>
                        <a:cubicBezTo>
                          <a:pt x="174" y="550"/>
                          <a:pt x="176" y="541"/>
                          <a:pt x="183" y="528"/>
                        </a:cubicBezTo>
                        <a:cubicBezTo>
                          <a:pt x="183" y="530"/>
                          <a:pt x="187" y="519"/>
                          <a:pt x="188" y="523"/>
                        </a:cubicBezTo>
                        <a:cubicBezTo>
                          <a:pt x="191" y="515"/>
                          <a:pt x="186" y="523"/>
                          <a:pt x="186" y="519"/>
                        </a:cubicBezTo>
                        <a:cubicBezTo>
                          <a:pt x="188" y="517"/>
                          <a:pt x="188" y="515"/>
                          <a:pt x="189" y="515"/>
                        </a:cubicBezTo>
                        <a:cubicBezTo>
                          <a:pt x="189" y="516"/>
                          <a:pt x="191" y="513"/>
                          <a:pt x="190" y="515"/>
                        </a:cubicBezTo>
                        <a:cubicBezTo>
                          <a:pt x="193" y="510"/>
                          <a:pt x="193" y="510"/>
                          <a:pt x="193" y="510"/>
                        </a:cubicBezTo>
                        <a:cubicBezTo>
                          <a:pt x="193" y="510"/>
                          <a:pt x="193" y="511"/>
                          <a:pt x="193" y="512"/>
                        </a:cubicBezTo>
                        <a:cubicBezTo>
                          <a:pt x="197" y="501"/>
                          <a:pt x="203" y="494"/>
                          <a:pt x="207" y="485"/>
                        </a:cubicBezTo>
                        <a:cubicBezTo>
                          <a:pt x="207" y="484"/>
                          <a:pt x="205" y="488"/>
                          <a:pt x="205" y="487"/>
                        </a:cubicBezTo>
                        <a:cubicBezTo>
                          <a:pt x="209" y="478"/>
                          <a:pt x="211" y="480"/>
                          <a:pt x="215" y="471"/>
                        </a:cubicBezTo>
                        <a:cubicBezTo>
                          <a:pt x="214" y="473"/>
                          <a:pt x="214" y="473"/>
                          <a:pt x="214" y="473"/>
                        </a:cubicBezTo>
                        <a:cubicBezTo>
                          <a:pt x="215" y="470"/>
                          <a:pt x="215" y="469"/>
                          <a:pt x="219" y="465"/>
                        </a:cubicBezTo>
                        <a:cubicBezTo>
                          <a:pt x="220" y="465"/>
                          <a:pt x="217" y="469"/>
                          <a:pt x="216" y="471"/>
                        </a:cubicBezTo>
                        <a:cubicBezTo>
                          <a:pt x="218" y="468"/>
                          <a:pt x="223" y="461"/>
                          <a:pt x="220" y="462"/>
                        </a:cubicBezTo>
                        <a:cubicBezTo>
                          <a:pt x="222" y="459"/>
                          <a:pt x="224" y="458"/>
                          <a:pt x="225" y="456"/>
                        </a:cubicBezTo>
                        <a:cubicBezTo>
                          <a:pt x="225" y="456"/>
                          <a:pt x="223" y="459"/>
                          <a:pt x="223" y="457"/>
                        </a:cubicBezTo>
                        <a:cubicBezTo>
                          <a:pt x="227" y="452"/>
                          <a:pt x="231" y="444"/>
                          <a:pt x="235" y="439"/>
                        </a:cubicBezTo>
                        <a:cubicBezTo>
                          <a:pt x="235" y="439"/>
                          <a:pt x="236" y="439"/>
                          <a:pt x="236" y="439"/>
                        </a:cubicBezTo>
                        <a:cubicBezTo>
                          <a:pt x="238" y="434"/>
                          <a:pt x="239" y="436"/>
                          <a:pt x="243" y="429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" name="Freeform 156"/>
                  <p:cNvSpPr/>
                  <p:nvPr/>
                </p:nvSpPr>
                <p:spPr bwMode="auto">
                  <a:xfrm>
                    <a:off x="7526338" y="2025650"/>
                    <a:ext cx="7937" cy="793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3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3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2"/>
                          <a:pt x="0" y="3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" name="Freeform 157"/>
                  <p:cNvSpPr/>
                  <p:nvPr/>
                </p:nvSpPr>
                <p:spPr bwMode="auto">
                  <a:xfrm>
                    <a:off x="7278688" y="22399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" name="Freeform 158"/>
                  <p:cNvSpPr/>
                  <p:nvPr/>
                </p:nvSpPr>
                <p:spPr bwMode="auto">
                  <a:xfrm>
                    <a:off x="7221538" y="2297113"/>
                    <a:ext cx="7937" cy="4763"/>
                  </a:xfrm>
                  <a:custGeom>
                    <a:avLst/>
                    <a:gdLst/>
                    <a:ahLst/>
                    <a:cxnLst>
                      <a:cxn ang="0">
                        <a:pos x="2" y="2"/>
                      </a:cxn>
                      <a:cxn ang="0">
                        <a:pos x="0" y="2"/>
                      </a:cxn>
                      <a:cxn ang="0">
                        <a:pos x="2" y="2"/>
                      </a:cxn>
                    </a:cxnLst>
                    <a:rect l="0" t="0" r="r" b="b"/>
                    <a:pathLst>
                      <a:path w="3" h="2">
                        <a:moveTo>
                          <a:pt x="2" y="2"/>
                        </a:moveTo>
                        <a:cubicBezTo>
                          <a:pt x="3" y="0"/>
                          <a:pt x="1" y="1"/>
                          <a:pt x="0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" name="Freeform 159"/>
                  <p:cNvSpPr/>
                  <p:nvPr/>
                </p:nvSpPr>
                <p:spPr bwMode="auto">
                  <a:xfrm>
                    <a:off x="7685088" y="19161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" name="Freeform 160"/>
                  <p:cNvSpPr/>
                  <p:nvPr/>
                </p:nvSpPr>
                <p:spPr bwMode="auto">
                  <a:xfrm>
                    <a:off x="8167688" y="17176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" name="Freeform 161"/>
                  <p:cNvSpPr/>
                  <p:nvPr/>
                </p:nvSpPr>
                <p:spPr bwMode="auto">
                  <a:xfrm>
                    <a:off x="8132763" y="1720850"/>
                    <a:ext cx="6350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" name="Freeform 162"/>
                  <p:cNvSpPr/>
                  <p:nvPr/>
                </p:nvSpPr>
                <p:spPr bwMode="auto">
                  <a:xfrm>
                    <a:off x="7577138" y="1984375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" name="Freeform 163"/>
                  <p:cNvSpPr/>
                  <p:nvPr/>
                </p:nvSpPr>
                <p:spPr bwMode="auto">
                  <a:xfrm>
                    <a:off x="8120063" y="1725613"/>
                    <a:ext cx="7937" cy="3175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Freeform 164"/>
                  <p:cNvSpPr/>
                  <p:nvPr/>
                </p:nvSpPr>
                <p:spPr bwMode="auto">
                  <a:xfrm>
                    <a:off x="8167688" y="1716088"/>
                    <a:ext cx="9525" cy="1588"/>
                  </a:xfrm>
                  <a:custGeom>
                    <a:avLst/>
                    <a:gdLst/>
                    <a:ahLst/>
                    <a:cxnLst>
                      <a:cxn ang="0">
                        <a:pos x="4" y="0"/>
                      </a:cxn>
                      <a:cxn ang="0">
                        <a:pos x="0" y="1"/>
                      </a:cxn>
                      <a:cxn ang="0">
                        <a:pos x="4" y="0"/>
                      </a:cxn>
                    </a:cxnLst>
                    <a:rect l="0" t="0" r="r" b="b"/>
                    <a:pathLst>
                      <a:path w="4" h="1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1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Freeform 165"/>
                  <p:cNvSpPr/>
                  <p:nvPr/>
                </p:nvSpPr>
                <p:spPr bwMode="auto">
                  <a:xfrm>
                    <a:off x="7850188" y="1822450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Freeform 166"/>
                  <p:cNvSpPr/>
                  <p:nvPr/>
                </p:nvSpPr>
                <p:spPr bwMode="auto">
                  <a:xfrm>
                    <a:off x="8094663" y="17383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" name="Freeform 167"/>
                  <p:cNvSpPr/>
                  <p:nvPr/>
                </p:nvSpPr>
                <p:spPr bwMode="auto">
                  <a:xfrm>
                    <a:off x="8204200" y="1711325"/>
                    <a:ext cx="4762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2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Freeform 168"/>
                  <p:cNvSpPr/>
                  <p:nvPr/>
                </p:nvSpPr>
                <p:spPr bwMode="auto">
                  <a:xfrm>
                    <a:off x="7956550" y="1779588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1" y="2"/>
                      </a:cxn>
                      <a:cxn ang="0">
                        <a:pos x="1" y="0"/>
                      </a:cxn>
                      <a:cxn ang="0">
                        <a:pos x="1" y="2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4" name="Group 629"/>
                <p:cNvGrpSpPr/>
                <p:nvPr/>
              </p:nvGrpSpPr>
              <p:grpSpPr>
                <a:xfrm rot="15155533" flipH="1">
                  <a:off x="1114059" y="1803071"/>
                  <a:ext cx="2159193" cy="2610180"/>
                  <a:chOff x="6326188" y="1654175"/>
                  <a:chExt cx="2192337" cy="2967038"/>
                </a:xfrm>
                <a:solidFill>
                  <a:schemeClr val="bg2">
                    <a:lumMod val="75000"/>
                  </a:schemeClr>
                </a:solidFill>
              </p:grpSpPr>
              <p:sp>
                <p:nvSpPr>
                  <p:cNvPr id="76" name="Freeform 129"/>
                  <p:cNvSpPr/>
                  <p:nvPr/>
                </p:nvSpPr>
                <p:spPr bwMode="auto">
                  <a:xfrm>
                    <a:off x="8027988" y="17208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" name="Freeform 130"/>
                  <p:cNvSpPr/>
                  <p:nvPr/>
                </p:nvSpPr>
                <p:spPr bwMode="auto">
                  <a:xfrm>
                    <a:off x="7724775" y="1841500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" name="Freeform 131"/>
                  <p:cNvSpPr/>
                  <p:nvPr/>
                </p:nvSpPr>
                <p:spPr bwMode="auto">
                  <a:xfrm>
                    <a:off x="8218488" y="1671638"/>
                    <a:ext cx="12700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" name="Freeform 132"/>
                  <p:cNvSpPr/>
                  <p:nvPr/>
                </p:nvSpPr>
                <p:spPr bwMode="auto">
                  <a:xfrm>
                    <a:off x="7169150" y="226377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" name="Freeform 133"/>
                  <p:cNvSpPr/>
                  <p:nvPr/>
                </p:nvSpPr>
                <p:spPr bwMode="auto">
                  <a:xfrm>
                    <a:off x="7480300" y="1995488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" name="Freeform 134"/>
                  <p:cNvSpPr/>
                  <p:nvPr/>
                </p:nvSpPr>
                <p:spPr bwMode="auto">
                  <a:xfrm>
                    <a:off x="8318500" y="1681163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" name="Freeform 135"/>
                  <p:cNvSpPr/>
                  <p:nvPr/>
                </p:nvSpPr>
                <p:spPr bwMode="auto">
                  <a:xfrm>
                    <a:off x="8516938" y="16557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" name="Freeform 136"/>
                  <p:cNvSpPr/>
                  <p:nvPr/>
                </p:nvSpPr>
                <p:spPr bwMode="auto">
                  <a:xfrm>
                    <a:off x="8434388" y="1654175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3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" name="Freeform 137"/>
                  <p:cNvSpPr/>
                  <p:nvPr/>
                </p:nvSpPr>
                <p:spPr bwMode="auto">
                  <a:xfrm>
                    <a:off x="8432800" y="16541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" name="Freeform 138"/>
                  <p:cNvSpPr/>
                  <p:nvPr/>
                </p:nvSpPr>
                <p:spPr bwMode="auto">
                  <a:xfrm>
                    <a:off x="6326188" y="4597400"/>
                    <a:ext cx="3175" cy="174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 h="7">
                        <a:moveTo>
                          <a:pt x="0" y="0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6" name="Freeform 139"/>
                  <p:cNvSpPr/>
                  <p:nvPr/>
                </p:nvSpPr>
                <p:spPr bwMode="auto">
                  <a:xfrm>
                    <a:off x="6789738" y="277336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7" name="Freeform 140"/>
                  <p:cNvSpPr/>
                  <p:nvPr/>
                </p:nvSpPr>
                <p:spPr bwMode="auto">
                  <a:xfrm>
                    <a:off x="6342063" y="4603750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8" name="Freeform 141"/>
                  <p:cNvSpPr/>
                  <p:nvPr/>
                </p:nvSpPr>
                <p:spPr bwMode="auto">
                  <a:xfrm>
                    <a:off x="8207375" y="1704975"/>
                    <a:ext cx="17462" cy="635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1"/>
                          <a:pt x="0" y="1"/>
                          <a:pt x="0" y="2"/>
                        </a:cubicBezTo>
                        <a:cubicBezTo>
                          <a:pt x="3" y="1"/>
                          <a:pt x="6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9" name="Freeform 142"/>
                  <p:cNvSpPr/>
                  <p:nvPr/>
                </p:nvSpPr>
                <p:spPr bwMode="auto">
                  <a:xfrm>
                    <a:off x="6788150" y="2924175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0" name="Freeform 143"/>
                  <p:cNvSpPr/>
                  <p:nvPr/>
                </p:nvSpPr>
                <p:spPr bwMode="auto">
                  <a:xfrm>
                    <a:off x="6342063" y="46021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1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6518275" y="3373438"/>
                    <a:ext cx="1587" cy="1588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2" name="Freeform 145"/>
                  <p:cNvSpPr/>
                  <p:nvPr/>
                </p:nvSpPr>
                <p:spPr bwMode="auto">
                  <a:xfrm>
                    <a:off x="6505575" y="3398838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3" name="Freeform 146"/>
                  <p:cNvSpPr/>
                  <p:nvPr/>
                </p:nvSpPr>
                <p:spPr bwMode="auto">
                  <a:xfrm>
                    <a:off x="6329363" y="4614863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4" name="Freeform 147"/>
                  <p:cNvSpPr/>
                  <p:nvPr/>
                </p:nvSpPr>
                <p:spPr bwMode="auto">
                  <a:xfrm>
                    <a:off x="6405563" y="3765550"/>
                    <a:ext cx="3175" cy="4763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0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5" name="Freeform 148"/>
                  <p:cNvSpPr/>
                  <p:nvPr/>
                </p:nvSpPr>
                <p:spPr bwMode="auto">
                  <a:xfrm>
                    <a:off x="7507288" y="197802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6" name="Freeform 149"/>
                  <p:cNvSpPr/>
                  <p:nvPr/>
                </p:nvSpPr>
                <p:spPr bwMode="auto">
                  <a:xfrm>
                    <a:off x="7335838" y="21828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Freeform 150"/>
                  <p:cNvSpPr/>
                  <p:nvPr/>
                </p:nvSpPr>
                <p:spPr bwMode="auto">
                  <a:xfrm>
                    <a:off x="7339013" y="2171700"/>
                    <a:ext cx="6350" cy="1111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4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4">
                        <a:moveTo>
                          <a:pt x="3" y="0"/>
                        </a:moveTo>
                        <a:cubicBezTo>
                          <a:pt x="2" y="1"/>
                          <a:pt x="0" y="3"/>
                          <a:pt x="0" y="4"/>
                        </a:cubicBezTo>
                        <a:cubicBezTo>
                          <a:pt x="1" y="3"/>
                          <a:pt x="2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Freeform 151"/>
                  <p:cNvSpPr/>
                  <p:nvPr/>
                </p:nvSpPr>
                <p:spPr bwMode="auto">
                  <a:xfrm>
                    <a:off x="7316788" y="22002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9" name="Freeform 152"/>
                  <p:cNvSpPr/>
                  <p:nvPr/>
                </p:nvSpPr>
                <p:spPr bwMode="auto">
                  <a:xfrm>
                    <a:off x="7526338" y="202882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0" name="Freeform 153"/>
                  <p:cNvSpPr/>
                  <p:nvPr/>
                </p:nvSpPr>
                <p:spPr bwMode="auto">
                  <a:xfrm>
                    <a:off x="7481888" y="20637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1" name="Freeform 154"/>
                  <p:cNvSpPr/>
                  <p:nvPr/>
                </p:nvSpPr>
                <p:spPr bwMode="auto">
                  <a:xfrm>
                    <a:off x="7221538" y="23018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" name="Freeform 156"/>
                  <p:cNvSpPr/>
                  <p:nvPr/>
                </p:nvSpPr>
                <p:spPr bwMode="auto">
                  <a:xfrm>
                    <a:off x="7526338" y="2025650"/>
                    <a:ext cx="7937" cy="793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3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3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2"/>
                          <a:pt x="0" y="3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" name="Freeform 157"/>
                  <p:cNvSpPr/>
                  <p:nvPr/>
                </p:nvSpPr>
                <p:spPr bwMode="auto">
                  <a:xfrm>
                    <a:off x="7278688" y="22399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" name="Freeform 158"/>
                  <p:cNvSpPr/>
                  <p:nvPr/>
                </p:nvSpPr>
                <p:spPr bwMode="auto">
                  <a:xfrm>
                    <a:off x="7221538" y="2297113"/>
                    <a:ext cx="7937" cy="4763"/>
                  </a:xfrm>
                  <a:custGeom>
                    <a:avLst/>
                    <a:gdLst/>
                    <a:ahLst/>
                    <a:cxnLst>
                      <a:cxn ang="0">
                        <a:pos x="2" y="2"/>
                      </a:cxn>
                      <a:cxn ang="0">
                        <a:pos x="0" y="2"/>
                      </a:cxn>
                      <a:cxn ang="0">
                        <a:pos x="2" y="2"/>
                      </a:cxn>
                    </a:cxnLst>
                    <a:rect l="0" t="0" r="r" b="b"/>
                    <a:pathLst>
                      <a:path w="3" h="2">
                        <a:moveTo>
                          <a:pt x="2" y="2"/>
                        </a:moveTo>
                        <a:cubicBezTo>
                          <a:pt x="3" y="0"/>
                          <a:pt x="1" y="1"/>
                          <a:pt x="0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" name="Freeform 159"/>
                  <p:cNvSpPr/>
                  <p:nvPr/>
                </p:nvSpPr>
                <p:spPr bwMode="auto">
                  <a:xfrm>
                    <a:off x="7685088" y="19161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" name="Freeform 160"/>
                  <p:cNvSpPr/>
                  <p:nvPr/>
                </p:nvSpPr>
                <p:spPr bwMode="auto">
                  <a:xfrm>
                    <a:off x="8167688" y="17176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" name="Freeform 161"/>
                  <p:cNvSpPr/>
                  <p:nvPr/>
                </p:nvSpPr>
                <p:spPr bwMode="auto">
                  <a:xfrm>
                    <a:off x="8132763" y="1720850"/>
                    <a:ext cx="6350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" name="Freeform 162"/>
                  <p:cNvSpPr/>
                  <p:nvPr/>
                </p:nvSpPr>
                <p:spPr bwMode="auto">
                  <a:xfrm>
                    <a:off x="7577138" y="1984375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" name="Freeform 163"/>
                  <p:cNvSpPr/>
                  <p:nvPr/>
                </p:nvSpPr>
                <p:spPr bwMode="auto">
                  <a:xfrm>
                    <a:off x="8120063" y="1725613"/>
                    <a:ext cx="7937" cy="3175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" name="Freeform 164"/>
                  <p:cNvSpPr/>
                  <p:nvPr/>
                </p:nvSpPr>
                <p:spPr bwMode="auto">
                  <a:xfrm>
                    <a:off x="8167688" y="1716088"/>
                    <a:ext cx="9525" cy="1588"/>
                  </a:xfrm>
                  <a:custGeom>
                    <a:avLst/>
                    <a:gdLst/>
                    <a:ahLst/>
                    <a:cxnLst>
                      <a:cxn ang="0">
                        <a:pos x="4" y="0"/>
                      </a:cxn>
                      <a:cxn ang="0">
                        <a:pos x="0" y="1"/>
                      </a:cxn>
                      <a:cxn ang="0">
                        <a:pos x="4" y="0"/>
                      </a:cxn>
                    </a:cxnLst>
                    <a:rect l="0" t="0" r="r" b="b"/>
                    <a:pathLst>
                      <a:path w="4" h="1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1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" name="Freeform 165"/>
                  <p:cNvSpPr/>
                  <p:nvPr/>
                </p:nvSpPr>
                <p:spPr bwMode="auto">
                  <a:xfrm>
                    <a:off x="7850188" y="1822450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" name="Freeform 166"/>
                  <p:cNvSpPr/>
                  <p:nvPr/>
                </p:nvSpPr>
                <p:spPr bwMode="auto">
                  <a:xfrm>
                    <a:off x="8094663" y="17383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" name="Freeform 167"/>
                  <p:cNvSpPr/>
                  <p:nvPr/>
                </p:nvSpPr>
                <p:spPr bwMode="auto">
                  <a:xfrm>
                    <a:off x="8204200" y="1711325"/>
                    <a:ext cx="4762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2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" name="Freeform 168"/>
                  <p:cNvSpPr/>
                  <p:nvPr/>
                </p:nvSpPr>
                <p:spPr bwMode="auto">
                  <a:xfrm>
                    <a:off x="7956550" y="1779588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1" y="2"/>
                      </a:cxn>
                      <a:cxn ang="0">
                        <a:pos x="1" y="0"/>
                      </a:cxn>
                      <a:cxn ang="0">
                        <a:pos x="1" y="2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5" name="Group 630"/>
                <p:cNvGrpSpPr/>
                <p:nvPr/>
              </p:nvGrpSpPr>
              <p:grpSpPr>
                <a:xfrm rot="15155533" flipH="1">
                  <a:off x="1264410" y="1845476"/>
                  <a:ext cx="2259435" cy="2728193"/>
                  <a:chOff x="6224407" y="1520027"/>
                  <a:chExt cx="2294118" cy="3101186"/>
                </a:xfrm>
                <a:solidFill>
                  <a:schemeClr val="bg2">
                    <a:lumMod val="75000"/>
                  </a:schemeClr>
                </a:solidFill>
              </p:grpSpPr>
              <p:sp>
                <p:nvSpPr>
                  <p:cNvPr id="36" name="Freeform 129"/>
                  <p:cNvSpPr/>
                  <p:nvPr/>
                </p:nvSpPr>
                <p:spPr bwMode="auto">
                  <a:xfrm>
                    <a:off x="8027988" y="17208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30"/>
                  <p:cNvSpPr/>
                  <p:nvPr/>
                </p:nvSpPr>
                <p:spPr bwMode="auto">
                  <a:xfrm>
                    <a:off x="7724775" y="1841500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Freeform 131"/>
                  <p:cNvSpPr/>
                  <p:nvPr/>
                </p:nvSpPr>
                <p:spPr bwMode="auto">
                  <a:xfrm>
                    <a:off x="8218488" y="1671638"/>
                    <a:ext cx="12700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" name="Freeform 132"/>
                  <p:cNvSpPr/>
                  <p:nvPr/>
                </p:nvSpPr>
                <p:spPr bwMode="auto">
                  <a:xfrm>
                    <a:off x="7169150" y="226377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Freeform 133"/>
                  <p:cNvSpPr/>
                  <p:nvPr/>
                </p:nvSpPr>
                <p:spPr bwMode="auto">
                  <a:xfrm>
                    <a:off x="7480300" y="1995488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4"/>
                  <p:cNvSpPr/>
                  <p:nvPr/>
                </p:nvSpPr>
                <p:spPr bwMode="auto">
                  <a:xfrm>
                    <a:off x="8318500" y="1681163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35"/>
                  <p:cNvSpPr/>
                  <p:nvPr/>
                </p:nvSpPr>
                <p:spPr bwMode="auto">
                  <a:xfrm>
                    <a:off x="8516938" y="16557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36"/>
                  <p:cNvSpPr/>
                  <p:nvPr/>
                </p:nvSpPr>
                <p:spPr bwMode="auto">
                  <a:xfrm>
                    <a:off x="8434388" y="1654175"/>
                    <a:ext cx="7937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0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3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37"/>
                  <p:cNvSpPr/>
                  <p:nvPr/>
                </p:nvSpPr>
                <p:spPr bwMode="auto">
                  <a:xfrm>
                    <a:off x="8432800" y="16541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38"/>
                  <p:cNvSpPr/>
                  <p:nvPr/>
                </p:nvSpPr>
                <p:spPr bwMode="auto">
                  <a:xfrm>
                    <a:off x="6326188" y="4597400"/>
                    <a:ext cx="3175" cy="174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" h="7">
                        <a:moveTo>
                          <a:pt x="0" y="0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Freeform 139"/>
                  <p:cNvSpPr/>
                  <p:nvPr/>
                </p:nvSpPr>
                <p:spPr bwMode="auto">
                  <a:xfrm>
                    <a:off x="6789738" y="277336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1"/>
                      </a:cxn>
                      <a:cxn ang="0">
                        <a:pos x="1" y="0"/>
                      </a:cxn>
                      <a:cxn ang="0">
                        <a:pos x="1" y="1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Freeform 140"/>
                  <p:cNvSpPr/>
                  <p:nvPr/>
                </p:nvSpPr>
                <p:spPr bwMode="auto">
                  <a:xfrm>
                    <a:off x="6342063" y="4603750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Freeform 141"/>
                  <p:cNvSpPr/>
                  <p:nvPr/>
                </p:nvSpPr>
                <p:spPr bwMode="auto">
                  <a:xfrm>
                    <a:off x="8207375" y="1704975"/>
                    <a:ext cx="17462" cy="635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1"/>
                          <a:pt x="0" y="1"/>
                          <a:pt x="0" y="2"/>
                        </a:cubicBezTo>
                        <a:cubicBezTo>
                          <a:pt x="3" y="1"/>
                          <a:pt x="6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Freeform 142"/>
                  <p:cNvSpPr/>
                  <p:nvPr/>
                </p:nvSpPr>
                <p:spPr bwMode="auto">
                  <a:xfrm>
                    <a:off x="6788150" y="2924175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Freeform 143"/>
                  <p:cNvSpPr/>
                  <p:nvPr/>
                </p:nvSpPr>
                <p:spPr bwMode="auto">
                  <a:xfrm>
                    <a:off x="6342063" y="46021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6518275" y="3373438"/>
                    <a:ext cx="1587" cy="1588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Freeform 145"/>
                  <p:cNvSpPr/>
                  <p:nvPr/>
                </p:nvSpPr>
                <p:spPr bwMode="auto">
                  <a:xfrm>
                    <a:off x="6505575" y="3398838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Freeform 146"/>
                  <p:cNvSpPr/>
                  <p:nvPr/>
                </p:nvSpPr>
                <p:spPr bwMode="auto">
                  <a:xfrm>
                    <a:off x="6329363" y="4614863"/>
                    <a:ext cx="1587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Freeform 147"/>
                  <p:cNvSpPr/>
                  <p:nvPr/>
                </p:nvSpPr>
                <p:spPr bwMode="auto">
                  <a:xfrm>
                    <a:off x="6405563" y="3765550"/>
                    <a:ext cx="3175" cy="4763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0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Freeform 148"/>
                  <p:cNvSpPr/>
                  <p:nvPr/>
                </p:nvSpPr>
                <p:spPr bwMode="auto">
                  <a:xfrm>
                    <a:off x="7507288" y="1978025"/>
                    <a:ext cx="3175" cy="3175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1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Freeform 149"/>
                  <p:cNvSpPr/>
                  <p:nvPr/>
                </p:nvSpPr>
                <p:spPr bwMode="auto">
                  <a:xfrm>
                    <a:off x="7335838" y="21828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Freeform 150"/>
                  <p:cNvSpPr/>
                  <p:nvPr/>
                </p:nvSpPr>
                <p:spPr bwMode="auto">
                  <a:xfrm>
                    <a:off x="7339013" y="2171700"/>
                    <a:ext cx="6350" cy="1111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4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4">
                        <a:moveTo>
                          <a:pt x="3" y="0"/>
                        </a:moveTo>
                        <a:cubicBezTo>
                          <a:pt x="2" y="1"/>
                          <a:pt x="0" y="3"/>
                          <a:pt x="0" y="4"/>
                        </a:cubicBezTo>
                        <a:cubicBezTo>
                          <a:pt x="1" y="3"/>
                          <a:pt x="2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Freeform 151"/>
                  <p:cNvSpPr/>
                  <p:nvPr/>
                </p:nvSpPr>
                <p:spPr bwMode="auto">
                  <a:xfrm>
                    <a:off x="7316788" y="22002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Freeform 152"/>
                  <p:cNvSpPr/>
                  <p:nvPr/>
                </p:nvSpPr>
                <p:spPr bwMode="auto">
                  <a:xfrm>
                    <a:off x="7526338" y="202882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Freeform 153"/>
                  <p:cNvSpPr/>
                  <p:nvPr/>
                </p:nvSpPr>
                <p:spPr bwMode="auto">
                  <a:xfrm>
                    <a:off x="7481888" y="2063750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154"/>
                  <p:cNvSpPr/>
                  <p:nvPr/>
                </p:nvSpPr>
                <p:spPr bwMode="auto">
                  <a:xfrm>
                    <a:off x="7221538" y="23018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155"/>
                  <p:cNvSpPr/>
                  <p:nvPr/>
                </p:nvSpPr>
                <p:spPr bwMode="auto">
                  <a:xfrm>
                    <a:off x="6224407" y="1520027"/>
                    <a:ext cx="2265362" cy="2987675"/>
                  </a:xfrm>
                  <a:custGeom>
                    <a:avLst/>
                    <a:gdLst/>
                    <a:ahLst/>
                    <a:cxnLst>
                      <a:cxn ang="0">
                        <a:pos x="295" y="351"/>
                      </a:cxn>
                      <a:cxn ang="0">
                        <a:pos x="339" y="296"/>
                      </a:cxn>
                      <a:cxn ang="0">
                        <a:pos x="362" y="265"/>
                      </a:cxn>
                      <a:cxn ang="0">
                        <a:pos x="377" y="249"/>
                      </a:cxn>
                      <a:cxn ang="0">
                        <a:pos x="403" y="224"/>
                      </a:cxn>
                      <a:cxn ang="0">
                        <a:pos x="411" y="216"/>
                      </a:cxn>
                      <a:cxn ang="0">
                        <a:pos x="427" y="202"/>
                      </a:cxn>
                      <a:cxn ang="0">
                        <a:pos x="458" y="180"/>
                      </a:cxn>
                      <a:cxn ang="0">
                        <a:pos x="477" y="162"/>
                      </a:cxn>
                      <a:cxn ang="0">
                        <a:pos x="512" y="134"/>
                      </a:cxn>
                      <a:cxn ang="0">
                        <a:pos x="530" y="124"/>
                      </a:cxn>
                      <a:cxn ang="0">
                        <a:pos x="558" y="106"/>
                      </a:cxn>
                      <a:cxn ang="0">
                        <a:pos x="583" y="94"/>
                      </a:cxn>
                      <a:cxn ang="0">
                        <a:pos x="620" y="71"/>
                      </a:cxn>
                      <a:cxn ang="0">
                        <a:pos x="662" y="54"/>
                      </a:cxn>
                      <a:cxn ang="0">
                        <a:pos x="704" y="40"/>
                      </a:cxn>
                      <a:cxn ang="0">
                        <a:pos x="735" y="30"/>
                      </a:cxn>
                      <a:cxn ang="0">
                        <a:pos x="758" y="25"/>
                      </a:cxn>
                      <a:cxn ang="0">
                        <a:pos x="759" y="26"/>
                      </a:cxn>
                      <a:cxn ang="0">
                        <a:pos x="785" y="19"/>
                      </a:cxn>
                      <a:cxn ang="0">
                        <a:pos x="800" y="15"/>
                      </a:cxn>
                      <a:cxn ang="0">
                        <a:pos x="820" y="12"/>
                      </a:cxn>
                      <a:cxn ang="0">
                        <a:pos x="870" y="10"/>
                      </a:cxn>
                      <a:cxn ang="0">
                        <a:pos x="906" y="8"/>
                      </a:cxn>
                      <a:cxn ang="0">
                        <a:pos x="880" y="2"/>
                      </a:cxn>
                      <a:cxn ang="0">
                        <a:pos x="860" y="3"/>
                      </a:cxn>
                      <a:cxn ang="0">
                        <a:pos x="836" y="3"/>
                      </a:cxn>
                      <a:cxn ang="0">
                        <a:pos x="793" y="6"/>
                      </a:cxn>
                      <a:cxn ang="0">
                        <a:pos x="772" y="11"/>
                      </a:cxn>
                      <a:cxn ang="0">
                        <a:pos x="753" y="14"/>
                      </a:cxn>
                      <a:cxn ang="0">
                        <a:pos x="685" y="33"/>
                      </a:cxn>
                      <a:cxn ang="0">
                        <a:pos x="652" y="43"/>
                      </a:cxn>
                      <a:cxn ang="0">
                        <a:pos x="635" y="50"/>
                      </a:cxn>
                      <a:cxn ang="0">
                        <a:pos x="605" y="64"/>
                      </a:cxn>
                      <a:cxn ang="0">
                        <a:pos x="569" y="81"/>
                      </a:cxn>
                      <a:cxn ang="0">
                        <a:pos x="547" y="90"/>
                      </a:cxn>
                      <a:cxn ang="0">
                        <a:pos x="500" y="120"/>
                      </a:cxn>
                      <a:cxn ang="0">
                        <a:pos x="454" y="152"/>
                      </a:cxn>
                      <a:cxn ang="0">
                        <a:pos x="418" y="183"/>
                      </a:cxn>
                      <a:cxn ang="0">
                        <a:pos x="399" y="199"/>
                      </a:cxn>
                      <a:cxn ang="0">
                        <a:pos x="372" y="223"/>
                      </a:cxn>
                      <a:cxn ang="0">
                        <a:pos x="333" y="260"/>
                      </a:cxn>
                      <a:cxn ang="0">
                        <a:pos x="303" y="297"/>
                      </a:cxn>
                      <a:cxn ang="0">
                        <a:pos x="252" y="360"/>
                      </a:cxn>
                      <a:cxn ang="0">
                        <a:pos x="200" y="442"/>
                      </a:cxn>
                      <a:cxn ang="0">
                        <a:pos x="184" y="468"/>
                      </a:cxn>
                      <a:cxn ang="0">
                        <a:pos x="168" y="498"/>
                      </a:cxn>
                      <a:cxn ang="0">
                        <a:pos x="143" y="549"/>
                      </a:cxn>
                      <a:cxn ang="0">
                        <a:pos x="99" y="648"/>
                      </a:cxn>
                      <a:cxn ang="0">
                        <a:pos x="68" y="741"/>
                      </a:cxn>
                      <a:cxn ang="0">
                        <a:pos x="38" y="844"/>
                      </a:cxn>
                      <a:cxn ang="0">
                        <a:pos x="0" y="1116"/>
                      </a:cxn>
                      <a:cxn ang="0">
                        <a:pos x="9" y="1197"/>
                      </a:cxn>
                      <a:cxn ang="0">
                        <a:pos x="11" y="1180"/>
                      </a:cxn>
                      <a:cxn ang="0">
                        <a:pos x="15" y="1154"/>
                      </a:cxn>
                      <a:cxn ang="0">
                        <a:pos x="18" y="1114"/>
                      </a:cxn>
                      <a:cxn ang="0">
                        <a:pos x="40" y="988"/>
                      </a:cxn>
                      <a:cxn ang="0">
                        <a:pos x="89" y="767"/>
                      </a:cxn>
                      <a:cxn ang="0">
                        <a:pos x="117" y="681"/>
                      </a:cxn>
                      <a:cxn ang="0">
                        <a:pos x="157" y="582"/>
                      </a:cxn>
                      <a:cxn ang="0">
                        <a:pos x="164" y="564"/>
                      </a:cxn>
                      <a:cxn ang="0">
                        <a:pos x="193" y="510"/>
                      </a:cxn>
                      <a:cxn ang="0">
                        <a:pos x="216" y="471"/>
                      </a:cxn>
                    </a:cxnLst>
                    <a:rect l="0" t="0" r="r" b="b"/>
                    <a:pathLst>
                      <a:path w="913" h="1204">
                        <a:moveTo>
                          <a:pt x="243" y="429"/>
                        </a:moveTo>
                        <a:cubicBezTo>
                          <a:pt x="254" y="411"/>
                          <a:pt x="268" y="388"/>
                          <a:pt x="280" y="372"/>
                        </a:cubicBezTo>
                        <a:cubicBezTo>
                          <a:pt x="282" y="368"/>
                          <a:pt x="286" y="362"/>
                          <a:pt x="289" y="357"/>
                        </a:cubicBezTo>
                        <a:cubicBezTo>
                          <a:pt x="291" y="358"/>
                          <a:pt x="291" y="358"/>
                          <a:pt x="291" y="358"/>
                        </a:cubicBezTo>
                        <a:cubicBezTo>
                          <a:pt x="294" y="353"/>
                          <a:pt x="294" y="353"/>
                          <a:pt x="294" y="353"/>
                        </a:cubicBezTo>
                        <a:cubicBezTo>
                          <a:pt x="296" y="351"/>
                          <a:pt x="292" y="356"/>
                          <a:pt x="295" y="354"/>
                        </a:cubicBezTo>
                        <a:cubicBezTo>
                          <a:pt x="295" y="351"/>
                          <a:pt x="295" y="351"/>
                          <a:pt x="295" y="351"/>
                        </a:cubicBezTo>
                        <a:cubicBezTo>
                          <a:pt x="296" y="351"/>
                          <a:pt x="304" y="341"/>
                          <a:pt x="299" y="349"/>
                        </a:cubicBezTo>
                        <a:cubicBezTo>
                          <a:pt x="304" y="343"/>
                          <a:pt x="308" y="338"/>
                          <a:pt x="313" y="332"/>
                        </a:cubicBezTo>
                        <a:cubicBezTo>
                          <a:pt x="316" y="329"/>
                          <a:pt x="313" y="329"/>
                          <a:pt x="317" y="325"/>
                        </a:cubicBezTo>
                        <a:cubicBezTo>
                          <a:pt x="318" y="325"/>
                          <a:pt x="316" y="327"/>
                          <a:pt x="317" y="327"/>
                        </a:cubicBezTo>
                        <a:cubicBezTo>
                          <a:pt x="328" y="316"/>
                          <a:pt x="325" y="311"/>
                          <a:pt x="335" y="300"/>
                        </a:cubicBezTo>
                        <a:cubicBezTo>
                          <a:pt x="334" y="301"/>
                          <a:pt x="334" y="301"/>
                          <a:pt x="334" y="301"/>
                        </a:cubicBezTo>
                        <a:cubicBezTo>
                          <a:pt x="336" y="299"/>
                          <a:pt x="339" y="296"/>
                          <a:pt x="339" y="296"/>
                        </a:cubicBezTo>
                        <a:cubicBezTo>
                          <a:pt x="336" y="296"/>
                          <a:pt x="338" y="298"/>
                          <a:pt x="334" y="301"/>
                        </a:cubicBezTo>
                        <a:cubicBezTo>
                          <a:pt x="333" y="299"/>
                          <a:pt x="337" y="296"/>
                          <a:pt x="336" y="295"/>
                        </a:cubicBezTo>
                        <a:cubicBezTo>
                          <a:pt x="338" y="293"/>
                          <a:pt x="339" y="291"/>
                          <a:pt x="341" y="289"/>
                        </a:cubicBezTo>
                        <a:cubicBezTo>
                          <a:pt x="345" y="286"/>
                          <a:pt x="349" y="280"/>
                          <a:pt x="353" y="278"/>
                        </a:cubicBezTo>
                        <a:cubicBezTo>
                          <a:pt x="354" y="276"/>
                          <a:pt x="355" y="273"/>
                          <a:pt x="358" y="269"/>
                        </a:cubicBezTo>
                        <a:cubicBezTo>
                          <a:pt x="362" y="267"/>
                          <a:pt x="359" y="270"/>
                          <a:pt x="363" y="267"/>
                        </a:cubicBezTo>
                        <a:cubicBezTo>
                          <a:pt x="362" y="265"/>
                          <a:pt x="362" y="265"/>
                          <a:pt x="362" y="265"/>
                        </a:cubicBezTo>
                        <a:cubicBezTo>
                          <a:pt x="365" y="262"/>
                          <a:pt x="365" y="263"/>
                          <a:pt x="365" y="264"/>
                        </a:cubicBezTo>
                        <a:cubicBezTo>
                          <a:pt x="369" y="260"/>
                          <a:pt x="367" y="260"/>
                          <a:pt x="371" y="256"/>
                        </a:cubicBezTo>
                        <a:cubicBezTo>
                          <a:pt x="370" y="259"/>
                          <a:pt x="370" y="259"/>
                          <a:pt x="370" y="259"/>
                        </a:cubicBezTo>
                        <a:cubicBezTo>
                          <a:pt x="373" y="256"/>
                          <a:pt x="374" y="255"/>
                          <a:pt x="378" y="251"/>
                        </a:cubicBezTo>
                        <a:cubicBezTo>
                          <a:pt x="378" y="251"/>
                          <a:pt x="377" y="253"/>
                          <a:pt x="375" y="254"/>
                        </a:cubicBezTo>
                        <a:cubicBezTo>
                          <a:pt x="379" y="253"/>
                          <a:pt x="379" y="250"/>
                          <a:pt x="380" y="248"/>
                        </a:cubicBezTo>
                        <a:cubicBezTo>
                          <a:pt x="379" y="249"/>
                          <a:pt x="376" y="251"/>
                          <a:pt x="377" y="249"/>
                        </a:cubicBezTo>
                        <a:cubicBezTo>
                          <a:pt x="379" y="247"/>
                          <a:pt x="381" y="244"/>
                          <a:pt x="383" y="243"/>
                        </a:cubicBezTo>
                        <a:cubicBezTo>
                          <a:pt x="381" y="246"/>
                          <a:pt x="381" y="246"/>
                          <a:pt x="381" y="246"/>
                        </a:cubicBezTo>
                        <a:cubicBezTo>
                          <a:pt x="385" y="241"/>
                          <a:pt x="383" y="243"/>
                          <a:pt x="388" y="238"/>
                        </a:cubicBezTo>
                        <a:cubicBezTo>
                          <a:pt x="388" y="239"/>
                          <a:pt x="388" y="239"/>
                          <a:pt x="388" y="239"/>
                        </a:cubicBezTo>
                        <a:cubicBezTo>
                          <a:pt x="390" y="235"/>
                          <a:pt x="395" y="232"/>
                          <a:pt x="400" y="227"/>
                        </a:cubicBezTo>
                        <a:cubicBezTo>
                          <a:pt x="399" y="228"/>
                          <a:pt x="399" y="228"/>
                          <a:pt x="399" y="228"/>
                        </a:cubicBezTo>
                        <a:cubicBezTo>
                          <a:pt x="401" y="226"/>
                          <a:pt x="402" y="225"/>
                          <a:pt x="403" y="224"/>
                        </a:cubicBezTo>
                        <a:cubicBezTo>
                          <a:pt x="399" y="226"/>
                          <a:pt x="400" y="225"/>
                          <a:pt x="399" y="224"/>
                        </a:cubicBezTo>
                        <a:cubicBezTo>
                          <a:pt x="404" y="222"/>
                          <a:pt x="403" y="218"/>
                          <a:pt x="410" y="213"/>
                        </a:cubicBezTo>
                        <a:cubicBezTo>
                          <a:pt x="410" y="214"/>
                          <a:pt x="409" y="216"/>
                          <a:pt x="407" y="217"/>
                        </a:cubicBezTo>
                        <a:cubicBezTo>
                          <a:pt x="406" y="220"/>
                          <a:pt x="407" y="221"/>
                          <a:pt x="404" y="225"/>
                        </a:cubicBezTo>
                        <a:cubicBezTo>
                          <a:pt x="406" y="223"/>
                          <a:pt x="408" y="220"/>
                          <a:pt x="408" y="221"/>
                        </a:cubicBezTo>
                        <a:cubicBezTo>
                          <a:pt x="408" y="219"/>
                          <a:pt x="408" y="219"/>
                          <a:pt x="408" y="219"/>
                        </a:cubicBezTo>
                        <a:cubicBezTo>
                          <a:pt x="409" y="218"/>
                          <a:pt x="410" y="217"/>
                          <a:pt x="411" y="216"/>
                        </a:cubicBezTo>
                        <a:cubicBezTo>
                          <a:pt x="411" y="215"/>
                          <a:pt x="408" y="217"/>
                          <a:pt x="410" y="214"/>
                        </a:cubicBezTo>
                        <a:cubicBezTo>
                          <a:pt x="414" y="210"/>
                          <a:pt x="413" y="213"/>
                          <a:pt x="413" y="212"/>
                        </a:cubicBezTo>
                        <a:cubicBezTo>
                          <a:pt x="418" y="208"/>
                          <a:pt x="414" y="209"/>
                          <a:pt x="419" y="205"/>
                        </a:cubicBezTo>
                        <a:cubicBezTo>
                          <a:pt x="419" y="206"/>
                          <a:pt x="418" y="207"/>
                          <a:pt x="418" y="207"/>
                        </a:cubicBezTo>
                        <a:cubicBezTo>
                          <a:pt x="422" y="205"/>
                          <a:pt x="426" y="200"/>
                          <a:pt x="428" y="200"/>
                        </a:cubicBezTo>
                        <a:cubicBezTo>
                          <a:pt x="428" y="201"/>
                          <a:pt x="428" y="201"/>
                          <a:pt x="427" y="202"/>
                        </a:cubicBezTo>
                        <a:cubicBezTo>
                          <a:pt x="427" y="202"/>
                          <a:pt x="427" y="202"/>
                          <a:pt x="427" y="202"/>
                        </a:cubicBezTo>
                        <a:cubicBezTo>
                          <a:pt x="424" y="207"/>
                          <a:pt x="430" y="199"/>
                          <a:pt x="430" y="201"/>
                        </a:cubicBezTo>
                        <a:cubicBezTo>
                          <a:pt x="429" y="201"/>
                          <a:pt x="434" y="197"/>
                          <a:pt x="436" y="195"/>
                        </a:cubicBezTo>
                        <a:cubicBezTo>
                          <a:pt x="435" y="195"/>
                          <a:pt x="435" y="195"/>
                          <a:pt x="435" y="195"/>
                        </a:cubicBezTo>
                        <a:cubicBezTo>
                          <a:pt x="440" y="186"/>
                          <a:pt x="436" y="197"/>
                          <a:pt x="443" y="190"/>
                        </a:cubicBezTo>
                        <a:cubicBezTo>
                          <a:pt x="447" y="186"/>
                          <a:pt x="441" y="192"/>
                          <a:pt x="443" y="189"/>
                        </a:cubicBezTo>
                        <a:cubicBezTo>
                          <a:pt x="446" y="186"/>
                          <a:pt x="448" y="186"/>
                          <a:pt x="452" y="182"/>
                        </a:cubicBezTo>
                        <a:cubicBezTo>
                          <a:pt x="454" y="181"/>
                          <a:pt x="457" y="180"/>
                          <a:pt x="458" y="180"/>
                        </a:cubicBezTo>
                        <a:cubicBezTo>
                          <a:pt x="461" y="178"/>
                          <a:pt x="467" y="174"/>
                          <a:pt x="468" y="172"/>
                        </a:cubicBezTo>
                        <a:cubicBezTo>
                          <a:pt x="462" y="175"/>
                          <a:pt x="464" y="177"/>
                          <a:pt x="457" y="180"/>
                        </a:cubicBezTo>
                        <a:cubicBezTo>
                          <a:pt x="458" y="178"/>
                          <a:pt x="458" y="178"/>
                          <a:pt x="458" y="178"/>
                        </a:cubicBezTo>
                        <a:cubicBezTo>
                          <a:pt x="462" y="174"/>
                          <a:pt x="467" y="170"/>
                          <a:pt x="470" y="168"/>
                        </a:cubicBezTo>
                        <a:cubicBezTo>
                          <a:pt x="469" y="168"/>
                          <a:pt x="469" y="168"/>
                          <a:pt x="469" y="168"/>
                        </a:cubicBezTo>
                        <a:cubicBezTo>
                          <a:pt x="474" y="163"/>
                          <a:pt x="475" y="161"/>
                          <a:pt x="481" y="157"/>
                        </a:cubicBezTo>
                        <a:cubicBezTo>
                          <a:pt x="482" y="157"/>
                          <a:pt x="479" y="160"/>
                          <a:pt x="477" y="162"/>
                        </a:cubicBezTo>
                        <a:cubicBezTo>
                          <a:pt x="481" y="160"/>
                          <a:pt x="480" y="159"/>
                          <a:pt x="486" y="155"/>
                        </a:cubicBezTo>
                        <a:cubicBezTo>
                          <a:pt x="487" y="156"/>
                          <a:pt x="482" y="158"/>
                          <a:pt x="482" y="159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4"/>
                          <a:pt x="488" y="154"/>
                          <a:pt x="488" y="154"/>
                        </a:cubicBezTo>
                        <a:cubicBezTo>
                          <a:pt x="488" y="152"/>
                          <a:pt x="493" y="151"/>
                          <a:pt x="497" y="148"/>
                        </a:cubicBezTo>
                        <a:cubicBezTo>
                          <a:pt x="506" y="141"/>
                          <a:pt x="506" y="139"/>
                          <a:pt x="510" y="134"/>
                        </a:cubicBezTo>
                        <a:cubicBezTo>
                          <a:pt x="512" y="133"/>
                          <a:pt x="513" y="134"/>
                          <a:pt x="512" y="134"/>
                        </a:cubicBezTo>
                        <a:cubicBezTo>
                          <a:pt x="510" y="135"/>
                          <a:pt x="510" y="135"/>
                          <a:pt x="510" y="136"/>
                        </a:cubicBezTo>
                        <a:cubicBezTo>
                          <a:pt x="513" y="134"/>
                          <a:pt x="518" y="133"/>
                          <a:pt x="516" y="135"/>
                        </a:cubicBezTo>
                        <a:cubicBezTo>
                          <a:pt x="521" y="131"/>
                          <a:pt x="514" y="135"/>
                          <a:pt x="517" y="133"/>
                        </a:cubicBezTo>
                        <a:cubicBezTo>
                          <a:pt x="524" y="128"/>
                          <a:pt x="524" y="128"/>
                          <a:pt x="524" y="128"/>
                        </a:cubicBezTo>
                        <a:cubicBezTo>
                          <a:pt x="522" y="128"/>
                          <a:pt x="520" y="130"/>
                          <a:pt x="523" y="127"/>
                        </a:cubicBezTo>
                        <a:cubicBezTo>
                          <a:pt x="526" y="125"/>
                          <a:pt x="527" y="124"/>
                          <a:pt x="531" y="121"/>
                        </a:cubicBezTo>
                        <a:cubicBezTo>
                          <a:pt x="531" y="122"/>
                          <a:pt x="533" y="122"/>
                          <a:pt x="530" y="124"/>
                        </a:cubicBezTo>
                        <a:cubicBezTo>
                          <a:pt x="533" y="123"/>
                          <a:pt x="536" y="121"/>
                          <a:pt x="536" y="119"/>
                        </a:cubicBezTo>
                        <a:cubicBezTo>
                          <a:pt x="531" y="121"/>
                          <a:pt x="543" y="114"/>
                          <a:pt x="539" y="115"/>
                        </a:cubicBezTo>
                        <a:cubicBezTo>
                          <a:pt x="544" y="113"/>
                          <a:pt x="544" y="113"/>
                          <a:pt x="544" y="113"/>
                        </a:cubicBezTo>
                        <a:cubicBezTo>
                          <a:pt x="543" y="114"/>
                          <a:pt x="543" y="114"/>
                          <a:pt x="541" y="115"/>
                        </a:cubicBezTo>
                        <a:cubicBezTo>
                          <a:pt x="543" y="115"/>
                          <a:pt x="545" y="112"/>
                          <a:pt x="546" y="111"/>
                        </a:cubicBezTo>
                        <a:cubicBezTo>
                          <a:pt x="548" y="111"/>
                          <a:pt x="552" y="108"/>
                          <a:pt x="553" y="109"/>
                        </a:cubicBezTo>
                        <a:cubicBezTo>
                          <a:pt x="554" y="108"/>
                          <a:pt x="557" y="106"/>
                          <a:pt x="558" y="106"/>
                        </a:cubicBezTo>
                        <a:cubicBezTo>
                          <a:pt x="560" y="105"/>
                          <a:pt x="558" y="105"/>
                          <a:pt x="559" y="104"/>
                        </a:cubicBezTo>
                        <a:cubicBezTo>
                          <a:pt x="566" y="100"/>
                          <a:pt x="566" y="100"/>
                          <a:pt x="566" y="100"/>
                        </a:cubicBezTo>
                        <a:cubicBezTo>
                          <a:pt x="567" y="101"/>
                          <a:pt x="568" y="102"/>
                          <a:pt x="567" y="103"/>
                        </a:cubicBezTo>
                        <a:cubicBezTo>
                          <a:pt x="570" y="101"/>
                          <a:pt x="567" y="101"/>
                          <a:pt x="571" y="98"/>
                        </a:cubicBezTo>
                        <a:cubicBezTo>
                          <a:pt x="570" y="101"/>
                          <a:pt x="577" y="96"/>
                          <a:pt x="575" y="100"/>
                        </a:cubicBezTo>
                        <a:cubicBezTo>
                          <a:pt x="577" y="99"/>
                          <a:pt x="584" y="96"/>
                          <a:pt x="588" y="93"/>
                        </a:cubicBezTo>
                        <a:cubicBezTo>
                          <a:pt x="589" y="91"/>
                          <a:pt x="583" y="95"/>
                          <a:pt x="583" y="94"/>
                        </a:cubicBezTo>
                        <a:cubicBezTo>
                          <a:pt x="593" y="88"/>
                          <a:pt x="592" y="85"/>
                          <a:pt x="601" y="81"/>
                        </a:cubicBezTo>
                        <a:cubicBezTo>
                          <a:pt x="598" y="82"/>
                          <a:pt x="598" y="82"/>
                          <a:pt x="598" y="82"/>
                        </a:cubicBezTo>
                        <a:cubicBezTo>
                          <a:pt x="603" y="79"/>
                          <a:pt x="602" y="80"/>
                          <a:pt x="605" y="77"/>
                        </a:cubicBezTo>
                        <a:cubicBezTo>
                          <a:pt x="604" y="79"/>
                          <a:pt x="612" y="78"/>
                          <a:pt x="620" y="74"/>
                        </a:cubicBezTo>
                        <a:cubicBezTo>
                          <a:pt x="620" y="73"/>
                          <a:pt x="615" y="75"/>
                          <a:pt x="616" y="73"/>
                        </a:cubicBezTo>
                        <a:cubicBezTo>
                          <a:pt x="621" y="70"/>
                          <a:pt x="621" y="70"/>
                          <a:pt x="621" y="70"/>
                        </a:cubicBezTo>
                        <a:cubicBezTo>
                          <a:pt x="622" y="70"/>
                          <a:pt x="621" y="71"/>
                          <a:pt x="620" y="71"/>
                        </a:cubicBezTo>
                        <a:cubicBezTo>
                          <a:pt x="625" y="69"/>
                          <a:pt x="630" y="69"/>
                          <a:pt x="631" y="67"/>
                        </a:cubicBezTo>
                        <a:cubicBezTo>
                          <a:pt x="637" y="67"/>
                          <a:pt x="637" y="67"/>
                          <a:pt x="637" y="67"/>
                        </a:cubicBezTo>
                        <a:cubicBezTo>
                          <a:pt x="634" y="67"/>
                          <a:pt x="634" y="67"/>
                          <a:pt x="634" y="67"/>
                        </a:cubicBezTo>
                        <a:cubicBezTo>
                          <a:pt x="635" y="66"/>
                          <a:pt x="640" y="63"/>
                          <a:pt x="641" y="62"/>
                        </a:cubicBezTo>
                        <a:cubicBezTo>
                          <a:pt x="646" y="59"/>
                          <a:pt x="649" y="59"/>
                          <a:pt x="652" y="59"/>
                        </a:cubicBezTo>
                        <a:cubicBezTo>
                          <a:pt x="651" y="58"/>
                          <a:pt x="648" y="58"/>
                          <a:pt x="652" y="56"/>
                        </a:cubicBezTo>
                        <a:cubicBezTo>
                          <a:pt x="653" y="58"/>
                          <a:pt x="662" y="53"/>
                          <a:pt x="662" y="54"/>
                        </a:cubicBezTo>
                        <a:cubicBezTo>
                          <a:pt x="664" y="54"/>
                          <a:pt x="668" y="53"/>
                          <a:pt x="667" y="52"/>
                        </a:cubicBezTo>
                        <a:cubicBezTo>
                          <a:pt x="668" y="54"/>
                          <a:pt x="668" y="54"/>
                          <a:pt x="668" y="54"/>
                        </a:cubicBezTo>
                        <a:cubicBezTo>
                          <a:pt x="667" y="52"/>
                          <a:pt x="674" y="49"/>
                          <a:pt x="679" y="47"/>
                        </a:cubicBezTo>
                        <a:cubicBezTo>
                          <a:pt x="679" y="50"/>
                          <a:pt x="684" y="45"/>
                          <a:pt x="688" y="46"/>
                        </a:cubicBezTo>
                        <a:cubicBezTo>
                          <a:pt x="688" y="44"/>
                          <a:pt x="696" y="43"/>
                          <a:pt x="697" y="41"/>
                        </a:cubicBezTo>
                        <a:cubicBezTo>
                          <a:pt x="701" y="39"/>
                          <a:pt x="701" y="41"/>
                          <a:pt x="702" y="41"/>
                        </a:cubicBezTo>
                        <a:cubicBezTo>
                          <a:pt x="704" y="40"/>
                          <a:pt x="704" y="40"/>
                          <a:pt x="704" y="40"/>
                        </a:cubicBezTo>
                        <a:cubicBezTo>
                          <a:pt x="706" y="40"/>
                          <a:pt x="713" y="38"/>
                          <a:pt x="718" y="37"/>
                        </a:cubicBezTo>
                        <a:cubicBezTo>
                          <a:pt x="722" y="35"/>
                          <a:pt x="722" y="35"/>
                          <a:pt x="722" y="35"/>
                        </a:cubicBezTo>
                        <a:cubicBezTo>
                          <a:pt x="723" y="35"/>
                          <a:pt x="723" y="35"/>
                          <a:pt x="723" y="35"/>
                        </a:cubicBezTo>
                        <a:cubicBezTo>
                          <a:pt x="724" y="34"/>
                          <a:pt x="727" y="33"/>
                          <a:pt x="725" y="33"/>
                        </a:cubicBezTo>
                        <a:cubicBezTo>
                          <a:pt x="727" y="33"/>
                          <a:pt x="727" y="33"/>
                          <a:pt x="727" y="33"/>
                        </a:cubicBezTo>
                        <a:cubicBezTo>
                          <a:pt x="727" y="31"/>
                          <a:pt x="730" y="31"/>
                          <a:pt x="735" y="29"/>
                        </a:cubicBezTo>
                        <a:cubicBezTo>
                          <a:pt x="736" y="29"/>
                          <a:pt x="736" y="30"/>
                          <a:pt x="735" y="30"/>
                        </a:cubicBezTo>
                        <a:cubicBezTo>
                          <a:pt x="737" y="30"/>
                          <a:pt x="736" y="31"/>
                          <a:pt x="738" y="31"/>
                        </a:cubicBezTo>
                        <a:cubicBezTo>
                          <a:pt x="736" y="31"/>
                          <a:pt x="745" y="26"/>
                          <a:pt x="739" y="27"/>
                        </a:cubicBezTo>
                        <a:cubicBezTo>
                          <a:pt x="738" y="26"/>
                          <a:pt x="741" y="25"/>
                          <a:pt x="744" y="24"/>
                        </a:cubicBezTo>
                        <a:cubicBezTo>
                          <a:pt x="745" y="26"/>
                          <a:pt x="745" y="26"/>
                          <a:pt x="745" y="26"/>
                        </a:cubicBezTo>
                        <a:cubicBezTo>
                          <a:pt x="748" y="23"/>
                          <a:pt x="748" y="23"/>
                          <a:pt x="748" y="23"/>
                        </a:cubicBezTo>
                        <a:cubicBezTo>
                          <a:pt x="751" y="22"/>
                          <a:pt x="753" y="23"/>
                          <a:pt x="756" y="22"/>
                        </a:cubicBezTo>
                        <a:cubicBezTo>
                          <a:pt x="753" y="23"/>
                          <a:pt x="750" y="27"/>
                          <a:pt x="758" y="25"/>
                        </a:cubicBezTo>
                        <a:cubicBezTo>
                          <a:pt x="754" y="26"/>
                          <a:pt x="752" y="28"/>
                          <a:pt x="750" y="28"/>
                        </a:cubicBezTo>
                        <a:cubicBezTo>
                          <a:pt x="752" y="28"/>
                          <a:pt x="752" y="28"/>
                          <a:pt x="750" y="29"/>
                        </a:cubicBezTo>
                        <a:cubicBezTo>
                          <a:pt x="756" y="27"/>
                          <a:pt x="752" y="28"/>
                          <a:pt x="758" y="26"/>
                        </a:cubicBezTo>
                        <a:cubicBezTo>
                          <a:pt x="758" y="28"/>
                          <a:pt x="759" y="28"/>
                          <a:pt x="764" y="27"/>
                        </a:cubicBezTo>
                        <a:cubicBezTo>
                          <a:pt x="760" y="27"/>
                          <a:pt x="760" y="27"/>
                          <a:pt x="760" y="27"/>
                        </a:cubicBezTo>
                        <a:cubicBezTo>
                          <a:pt x="761" y="27"/>
                          <a:pt x="761" y="27"/>
                          <a:pt x="761" y="26"/>
                        </a:cubicBezTo>
                        <a:cubicBezTo>
                          <a:pt x="760" y="27"/>
                          <a:pt x="759" y="26"/>
                          <a:pt x="759" y="26"/>
                        </a:cubicBezTo>
                        <a:cubicBezTo>
                          <a:pt x="760" y="26"/>
                          <a:pt x="765" y="23"/>
                          <a:pt x="766" y="23"/>
                        </a:cubicBezTo>
                        <a:cubicBezTo>
                          <a:pt x="760" y="22"/>
                          <a:pt x="776" y="19"/>
                          <a:pt x="772" y="19"/>
                        </a:cubicBezTo>
                        <a:cubicBezTo>
                          <a:pt x="773" y="18"/>
                          <a:pt x="777" y="17"/>
                          <a:pt x="777" y="18"/>
                        </a:cubicBezTo>
                        <a:cubicBezTo>
                          <a:pt x="772" y="20"/>
                          <a:pt x="781" y="19"/>
                          <a:pt x="781" y="20"/>
                        </a:cubicBezTo>
                        <a:cubicBezTo>
                          <a:pt x="782" y="19"/>
                          <a:pt x="777" y="20"/>
                          <a:pt x="779" y="19"/>
                        </a:cubicBezTo>
                        <a:cubicBezTo>
                          <a:pt x="782" y="18"/>
                          <a:pt x="784" y="19"/>
                          <a:pt x="786" y="19"/>
                        </a:cubicBezTo>
                        <a:cubicBezTo>
                          <a:pt x="785" y="19"/>
                          <a:pt x="785" y="19"/>
                          <a:pt x="785" y="19"/>
                        </a:cubicBezTo>
                        <a:cubicBezTo>
                          <a:pt x="789" y="19"/>
                          <a:pt x="789" y="19"/>
                          <a:pt x="789" y="19"/>
                        </a:cubicBezTo>
                        <a:cubicBezTo>
                          <a:pt x="790" y="18"/>
                          <a:pt x="785" y="19"/>
                          <a:pt x="789" y="17"/>
                        </a:cubicBezTo>
                        <a:cubicBezTo>
                          <a:pt x="790" y="18"/>
                          <a:pt x="794" y="16"/>
                          <a:pt x="794" y="17"/>
                        </a:cubicBezTo>
                        <a:cubicBezTo>
                          <a:pt x="792" y="18"/>
                          <a:pt x="794" y="19"/>
                          <a:pt x="790" y="20"/>
                        </a:cubicBezTo>
                        <a:cubicBezTo>
                          <a:pt x="793" y="20"/>
                          <a:pt x="802" y="18"/>
                          <a:pt x="798" y="17"/>
                        </a:cubicBezTo>
                        <a:cubicBezTo>
                          <a:pt x="802" y="17"/>
                          <a:pt x="802" y="17"/>
                          <a:pt x="802" y="17"/>
                        </a:cubicBezTo>
                        <a:cubicBezTo>
                          <a:pt x="800" y="16"/>
                          <a:pt x="793" y="16"/>
                          <a:pt x="800" y="15"/>
                        </a:cubicBezTo>
                        <a:cubicBezTo>
                          <a:pt x="800" y="15"/>
                          <a:pt x="800" y="15"/>
                          <a:pt x="800" y="15"/>
                        </a:cubicBezTo>
                        <a:cubicBezTo>
                          <a:pt x="805" y="13"/>
                          <a:pt x="805" y="13"/>
                          <a:pt x="805" y="13"/>
                        </a:cubicBezTo>
                        <a:cubicBezTo>
                          <a:pt x="807" y="14"/>
                          <a:pt x="807" y="14"/>
                          <a:pt x="807" y="14"/>
                        </a:cubicBezTo>
                        <a:cubicBezTo>
                          <a:pt x="807" y="13"/>
                          <a:pt x="808" y="13"/>
                          <a:pt x="810" y="13"/>
                        </a:cubicBezTo>
                        <a:cubicBezTo>
                          <a:pt x="810" y="13"/>
                          <a:pt x="812" y="13"/>
                          <a:pt x="812" y="14"/>
                        </a:cubicBezTo>
                        <a:cubicBezTo>
                          <a:pt x="817" y="13"/>
                          <a:pt x="817" y="12"/>
                          <a:pt x="817" y="12"/>
                        </a:cubicBezTo>
                        <a:cubicBezTo>
                          <a:pt x="820" y="11"/>
                          <a:pt x="821" y="11"/>
                          <a:pt x="820" y="12"/>
                        </a:cubicBezTo>
                        <a:cubicBezTo>
                          <a:pt x="824" y="12"/>
                          <a:pt x="831" y="11"/>
                          <a:pt x="834" y="11"/>
                        </a:cubicBezTo>
                        <a:cubicBezTo>
                          <a:pt x="839" y="10"/>
                          <a:pt x="833" y="11"/>
                          <a:pt x="836" y="10"/>
                        </a:cubicBezTo>
                        <a:cubicBezTo>
                          <a:pt x="841" y="12"/>
                          <a:pt x="854" y="9"/>
                          <a:pt x="863" y="8"/>
                        </a:cubicBezTo>
                        <a:cubicBezTo>
                          <a:pt x="860" y="6"/>
                          <a:pt x="865" y="7"/>
                          <a:pt x="867" y="5"/>
                        </a:cubicBezTo>
                        <a:cubicBezTo>
                          <a:pt x="865" y="6"/>
                          <a:pt x="875" y="7"/>
                          <a:pt x="868" y="8"/>
                        </a:cubicBezTo>
                        <a:cubicBezTo>
                          <a:pt x="872" y="7"/>
                          <a:pt x="872" y="7"/>
                          <a:pt x="872" y="7"/>
                        </a:cubicBezTo>
                        <a:cubicBezTo>
                          <a:pt x="876" y="8"/>
                          <a:pt x="865" y="9"/>
                          <a:pt x="870" y="10"/>
                        </a:cubicBezTo>
                        <a:cubicBezTo>
                          <a:pt x="875" y="9"/>
                          <a:pt x="878" y="7"/>
                          <a:pt x="884" y="7"/>
                        </a:cubicBezTo>
                        <a:cubicBezTo>
                          <a:pt x="882" y="9"/>
                          <a:pt x="889" y="7"/>
                          <a:pt x="888" y="9"/>
                        </a:cubicBezTo>
                        <a:cubicBezTo>
                          <a:pt x="887" y="9"/>
                          <a:pt x="885" y="9"/>
                          <a:pt x="883" y="9"/>
                        </a:cubicBezTo>
                        <a:cubicBezTo>
                          <a:pt x="884" y="9"/>
                          <a:pt x="884" y="9"/>
                          <a:pt x="884" y="9"/>
                        </a:cubicBezTo>
                        <a:cubicBezTo>
                          <a:pt x="896" y="9"/>
                          <a:pt x="887" y="7"/>
                          <a:pt x="894" y="6"/>
                        </a:cubicBezTo>
                        <a:cubicBezTo>
                          <a:pt x="901" y="6"/>
                          <a:pt x="899" y="7"/>
                          <a:pt x="900" y="8"/>
                        </a:cubicBezTo>
                        <a:cubicBezTo>
                          <a:pt x="901" y="8"/>
                          <a:pt x="904" y="8"/>
                          <a:pt x="906" y="8"/>
                        </a:cubicBezTo>
                        <a:cubicBezTo>
                          <a:pt x="902" y="9"/>
                          <a:pt x="898" y="7"/>
                          <a:pt x="900" y="6"/>
                        </a:cubicBezTo>
                        <a:cubicBezTo>
                          <a:pt x="903" y="7"/>
                          <a:pt x="911" y="6"/>
                          <a:pt x="913" y="5"/>
                        </a:cubicBezTo>
                        <a:cubicBezTo>
                          <a:pt x="902" y="3"/>
                          <a:pt x="906" y="5"/>
                          <a:pt x="896" y="3"/>
                        </a:cubicBezTo>
                        <a:cubicBezTo>
                          <a:pt x="895" y="4"/>
                          <a:pt x="895" y="5"/>
                          <a:pt x="889" y="5"/>
                        </a:cubicBezTo>
                        <a:cubicBezTo>
                          <a:pt x="893" y="4"/>
                          <a:pt x="889" y="4"/>
                          <a:pt x="888" y="4"/>
                        </a:cubicBezTo>
                        <a:cubicBezTo>
                          <a:pt x="889" y="5"/>
                          <a:pt x="884" y="4"/>
                          <a:pt x="882" y="5"/>
                        </a:cubicBezTo>
                        <a:cubicBezTo>
                          <a:pt x="880" y="4"/>
                          <a:pt x="885" y="2"/>
                          <a:pt x="880" y="2"/>
                        </a:cubicBezTo>
                        <a:cubicBezTo>
                          <a:pt x="879" y="5"/>
                          <a:pt x="879" y="5"/>
                          <a:pt x="879" y="5"/>
                        </a:cubicBezTo>
                        <a:cubicBezTo>
                          <a:pt x="876" y="4"/>
                          <a:pt x="879" y="3"/>
                          <a:pt x="875" y="4"/>
                        </a:cubicBezTo>
                        <a:cubicBezTo>
                          <a:pt x="877" y="2"/>
                          <a:pt x="874" y="2"/>
                          <a:pt x="880" y="1"/>
                        </a:cubicBezTo>
                        <a:cubicBezTo>
                          <a:pt x="872" y="0"/>
                          <a:pt x="868" y="3"/>
                          <a:pt x="862" y="4"/>
                        </a:cubicBezTo>
                        <a:cubicBezTo>
                          <a:pt x="863" y="4"/>
                          <a:pt x="863" y="4"/>
                          <a:pt x="864" y="4"/>
                        </a:cubicBezTo>
                        <a:cubicBezTo>
                          <a:pt x="862" y="4"/>
                          <a:pt x="860" y="4"/>
                          <a:pt x="858" y="5"/>
                        </a:cubicBezTo>
                        <a:cubicBezTo>
                          <a:pt x="854" y="4"/>
                          <a:pt x="861" y="3"/>
                          <a:pt x="860" y="3"/>
                        </a:cubicBezTo>
                        <a:cubicBezTo>
                          <a:pt x="854" y="3"/>
                          <a:pt x="854" y="3"/>
                          <a:pt x="854" y="3"/>
                        </a:cubicBezTo>
                        <a:cubicBezTo>
                          <a:pt x="853" y="3"/>
                          <a:pt x="853" y="3"/>
                          <a:pt x="853" y="3"/>
                        </a:cubicBezTo>
                        <a:cubicBezTo>
                          <a:pt x="852" y="4"/>
                          <a:pt x="850" y="4"/>
                          <a:pt x="850" y="4"/>
                        </a:cubicBezTo>
                        <a:cubicBezTo>
                          <a:pt x="851" y="3"/>
                          <a:pt x="852" y="2"/>
                          <a:pt x="853" y="1"/>
                        </a:cubicBezTo>
                        <a:cubicBezTo>
                          <a:pt x="847" y="3"/>
                          <a:pt x="847" y="3"/>
                          <a:pt x="847" y="3"/>
                        </a:cubicBezTo>
                        <a:cubicBezTo>
                          <a:pt x="847" y="3"/>
                          <a:pt x="841" y="3"/>
                          <a:pt x="846" y="2"/>
                        </a:cubicBezTo>
                        <a:cubicBezTo>
                          <a:pt x="836" y="3"/>
                          <a:pt x="836" y="3"/>
                          <a:pt x="836" y="3"/>
                        </a:cubicBezTo>
                        <a:cubicBezTo>
                          <a:pt x="835" y="2"/>
                          <a:pt x="835" y="2"/>
                          <a:pt x="835" y="2"/>
                        </a:cubicBezTo>
                        <a:cubicBezTo>
                          <a:pt x="832" y="2"/>
                          <a:pt x="832" y="3"/>
                          <a:pt x="835" y="2"/>
                        </a:cubicBezTo>
                        <a:cubicBezTo>
                          <a:pt x="832" y="2"/>
                          <a:pt x="820" y="7"/>
                          <a:pt x="821" y="4"/>
                        </a:cubicBezTo>
                        <a:cubicBezTo>
                          <a:pt x="814" y="6"/>
                          <a:pt x="811" y="6"/>
                          <a:pt x="801" y="8"/>
                        </a:cubicBezTo>
                        <a:cubicBezTo>
                          <a:pt x="808" y="6"/>
                          <a:pt x="793" y="8"/>
                          <a:pt x="800" y="6"/>
                        </a:cubicBezTo>
                        <a:cubicBezTo>
                          <a:pt x="796" y="6"/>
                          <a:pt x="795" y="8"/>
                          <a:pt x="791" y="9"/>
                        </a:cubicBezTo>
                        <a:cubicBezTo>
                          <a:pt x="788" y="9"/>
                          <a:pt x="789" y="7"/>
                          <a:pt x="793" y="6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9" y="7"/>
                          <a:pt x="789" y="7"/>
                          <a:pt x="789" y="7"/>
                        </a:cubicBezTo>
                        <a:cubicBezTo>
                          <a:pt x="785" y="9"/>
                          <a:pt x="785" y="9"/>
                          <a:pt x="785" y="9"/>
                        </a:cubicBezTo>
                        <a:cubicBezTo>
                          <a:pt x="781" y="9"/>
                          <a:pt x="784" y="7"/>
                          <a:pt x="780" y="8"/>
                        </a:cubicBezTo>
                        <a:cubicBezTo>
                          <a:pt x="779" y="9"/>
                          <a:pt x="779" y="9"/>
                          <a:pt x="779" y="9"/>
                        </a:cubicBezTo>
                        <a:cubicBezTo>
                          <a:pt x="776" y="9"/>
                          <a:pt x="776" y="9"/>
                          <a:pt x="776" y="9"/>
                        </a:cubicBezTo>
                        <a:cubicBezTo>
                          <a:pt x="777" y="9"/>
                          <a:pt x="775" y="10"/>
                          <a:pt x="772" y="11"/>
                        </a:cubicBezTo>
                        <a:cubicBezTo>
                          <a:pt x="772" y="11"/>
                          <a:pt x="772" y="11"/>
                          <a:pt x="772" y="11"/>
                        </a:cubicBezTo>
                        <a:cubicBezTo>
                          <a:pt x="769" y="12"/>
                          <a:pt x="769" y="12"/>
                          <a:pt x="769" y="12"/>
                        </a:cubicBezTo>
                        <a:cubicBezTo>
                          <a:pt x="772" y="10"/>
                          <a:pt x="765" y="12"/>
                          <a:pt x="767" y="11"/>
                        </a:cubicBezTo>
                        <a:cubicBezTo>
                          <a:pt x="764" y="11"/>
                          <a:pt x="764" y="11"/>
                          <a:pt x="758" y="13"/>
                        </a:cubicBezTo>
                        <a:cubicBezTo>
                          <a:pt x="759" y="14"/>
                          <a:pt x="759" y="14"/>
                          <a:pt x="759" y="14"/>
                        </a:cubicBezTo>
                        <a:cubicBezTo>
                          <a:pt x="752" y="16"/>
                          <a:pt x="759" y="12"/>
                          <a:pt x="753" y="14"/>
                        </a:cubicBezTo>
                        <a:cubicBezTo>
                          <a:pt x="753" y="14"/>
                          <a:pt x="753" y="14"/>
                          <a:pt x="753" y="14"/>
                        </a:cubicBezTo>
                        <a:cubicBezTo>
                          <a:pt x="745" y="15"/>
                          <a:pt x="740" y="19"/>
                          <a:pt x="733" y="19"/>
                        </a:cubicBezTo>
                        <a:cubicBezTo>
                          <a:pt x="737" y="18"/>
                          <a:pt x="735" y="17"/>
                          <a:pt x="735" y="18"/>
                        </a:cubicBezTo>
                        <a:cubicBezTo>
                          <a:pt x="730" y="19"/>
                          <a:pt x="722" y="22"/>
                          <a:pt x="716" y="24"/>
                        </a:cubicBezTo>
                        <a:cubicBezTo>
                          <a:pt x="714" y="24"/>
                          <a:pt x="713" y="23"/>
                          <a:pt x="708" y="24"/>
                        </a:cubicBezTo>
                        <a:cubicBezTo>
                          <a:pt x="704" y="26"/>
                          <a:pt x="703" y="26"/>
                          <a:pt x="702" y="27"/>
                        </a:cubicBezTo>
                        <a:cubicBezTo>
                          <a:pt x="698" y="28"/>
                          <a:pt x="691" y="31"/>
                          <a:pt x="690" y="30"/>
                        </a:cubicBezTo>
                        <a:cubicBezTo>
                          <a:pt x="690" y="31"/>
                          <a:pt x="687" y="31"/>
                          <a:pt x="685" y="33"/>
                        </a:cubicBezTo>
                        <a:cubicBezTo>
                          <a:pt x="684" y="32"/>
                          <a:pt x="684" y="32"/>
                          <a:pt x="684" y="32"/>
                        </a:cubicBezTo>
                        <a:cubicBezTo>
                          <a:pt x="685" y="33"/>
                          <a:pt x="685" y="33"/>
                          <a:pt x="685" y="33"/>
                        </a:cubicBezTo>
                        <a:cubicBezTo>
                          <a:pt x="677" y="33"/>
                          <a:pt x="674" y="38"/>
                          <a:pt x="666" y="39"/>
                        </a:cubicBezTo>
                        <a:cubicBezTo>
                          <a:pt x="667" y="39"/>
                          <a:pt x="667" y="39"/>
                          <a:pt x="667" y="39"/>
                        </a:cubicBezTo>
                        <a:cubicBezTo>
                          <a:pt x="665" y="40"/>
                          <a:pt x="665" y="40"/>
                          <a:pt x="665" y="40"/>
                        </a:cubicBezTo>
                        <a:cubicBezTo>
                          <a:pt x="664" y="40"/>
                          <a:pt x="665" y="39"/>
                          <a:pt x="665" y="38"/>
                        </a:cubicBezTo>
                        <a:cubicBezTo>
                          <a:pt x="661" y="40"/>
                          <a:pt x="656" y="42"/>
                          <a:pt x="652" y="43"/>
                        </a:cubicBezTo>
                        <a:cubicBezTo>
                          <a:pt x="654" y="43"/>
                          <a:pt x="654" y="43"/>
                          <a:pt x="654" y="43"/>
                        </a:cubicBezTo>
                        <a:cubicBezTo>
                          <a:pt x="652" y="44"/>
                          <a:pt x="650" y="46"/>
                          <a:pt x="647" y="47"/>
                        </a:cubicBezTo>
                        <a:cubicBezTo>
                          <a:pt x="651" y="43"/>
                          <a:pt x="642" y="48"/>
                          <a:pt x="641" y="48"/>
                        </a:cubicBezTo>
                        <a:cubicBezTo>
                          <a:pt x="644" y="46"/>
                          <a:pt x="644" y="46"/>
                          <a:pt x="644" y="46"/>
                        </a:cubicBezTo>
                        <a:cubicBezTo>
                          <a:pt x="640" y="48"/>
                          <a:pt x="640" y="48"/>
                          <a:pt x="641" y="49"/>
                        </a:cubicBezTo>
                        <a:cubicBezTo>
                          <a:pt x="636" y="51"/>
                          <a:pt x="636" y="48"/>
                          <a:pt x="632" y="51"/>
                        </a:cubicBezTo>
                        <a:cubicBezTo>
                          <a:pt x="635" y="50"/>
                          <a:pt x="635" y="50"/>
                          <a:pt x="635" y="50"/>
                        </a:cubicBezTo>
                        <a:cubicBezTo>
                          <a:pt x="637" y="50"/>
                          <a:pt x="635" y="52"/>
                          <a:pt x="632" y="53"/>
                        </a:cubicBezTo>
                        <a:cubicBezTo>
                          <a:pt x="632" y="53"/>
                          <a:pt x="630" y="53"/>
                          <a:pt x="632" y="52"/>
                        </a:cubicBezTo>
                        <a:cubicBezTo>
                          <a:pt x="628" y="54"/>
                          <a:pt x="622" y="57"/>
                          <a:pt x="620" y="58"/>
                        </a:cubicBezTo>
                        <a:cubicBezTo>
                          <a:pt x="618" y="58"/>
                          <a:pt x="618" y="57"/>
                          <a:pt x="619" y="57"/>
                        </a:cubicBezTo>
                        <a:cubicBezTo>
                          <a:pt x="611" y="61"/>
                          <a:pt x="616" y="58"/>
                          <a:pt x="608" y="63"/>
                        </a:cubicBezTo>
                        <a:cubicBezTo>
                          <a:pt x="607" y="62"/>
                          <a:pt x="607" y="62"/>
                          <a:pt x="607" y="62"/>
                        </a:cubicBezTo>
                        <a:cubicBezTo>
                          <a:pt x="605" y="64"/>
                          <a:pt x="605" y="64"/>
                          <a:pt x="605" y="64"/>
                        </a:cubicBezTo>
                        <a:cubicBezTo>
                          <a:pt x="600" y="65"/>
                          <a:pt x="600" y="65"/>
                          <a:pt x="600" y="65"/>
                        </a:cubicBezTo>
                        <a:cubicBezTo>
                          <a:pt x="602" y="65"/>
                          <a:pt x="602" y="65"/>
                          <a:pt x="602" y="65"/>
                        </a:cubicBezTo>
                        <a:cubicBezTo>
                          <a:pt x="599" y="67"/>
                          <a:pt x="598" y="68"/>
                          <a:pt x="595" y="69"/>
                        </a:cubicBezTo>
                        <a:cubicBezTo>
                          <a:pt x="595" y="68"/>
                          <a:pt x="595" y="68"/>
                          <a:pt x="595" y="68"/>
                        </a:cubicBezTo>
                        <a:cubicBezTo>
                          <a:pt x="588" y="72"/>
                          <a:pt x="586" y="71"/>
                          <a:pt x="579" y="76"/>
                        </a:cubicBezTo>
                        <a:cubicBezTo>
                          <a:pt x="579" y="76"/>
                          <a:pt x="580" y="75"/>
                          <a:pt x="580" y="74"/>
                        </a:cubicBezTo>
                        <a:cubicBezTo>
                          <a:pt x="574" y="79"/>
                          <a:pt x="575" y="76"/>
                          <a:pt x="569" y="81"/>
                        </a:cubicBezTo>
                        <a:cubicBezTo>
                          <a:pt x="569" y="80"/>
                          <a:pt x="568" y="80"/>
                          <a:pt x="568" y="80"/>
                        </a:cubicBezTo>
                        <a:cubicBezTo>
                          <a:pt x="565" y="82"/>
                          <a:pt x="565" y="82"/>
                          <a:pt x="565" y="82"/>
                        </a:cubicBezTo>
                        <a:cubicBezTo>
                          <a:pt x="565" y="81"/>
                          <a:pt x="565" y="81"/>
                          <a:pt x="565" y="81"/>
                        </a:cubicBezTo>
                        <a:cubicBezTo>
                          <a:pt x="563" y="84"/>
                          <a:pt x="563" y="84"/>
                          <a:pt x="563" y="84"/>
                        </a:cubicBezTo>
                        <a:cubicBezTo>
                          <a:pt x="561" y="84"/>
                          <a:pt x="561" y="84"/>
                          <a:pt x="561" y="84"/>
                        </a:cubicBezTo>
                        <a:cubicBezTo>
                          <a:pt x="560" y="85"/>
                          <a:pt x="560" y="85"/>
                          <a:pt x="560" y="85"/>
                        </a:cubicBezTo>
                        <a:cubicBezTo>
                          <a:pt x="556" y="85"/>
                          <a:pt x="552" y="89"/>
                          <a:pt x="547" y="90"/>
                        </a:cubicBezTo>
                        <a:cubicBezTo>
                          <a:pt x="548" y="91"/>
                          <a:pt x="548" y="91"/>
                          <a:pt x="548" y="91"/>
                        </a:cubicBezTo>
                        <a:cubicBezTo>
                          <a:pt x="539" y="100"/>
                          <a:pt x="522" y="104"/>
                          <a:pt x="510" y="114"/>
                        </a:cubicBezTo>
                        <a:cubicBezTo>
                          <a:pt x="510" y="113"/>
                          <a:pt x="510" y="113"/>
                          <a:pt x="510" y="113"/>
                        </a:cubicBezTo>
                        <a:cubicBezTo>
                          <a:pt x="505" y="118"/>
                          <a:pt x="505" y="118"/>
                          <a:pt x="505" y="118"/>
                        </a:cubicBezTo>
                        <a:cubicBezTo>
                          <a:pt x="502" y="119"/>
                          <a:pt x="507" y="116"/>
                          <a:pt x="505" y="116"/>
                        </a:cubicBezTo>
                        <a:cubicBezTo>
                          <a:pt x="500" y="120"/>
                          <a:pt x="504" y="119"/>
                          <a:pt x="498" y="123"/>
                        </a:cubicBezTo>
                        <a:cubicBezTo>
                          <a:pt x="494" y="125"/>
                          <a:pt x="498" y="122"/>
                          <a:pt x="500" y="120"/>
                        </a:cubicBezTo>
                        <a:cubicBezTo>
                          <a:pt x="494" y="125"/>
                          <a:pt x="485" y="132"/>
                          <a:pt x="481" y="134"/>
                        </a:cubicBezTo>
                        <a:cubicBezTo>
                          <a:pt x="481" y="135"/>
                          <a:pt x="480" y="135"/>
                          <a:pt x="481" y="135"/>
                        </a:cubicBezTo>
                        <a:cubicBezTo>
                          <a:pt x="477" y="138"/>
                          <a:pt x="472" y="142"/>
                          <a:pt x="467" y="145"/>
                        </a:cubicBezTo>
                        <a:cubicBezTo>
                          <a:pt x="467" y="144"/>
                          <a:pt x="468" y="143"/>
                          <a:pt x="469" y="143"/>
                        </a:cubicBezTo>
                        <a:cubicBezTo>
                          <a:pt x="467" y="144"/>
                          <a:pt x="465" y="145"/>
                          <a:pt x="464" y="146"/>
                        </a:cubicBezTo>
                        <a:cubicBezTo>
                          <a:pt x="465" y="144"/>
                          <a:pt x="465" y="144"/>
                          <a:pt x="465" y="144"/>
                        </a:cubicBezTo>
                        <a:cubicBezTo>
                          <a:pt x="462" y="147"/>
                          <a:pt x="456" y="152"/>
                          <a:pt x="454" y="152"/>
                        </a:cubicBezTo>
                        <a:cubicBezTo>
                          <a:pt x="455" y="152"/>
                          <a:pt x="455" y="153"/>
                          <a:pt x="453" y="155"/>
                        </a:cubicBezTo>
                        <a:cubicBezTo>
                          <a:pt x="450" y="155"/>
                          <a:pt x="445" y="162"/>
                          <a:pt x="440" y="165"/>
                        </a:cubicBezTo>
                        <a:cubicBezTo>
                          <a:pt x="440" y="164"/>
                          <a:pt x="444" y="161"/>
                          <a:pt x="443" y="162"/>
                        </a:cubicBezTo>
                        <a:cubicBezTo>
                          <a:pt x="440" y="163"/>
                          <a:pt x="439" y="166"/>
                          <a:pt x="437" y="168"/>
                        </a:cubicBezTo>
                        <a:cubicBezTo>
                          <a:pt x="437" y="167"/>
                          <a:pt x="437" y="167"/>
                          <a:pt x="437" y="167"/>
                        </a:cubicBezTo>
                        <a:cubicBezTo>
                          <a:pt x="427" y="176"/>
                          <a:pt x="427" y="176"/>
                          <a:pt x="427" y="176"/>
                        </a:cubicBezTo>
                        <a:cubicBezTo>
                          <a:pt x="425" y="176"/>
                          <a:pt x="418" y="184"/>
                          <a:pt x="418" y="183"/>
                        </a:cubicBezTo>
                        <a:cubicBezTo>
                          <a:pt x="414" y="186"/>
                          <a:pt x="421" y="181"/>
                          <a:pt x="417" y="185"/>
                        </a:cubicBezTo>
                        <a:cubicBezTo>
                          <a:pt x="415" y="185"/>
                          <a:pt x="413" y="189"/>
                          <a:pt x="412" y="188"/>
                        </a:cubicBezTo>
                        <a:cubicBezTo>
                          <a:pt x="413" y="187"/>
                          <a:pt x="413" y="187"/>
                          <a:pt x="413" y="187"/>
                        </a:cubicBezTo>
                        <a:cubicBezTo>
                          <a:pt x="410" y="190"/>
                          <a:pt x="410" y="190"/>
                          <a:pt x="410" y="190"/>
                        </a:cubicBezTo>
                        <a:cubicBezTo>
                          <a:pt x="411" y="187"/>
                          <a:pt x="411" y="187"/>
                          <a:pt x="411" y="187"/>
                        </a:cubicBezTo>
                        <a:cubicBezTo>
                          <a:pt x="408" y="190"/>
                          <a:pt x="407" y="193"/>
                          <a:pt x="408" y="193"/>
                        </a:cubicBezTo>
                        <a:cubicBezTo>
                          <a:pt x="405" y="195"/>
                          <a:pt x="401" y="199"/>
                          <a:pt x="399" y="199"/>
                        </a:cubicBezTo>
                        <a:cubicBezTo>
                          <a:pt x="400" y="198"/>
                          <a:pt x="400" y="198"/>
                          <a:pt x="400" y="198"/>
                        </a:cubicBezTo>
                        <a:cubicBezTo>
                          <a:pt x="393" y="205"/>
                          <a:pt x="386" y="207"/>
                          <a:pt x="382" y="214"/>
                        </a:cubicBezTo>
                        <a:cubicBezTo>
                          <a:pt x="381" y="214"/>
                          <a:pt x="381" y="214"/>
                          <a:pt x="382" y="213"/>
                        </a:cubicBezTo>
                        <a:cubicBezTo>
                          <a:pt x="378" y="217"/>
                          <a:pt x="378" y="217"/>
                          <a:pt x="378" y="217"/>
                        </a:cubicBezTo>
                        <a:cubicBezTo>
                          <a:pt x="378" y="215"/>
                          <a:pt x="378" y="215"/>
                          <a:pt x="378" y="215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72" y="223"/>
                          <a:pt x="372" y="223"/>
                          <a:pt x="372" y="223"/>
                        </a:cubicBezTo>
                        <a:cubicBezTo>
                          <a:pt x="367" y="227"/>
                          <a:pt x="360" y="235"/>
                          <a:pt x="354" y="241"/>
                        </a:cubicBezTo>
                        <a:cubicBezTo>
                          <a:pt x="355" y="240"/>
                          <a:pt x="355" y="240"/>
                          <a:pt x="355" y="240"/>
                        </a:cubicBezTo>
                        <a:cubicBezTo>
                          <a:pt x="349" y="247"/>
                          <a:pt x="348" y="246"/>
                          <a:pt x="344" y="251"/>
                        </a:cubicBezTo>
                        <a:cubicBezTo>
                          <a:pt x="344" y="251"/>
                          <a:pt x="344" y="251"/>
                          <a:pt x="344" y="250"/>
                        </a:cubicBezTo>
                        <a:cubicBezTo>
                          <a:pt x="340" y="255"/>
                          <a:pt x="340" y="255"/>
                          <a:pt x="340" y="255"/>
                        </a:cubicBezTo>
                        <a:cubicBezTo>
                          <a:pt x="340" y="253"/>
                          <a:pt x="340" y="253"/>
                          <a:pt x="340" y="253"/>
                        </a:cubicBezTo>
                        <a:cubicBezTo>
                          <a:pt x="338" y="258"/>
                          <a:pt x="331" y="262"/>
                          <a:pt x="333" y="260"/>
                        </a:cubicBezTo>
                        <a:cubicBezTo>
                          <a:pt x="332" y="263"/>
                          <a:pt x="329" y="266"/>
                          <a:pt x="329" y="267"/>
                        </a:cubicBezTo>
                        <a:cubicBezTo>
                          <a:pt x="325" y="272"/>
                          <a:pt x="328" y="268"/>
                          <a:pt x="325" y="271"/>
                        </a:cubicBezTo>
                        <a:cubicBezTo>
                          <a:pt x="321" y="274"/>
                          <a:pt x="322" y="276"/>
                          <a:pt x="317" y="280"/>
                        </a:cubicBezTo>
                        <a:cubicBezTo>
                          <a:pt x="317" y="280"/>
                          <a:pt x="317" y="280"/>
                          <a:pt x="317" y="280"/>
                        </a:cubicBezTo>
                        <a:cubicBezTo>
                          <a:pt x="315" y="282"/>
                          <a:pt x="314" y="284"/>
                          <a:pt x="311" y="287"/>
                        </a:cubicBezTo>
                        <a:cubicBezTo>
                          <a:pt x="312" y="286"/>
                          <a:pt x="312" y="286"/>
                          <a:pt x="312" y="286"/>
                        </a:cubicBezTo>
                        <a:cubicBezTo>
                          <a:pt x="308" y="292"/>
                          <a:pt x="305" y="291"/>
                          <a:pt x="303" y="297"/>
                        </a:cubicBezTo>
                        <a:cubicBezTo>
                          <a:pt x="301" y="299"/>
                          <a:pt x="298" y="304"/>
                          <a:pt x="297" y="303"/>
                        </a:cubicBezTo>
                        <a:cubicBezTo>
                          <a:pt x="283" y="322"/>
                          <a:pt x="283" y="322"/>
                          <a:pt x="283" y="322"/>
                        </a:cubicBezTo>
                        <a:cubicBezTo>
                          <a:pt x="281" y="322"/>
                          <a:pt x="282" y="324"/>
                          <a:pt x="278" y="327"/>
                        </a:cubicBezTo>
                        <a:cubicBezTo>
                          <a:pt x="279" y="328"/>
                          <a:pt x="279" y="328"/>
                          <a:pt x="279" y="328"/>
                        </a:cubicBezTo>
                        <a:cubicBezTo>
                          <a:pt x="272" y="337"/>
                          <a:pt x="262" y="347"/>
                          <a:pt x="254" y="358"/>
                        </a:cubicBezTo>
                        <a:cubicBezTo>
                          <a:pt x="253" y="357"/>
                          <a:pt x="253" y="357"/>
                          <a:pt x="253" y="357"/>
                        </a:cubicBezTo>
                        <a:cubicBezTo>
                          <a:pt x="252" y="360"/>
                          <a:pt x="252" y="360"/>
                          <a:pt x="252" y="360"/>
                        </a:cubicBezTo>
                        <a:cubicBezTo>
                          <a:pt x="244" y="372"/>
                          <a:pt x="233" y="387"/>
                          <a:pt x="226" y="396"/>
                        </a:cubicBezTo>
                        <a:cubicBezTo>
                          <a:pt x="225" y="400"/>
                          <a:pt x="223" y="405"/>
                          <a:pt x="219" y="410"/>
                        </a:cubicBezTo>
                        <a:cubicBezTo>
                          <a:pt x="219" y="409"/>
                          <a:pt x="219" y="409"/>
                          <a:pt x="219" y="409"/>
                        </a:cubicBezTo>
                        <a:cubicBezTo>
                          <a:pt x="214" y="418"/>
                          <a:pt x="209" y="428"/>
                          <a:pt x="202" y="437"/>
                        </a:cubicBezTo>
                        <a:cubicBezTo>
                          <a:pt x="202" y="436"/>
                          <a:pt x="202" y="437"/>
                          <a:pt x="202" y="436"/>
                        </a:cubicBezTo>
                        <a:cubicBezTo>
                          <a:pt x="202" y="439"/>
                          <a:pt x="199" y="442"/>
                          <a:pt x="197" y="444"/>
                        </a:cubicBezTo>
                        <a:cubicBezTo>
                          <a:pt x="200" y="442"/>
                          <a:pt x="200" y="442"/>
                          <a:pt x="200" y="442"/>
                        </a:cubicBezTo>
                        <a:cubicBezTo>
                          <a:pt x="199" y="445"/>
                          <a:pt x="196" y="448"/>
                          <a:pt x="194" y="449"/>
                        </a:cubicBezTo>
                        <a:cubicBezTo>
                          <a:pt x="192" y="454"/>
                          <a:pt x="192" y="454"/>
                          <a:pt x="192" y="454"/>
                        </a:cubicBezTo>
                        <a:cubicBezTo>
                          <a:pt x="192" y="455"/>
                          <a:pt x="192" y="455"/>
                          <a:pt x="192" y="455"/>
                        </a:cubicBezTo>
                        <a:cubicBezTo>
                          <a:pt x="192" y="456"/>
                          <a:pt x="192" y="456"/>
                          <a:pt x="192" y="456"/>
                        </a:cubicBezTo>
                        <a:cubicBezTo>
                          <a:pt x="189" y="458"/>
                          <a:pt x="189" y="458"/>
                          <a:pt x="189" y="458"/>
                        </a:cubicBezTo>
                        <a:cubicBezTo>
                          <a:pt x="189" y="459"/>
                          <a:pt x="186" y="465"/>
                          <a:pt x="186" y="467"/>
                        </a:cubicBezTo>
                        <a:cubicBezTo>
                          <a:pt x="185" y="467"/>
                          <a:pt x="182" y="471"/>
                          <a:pt x="184" y="468"/>
                        </a:cubicBezTo>
                        <a:cubicBezTo>
                          <a:pt x="175" y="484"/>
                          <a:pt x="175" y="484"/>
                          <a:pt x="175" y="484"/>
                        </a:cubicBezTo>
                        <a:cubicBezTo>
                          <a:pt x="176" y="482"/>
                          <a:pt x="176" y="482"/>
                          <a:pt x="176" y="482"/>
                        </a:cubicBezTo>
                        <a:cubicBezTo>
                          <a:pt x="178" y="482"/>
                          <a:pt x="175" y="487"/>
                          <a:pt x="174" y="489"/>
                        </a:cubicBezTo>
                        <a:cubicBezTo>
                          <a:pt x="175" y="486"/>
                          <a:pt x="172" y="488"/>
                          <a:pt x="171" y="490"/>
                        </a:cubicBezTo>
                        <a:cubicBezTo>
                          <a:pt x="170" y="492"/>
                          <a:pt x="173" y="488"/>
                          <a:pt x="173" y="489"/>
                        </a:cubicBezTo>
                        <a:cubicBezTo>
                          <a:pt x="172" y="493"/>
                          <a:pt x="169" y="499"/>
                          <a:pt x="168" y="500"/>
                        </a:cubicBezTo>
                        <a:cubicBezTo>
                          <a:pt x="168" y="498"/>
                          <a:pt x="168" y="498"/>
                          <a:pt x="168" y="498"/>
                        </a:cubicBezTo>
                        <a:cubicBezTo>
                          <a:pt x="167" y="502"/>
                          <a:pt x="164" y="503"/>
                          <a:pt x="162" y="507"/>
                        </a:cubicBezTo>
                        <a:cubicBezTo>
                          <a:pt x="161" y="511"/>
                          <a:pt x="159" y="513"/>
                          <a:pt x="161" y="513"/>
                        </a:cubicBezTo>
                        <a:cubicBezTo>
                          <a:pt x="159" y="518"/>
                          <a:pt x="159" y="514"/>
                          <a:pt x="158" y="516"/>
                        </a:cubicBezTo>
                        <a:cubicBezTo>
                          <a:pt x="158" y="518"/>
                          <a:pt x="154" y="525"/>
                          <a:pt x="153" y="525"/>
                        </a:cubicBezTo>
                        <a:cubicBezTo>
                          <a:pt x="153" y="529"/>
                          <a:pt x="145" y="538"/>
                          <a:pt x="147" y="540"/>
                        </a:cubicBezTo>
                        <a:cubicBezTo>
                          <a:pt x="143" y="544"/>
                          <a:pt x="143" y="544"/>
                          <a:pt x="143" y="544"/>
                        </a:cubicBezTo>
                        <a:cubicBezTo>
                          <a:pt x="144" y="544"/>
                          <a:pt x="145" y="545"/>
                          <a:pt x="143" y="549"/>
                        </a:cubicBezTo>
                        <a:cubicBezTo>
                          <a:pt x="141" y="552"/>
                          <a:pt x="141" y="551"/>
                          <a:pt x="140" y="551"/>
                        </a:cubicBezTo>
                        <a:cubicBezTo>
                          <a:pt x="141" y="554"/>
                          <a:pt x="141" y="554"/>
                          <a:pt x="141" y="554"/>
                        </a:cubicBezTo>
                        <a:cubicBezTo>
                          <a:pt x="130" y="571"/>
                          <a:pt x="121" y="596"/>
                          <a:pt x="111" y="615"/>
                        </a:cubicBezTo>
                        <a:cubicBezTo>
                          <a:pt x="107" y="624"/>
                          <a:pt x="104" y="636"/>
                          <a:pt x="99" y="647"/>
                        </a:cubicBezTo>
                        <a:cubicBezTo>
                          <a:pt x="100" y="645"/>
                          <a:pt x="100" y="645"/>
                          <a:pt x="100" y="645"/>
                        </a:cubicBezTo>
                        <a:cubicBezTo>
                          <a:pt x="95" y="656"/>
                          <a:pt x="95" y="656"/>
                          <a:pt x="95" y="656"/>
                        </a:cubicBezTo>
                        <a:cubicBezTo>
                          <a:pt x="99" y="648"/>
                          <a:pt x="99" y="648"/>
                          <a:pt x="99" y="648"/>
                        </a:cubicBezTo>
                        <a:cubicBezTo>
                          <a:pt x="98" y="651"/>
                          <a:pt x="98" y="653"/>
                          <a:pt x="97" y="655"/>
                        </a:cubicBezTo>
                        <a:cubicBezTo>
                          <a:pt x="92" y="666"/>
                          <a:pt x="85" y="681"/>
                          <a:pt x="81" y="696"/>
                        </a:cubicBezTo>
                        <a:cubicBezTo>
                          <a:pt x="80" y="706"/>
                          <a:pt x="77" y="702"/>
                          <a:pt x="76" y="711"/>
                        </a:cubicBezTo>
                        <a:cubicBezTo>
                          <a:pt x="76" y="710"/>
                          <a:pt x="76" y="710"/>
                          <a:pt x="76" y="709"/>
                        </a:cubicBezTo>
                        <a:cubicBezTo>
                          <a:pt x="73" y="719"/>
                          <a:pt x="72" y="725"/>
                          <a:pt x="70" y="735"/>
                        </a:cubicBezTo>
                        <a:cubicBezTo>
                          <a:pt x="68" y="733"/>
                          <a:pt x="68" y="741"/>
                          <a:pt x="67" y="740"/>
                        </a:cubicBezTo>
                        <a:cubicBezTo>
                          <a:pt x="68" y="741"/>
                          <a:pt x="68" y="741"/>
                          <a:pt x="68" y="741"/>
                        </a:cubicBezTo>
                        <a:cubicBezTo>
                          <a:pt x="67" y="743"/>
                          <a:pt x="65" y="748"/>
                          <a:pt x="65" y="747"/>
                        </a:cubicBezTo>
                        <a:cubicBezTo>
                          <a:pt x="64" y="752"/>
                          <a:pt x="64" y="752"/>
                          <a:pt x="64" y="752"/>
                        </a:cubicBezTo>
                        <a:cubicBezTo>
                          <a:pt x="63" y="752"/>
                          <a:pt x="63" y="752"/>
                          <a:pt x="63" y="752"/>
                        </a:cubicBezTo>
                        <a:cubicBezTo>
                          <a:pt x="62" y="757"/>
                          <a:pt x="59" y="770"/>
                          <a:pt x="56" y="772"/>
                        </a:cubicBezTo>
                        <a:cubicBezTo>
                          <a:pt x="53" y="787"/>
                          <a:pt x="47" y="809"/>
                          <a:pt x="42" y="827"/>
                        </a:cubicBezTo>
                        <a:cubicBezTo>
                          <a:pt x="43" y="830"/>
                          <a:pt x="41" y="835"/>
                          <a:pt x="40" y="839"/>
                        </a:cubicBezTo>
                        <a:cubicBezTo>
                          <a:pt x="38" y="844"/>
                          <a:pt x="38" y="844"/>
                          <a:pt x="38" y="844"/>
                        </a:cubicBezTo>
                        <a:cubicBezTo>
                          <a:pt x="38" y="848"/>
                          <a:pt x="38" y="853"/>
                          <a:pt x="36" y="856"/>
                        </a:cubicBezTo>
                        <a:cubicBezTo>
                          <a:pt x="36" y="856"/>
                          <a:pt x="36" y="856"/>
                          <a:pt x="36" y="856"/>
                        </a:cubicBezTo>
                        <a:cubicBezTo>
                          <a:pt x="36" y="860"/>
                          <a:pt x="34" y="864"/>
                          <a:pt x="34" y="868"/>
                        </a:cubicBezTo>
                        <a:cubicBezTo>
                          <a:pt x="33" y="873"/>
                          <a:pt x="32" y="877"/>
                          <a:pt x="31" y="876"/>
                        </a:cubicBezTo>
                        <a:cubicBezTo>
                          <a:pt x="33" y="877"/>
                          <a:pt x="29" y="886"/>
                          <a:pt x="29" y="886"/>
                        </a:cubicBezTo>
                        <a:cubicBezTo>
                          <a:pt x="29" y="886"/>
                          <a:pt x="15" y="946"/>
                          <a:pt x="7" y="1014"/>
                        </a:cubicBezTo>
                        <a:cubicBezTo>
                          <a:pt x="3" y="1049"/>
                          <a:pt x="1" y="1085"/>
                          <a:pt x="0" y="1116"/>
                        </a:cubicBezTo>
                        <a:cubicBezTo>
                          <a:pt x="0" y="1148"/>
                          <a:pt x="1" y="1175"/>
                          <a:pt x="4" y="1189"/>
                        </a:cubicBezTo>
                        <a:cubicBezTo>
                          <a:pt x="5" y="1191"/>
                          <a:pt x="5" y="1197"/>
                          <a:pt x="6" y="1195"/>
                        </a:cubicBezTo>
                        <a:cubicBezTo>
                          <a:pt x="7" y="1199"/>
                          <a:pt x="5" y="1201"/>
                          <a:pt x="6" y="1202"/>
                        </a:cubicBezTo>
                        <a:cubicBezTo>
                          <a:pt x="7" y="1196"/>
                          <a:pt x="9" y="1204"/>
                          <a:pt x="10" y="1198"/>
                        </a:cubicBezTo>
                        <a:cubicBezTo>
                          <a:pt x="10" y="1202"/>
                          <a:pt x="10" y="1202"/>
                          <a:pt x="10" y="1202"/>
                        </a:cubicBezTo>
                        <a:cubicBezTo>
                          <a:pt x="11" y="1203"/>
                          <a:pt x="9" y="1197"/>
                          <a:pt x="11" y="1198"/>
                        </a:cubicBezTo>
                        <a:cubicBezTo>
                          <a:pt x="9" y="1197"/>
                          <a:pt x="9" y="1197"/>
                          <a:pt x="9" y="1197"/>
                        </a:cubicBezTo>
                        <a:cubicBezTo>
                          <a:pt x="9" y="1194"/>
                          <a:pt x="9" y="1192"/>
                          <a:pt x="10" y="1191"/>
                        </a:cubicBezTo>
                        <a:cubicBezTo>
                          <a:pt x="9" y="1188"/>
                          <a:pt x="7" y="1186"/>
                          <a:pt x="8" y="1180"/>
                        </a:cubicBezTo>
                        <a:cubicBezTo>
                          <a:pt x="8" y="1182"/>
                          <a:pt x="8" y="1182"/>
                          <a:pt x="8" y="1182"/>
                        </a:cubicBezTo>
                        <a:cubicBezTo>
                          <a:pt x="8" y="1176"/>
                          <a:pt x="9" y="1178"/>
                          <a:pt x="10" y="1177"/>
                        </a:cubicBezTo>
                        <a:cubicBezTo>
                          <a:pt x="10" y="1178"/>
                          <a:pt x="10" y="1178"/>
                          <a:pt x="10" y="1178"/>
                        </a:cubicBezTo>
                        <a:cubicBezTo>
                          <a:pt x="11" y="1174"/>
                          <a:pt x="11" y="1174"/>
                          <a:pt x="11" y="1174"/>
                        </a:cubicBezTo>
                        <a:cubicBezTo>
                          <a:pt x="10" y="1177"/>
                          <a:pt x="11" y="1183"/>
                          <a:pt x="11" y="1180"/>
                        </a:cubicBezTo>
                        <a:cubicBezTo>
                          <a:pt x="12" y="1174"/>
                          <a:pt x="11" y="1182"/>
                          <a:pt x="11" y="1177"/>
                        </a:cubicBezTo>
                        <a:cubicBezTo>
                          <a:pt x="11" y="1174"/>
                          <a:pt x="12" y="1175"/>
                          <a:pt x="12" y="1175"/>
                        </a:cubicBezTo>
                        <a:cubicBezTo>
                          <a:pt x="12" y="1170"/>
                          <a:pt x="12" y="1170"/>
                          <a:pt x="12" y="1170"/>
                        </a:cubicBezTo>
                        <a:cubicBezTo>
                          <a:pt x="13" y="1170"/>
                          <a:pt x="12" y="1173"/>
                          <a:pt x="13" y="1171"/>
                        </a:cubicBezTo>
                        <a:cubicBezTo>
                          <a:pt x="12" y="1164"/>
                          <a:pt x="12" y="1164"/>
                          <a:pt x="12" y="1164"/>
                        </a:cubicBezTo>
                        <a:cubicBezTo>
                          <a:pt x="14" y="1163"/>
                          <a:pt x="11" y="1157"/>
                          <a:pt x="13" y="1154"/>
                        </a:cubicBezTo>
                        <a:cubicBezTo>
                          <a:pt x="14" y="1159"/>
                          <a:pt x="14" y="1153"/>
                          <a:pt x="15" y="1154"/>
                        </a:cubicBezTo>
                        <a:cubicBezTo>
                          <a:pt x="15" y="1142"/>
                          <a:pt x="15" y="1142"/>
                          <a:pt x="15" y="1142"/>
                        </a:cubicBezTo>
                        <a:cubicBezTo>
                          <a:pt x="16" y="1141"/>
                          <a:pt x="16" y="1145"/>
                          <a:pt x="16" y="1144"/>
                        </a:cubicBezTo>
                        <a:cubicBezTo>
                          <a:pt x="16" y="1141"/>
                          <a:pt x="15" y="1140"/>
                          <a:pt x="15" y="1139"/>
                        </a:cubicBezTo>
                        <a:cubicBezTo>
                          <a:pt x="16" y="1138"/>
                          <a:pt x="16" y="1130"/>
                          <a:pt x="17" y="1130"/>
                        </a:cubicBezTo>
                        <a:cubicBezTo>
                          <a:pt x="19" y="1122"/>
                          <a:pt x="15" y="1127"/>
                          <a:pt x="17" y="1119"/>
                        </a:cubicBezTo>
                        <a:cubicBezTo>
                          <a:pt x="18" y="1118"/>
                          <a:pt x="17" y="1125"/>
                          <a:pt x="18" y="1122"/>
                        </a:cubicBezTo>
                        <a:cubicBezTo>
                          <a:pt x="18" y="1114"/>
                          <a:pt x="18" y="1114"/>
                          <a:pt x="18" y="1114"/>
                        </a:cubicBezTo>
                        <a:cubicBezTo>
                          <a:pt x="18" y="1115"/>
                          <a:pt x="19" y="1116"/>
                          <a:pt x="19" y="1119"/>
                        </a:cubicBezTo>
                        <a:cubicBezTo>
                          <a:pt x="21" y="1098"/>
                          <a:pt x="26" y="1087"/>
                          <a:pt x="27" y="1067"/>
                        </a:cubicBezTo>
                        <a:cubicBezTo>
                          <a:pt x="28" y="1065"/>
                          <a:pt x="27" y="1069"/>
                          <a:pt x="28" y="1071"/>
                        </a:cubicBezTo>
                        <a:cubicBezTo>
                          <a:pt x="28" y="1057"/>
                          <a:pt x="32" y="1052"/>
                          <a:pt x="33" y="1040"/>
                        </a:cubicBezTo>
                        <a:cubicBezTo>
                          <a:pt x="32" y="1040"/>
                          <a:pt x="32" y="1040"/>
                          <a:pt x="32" y="1040"/>
                        </a:cubicBezTo>
                        <a:cubicBezTo>
                          <a:pt x="36" y="1024"/>
                          <a:pt x="37" y="1004"/>
                          <a:pt x="41" y="986"/>
                        </a:cubicBezTo>
                        <a:cubicBezTo>
                          <a:pt x="40" y="988"/>
                          <a:pt x="40" y="988"/>
                          <a:pt x="40" y="988"/>
                        </a:cubicBezTo>
                        <a:cubicBezTo>
                          <a:pt x="39" y="985"/>
                          <a:pt x="40" y="981"/>
                          <a:pt x="40" y="978"/>
                        </a:cubicBezTo>
                        <a:cubicBezTo>
                          <a:pt x="40" y="977"/>
                          <a:pt x="41" y="980"/>
                          <a:pt x="42" y="975"/>
                        </a:cubicBezTo>
                        <a:cubicBezTo>
                          <a:pt x="41" y="976"/>
                          <a:pt x="41" y="978"/>
                          <a:pt x="40" y="977"/>
                        </a:cubicBezTo>
                        <a:cubicBezTo>
                          <a:pt x="45" y="962"/>
                          <a:pt x="50" y="928"/>
                          <a:pt x="56" y="903"/>
                        </a:cubicBezTo>
                        <a:cubicBezTo>
                          <a:pt x="62" y="868"/>
                          <a:pt x="72" y="831"/>
                          <a:pt x="81" y="797"/>
                        </a:cubicBezTo>
                        <a:cubicBezTo>
                          <a:pt x="79" y="802"/>
                          <a:pt x="78" y="799"/>
                          <a:pt x="79" y="796"/>
                        </a:cubicBezTo>
                        <a:cubicBezTo>
                          <a:pt x="86" y="786"/>
                          <a:pt x="84" y="777"/>
                          <a:pt x="89" y="767"/>
                        </a:cubicBezTo>
                        <a:cubicBezTo>
                          <a:pt x="94" y="747"/>
                          <a:pt x="103" y="731"/>
                          <a:pt x="106" y="712"/>
                        </a:cubicBezTo>
                        <a:cubicBezTo>
                          <a:pt x="107" y="712"/>
                          <a:pt x="107" y="712"/>
                          <a:pt x="107" y="712"/>
                        </a:cubicBezTo>
                        <a:cubicBezTo>
                          <a:pt x="108" y="710"/>
                          <a:pt x="108" y="709"/>
                          <a:pt x="109" y="706"/>
                        </a:cubicBezTo>
                        <a:cubicBezTo>
                          <a:pt x="109" y="706"/>
                          <a:pt x="109" y="706"/>
                          <a:pt x="109" y="706"/>
                        </a:cubicBezTo>
                        <a:cubicBezTo>
                          <a:pt x="112" y="700"/>
                          <a:pt x="113" y="691"/>
                          <a:pt x="115" y="688"/>
                        </a:cubicBezTo>
                        <a:cubicBezTo>
                          <a:pt x="114" y="687"/>
                          <a:pt x="114" y="687"/>
                          <a:pt x="114" y="687"/>
                        </a:cubicBezTo>
                        <a:cubicBezTo>
                          <a:pt x="116" y="683"/>
                          <a:pt x="116" y="685"/>
                          <a:pt x="117" y="681"/>
                        </a:cubicBezTo>
                        <a:cubicBezTo>
                          <a:pt x="117" y="681"/>
                          <a:pt x="117" y="681"/>
                          <a:pt x="117" y="681"/>
                        </a:cubicBezTo>
                        <a:cubicBezTo>
                          <a:pt x="118" y="676"/>
                          <a:pt x="118" y="676"/>
                          <a:pt x="118" y="676"/>
                        </a:cubicBezTo>
                        <a:cubicBezTo>
                          <a:pt x="120" y="677"/>
                          <a:pt x="122" y="665"/>
                          <a:pt x="124" y="663"/>
                        </a:cubicBezTo>
                        <a:cubicBezTo>
                          <a:pt x="126" y="657"/>
                          <a:pt x="129" y="648"/>
                          <a:pt x="132" y="640"/>
                        </a:cubicBezTo>
                        <a:cubicBezTo>
                          <a:pt x="134" y="639"/>
                          <a:pt x="137" y="630"/>
                          <a:pt x="140" y="624"/>
                        </a:cubicBezTo>
                        <a:cubicBezTo>
                          <a:pt x="145" y="613"/>
                          <a:pt x="151" y="596"/>
                          <a:pt x="158" y="582"/>
                        </a:cubicBezTo>
                        <a:cubicBezTo>
                          <a:pt x="157" y="582"/>
                          <a:pt x="157" y="582"/>
                          <a:pt x="157" y="582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59" y="578"/>
                          <a:pt x="159" y="578"/>
                          <a:pt x="159" y="578"/>
                        </a:cubicBezTo>
                        <a:cubicBezTo>
                          <a:pt x="162" y="576"/>
                          <a:pt x="163" y="569"/>
                          <a:pt x="165" y="567"/>
                        </a:cubicBezTo>
                        <a:cubicBezTo>
                          <a:pt x="163" y="568"/>
                          <a:pt x="164" y="569"/>
                          <a:pt x="163" y="572"/>
                        </a:cubicBezTo>
                        <a:cubicBezTo>
                          <a:pt x="161" y="574"/>
                          <a:pt x="161" y="571"/>
                          <a:pt x="163" y="567"/>
                        </a:cubicBezTo>
                        <a:cubicBezTo>
                          <a:pt x="164" y="567"/>
                          <a:pt x="164" y="567"/>
                          <a:pt x="164" y="567"/>
                        </a:cubicBezTo>
                        <a:cubicBezTo>
                          <a:pt x="164" y="564"/>
                          <a:pt x="164" y="564"/>
                          <a:pt x="164" y="564"/>
                        </a:cubicBezTo>
                        <a:cubicBezTo>
                          <a:pt x="165" y="564"/>
                          <a:pt x="167" y="562"/>
                          <a:pt x="168" y="562"/>
                        </a:cubicBezTo>
                        <a:cubicBezTo>
                          <a:pt x="174" y="550"/>
                          <a:pt x="176" y="541"/>
                          <a:pt x="183" y="528"/>
                        </a:cubicBezTo>
                        <a:cubicBezTo>
                          <a:pt x="183" y="530"/>
                          <a:pt x="187" y="519"/>
                          <a:pt x="188" y="523"/>
                        </a:cubicBezTo>
                        <a:cubicBezTo>
                          <a:pt x="191" y="515"/>
                          <a:pt x="186" y="523"/>
                          <a:pt x="186" y="519"/>
                        </a:cubicBezTo>
                        <a:cubicBezTo>
                          <a:pt x="188" y="517"/>
                          <a:pt x="188" y="515"/>
                          <a:pt x="189" y="515"/>
                        </a:cubicBezTo>
                        <a:cubicBezTo>
                          <a:pt x="189" y="516"/>
                          <a:pt x="191" y="513"/>
                          <a:pt x="190" y="515"/>
                        </a:cubicBezTo>
                        <a:cubicBezTo>
                          <a:pt x="193" y="510"/>
                          <a:pt x="193" y="510"/>
                          <a:pt x="193" y="510"/>
                        </a:cubicBezTo>
                        <a:cubicBezTo>
                          <a:pt x="193" y="510"/>
                          <a:pt x="193" y="511"/>
                          <a:pt x="193" y="512"/>
                        </a:cubicBezTo>
                        <a:cubicBezTo>
                          <a:pt x="197" y="501"/>
                          <a:pt x="203" y="494"/>
                          <a:pt x="207" y="485"/>
                        </a:cubicBezTo>
                        <a:cubicBezTo>
                          <a:pt x="207" y="484"/>
                          <a:pt x="205" y="488"/>
                          <a:pt x="205" y="487"/>
                        </a:cubicBezTo>
                        <a:cubicBezTo>
                          <a:pt x="209" y="478"/>
                          <a:pt x="211" y="480"/>
                          <a:pt x="215" y="471"/>
                        </a:cubicBezTo>
                        <a:cubicBezTo>
                          <a:pt x="214" y="473"/>
                          <a:pt x="214" y="473"/>
                          <a:pt x="214" y="473"/>
                        </a:cubicBezTo>
                        <a:cubicBezTo>
                          <a:pt x="215" y="470"/>
                          <a:pt x="215" y="469"/>
                          <a:pt x="219" y="465"/>
                        </a:cubicBezTo>
                        <a:cubicBezTo>
                          <a:pt x="220" y="465"/>
                          <a:pt x="217" y="469"/>
                          <a:pt x="216" y="471"/>
                        </a:cubicBezTo>
                        <a:cubicBezTo>
                          <a:pt x="218" y="468"/>
                          <a:pt x="223" y="461"/>
                          <a:pt x="220" y="462"/>
                        </a:cubicBezTo>
                        <a:cubicBezTo>
                          <a:pt x="222" y="459"/>
                          <a:pt x="224" y="458"/>
                          <a:pt x="225" y="456"/>
                        </a:cubicBezTo>
                        <a:cubicBezTo>
                          <a:pt x="225" y="456"/>
                          <a:pt x="223" y="459"/>
                          <a:pt x="223" y="457"/>
                        </a:cubicBezTo>
                        <a:cubicBezTo>
                          <a:pt x="227" y="452"/>
                          <a:pt x="231" y="444"/>
                          <a:pt x="235" y="439"/>
                        </a:cubicBezTo>
                        <a:cubicBezTo>
                          <a:pt x="235" y="439"/>
                          <a:pt x="236" y="439"/>
                          <a:pt x="236" y="439"/>
                        </a:cubicBezTo>
                        <a:cubicBezTo>
                          <a:pt x="238" y="434"/>
                          <a:pt x="239" y="436"/>
                          <a:pt x="243" y="429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156"/>
                  <p:cNvSpPr/>
                  <p:nvPr/>
                </p:nvSpPr>
                <p:spPr bwMode="auto">
                  <a:xfrm>
                    <a:off x="7526338" y="2025650"/>
                    <a:ext cx="7937" cy="793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3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3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2"/>
                          <a:pt x="0" y="3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Freeform 157"/>
                  <p:cNvSpPr/>
                  <p:nvPr/>
                </p:nvSpPr>
                <p:spPr bwMode="auto">
                  <a:xfrm>
                    <a:off x="7278688" y="2239963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Freeform 158"/>
                  <p:cNvSpPr/>
                  <p:nvPr/>
                </p:nvSpPr>
                <p:spPr bwMode="auto">
                  <a:xfrm>
                    <a:off x="7221538" y="2297113"/>
                    <a:ext cx="7937" cy="4763"/>
                  </a:xfrm>
                  <a:custGeom>
                    <a:avLst/>
                    <a:gdLst/>
                    <a:ahLst/>
                    <a:cxnLst>
                      <a:cxn ang="0">
                        <a:pos x="2" y="2"/>
                      </a:cxn>
                      <a:cxn ang="0">
                        <a:pos x="0" y="2"/>
                      </a:cxn>
                      <a:cxn ang="0">
                        <a:pos x="2" y="2"/>
                      </a:cxn>
                    </a:cxnLst>
                    <a:rect l="0" t="0" r="r" b="b"/>
                    <a:pathLst>
                      <a:path w="3" h="2">
                        <a:moveTo>
                          <a:pt x="2" y="2"/>
                        </a:moveTo>
                        <a:cubicBezTo>
                          <a:pt x="3" y="0"/>
                          <a:pt x="1" y="1"/>
                          <a:pt x="0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Freeform 159"/>
                  <p:cNvSpPr/>
                  <p:nvPr/>
                </p:nvSpPr>
                <p:spPr bwMode="auto">
                  <a:xfrm>
                    <a:off x="7685088" y="19161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Freeform 160"/>
                  <p:cNvSpPr/>
                  <p:nvPr/>
                </p:nvSpPr>
                <p:spPr bwMode="auto">
                  <a:xfrm>
                    <a:off x="8167688" y="1717675"/>
                    <a:ext cx="1587" cy="15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Freeform 161"/>
                  <p:cNvSpPr/>
                  <p:nvPr/>
                </p:nvSpPr>
                <p:spPr bwMode="auto">
                  <a:xfrm>
                    <a:off x="8132763" y="1720850"/>
                    <a:ext cx="6350" cy="1588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Freeform 162"/>
                  <p:cNvSpPr/>
                  <p:nvPr/>
                </p:nvSpPr>
                <p:spPr bwMode="auto">
                  <a:xfrm>
                    <a:off x="7577138" y="1984375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Freeform 163"/>
                  <p:cNvSpPr/>
                  <p:nvPr/>
                </p:nvSpPr>
                <p:spPr bwMode="auto">
                  <a:xfrm>
                    <a:off x="8120063" y="1725613"/>
                    <a:ext cx="7937" cy="3175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3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Freeform 164"/>
                  <p:cNvSpPr/>
                  <p:nvPr/>
                </p:nvSpPr>
                <p:spPr bwMode="auto">
                  <a:xfrm>
                    <a:off x="8167688" y="1716088"/>
                    <a:ext cx="9525" cy="1588"/>
                  </a:xfrm>
                  <a:custGeom>
                    <a:avLst/>
                    <a:gdLst/>
                    <a:ahLst/>
                    <a:cxnLst>
                      <a:cxn ang="0">
                        <a:pos x="4" y="0"/>
                      </a:cxn>
                      <a:cxn ang="0">
                        <a:pos x="0" y="1"/>
                      </a:cxn>
                      <a:cxn ang="0">
                        <a:pos x="4" y="0"/>
                      </a:cxn>
                    </a:cxnLst>
                    <a:rect l="0" t="0" r="r" b="b"/>
                    <a:pathLst>
                      <a:path w="4" h="1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1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Freeform 165"/>
                  <p:cNvSpPr/>
                  <p:nvPr/>
                </p:nvSpPr>
                <p:spPr bwMode="auto">
                  <a:xfrm>
                    <a:off x="7850188" y="1822450"/>
                    <a:ext cx="4762" cy="4763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Freeform 166"/>
                  <p:cNvSpPr/>
                  <p:nvPr/>
                </p:nvSpPr>
                <p:spPr bwMode="auto">
                  <a:xfrm>
                    <a:off x="8094663" y="1738313"/>
                    <a:ext cx="3175" cy="15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0" y="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Freeform 167"/>
                  <p:cNvSpPr/>
                  <p:nvPr/>
                </p:nvSpPr>
                <p:spPr bwMode="auto">
                  <a:xfrm>
                    <a:off x="8204200" y="1711325"/>
                    <a:ext cx="4762" cy="158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2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Freeform 168"/>
                  <p:cNvSpPr/>
                  <p:nvPr/>
                </p:nvSpPr>
                <p:spPr bwMode="auto">
                  <a:xfrm>
                    <a:off x="7956550" y="1779588"/>
                    <a:ext cx="1587" cy="4763"/>
                  </a:xfrm>
                  <a:custGeom>
                    <a:avLst/>
                    <a:gdLst/>
                    <a:ahLst/>
                    <a:cxnLst>
                      <a:cxn ang="0">
                        <a:pos x="1" y="2"/>
                      </a:cxn>
                      <a:cxn ang="0">
                        <a:pos x="1" y="0"/>
                      </a:cxn>
                      <a:cxn ang="0">
                        <a:pos x="1" y="2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>
                      <a:lnSpc>
                        <a:spcPct val="120000"/>
                      </a:lnSpc>
                    </a:pPr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3" name="Group 607"/>
              <p:cNvGrpSpPr/>
              <p:nvPr/>
            </p:nvGrpSpPr>
            <p:grpSpPr>
              <a:xfrm rot="806963">
                <a:off x="2008129" y="1047000"/>
                <a:ext cx="1683483" cy="1691701"/>
                <a:chOff x="4391025" y="1189038"/>
                <a:chExt cx="1952625" cy="1962150"/>
              </a:xfrm>
            </p:grpSpPr>
            <p:sp>
              <p:nvSpPr>
                <p:cNvPr id="14" name="Freeform 6"/>
                <p:cNvSpPr/>
                <p:nvPr/>
              </p:nvSpPr>
              <p:spPr bwMode="auto">
                <a:xfrm>
                  <a:off x="4856162" y="2362200"/>
                  <a:ext cx="342900" cy="342900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64" y="216"/>
                    </a:cxn>
                    <a:cxn ang="0">
                      <a:pos x="216" y="163"/>
                    </a:cxn>
                    <a:cxn ang="0">
                      <a:pos x="52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16" h="216">
                      <a:moveTo>
                        <a:pt x="0" y="54"/>
                      </a:moveTo>
                      <a:lnTo>
                        <a:pt x="164" y="216"/>
                      </a:lnTo>
                      <a:lnTo>
                        <a:pt x="216" y="163"/>
                      </a:lnTo>
                      <a:lnTo>
                        <a:pt x="52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7"/>
                <p:cNvSpPr/>
                <p:nvPr/>
              </p:nvSpPr>
              <p:spPr bwMode="auto">
                <a:xfrm>
                  <a:off x="4856162" y="2362200"/>
                  <a:ext cx="342900" cy="342900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64" y="216"/>
                    </a:cxn>
                    <a:cxn ang="0">
                      <a:pos x="216" y="163"/>
                    </a:cxn>
                    <a:cxn ang="0">
                      <a:pos x="52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16" h="216">
                      <a:moveTo>
                        <a:pt x="0" y="54"/>
                      </a:moveTo>
                      <a:lnTo>
                        <a:pt x="164" y="216"/>
                      </a:lnTo>
                      <a:lnTo>
                        <a:pt x="216" y="163"/>
                      </a:lnTo>
                      <a:lnTo>
                        <a:pt x="52" y="0"/>
                      </a:lnTo>
                      <a:lnTo>
                        <a:pt x="0" y="54"/>
                      </a:lnTo>
                    </a:path>
                  </a:pathLst>
                </a:custGeom>
                <a:no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8"/>
                <p:cNvSpPr/>
                <p:nvPr/>
              </p:nvSpPr>
              <p:spPr bwMode="auto">
                <a:xfrm>
                  <a:off x="4391025" y="1874838"/>
                  <a:ext cx="1284288" cy="1276350"/>
                </a:xfrm>
                <a:custGeom>
                  <a:avLst/>
                  <a:gdLst/>
                  <a:ahLst/>
                  <a:cxnLst>
                    <a:cxn ang="0">
                      <a:pos x="1114" y="270"/>
                    </a:cxn>
                    <a:cxn ang="0">
                      <a:pos x="140" y="268"/>
                    </a:cxn>
                    <a:cxn ang="0">
                      <a:pos x="0" y="479"/>
                    </a:cxn>
                    <a:cxn ang="0">
                      <a:pos x="766" y="624"/>
                    </a:cxn>
                    <a:cxn ang="0">
                      <a:pos x="922" y="1388"/>
                    </a:cxn>
                    <a:cxn ang="0">
                      <a:pos x="1130" y="1245"/>
                    </a:cxn>
                    <a:cxn ang="0">
                      <a:pos x="1114" y="270"/>
                    </a:cxn>
                  </a:cxnLst>
                  <a:rect l="0" t="0" r="r" b="b"/>
                  <a:pathLst>
                    <a:path w="1395" h="1388">
                      <a:moveTo>
                        <a:pt x="1114" y="270"/>
                      </a:moveTo>
                      <a:cubicBezTo>
                        <a:pt x="841" y="1"/>
                        <a:pt x="405" y="0"/>
                        <a:pt x="140" y="268"/>
                      </a:cubicBezTo>
                      <a:cubicBezTo>
                        <a:pt x="79" y="331"/>
                        <a:pt x="32" y="402"/>
                        <a:pt x="0" y="479"/>
                      </a:cubicBezTo>
                      <a:cubicBezTo>
                        <a:pt x="251" y="369"/>
                        <a:pt x="556" y="417"/>
                        <a:pt x="766" y="624"/>
                      </a:cubicBezTo>
                      <a:cubicBezTo>
                        <a:pt x="976" y="831"/>
                        <a:pt x="1028" y="1136"/>
                        <a:pt x="922" y="1388"/>
                      </a:cubicBezTo>
                      <a:cubicBezTo>
                        <a:pt x="998" y="1355"/>
                        <a:pt x="1069" y="1307"/>
                        <a:pt x="1130" y="1245"/>
                      </a:cubicBezTo>
                      <a:cubicBezTo>
                        <a:pt x="1395" y="976"/>
                        <a:pt x="1388" y="540"/>
                        <a:pt x="1114" y="270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0"/>
                <p:cNvSpPr/>
                <p:nvPr/>
              </p:nvSpPr>
              <p:spPr bwMode="auto">
                <a:xfrm>
                  <a:off x="4854575" y="1189038"/>
                  <a:ext cx="1489075" cy="1501775"/>
                </a:xfrm>
                <a:custGeom>
                  <a:avLst/>
                  <a:gdLst/>
                  <a:ahLst/>
                  <a:cxnLst>
                    <a:cxn ang="0">
                      <a:pos x="462" y="557"/>
                    </a:cxn>
                    <a:cxn ang="0">
                      <a:pos x="0" y="1288"/>
                    </a:cxn>
                    <a:cxn ang="0">
                      <a:pos x="201" y="1433"/>
                    </a:cxn>
                    <a:cxn ang="0">
                      <a:pos x="349" y="1632"/>
                    </a:cxn>
                    <a:cxn ang="0">
                      <a:pos x="1073" y="1160"/>
                    </a:cxn>
                    <a:cxn ang="0">
                      <a:pos x="1589" y="24"/>
                    </a:cxn>
                    <a:cxn ang="0">
                      <a:pos x="462" y="557"/>
                    </a:cxn>
                  </a:cxnLst>
                  <a:rect l="0" t="0" r="r" b="b"/>
                  <a:pathLst>
                    <a:path w="1618" h="1632">
                      <a:moveTo>
                        <a:pt x="462" y="557"/>
                      </a:moveTo>
                      <a:cubicBezTo>
                        <a:pt x="236" y="786"/>
                        <a:pt x="78" y="1044"/>
                        <a:pt x="0" y="1288"/>
                      </a:cubicBezTo>
                      <a:cubicBezTo>
                        <a:pt x="72" y="1325"/>
                        <a:pt x="140" y="1373"/>
                        <a:pt x="201" y="1433"/>
                      </a:cubicBezTo>
                      <a:cubicBezTo>
                        <a:pt x="262" y="1493"/>
                        <a:pt x="311" y="1560"/>
                        <a:pt x="349" y="1632"/>
                      </a:cubicBezTo>
                      <a:cubicBezTo>
                        <a:pt x="591" y="1550"/>
                        <a:pt x="847" y="1389"/>
                        <a:pt x="1073" y="1160"/>
                      </a:cubicBezTo>
                      <a:cubicBezTo>
                        <a:pt x="1432" y="796"/>
                        <a:pt x="1618" y="358"/>
                        <a:pt x="1589" y="24"/>
                      </a:cubicBezTo>
                      <a:cubicBezTo>
                        <a:pt x="1255" y="0"/>
                        <a:pt x="820" y="193"/>
                        <a:pt x="462" y="557"/>
                      </a:cubicBezTo>
                    </a:path>
                  </a:pathLst>
                </a:custGeom>
                <a:solidFill>
                  <a:schemeClr val="tx1">
                    <a:lumMod val="10000"/>
                    <a:lumOff val="9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1"/>
                <p:cNvSpPr/>
                <p:nvPr/>
              </p:nvSpPr>
              <p:spPr bwMode="auto">
                <a:xfrm>
                  <a:off x="5029200" y="1208088"/>
                  <a:ext cx="1314450" cy="1482725"/>
                </a:xfrm>
                <a:custGeom>
                  <a:avLst/>
                  <a:gdLst/>
                  <a:ahLst/>
                  <a:cxnLst>
                    <a:cxn ang="0">
                      <a:pos x="1399" y="2"/>
                    </a:cxn>
                    <a:cxn ang="0">
                      <a:pos x="0" y="1401"/>
                    </a:cxn>
                    <a:cxn ang="0">
                      <a:pos x="11" y="1411"/>
                    </a:cxn>
                    <a:cxn ang="0">
                      <a:pos x="159" y="1610"/>
                    </a:cxn>
                    <a:cxn ang="0">
                      <a:pos x="883" y="1138"/>
                    </a:cxn>
                    <a:cxn ang="0">
                      <a:pos x="1399" y="2"/>
                    </a:cxn>
                  </a:cxnLst>
                  <a:rect l="0" t="0" r="r" b="b"/>
                  <a:pathLst>
                    <a:path w="1428" h="1610">
                      <a:moveTo>
                        <a:pt x="1399" y="2"/>
                      </a:moveTo>
                      <a:cubicBezTo>
                        <a:pt x="1361" y="0"/>
                        <a:pt x="0" y="1401"/>
                        <a:pt x="0" y="1401"/>
                      </a:cubicBezTo>
                      <a:cubicBezTo>
                        <a:pt x="4" y="1405"/>
                        <a:pt x="7" y="1408"/>
                        <a:pt x="11" y="1411"/>
                      </a:cubicBezTo>
                      <a:cubicBezTo>
                        <a:pt x="72" y="1471"/>
                        <a:pt x="121" y="1538"/>
                        <a:pt x="159" y="1610"/>
                      </a:cubicBezTo>
                      <a:cubicBezTo>
                        <a:pt x="401" y="1528"/>
                        <a:pt x="657" y="1367"/>
                        <a:pt x="883" y="1138"/>
                      </a:cubicBezTo>
                      <a:cubicBezTo>
                        <a:pt x="1242" y="774"/>
                        <a:pt x="1428" y="336"/>
                        <a:pt x="1399" y="2"/>
                      </a:cubicBezTo>
                    </a:path>
                  </a:pathLst>
                </a:custGeom>
                <a:solidFill>
                  <a:srgbClr val="CFCFCF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2"/>
                <p:cNvSpPr/>
                <p:nvPr/>
              </p:nvSpPr>
              <p:spPr bwMode="auto">
                <a:xfrm>
                  <a:off x="4814887" y="2097088"/>
                  <a:ext cx="630238" cy="638175"/>
                </a:xfrm>
                <a:custGeom>
                  <a:avLst/>
                  <a:gdLst/>
                  <a:ahLst/>
                  <a:cxnLst>
                    <a:cxn ang="0">
                      <a:pos x="276" y="282"/>
                    </a:cxn>
                    <a:cxn ang="0">
                      <a:pos x="0" y="694"/>
                    </a:cxn>
                    <a:cxn ang="0">
                      <a:pos x="407" y="411"/>
                    </a:cxn>
                    <a:cxn ang="0">
                      <a:pos x="684" y="0"/>
                    </a:cxn>
                    <a:cxn ang="0">
                      <a:pos x="276" y="282"/>
                    </a:cxn>
                  </a:cxnLst>
                  <a:rect l="0" t="0" r="r" b="b"/>
                  <a:pathLst>
                    <a:path w="684" h="694">
                      <a:moveTo>
                        <a:pt x="276" y="282"/>
                      </a:moveTo>
                      <a:cubicBezTo>
                        <a:pt x="127" y="433"/>
                        <a:pt x="24" y="591"/>
                        <a:pt x="0" y="694"/>
                      </a:cubicBezTo>
                      <a:cubicBezTo>
                        <a:pt x="102" y="668"/>
                        <a:pt x="258" y="563"/>
                        <a:pt x="407" y="411"/>
                      </a:cubicBezTo>
                      <a:cubicBezTo>
                        <a:pt x="556" y="260"/>
                        <a:pt x="659" y="103"/>
                        <a:pt x="684" y="0"/>
                      </a:cubicBezTo>
                      <a:cubicBezTo>
                        <a:pt x="581" y="26"/>
                        <a:pt x="425" y="131"/>
                        <a:pt x="276" y="282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23"/>
                <p:cNvSpPr/>
                <p:nvPr/>
              </p:nvSpPr>
              <p:spPr bwMode="auto">
                <a:xfrm>
                  <a:off x="5737225" y="1328738"/>
                  <a:ext cx="468313" cy="468313"/>
                </a:xfrm>
                <a:custGeom>
                  <a:avLst/>
                  <a:gdLst/>
                  <a:ahLst/>
                  <a:cxnLst>
                    <a:cxn ang="0">
                      <a:pos x="57" y="0"/>
                    </a:cxn>
                    <a:cxn ang="0">
                      <a:pos x="2" y="28"/>
                    </a:cxn>
                    <a:cxn ang="0">
                      <a:pos x="479" y="509"/>
                    </a:cxn>
                    <a:cxn ang="0">
                      <a:pos x="509" y="446"/>
                    </a:cxn>
                    <a:cxn ang="0">
                      <a:pos x="57" y="0"/>
                    </a:cxn>
                  </a:cxnLst>
                  <a:rect l="0" t="0" r="r" b="b"/>
                  <a:pathLst>
                    <a:path w="509" h="509">
                      <a:moveTo>
                        <a:pt x="57" y="0"/>
                      </a:moveTo>
                      <a:cubicBezTo>
                        <a:pt x="24" y="15"/>
                        <a:pt x="2" y="28"/>
                        <a:pt x="2" y="28"/>
                      </a:cubicBezTo>
                      <a:cubicBezTo>
                        <a:pt x="0" y="28"/>
                        <a:pt x="288" y="254"/>
                        <a:pt x="479" y="509"/>
                      </a:cubicBezTo>
                      <a:cubicBezTo>
                        <a:pt x="479" y="509"/>
                        <a:pt x="503" y="462"/>
                        <a:pt x="509" y="446"/>
                      </a:cubicBezTo>
                      <a:cubicBezTo>
                        <a:pt x="505" y="287"/>
                        <a:pt x="274" y="7"/>
                        <a:pt x="57" y="0"/>
                      </a:cubicBez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31"/>
                <p:cNvSpPr/>
                <p:nvPr/>
              </p:nvSpPr>
              <p:spPr bwMode="auto">
                <a:xfrm>
                  <a:off x="6318250" y="1219200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Oval 32"/>
                <p:cNvSpPr>
                  <a:spLocks noChangeArrowheads="1"/>
                </p:cNvSpPr>
                <p:nvPr/>
              </p:nvSpPr>
              <p:spPr bwMode="auto">
                <a:xfrm>
                  <a:off x="6318250" y="1220788"/>
                  <a:ext cx="1588" cy="1588"/>
                </a:xfrm>
                <a:prstGeom prst="ellipse">
                  <a:avLst/>
                </a:pr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33"/>
                <p:cNvSpPr/>
                <p:nvPr/>
              </p:nvSpPr>
              <p:spPr bwMode="auto">
                <a:xfrm>
                  <a:off x="6318250" y="1220788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Oval 34"/>
                <p:cNvSpPr>
                  <a:spLocks noChangeArrowheads="1"/>
                </p:cNvSpPr>
                <p:nvPr/>
              </p:nvSpPr>
              <p:spPr bwMode="auto">
                <a:xfrm>
                  <a:off x="6318250" y="1220788"/>
                  <a:ext cx="1588" cy="1588"/>
                </a:xfrm>
                <a:prstGeom prst="ellipse">
                  <a:avLst/>
                </a:pr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35"/>
                <p:cNvSpPr/>
                <p:nvPr/>
              </p:nvSpPr>
              <p:spPr bwMode="auto">
                <a:xfrm>
                  <a:off x="6318250" y="1220788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36"/>
                <p:cNvSpPr/>
                <p:nvPr/>
              </p:nvSpPr>
              <p:spPr bwMode="auto">
                <a:xfrm>
                  <a:off x="6318250" y="122237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37"/>
                <p:cNvSpPr>
                  <a:spLocks noEditPoints="1"/>
                </p:cNvSpPr>
                <p:nvPr/>
              </p:nvSpPr>
              <p:spPr bwMode="auto">
                <a:xfrm>
                  <a:off x="6316662" y="1222375"/>
                  <a:ext cx="4763" cy="11588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3" y="62"/>
                    </a:cxn>
                    <a:cxn ang="0">
                      <a:pos x="0" y="126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4" h="126">
                      <a:moveTo>
                        <a:pt x="1" y="0"/>
                      </a:moveTo>
                      <a:cubicBezTo>
                        <a:pt x="2" y="20"/>
                        <a:pt x="3" y="41"/>
                        <a:pt x="3" y="62"/>
                      </a:cubicBezTo>
                      <a:cubicBezTo>
                        <a:pt x="3" y="83"/>
                        <a:pt x="2" y="104"/>
                        <a:pt x="0" y="126"/>
                      </a:cubicBezTo>
                      <a:cubicBezTo>
                        <a:pt x="4" y="83"/>
                        <a:pt x="4" y="41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38"/>
                <p:cNvSpPr/>
                <p:nvPr/>
              </p:nvSpPr>
              <p:spPr bwMode="auto">
                <a:xfrm>
                  <a:off x="6316662" y="1211263"/>
                  <a:ext cx="3175" cy="68263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4" y="74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1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4" h="74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3" y="25"/>
                        <a:pt x="4" y="49"/>
                        <a:pt x="4" y="74"/>
                      </a:cubicBezTo>
                      <a:cubicBezTo>
                        <a:pt x="4" y="53"/>
                        <a:pt x="3" y="3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7"/>
                        <a:pt x="1" y="4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7352B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40"/>
                <p:cNvSpPr/>
                <p:nvPr/>
              </p:nvSpPr>
              <p:spPr bwMode="auto">
                <a:xfrm>
                  <a:off x="6316662" y="1338263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41"/>
                <p:cNvSpPr>
                  <a:spLocks noEditPoints="1"/>
                </p:cNvSpPr>
                <p:nvPr/>
              </p:nvSpPr>
              <p:spPr bwMode="auto">
                <a:xfrm>
                  <a:off x="5175250" y="1797050"/>
                  <a:ext cx="1001713" cy="893763"/>
                </a:xfrm>
                <a:custGeom>
                  <a:avLst/>
                  <a:gdLst/>
                  <a:ahLst/>
                  <a:cxnLst>
                    <a:cxn ang="0">
                      <a:pos x="72" y="943"/>
                    </a:cxn>
                    <a:cxn ang="0">
                      <a:pos x="0" y="970"/>
                    </a:cxn>
                    <a:cxn ang="0">
                      <a:pos x="0" y="970"/>
                    </a:cxn>
                    <a:cxn ang="0">
                      <a:pos x="72" y="943"/>
                    </a:cxn>
                    <a:cxn ang="0">
                      <a:pos x="72" y="943"/>
                    </a:cxn>
                    <a:cxn ang="0">
                      <a:pos x="1088" y="0"/>
                    </a:cxn>
                    <a:cxn ang="0">
                      <a:pos x="724" y="498"/>
                    </a:cxn>
                    <a:cxn ang="0">
                      <a:pos x="1088" y="0"/>
                    </a:cxn>
                    <a:cxn ang="0">
                      <a:pos x="1088" y="0"/>
                    </a:cxn>
                  </a:cxnLst>
                  <a:rect l="0" t="0" r="r" b="b"/>
                  <a:pathLst>
                    <a:path w="1088" h="970">
                      <a:moveTo>
                        <a:pt x="72" y="943"/>
                      </a:moveTo>
                      <a:cubicBezTo>
                        <a:pt x="48" y="953"/>
                        <a:pt x="24" y="962"/>
                        <a:pt x="0" y="970"/>
                      </a:cubicBezTo>
                      <a:cubicBezTo>
                        <a:pt x="0" y="970"/>
                        <a:pt x="0" y="970"/>
                        <a:pt x="0" y="970"/>
                      </a:cubicBezTo>
                      <a:cubicBezTo>
                        <a:pt x="24" y="962"/>
                        <a:pt x="48" y="953"/>
                        <a:pt x="72" y="943"/>
                      </a:cubicBezTo>
                      <a:cubicBezTo>
                        <a:pt x="72" y="943"/>
                        <a:pt x="72" y="943"/>
                        <a:pt x="72" y="943"/>
                      </a:cubicBezTo>
                      <a:moveTo>
                        <a:pt x="1088" y="0"/>
                      </a:moveTo>
                      <a:cubicBezTo>
                        <a:pt x="1001" y="170"/>
                        <a:pt x="879" y="341"/>
                        <a:pt x="724" y="498"/>
                      </a:cubicBezTo>
                      <a:cubicBezTo>
                        <a:pt x="879" y="341"/>
                        <a:pt x="1001" y="170"/>
                        <a:pt x="1088" y="0"/>
                      </a:cubicBezTo>
                      <a:cubicBezTo>
                        <a:pt x="1088" y="0"/>
                        <a:pt x="1088" y="0"/>
                        <a:pt x="1088" y="0"/>
                      </a:cubicBezTo>
                    </a:path>
                  </a:pathLst>
                </a:custGeom>
                <a:solidFill>
                  <a:srgbClr val="C6C6C6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42"/>
                <p:cNvSpPr/>
                <p:nvPr/>
              </p:nvSpPr>
              <p:spPr bwMode="auto">
                <a:xfrm>
                  <a:off x="5241925" y="2493963"/>
                  <a:ext cx="317500" cy="171450"/>
                </a:xfrm>
                <a:custGeom>
                  <a:avLst/>
                  <a:gdLst/>
                  <a:ahLst/>
                  <a:cxnLst>
                    <a:cxn ang="0">
                      <a:pos x="344" y="0"/>
                    </a:cxn>
                    <a:cxn ang="0">
                      <a:pos x="0" y="186"/>
                    </a:cxn>
                    <a:cxn ang="0">
                      <a:pos x="0" y="186"/>
                    </a:cxn>
                    <a:cxn ang="0">
                      <a:pos x="344" y="0"/>
                    </a:cxn>
                  </a:cxnLst>
                  <a:rect l="0" t="0" r="r" b="b"/>
                  <a:pathLst>
                    <a:path w="344" h="186">
                      <a:moveTo>
                        <a:pt x="344" y="0"/>
                      </a:moveTo>
                      <a:cubicBezTo>
                        <a:pt x="230" y="79"/>
                        <a:pt x="114" y="141"/>
                        <a:pt x="0" y="186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114" y="141"/>
                        <a:pt x="230" y="79"/>
                        <a:pt x="344" y="0"/>
                      </a:cubicBezTo>
                    </a:path>
                  </a:pathLst>
                </a:custGeom>
                <a:solidFill>
                  <a:srgbClr val="26456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4"/>
                <p:cNvSpPr/>
                <p:nvPr/>
              </p:nvSpPr>
              <p:spPr bwMode="auto">
                <a:xfrm>
                  <a:off x="5788023" y="1203327"/>
                  <a:ext cx="541338" cy="539750"/>
                </a:xfrm>
                <a:custGeom>
                  <a:avLst/>
                  <a:gdLst/>
                  <a:ahLst/>
                  <a:cxnLst>
                    <a:cxn ang="0">
                      <a:pos x="0" y="142"/>
                    </a:cxn>
                    <a:cxn ang="0">
                      <a:pos x="233" y="357"/>
                    </a:cxn>
                    <a:cxn ang="0">
                      <a:pos x="452" y="587"/>
                    </a:cxn>
                    <a:cxn ang="0">
                      <a:pos x="573" y="12"/>
                    </a:cxn>
                    <a:cxn ang="0">
                      <a:pos x="0" y="142"/>
                    </a:cxn>
                  </a:cxnLst>
                  <a:rect l="0" t="0" r="r" b="b"/>
                  <a:pathLst>
                    <a:path w="588" h="587">
                      <a:moveTo>
                        <a:pt x="0" y="142"/>
                      </a:moveTo>
                      <a:cubicBezTo>
                        <a:pt x="79" y="210"/>
                        <a:pt x="157" y="281"/>
                        <a:pt x="233" y="357"/>
                      </a:cubicBezTo>
                      <a:cubicBezTo>
                        <a:pt x="310" y="433"/>
                        <a:pt x="383" y="510"/>
                        <a:pt x="452" y="587"/>
                      </a:cubicBezTo>
                      <a:cubicBezTo>
                        <a:pt x="546" y="384"/>
                        <a:pt x="588" y="184"/>
                        <a:pt x="573" y="12"/>
                      </a:cubicBezTo>
                      <a:cubicBezTo>
                        <a:pt x="401" y="0"/>
                        <a:pt x="202" y="45"/>
                        <a:pt x="0" y="142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" name="Text Placeholder 3"/>
            <p:cNvSpPr txBox="1"/>
            <p:nvPr/>
          </p:nvSpPr>
          <p:spPr>
            <a:xfrm>
              <a:off x="4271095" y="4040687"/>
              <a:ext cx="577383" cy="377544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</a:t>
              </a:r>
              <a:r>
                <a:rPr kumimoji="0" lang="en-US" sz="18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5%</a:t>
              </a:r>
              <a:endPara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Text Placeholder 3"/>
            <p:cNvSpPr txBox="1"/>
            <p:nvPr/>
          </p:nvSpPr>
          <p:spPr>
            <a:xfrm>
              <a:off x="7324274" y="3935858"/>
              <a:ext cx="641535" cy="41948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kumimoji="0" 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5%</a:t>
              </a:r>
              <a:endPara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Text Placeholder 3"/>
            <p:cNvSpPr txBox="1"/>
            <p:nvPr/>
          </p:nvSpPr>
          <p:spPr>
            <a:xfrm>
              <a:off x="5401018" y="3493080"/>
              <a:ext cx="1154765" cy="755007"/>
            </a:xfrm>
            <a:prstGeom prst="rect">
              <a:avLst/>
            </a:prstGeom>
          </p:spPr>
          <p:txBody>
            <a:bodyPr wrap="none" lIns="0" tIns="0" rIns="0" bIns="0" anchor="b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8</a:t>
              </a:r>
              <a:r>
                <a:rPr kumimoji="0" lang="en-US" sz="3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5%</a:t>
              </a:r>
              <a:endPara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71" name="文本框 470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468" name="组合 467"/>
          <p:cNvGrpSpPr/>
          <p:nvPr/>
        </p:nvGrpSpPr>
        <p:grpSpPr>
          <a:xfrm>
            <a:off x="1194842" y="1756860"/>
            <a:ext cx="3254232" cy="921464"/>
            <a:chOff x="1166131" y="3605910"/>
            <a:chExt cx="3254232" cy="921464"/>
          </a:xfrm>
        </p:grpSpPr>
        <p:sp>
          <p:nvSpPr>
            <p:cNvPr id="469" name="矩形 468"/>
            <p:cNvSpPr/>
            <p:nvPr/>
          </p:nvSpPr>
          <p:spPr>
            <a:xfrm>
              <a:off x="2325918" y="3605910"/>
              <a:ext cx="209444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0" name="文本框 469"/>
            <p:cNvSpPr txBox="1"/>
            <p:nvPr/>
          </p:nvSpPr>
          <p:spPr>
            <a:xfrm>
              <a:off x="1166131" y="4004667"/>
              <a:ext cx="3216206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2" name="组合 471"/>
          <p:cNvGrpSpPr/>
          <p:nvPr/>
        </p:nvGrpSpPr>
        <p:grpSpPr>
          <a:xfrm>
            <a:off x="926948" y="3815840"/>
            <a:ext cx="3254232" cy="921464"/>
            <a:chOff x="1166131" y="3605910"/>
            <a:chExt cx="3254232" cy="921464"/>
          </a:xfrm>
        </p:grpSpPr>
        <p:sp>
          <p:nvSpPr>
            <p:cNvPr id="473" name="矩形 472"/>
            <p:cNvSpPr/>
            <p:nvPr/>
          </p:nvSpPr>
          <p:spPr>
            <a:xfrm>
              <a:off x="2325918" y="3605910"/>
              <a:ext cx="209444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4" name="文本框 473"/>
            <p:cNvSpPr txBox="1"/>
            <p:nvPr/>
          </p:nvSpPr>
          <p:spPr>
            <a:xfrm>
              <a:off x="1166131" y="4004667"/>
              <a:ext cx="3216206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8080185" y="3571243"/>
            <a:ext cx="3216206" cy="921464"/>
            <a:chOff x="1166131" y="3605910"/>
            <a:chExt cx="3216206" cy="921464"/>
          </a:xfrm>
        </p:grpSpPr>
        <p:sp>
          <p:nvSpPr>
            <p:cNvPr id="476" name="矩形 475"/>
            <p:cNvSpPr/>
            <p:nvPr/>
          </p:nvSpPr>
          <p:spPr>
            <a:xfrm>
              <a:off x="1193251" y="3605910"/>
              <a:ext cx="209444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7" name="文本框 476"/>
            <p:cNvSpPr txBox="1"/>
            <p:nvPr/>
          </p:nvSpPr>
          <p:spPr>
            <a:xfrm>
              <a:off x="1166131" y="4004667"/>
              <a:ext cx="3216206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6" name="组合 44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47" name="图片 44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448" name="矩形 44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6" name="图形 3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3829" y="5663943"/>
            <a:ext cx="8403772" cy="1247912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-1430903" y="6179967"/>
            <a:ext cx="12368161" cy="2277949"/>
            <a:chOff x="991453" y="6000675"/>
            <a:chExt cx="9344708" cy="2277949"/>
          </a:xfrm>
          <a:gradFill>
            <a:gsLst>
              <a:gs pos="100000">
                <a:srgbClr val="00B0F0">
                  <a:alpha val="27000"/>
                </a:srgbClr>
              </a:gs>
              <a:gs pos="0">
                <a:srgbClr val="3EB996"/>
              </a:gs>
            </a:gsLst>
            <a:lin ang="5400000" scaled="1"/>
          </a:gradFill>
        </p:grpSpPr>
        <p:sp>
          <p:nvSpPr>
            <p:cNvPr id="44" name="任意多边形: 形状 43"/>
            <p:cNvSpPr/>
            <p:nvPr/>
          </p:nvSpPr>
          <p:spPr>
            <a:xfrm>
              <a:off x="1834196" y="600067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991453" y="645626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</p:grpSp>
      <p:pic>
        <p:nvPicPr>
          <p:cNvPr id="38" name="图形 3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92279" y="6357603"/>
            <a:ext cx="5067300" cy="847725"/>
          </a:xfrm>
          <a:prstGeom prst="rect">
            <a:avLst/>
          </a:prstGeom>
        </p:spPr>
      </p:pic>
      <p:grpSp>
        <p:nvGrpSpPr>
          <p:cNvPr id="82" name="组合 81"/>
          <p:cNvGrpSpPr/>
          <p:nvPr/>
        </p:nvGrpSpPr>
        <p:grpSpPr>
          <a:xfrm>
            <a:off x="8570797" y="395150"/>
            <a:ext cx="2539853" cy="1006595"/>
            <a:chOff x="6603948" y="-203803"/>
            <a:chExt cx="3860718" cy="1530081"/>
          </a:xfrm>
        </p:grpSpPr>
        <p:sp>
          <p:nvSpPr>
            <p:cNvPr id="61" name="任意多边形: 形状 60"/>
            <p:cNvSpPr/>
            <p:nvPr/>
          </p:nvSpPr>
          <p:spPr>
            <a:xfrm>
              <a:off x="8755000" y="-203803"/>
              <a:ext cx="1305224" cy="1305224"/>
            </a:xfrm>
            <a:custGeom>
              <a:avLst/>
              <a:gdLst>
                <a:gd name="connsiteX0" fmla="*/ 1305546 w 1305224"/>
                <a:gd name="connsiteY0" fmla="*/ 652899 h 1305224"/>
                <a:gd name="connsiteX1" fmla="*/ 652933 w 1305224"/>
                <a:gd name="connsiteY1" fmla="*/ 1305511 h 1305224"/>
                <a:gd name="connsiteX2" fmla="*/ 321 w 1305224"/>
                <a:gd name="connsiteY2" fmla="*/ 652899 h 1305224"/>
                <a:gd name="connsiteX3" fmla="*/ 652933 w 1305224"/>
                <a:gd name="connsiteY3" fmla="*/ 286 h 1305224"/>
                <a:gd name="connsiteX4" fmla="*/ 1305546 w 1305224"/>
                <a:gd name="connsiteY4" fmla="*/ 652899 h 130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224" h="1305224">
                  <a:moveTo>
                    <a:pt x="1305546" y="652899"/>
                  </a:moveTo>
                  <a:cubicBezTo>
                    <a:pt x="1305546" y="1013326"/>
                    <a:pt x="1013361" y="1305511"/>
                    <a:pt x="652933" y="1305511"/>
                  </a:cubicBezTo>
                  <a:cubicBezTo>
                    <a:pt x="292506" y="1305511"/>
                    <a:pt x="321" y="1013326"/>
                    <a:pt x="321" y="652899"/>
                  </a:cubicBezTo>
                  <a:cubicBezTo>
                    <a:pt x="321" y="292471"/>
                    <a:pt x="292506" y="286"/>
                    <a:pt x="652933" y="286"/>
                  </a:cubicBezTo>
                  <a:cubicBezTo>
                    <a:pt x="1013361" y="286"/>
                    <a:pt x="1305546" y="292471"/>
                    <a:pt x="1305546" y="652899"/>
                  </a:cubicBezTo>
                  <a:close/>
                </a:path>
              </a:pathLst>
            </a:custGeom>
            <a:solidFill>
              <a:srgbClr val="FF94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6603948" y="172586"/>
              <a:ext cx="3860718" cy="1153692"/>
            </a:xfrm>
            <a:custGeom>
              <a:avLst/>
              <a:gdLst>
                <a:gd name="connsiteX0" fmla="*/ 1876300 w 3860718"/>
                <a:gd name="connsiteY0" fmla="*/ 1 h 1153692"/>
                <a:gd name="connsiteX1" fmla="*/ 1392492 w 3860718"/>
                <a:gd name="connsiteY1" fmla="*/ 150708 h 1153692"/>
                <a:gd name="connsiteX2" fmla="*/ 1149325 w 3860718"/>
                <a:gd name="connsiteY2" fmla="*/ 83046 h 1153692"/>
                <a:gd name="connsiteX3" fmla="*/ 639800 w 3860718"/>
                <a:gd name="connsiteY3" fmla="*/ 503025 h 1153692"/>
                <a:gd name="connsiteX4" fmla="*/ 524684 w 3860718"/>
                <a:gd name="connsiteY4" fmla="*/ 481747 h 1153692"/>
                <a:gd name="connsiteX5" fmla="*/ 212400 w 3860718"/>
                <a:gd name="connsiteY5" fmla="*/ 698048 h 1153692"/>
                <a:gd name="connsiteX6" fmla="*/ 151704 w 3860718"/>
                <a:gd name="connsiteY6" fmla="*/ 686184 h 1153692"/>
                <a:gd name="connsiteX7" fmla="*/ 0 w 3860718"/>
                <a:gd name="connsiteY7" fmla="*/ 785841 h 1153692"/>
                <a:gd name="connsiteX8" fmla="*/ 716637 w 3860718"/>
                <a:gd name="connsiteY8" fmla="*/ 785841 h 1153692"/>
                <a:gd name="connsiteX9" fmla="*/ 607261 w 3860718"/>
                <a:gd name="connsiteY9" fmla="*/ 914735 h 1153692"/>
                <a:gd name="connsiteX10" fmla="*/ 595551 w 3860718"/>
                <a:gd name="connsiteY10" fmla="*/ 914505 h 1153692"/>
                <a:gd name="connsiteX11" fmla="*/ 308519 w 3860718"/>
                <a:gd name="connsiteY11" fmla="*/ 1153693 h 1153692"/>
                <a:gd name="connsiteX12" fmla="*/ 3860718 w 3860718"/>
                <a:gd name="connsiteY12" fmla="*/ 1153693 h 1153692"/>
                <a:gd name="connsiteX13" fmla="*/ 3598865 w 3860718"/>
                <a:gd name="connsiteY13" fmla="*/ 990051 h 1153692"/>
                <a:gd name="connsiteX14" fmla="*/ 3493928 w 3860718"/>
                <a:gd name="connsiteY14" fmla="*/ 1009569 h 1153692"/>
                <a:gd name="connsiteX15" fmla="*/ 2954791 w 3860718"/>
                <a:gd name="connsiteY15" fmla="*/ 654422 h 1153692"/>
                <a:gd name="connsiteX16" fmla="*/ 2756017 w 3860718"/>
                <a:gd name="connsiteY16" fmla="*/ 689401 h 1153692"/>
                <a:gd name="connsiteX17" fmla="*/ 1876258 w 3860718"/>
                <a:gd name="connsiteY17" fmla="*/ 0 h 115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60718" h="1153692">
                  <a:moveTo>
                    <a:pt x="1876300" y="1"/>
                  </a:moveTo>
                  <a:cubicBezTo>
                    <a:pt x="1699266" y="1"/>
                    <a:pt x="1533694" y="55065"/>
                    <a:pt x="1392492" y="150708"/>
                  </a:cubicBezTo>
                  <a:cubicBezTo>
                    <a:pt x="1319357" y="107394"/>
                    <a:pt x="1236757" y="83046"/>
                    <a:pt x="1149325" y="83046"/>
                  </a:cubicBezTo>
                  <a:cubicBezTo>
                    <a:pt x="915154" y="83046"/>
                    <a:pt x="715630" y="257998"/>
                    <a:pt x="639800" y="503025"/>
                  </a:cubicBezTo>
                  <a:cubicBezTo>
                    <a:pt x="603827" y="489251"/>
                    <a:pt x="565060" y="481747"/>
                    <a:pt x="524684" y="481747"/>
                  </a:cubicBezTo>
                  <a:cubicBezTo>
                    <a:pt x="385777" y="481747"/>
                    <a:pt x="266186" y="570450"/>
                    <a:pt x="212400" y="698048"/>
                  </a:cubicBezTo>
                  <a:cubicBezTo>
                    <a:pt x="193550" y="690378"/>
                    <a:pt x="173108" y="686184"/>
                    <a:pt x="151704" y="686184"/>
                  </a:cubicBezTo>
                  <a:cubicBezTo>
                    <a:pt x="85176" y="686184"/>
                    <a:pt x="27618" y="726781"/>
                    <a:pt x="0" y="785841"/>
                  </a:cubicBezTo>
                  <a:lnTo>
                    <a:pt x="716637" y="785841"/>
                  </a:lnTo>
                  <a:cubicBezTo>
                    <a:pt x="674528" y="823246"/>
                    <a:pt x="637632" y="866655"/>
                    <a:pt x="607261" y="914735"/>
                  </a:cubicBezTo>
                  <a:cubicBezTo>
                    <a:pt x="603381" y="914580"/>
                    <a:pt x="599469" y="914505"/>
                    <a:pt x="595551" y="914505"/>
                  </a:cubicBezTo>
                  <a:cubicBezTo>
                    <a:pt x="452762" y="914505"/>
                    <a:pt x="333942" y="1017554"/>
                    <a:pt x="308519" y="1153693"/>
                  </a:cubicBezTo>
                  <a:lnTo>
                    <a:pt x="3860718" y="1153693"/>
                  </a:lnTo>
                  <a:cubicBezTo>
                    <a:pt x="3813030" y="1056745"/>
                    <a:pt x="3713751" y="990051"/>
                    <a:pt x="3598865" y="990051"/>
                  </a:cubicBezTo>
                  <a:cubicBezTo>
                    <a:pt x="3561905" y="990051"/>
                    <a:pt x="3526476" y="996977"/>
                    <a:pt x="3493928" y="1009569"/>
                  </a:cubicBezTo>
                  <a:cubicBezTo>
                    <a:pt x="3401034" y="800108"/>
                    <a:pt x="3194625" y="654422"/>
                    <a:pt x="2954791" y="654422"/>
                  </a:cubicBezTo>
                  <a:cubicBezTo>
                    <a:pt x="2885070" y="654422"/>
                    <a:pt x="2818131" y="666790"/>
                    <a:pt x="2756017" y="689401"/>
                  </a:cubicBezTo>
                  <a:cubicBezTo>
                    <a:pt x="2625063" y="287179"/>
                    <a:pt x="2280610" y="0"/>
                    <a:pt x="187625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40000">
                  <a:schemeClr val="bg1"/>
                </a:gs>
              </a:gsLst>
              <a:lin ang="5400000" scaled="1"/>
            </a:gra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图形 51"/>
          <p:cNvGrpSpPr/>
          <p:nvPr/>
        </p:nvGrpSpPr>
        <p:grpSpPr>
          <a:xfrm>
            <a:off x="4657933" y="5186456"/>
            <a:ext cx="996108" cy="968857"/>
            <a:chOff x="3575545" y="9233"/>
            <a:chExt cx="3397336" cy="3304393"/>
          </a:xfrm>
        </p:grpSpPr>
        <p:sp>
          <p:nvSpPr>
            <p:cNvPr id="67" name="任意多边形: 形状 66"/>
            <p:cNvSpPr/>
            <p:nvPr/>
          </p:nvSpPr>
          <p:spPr>
            <a:xfrm>
              <a:off x="3613367" y="2881500"/>
              <a:ext cx="2729179" cy="432126"/>
            </a:xfrm>
            <a:custGeom>
              <a:avLst/>
              <a:gdLst>
                <a:gd name="connsiteX0" fmla="*/ 98476 w 2729179"/>
                <a:gd name="connsiteY0" fmla="*/ 128384 h 432126"/>
                <a:gd name="connsiteX1" fmla="*/ 478164 w 2729179"/>
                <a:gd name="connsiteY1" fmla="*/ 86854 h 432126"/>
                <a:gd name="connsiteX2" fmla="*/ 1065503 w 2729179"/>
                <a:gd name="connsiteY2" fmla="*/ 152115 h 432126"/>
                <a:gd name="connsiteX3" fmla="*/ 1729970 w 2729179"/>
                <a:gd name="connsiteY3" fmla="*/ 98721 h 432126"/>
                <a:gd name="connsiteX4" fmla="*/ 2661408 w 2729179"/>
                <a:gd name="connsiteY4" fmla="*/ 39394 h 432126"/>
                <a:gd name="connsiteX5" fmla="*/ 2139319 w 2729179"/>
                <a:gd name="connsiteY5" fmla="*/ 419082 h 432126"/>
                <a:gd name="connsiteX6" fmla="*/ 1231613 w 2729179"/>
                <a:gd name="connsiteY6" fmla="*/ 359756 h 432126"/>
                <a:gd name="connsiteX7" fmla="*/ 98451 w 2729179"/>
                <a:gd name="connsiteY7" fmla="*/ 128379 h 43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9179" h="432126">
                  <a:moveTo>
                    <a:pt x="98476" y="128384"/>
                  </a:moveTo>
                  <a:cubicBezTo>
                    <a:pt x="98476" y="128384"/>
                    <a:pt x="169669" y="-2136"/>
                    <a:pt x="478164" y="86854"/>
                  </a:cubicBezTo>
                  <a:cubicBezTo>
                    <a:pt x="786676" y="175846"/>
                    <a:pt x="887513" y="193643"/>
                    <a:pt x="1065503" y="152115"/>
                  </a:cubicBezTo>
                  <a:cubicBezTo>
                    <a:pt x="1243492" y="110588"/>
                    <a:pt x="1474852" y="3796"/>
                    <a:pt x="1729970" y="98721"/>
                  </a:cubicBezTo>
                  <a:cubicBezTo>
                    <a:pt x="1985087" y="193645"/>
                    <a:pt x="2489371" y="-102993"/>
                    <a:pt x="2661408" y="39394"/>
                  </a:cubicBezTo>
                  <a:cubicBezTo>
                    <a:pt x="2833446" y="181781"/>
                    <a:pt x="2685139" y="448743"/>
                    <a:pt x="2139319" y="419082"/>
                  </a:cubicBezTo>
                  <a:cubicBezTo>
                    <a:pt x="1593495" y="389419"/>
                    <a:pt x="1623181" y="235166"/>
                    <a:pt x="1231613" y="359756"/>
                  </a:cubicBezTo>
                  <a:cubicBezTo>
                    <a:pt x="840046" y="484343"/>
                    <a:pt x="-346511" y="472479"/>
                    <a:pt x="98451" y="128379"/>
                  </a:cubicBezTo>
                  <a:close/>
                </a:path>
              </a:pathLst>
            </a:custGeom>
            <a:solidFill>
              <a:srgbClr val="008E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3575552" y="141281"/>
              <a:ext cx="3397329" cy="3012149"/>
            </a:xfrm>
            <a:custGeom>
              <a:avLst/>
              <a:gdLst>
                <a:gd name="connsiteX0" fmla="*/ 2141852 w 3397329"/>
                <a:gd name="connsiteY0" fmla="*/ 0 h 3012149"/>
                <a:gd name="connsiteX1" fmla="*/ 1904195 w 3397329"/>
                <a:gd name="connsiteY1" fmla="*/ 12859 h 3012149"/>
                <a:gd name="connsiteX2" fmla="*/ 1050472 w 3397329"/>
                <a:gd name="connsiteY2" fmla="*/ 349170 h 3012149"/>
                <a:gd name="connsiteX3" fmla="*/ 539649 w 3397329"/>
                <a:gd name="connsiteY3" fmla="*/ 587057 h 3012149"/>
                <a:gd name="connsiteX4" fmla="*/ 982823 w 3397329"/>
                <a:gd name="connsiteY4" fmla="*/ 647295 h 3012149"/>
                <a:gd name="connsiteX5" fmla="*/ 1173025 w 3397329"/>
                <a:gd name="connsiteY5" fmla="*/ 1402826 h 3012149"/>
                <a:gd name="connsiteX6" fmla="*/ 572558 w 3397329"/>
                <a:gd name="connsiteY6" fmla="*/ 1518173 h 3012149"/>
                <a:gd name="connsiteX7" fmla="*/ 442209 w 3397329"/>
                <a:gd name="connsiteY7" fmla="*/ 1711054 h 3012149"/>
                <a:gd name="connsiteX8" fmla="*/ 87283 w 3397329"/>
                <a:gd name="connsiteY8" fmla="*/ 1735241 h 3012149"/>
                <a:gd name="connsiteX9" fmla="*/ 111393 w 3397329"/>
                <a:gd name="connsiteY9" fmla="*/ 1480441 h 3012149"/>
                <a:gd name="connsiteX10" fmla="*/ 45339 w 3397329"/>
                <a:gd name="connsiteY10" fmla="*/ 1732105 h 3012149"/>
                <a:gd name="connsiteX11" fmla="*/ 70444 w 3397329"/>
                <a:gd name="connsiteY11" fmla="*/ 1739453 h 3012149"/>
                <a:gd name="connsiteX12" fmla="*/ 221535 w 3397329"/>
                <a:gd name="connsiteY12" fmla="*/ 1824412 h 3012149"/>
                <a:gd name="connsiteX13" fmla="*/ 423450 w 3397329"/>
                <a:gd name="connsiteY13" fmla="*/ 1778794 h 3012149"/>
                <a:gd name="connsiteX14" fmla="*/ 396277 w 3397329"/>
                <a:gd name="connsiteY14" fmla="*/ 2256478 h 3012149"/>
                <a:gd name="connsiteX15" fmla="*/ 494709 w 3397329"/>
                <a:gd name="connsiteY15" fmla="*/ 2803599 h 3012149"/>
                <a:gd name="connsiteX16" fmla="*/ 779120 w 3397329"/>
                <a:gd name="connsiteY16" fmla="*/ 3002756 h 3012149"/>
                <a:gd name="connsiteX17" fmla="*/ 824584 w 3397329"/>
                <a:gd name="connsiteY17" fmla="*/ 2788749 h 3012149"/>
                <a:gd name="connsiteX18" fmla="*/ 853823 w 3397329"/>
                <a:gd name="connsiteY18" fmla="*/ 2592118 h 3012149"/>
                <a:gd name="connsiteX19" fmla="*/ 1760353 w 3397329"/>
                <a:gd name="connsiteY19" fmla="*/ 2625720 h 3012149"/>
                <a:gd name="connsiteX20" fmla="*/ 1762879 w 3397329"/>
                <a:gd name="connsiteY20" fmla="*/ 2860621 h 3012149"/>
                <a:gd name="connsiteX21" fmla="*/ 2092528 w 3397329"/>
                <a:gd name="connsiteY21" fmla="*/ 2982243 h 3012149"/>
                <a:gd name="connsiteX22" fmla="*/ 2145036 w 3397329"/>
                <a:gd name="connsiteY22" fmla="*/ 2684435 h 3012149"/>
                <a:gd name="connsiteX23" fmla="*/ 2220888 w 3397329"/>
                <a:gd name="connsiteY23" fmla="*/ 2336562 h 3012149"/>
                <a:gd name="connsiteX24" fmla="*/ 2258776 w 3397329"/>
                <a:gd name="connsiteY24" fmla="*/ 1557077 h 3012149"/>
                <a:gd name="connsiteX25" fmla="*/ 2942273 w 3397329"/>
                <a:gd name="connsiteY25" fmla="*/ 389993 h 3012149"/>
                <a:gd name="connsiteX26" fmla="*/ 3394705 w 3397329"/>
                <a:gd name="connsiteY26" fmla="*/ 216245 h 3012149"/>
                <a:gd name="connsiteX27" fmla="*/ 2814617 w 3397329"/>
                <a:gd name="connsiteY27" fmla="*/ 174838 h 3012149"/>
                <a:gd name="connsiteX28" fmla="*/ 2141823 w 3397329"/>
                <a:gd name="connsiteY28" fmla="*/ 20 h 30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97329" h="3012149">
                  <a:moveTo>
                    <a:pt x="2141852" y="0"/>
                  </a:moveTo>
                  <a:cubicBezTo>
                    <a:pt x="2069005" y="152"/>
                    <a:pt x="1990278" y="4386"/>
                    <a:pt x="1904195" y="12859"/>
                  </a:cubicBezTo>
                  <a:cubicBezTo>
                    <a:pt x="1592352" y="43553"/>
                    <a:pt x="1231278" y="146166"/>
                    <a:pt x="1050472" y="349170"/>
                  </a:cubicBezTo>
                  <a:cubicBezTo>
                    <a:pt x="623586" y="202213"/>
                    <a:pt x="497644" y="482088"/>
                    <a:pt x="539649" y="587057"/>
                  </a:cubicBezTo>
                  <a:cubicBezTo>
                    <a:pt x="581637" y="692026"/>
                    <a:pt x="838143" y="714501"/>
                    <a:pt x="982823" y="647295"/>
                  </a:cubicBezTo>
                  <a:cubicBezTo>
                    <a:pt x="982823" y="647295"/>
                    <a:pt x="865399" y="1123240"/>
                    <a:pt x="1173025" y="1402826"/>
                  </a:cubicBezTo>
                  <a:cubicBezTo>
                    <a:pt x="915874" y="1413945"/>
                    <a:pt x="715816" y="1445475"/>
                    <a:pt x="572558" y="1518173"/>
                  </a:cubicBezTo>
                  <a:cubicBezTo>
                    <a:pt x="514387" y="1547694"/>
                    <a:pt x="471738" y="1619737"/>
                    <a:pt x="442209" y="1711054"/>
                  </a:cubicBezTo>
                  <a:cubicBezTo>
                    <a:pt x="353880" y="1765791"/>
                    <a:pt x="139404" y="1880008"/>
                    <a:pt x="87283" y="1735241"/>
                  </a:cubicBezTo>
                  <a:cubicBezTo>
                    <a:pt x="171186" y="1651338"/>
                    <a:pt x="73637" y="1549658"/>
                    <a:pt x="111393" y="1480441"/>
                  </a:cubicBezTo>
                  <a:cubicBezTo>
                    <a:pt x="-31241" y="1560148"/>
                    <a:pt x="-17586" y="1679666"/>
                    <a:pt x="45339" y="1732105"/>
                  </a:cubicBezTo>
                  <a:cubicBezTo>
                    <a:pt x="62119" y="1742593"/>
                    <a:pt x="70444" y="1739453"/>
                    <a:pt x="70444" y="1739453"/>
                  </a:cubicBezTo>
                  <a:cubicBezTo>
                    <a:pt x="70444" y="1739453"/>
                    <a:pt x="92535" y="1835950"/>
                    <a:pt x="221535" y="1824412"/>
                  </a:cubicBezTo>
                  <a:cubicBezTo>
                    <a:pt x="309247" y="1816568"/>
                    <a:pt x="379598" y="1795314"/>
                    <a:pt x="423450" y="1778794"/>
                  </a:cubicBezTo>
                  <a:cubicBezTo>
                    <a:pt x="386811" y="1933718"/>
                    <a:pt x="380776" y="2122380"/>
                    <a:pt x="396277" y="2256478"/>
                  </a:cubicBezTo>
                  <a:cubicBezTo>
                    <a:pt x="438074" y="2618017"/>
                    <a:pt x="493271" y="2674767"/>
                    <a:pt x="494709" y="2803599"/>
                  </a:cubicBezTo>
                  <a:cubicBezTo>
                    <a:pt x="497580" y="3061068"/>
                    <a:pt x="557685" y="3011164"/>
                    <a:pt x="779120" y="3002756"/>
                  </a:cubicBezTo>
                  <a:cubicBezTo>
                    <a:pt x="923537" y="2997273"/>
                    <a:pt x="813378" y="2865295"/>
                    <a:pt x="824584" y="2788749"/>
                  </a:cubicBezTo>
                  <a:cubicBezTo>
                    <a:pt x="834184" y="2723175"/>
                    <a:pt x="847355" y="2645464"/>
                    <a:pt x="853823" y="2592118"/>
                  </a:cubicBezTo>
                  <a:cubicBezTo>
                    <a:pt x="1042933" y="2743413"/>
                    <a:pt x="1410791" y="2801914"/>
                    <a:pt x="1760353" y="2625720"/>
                  </a:cubicBezTo>
                  <a:cubicBezTo>
                    <a:pt x="1765031" y="2718012"/>
                    <a:pt x="1759840" y="2720365"/>
                    <a:pt x="1762879" y="2860621"/>
                  </a:cubicBezTo>
                  <a:cubicBezTo>
                    <a:pt x="1765900" y="3000074"/>
                    <a:pt x="1808793" y="2995347"/>
                    <a:pt x="2092528" y="2982243"/>
                  </a:cubicBezTo>
                  <a:cubicBezTo>
                    <a:pt x="2202122" y="2977182"/>
                    <a:pt x="2131690" y="2754114"/>
                    <a:pt x="2145036" y="2684435"/>
                  </a:cubicBezTo>
                  <a:cubicBezTo>
                    <a:pt x="2159276" y="2610076"/>
                    <a:pt x="2190392" y="2509636"/>
                    <a:pt x="2220888" y="2336562"/>
                  </a:cubicBezTo>
                  <a:cubicBezTo>
                    <a:pt x="2239249" y="2232355"/>
                    <a:pt x="2318742" y="1776411"/>
                    <a:pt x="2258776" y="1557077"/>
                  </a:cubicBezTo>
                  <a:cubicBezTo>
                    <a:pt x="3551901" y="1315783"/>
                    <a:pt x="2942273" y="389993"/>
                    <a:pt x="2942273" y="389993"/>
                  </a:cubicBezTo>
                  <a:cubicBezTo>
                    <a:pt x="2942273" y="389993"/>
                    <a:pt x="3328918" y="480266"/>
                    <a:pt x="3394705" y="216245"/>
                  </a:cubicBezTo>
                  <a:cubicBezTo>
                    <a:pt x="3426950" y="86822"/>
                    <a:pt x="3157869" y="-73897"/>
                    <a:pt x="2814617" y="174838"/>
                  </a:cubicBezTo>
                  <a:cubicBezTo>
                    <a:pt x="2622666" y="61460"/>
                    <a:pt x="2427605" y="-571"/>
                    <a:pt x="2141823" y="20"/>
                  </a:cubicBezTo>
                  <a:close/>
                </a:path>
              </a:pathLst>
            </a:custGeom>
            <a:solidFill>
              <a:srgbClr val="FFFFFF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4578794" y="789680"/>
              <a:ext cx="2041192" cy="911522"/>
            </a:xfrm>
            <a:custGeom>
              <a:avLst/>
              <a:gdLst>
                <a:gd name="connsiteX0" fmla="*/ 1702570 w 2041192"/>
                <a:gd name="connsiteY0" fmla="*/ 1748 h 911522"/>
                <a:gd name="connsiteX1" fmla="*/ 96 w 2041192"/>
                <a:gd name="connsiteY1" fmla="*/ 273373 h 911522"/>
                <a:gd name="connsiteX2" fmla="*/ 1096617 w 2041192"/>
                <a:gd name="connsiteY2" fmla="*/ 895100 h 911522"/>
                <a:gd name="connsiteX3" fmla="*/ 2002142 w 2041192"/>
                <a:gd name="connsiteY3" fmla="*/ 9267 h 911522"/>
                <a:gd name="connsiteX4" fmla="*/ 1702595 w 2041192"/>
                <a:gd name="connsiteY4" fmla="*/ 1761 h 91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1192" h="911522">
                  <a:moveTo>
                    <a:pt x="1702570" y="1748"/>
                  </a:moveTo>
                  <a:cubicBezTo>
                    <a:pt x="1242496" y="2018"/>
                    <a:pt x="624737" y="56318"/>
                    <a:pt x="96" y="273373"/>
                  </a:cubicBezTo>
                  <a:cubicBezTo>
                    <a:pt x="12861" y="564202"/>
                    <a:pt x="177669" y="1008673"/>
                    <a:pt x="1096617" y="895100"/>
                  </a:cubicBezTo>
                  <a:cubicBezTo>
                    <a:pt x="2098595" y="771252"/>
                    <a:pt x="2095876" y="289882"/>
                    <a:pt x="2002142" y="9267"/>
                  </a:cubicBezTo>
                  <a:cubicBezTo>
                    <a:pt x="1912560" y="4683"/>
                    <a:pt x="1812048" y="1697"/>
                    <a:pt x="1702595" y="1761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0" name="图形 51"/>
            <p:cNvGrpSpPr/>
            <p:nvPr/>
          </p:nvGrpSpPr>
          <p:grpSpPr>
            <a:xfrm>
              <a:off x="5101905" y="539424"/>
              <a:ext cx="153955" cy="202939"/>
              <a:chOff x="5101905" y="539424"/>
              <a:chExt cx="153955" cy="202939"/>
            </a:xfrm>
          </p:grpSpPr>
          <p:sp>
            <p:nvSpPr>
              <p:cNvPr id="71" name="任意多边形: 形状 70"/>
              <p:cNvSpPr/>
              <p:nvPr/>
            </p:nvSpPr>
            <p:spPr>
              <a:xfrm>
                <a:off x="5101905" y="539424"/>
                <a:ext cx="153955" cy="202939"/>
              </a:xfrm>
              <a:custGeom>
                <a:avLst/>
                <a:gdLst>
                  <a:gd name="connsiteX0" fmla="*/ 153613 w 153955"/>
                  <a:gd name="connsiteY0" fmla="*/ 102291 h 202939"/>
                  <a:gd name="connsiteX1" fmla="*/ 76635 w 153955"/>
                  <a:gd name="connsiteY1" fmla="*/ 203761 h 202939"/>
                  <a:gd name="connsiteX2" fmla="*/ -343 w 153955"/>
                  <a:gd name="connsiteY2" fmla="*/ 102291 h 202939"/>
                  <a:gd name="connsiteX3" fmla="*/ 76635 w 153955"/>
                  <a:gd name="connsiteY3" fmla="*/ 821 h 202939"/>
                  <a:gd name="connsiteX4" fmla="*/ 153613 w 153955"/>
                  <a:gd name="connsiteY4" fmla="*/ 102291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613" y="102291"/>
                    </a:moveTo>
                    <a:cubicBezTo>
                      <a:pt x="153613" y="158331"/>
                      <a:pt x="119148" y="203761"/>
                      <a:pt x="76635" y="203761"/>
                    </a:cubicBezTo>
                    <a:cubicBezTo>
                      <a:pt x="34121" y="203761"/>
                      <a:pt x="-343" y="158331"/>
                      <a:pt x="-343" y="102291"/>
                    </a:cubicBezTo>
                    <a:cubicBezTo>
                      <a:pt x="-343" y="46251"/>
                      <a:pt x="34121" y="821"/>
                      <a:pt x="76635" y="821"/>
                    </a:cubicBezTo>
                    <a:cubicBezTo>
                      <a:pt x="119148" y="821"/>
                      <a:pt x="153613" y="46251"/>
                      <a:pt x="153613" y="10229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5137058" y="567542"/>
                <a:ext cx="41988" cy="76978"/>
              </a:xfrm>
              <a:custGeom>
                <a:avLst/>
                <a:gdLst>
                  <a:gd name="connsiteX0" fmla="*/ 41637 w 41988"/>
                  <a:gd name="connsiteY0" fmla="*/ 39296 h 76978"/>
                  <a:gd name="connsiteX1" fmla="*/ 20643 w 41988"/>
                  <a:gd name="connsiteY1" fmla="*/ 77785 h 76978"/>
                  <a:gd name="connsiteX2" fmla="*/ -352 w 41988"/>
                  <a:gd name="connsiteY2" fmla="*/ 39296 h 76978"/>
                  <a:gd name="connsiteX3" fmla="*/ 20643 w 41988"/>
                  <a:gd name="connsiteY3" fmla="*/ 807 h 76978"/>
                  <a:gd name="connsiteX4" fmla="*/ 41637 w 41988"/>
                  <a:gd name="connsiteY4" fmla="*/ 39296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637" y="39296"/>
                    </a:moveTo>
                    <a:cubicBezTo>
                      <a:pt x="41637" y="60553"/>
                      <a:pt x="32238" y="77785"/>
                      <a:pt x="20643" y="77785"/>
                    </a:cubicBezTo>
                    <a:cubicBezTo>
                      <a:pt x="9048" y="77785"/>
                      <a:pt x="-352" y="60553"/>
                      <a:pt x="-352" y="39296"/>
                    </a:cubicBezTo>
                    <a:cubicBezTo>
                      <a:pt x="-352" y="18039"/>
                      <a:pt x="9048" y="807"/>
                      <a:pt x="20643" y="807"/>
                    </a:cubicBezTo>
                    <a:cubicBezTo>
                      <a:pt x="32238" y="807"/>
                      <a:pt x="41637" y="18039"/>
                      <a:pt x="41637" y="392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5184485" y="659491"/>
                <a:ext cx="27156" cy="45088"/>
              </a:xfrm>
              <a:custGeom>
                <a:avLst/>
                <a:gdLst>
                  <a:gd name="connsiteX0" fmla="*/ 26821 w 27156"/>
                  <a:gd name="connsiteY0" fmla="*/ 23382 h 45088"/>
                  <a:gd name="connsiteX1" fmla="*/ 13243 w 27156"/>
                  <a:gd name="connsiteY1" fmla="*/ 45927 h 45088"/>
                  <a:gd name="connsiteX2" fmla="*/ -335 w 27156"/>
                  <a:gd name="connsiteY2" fmla="*/ 23382 h 45088"/>
                  <a:gd name="connsiteX3" fmla="*/ 13243 w 27156"/>
                  <a:gd name="connsiteY3" fmla="*/ 838 h 45088"/>
                  <a:gd name="connsiteX4" fmla="*/ 26821 w 27156"/>
                  <a:gd name="connsiteY4" fmla="*/ 23382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6821" y="23382"/>
                    </a:moveTo>
                    <a:cubicBezTo>
                      <a:pt x="26821" y="35833"/>
                      <a:pt x="20742" y="45927"/>
                      <a:pt x="13243" y="45927"/>
                    </a:cubicBezTo>
                    <a:cubicBezTo>
                      <a:pt x="5744" y="45927"/>
                      <a:pt x="-335" y="35833"/>
                      <a:pt x="-335" y="23382"/>
                    </a:cubicBezTo>
                    <a:cubicBezTo>
                      <a:pt x="-335" y="10931"/>
                      <a:pt x="5744" y="838"/>
                      <a:pt x="13243" y="838"/>
                    </a:cubicBezTo>
                    <a:cubicBezTo>
                      <a:pt x="20742" y="838"/>
                      <a:pt x="26821" y="10931"/>
                      <a:pt x="26821" y="23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4" name="图形 51"/>
            <p:cNvGrpSpPr/>
            <p:nvPr/>
          </p:nvGrpSpPr>
          <p:grpSpPr>
            <a:xfrm>
              <a:off x="5857189" y="456676"/>
              <a:ext cx="161998" cy="208971"/>
              <a:chOff x="5857189" y="456676"/>
              <a:chExt cx="161998" cy="208971"/>
            </a:xfrm>
          </p:grpSpPr>
          <p:sp>
            <p:nvSpPr>
              <p:cNvPr id="75" name="任意多边形: 形状 74"/>
              <p:cNvSpPr/>
              <p:nvPr/>
            </p:nvSpPr>
            <p:spPr>
              <a:xfrm rot="138390">
                <a:off x="5861210" y="459691"/>
                <a:ext cx="153955" cy="202939"/>
              </a:xfrm>
              <a:custGeom>
                <a:avLst/>
                <a:gdLst>
                  <a:gd name="connsiteX0" fmla="*/ 153923 w 153955"/>
                  <a:gd name="connsiteY0" fmla="*/ 102258 h 202939"/>
                  <a:gd name="connsiteX1" fmla="*/ 76945 w 153955"/>
                  <a:gd name="connsiteY1" fmla="*/ 203728 h 202939"/>
                  <a:gd name="connsiteX2" fmla="*/ -33 w 153955"/>
                  <a:gd name="connsiteY2" fmla="*/ 102258 h 202939"/>
                  <a:gd name="connsiteX3" fmla="*/ 76945 w 153955"/>
                  <a:gd name="connsiteY3" fmla="*/ 788 h 202939"/>
                  <a:gd name="connsiteX4" fmla="*/ 153923 w 153955"/>
                  <a:gd name="connsiteY4" fmla="*/ 102258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923" y="102258"/>
                    </a:moveTo>
                    <a:cubicBezTo>
                      <a:pt x="153923" y="158299"/>
                      <a:pt x="119458" y="203728"/>
                      <a:pt x="76945" y="203728"/>
                    </a:cubicBezTo>
                    <a:cubicBezTo>
                      <a:pt x="34431" y="203728"/>
                      <a:pt x="-33" y="158299"/>
                      <a:pt x="-33" y="102258"/>
                    </a:cubicBezTo>
                    <a:cubicBezTo>
                      <a:pt x="-33" y="46218"/>
                      <a:pt x="34431" y="788"/>
                      <a:pt x="76945" y="788"/>
                    </a:cubicBezTo>
                    <a:cubicBezTo>
                      <a:pt x="119458" y="788"/>
                      <a:pt x="153923" y="46218"/>
                      <a:pt x="153923" y="1022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 rot="138390">
                <a:off x="5897784" y="487000"/>
                <a:ext cx="41988" cy="76978"/>
              </a:xfrm>
              <a:custGeom>
                <a:avLst/>
                <a:gdLst>
                  <a:gd name="connsiteX0" fmla="*/ 41948 w 41988"/>
                  <a:gd name="connsiteY0" fmla="*/ 39263 h 76978"/>
                  <a:gd name="connsiteX1" fmla="*/ 20953 w 41988"/>
                  <a:gd name="connsiteY1" fmla="*/ 77752 h 76978"/>
                  <a:gd name="connsiteX2" fmla="*/ -41 w 41988"/>
                  <a:gd name="connsiteY2" fmla="*/ 39263 h 76978"/>
                  <a:gd name="connsiteX3" fmla="*/ 20953 w 41988"/>
                  <a:gd name="connsiteY3" fmla="*/ 774 h 76978"/>
                  <a:gd name="connsiteX4" fmla="*/ 41948 w 41988"/>
                  <a:gd name="connsiteY4" fmla="*/ 39263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948" y="39263"/>
                    </a:moveTo>
                    <a:cubicBezTo>
                      <a:pt x="41948" y="60520"/>
                      <a:pt x="32548" y="77752"/>
                      <a:pt x="20953" y="77752"/>
                    </a:cubicBezTo>
                    <a:cubicBezTo>
                      <a:pt x="9358" y="77752"/>
                      <a:pt x="-41" y="60520"/>
                      <a:pt x="-41" y="39263"/>
                    </a:cubicBezTo>
                    <a:cubicBezTo>
                      <a:pt x="-41" y="18006"/>
                      <a:pt x="9358" y="774"/>
                      <a:pt x="20953" y="774"/>
                    </a:cubicBezTo>
                    <a:cubicBezTo>
                      <a:pt x="32548" y="774"/>
                      <a:pt x="41948" y="18006"/>
                      <a:pt x="41948" y="39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 rot="138390">
                <a:off x="5942119" y="580497"/>
                <a:ext cx="27156" cy="45088"/>
              </a:xfrm>
              <a:custGeom>
                <a:avLst/>
                <a:gdLst>
                  <a:gd name="connsiteX0" fmla="*/ 27130 w 27156"/>
                  <a:gd name="connsiteY0" fmla="*/ 23350 h 45088"/>
                  <a:gd name="connsiteX1" fmla="*/ 13552 w 27156"/>
                  <a:gd name="connsiteY1" fmla="*/ 45894 h 45088"/>
                  <a:gd name="connsiteX2" fmla="*/ -26 w 27156"/>
                  <a:gd name="connsiteY2" fmla="*/ 23350 h 45088"/>
                  <a:gd name="connsiteX3" fmla="*/ 13552 w 27156"/>
                  <a:gd name="connsiteY3" fmla="*/ 805 h 45088"/>
                  <a:gd name="connsiteX4" fmla="*/ 27130 w 27156"/>
                  <a:gd name="connsiteY4" fmla="*/ 23350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7130" y="23350"/>
                    </a:moveTo>
                    <a:cubicBezTo>
                      <a:pt x="27130" y="35801"/>
                      <a:pt x="21051" y="45894"/>
                      <a:pt x="13552" y="45894"/>
                    </a:cubicBezTo>
                    <a:cubicBezTo>
                      <a:pt x="6053" y="45894"/>
                      <a:pt x="-26" y="35801"/>
                      <a:pt x="-26" y="23350"/>
                    </a:cubicBezTo>
                    <a:cubicBezTo>
                      <a:pt x="-26" y="10899"/>
                      <a:pt x="6053" y="805"/>
                      <a:pt x="13552" y="805"/>
                    </a:cubicBezTo>
                    <a:cubicBezTo>
                      <a:pt x="21051" y="805"/>
                      <a:pt x="27130" y="10899"/>
                      <a:pt x="27130" y="23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8" name="任意多边形: 形状 77"/>
            <p:cNvSpPr/>
            <p:nvPr/>
          </p:nvSpPr>
          <p:spPr>
            <a:xfrm>
              <a:off x="5250986" y="1240309"/>
              <a:ext cx="872781" cy="269969"/>
            </a:xfrm>
            <a:custGeom>
              <a:avLst/>
              <a:gdLst>
                <a:gd name="connsiteX0" fmla="*/ 791818 w 872781"/>
                <a:gd name="connsiteY0" fmla="*/ 1811 h 269969"/>
                <a:gd name="connsiteX1" fmla="*/ 767249 w 872781"/>
                <a:gd name="connsiteY1" fmla="*/ 8011 h 269969"/>
                <a:gd name="connsiteX2" fmla="*/ 761433 w 872781"/>
                <a:gd name="connsiteY2" fmla="*/ 24364 h 269969"/>
                <a:gd name="connsiteX3" fmla="*/ 777785 w 872781"/>
                <a:gd name="connsiteY3" fmla="*/ 30180 h 269969"/>
                <a:gd name="connsiteX4" fmla="*/ 777888 w 872781"/>
                <a:gd name="connsiteY4" fmla="*/ 30131 h 269969"/>
                <a:gd name="connsiteX5" fmla="*/ 823660 w 872781"/>
                <a:gd name="connsiteY5" fmla="*/ 37861 h 269969"/>
                <a:gd name="connsiteX6" fmla="*/ 306028 w 872781"/>
                <a:gd name="connsiteY6" fmla="*/ 244596 h 269969"/>
                <a:gd name="connsiteX7" fmla="*/ 44640 w 872781"/>
                <a:gd name="connsiteY7" fmla="*/ 170811 h 269969"/>
                <a:gd name="connsiteX8" fmla="*/ 42268 w 872781"/>
                <a:gd name="connsiteY8" fmla="*/ 169893 h 269969"/>
                <a:gd name="connsiteX9" fmla="*/ 81074 w 872781"/>
                <a:gd name="connsiteY9" fmla="*/ 154508 h 269969"/>
                <a:gd name="connsiteX10" fmla="*/ 95437 w 872781"/>
                <a:gd name="connsiteY10" fmla="*/ 144783 h 269969"/>
                <a:gd name="connsiteX11" fmla="*/ 85712 w 872781"/>
                <a:gd name="connsiteY11" fmla="*/ 130421 h 269969"/>
                <a:gd name="connsiteX12" fmla="*/ 85590 w 872781"/>
                <a:gd name="connsiteY12" fmla="*/ 130398 h 269969"/>
                <a:gd name="connsiteX13" fmla="*/ 74109 w 872781"/>
                <a:gd name="connsiteY13" fmla="*/ 129326 h 269969"/>
                <a:gd name="connsiteX14" fmla="*/ 15251 w 872781"/>
                <a:gd name="connsiteY14" fmla="*/ 252785 h 269969"/>
                <a:gd name="connsiteX15" fmla="*/ 32505 w 872781"/>
                <a:gd name="connsiteY15" fmla="*/ 254490 h 269969"/>
                <a:gd name="connsiteX16" fmla="*/ 34209 w 872781"/>
                <a:gd name="connsiteY16" fmla="*/ 237235 h 269969"/>
                <a:gd name="connsiteX17" fmla="*/ 34156 w 872781"/>
                <a:gd name="connsiteY17" fmla="*/ 237171 h 269969"/>
                <a:gd name="connsiteX18" fmla="*/ 29640 w 872781"/>
                <a:gd name="connsiteY18" fmla="*/ 189716 h 269969"/>
                <a:gd name="connsiteX19" fmla="*/ 32778 w 872781"/>
                <a:gd name="connsiteY19" fmla="*/ 192242 h 269969"/>
                <a:gd name="connsiteX20" fmla="*/ 303890 w 872781"/>
                <a:gd name="connsiteY20" fmla="*/ 269012 h 269969"/>
                <a:gd name="connsiteX21" fmla="*/ 840210 w 872781"/>
                <a:gd name="connsiteY21" fmla="*/ 56079 h 269969"/>
                <a:gd name="connsiteX22" fmla="*/ 844649 w 872781"/>
                <a:gd name="connsiteY22" fmla="*/ 97868 h 269969"/>
                <a:gd name="connsiteX23" fmla="*/ 850334 w 872781"/>
                <a:gd name="connsiteY23" fmla="*/ 114230 h 269969"/>
                <a:gd name="connsiteX24" fmla="*/ 866695 w 872781"/>
                <a:gd name="connsiteY24" fmla="*/ 108546 h 269969"/>
                <a:gd name="connsiteX25" fmla="*/ 866922 w 872781"/>
                <a:gd name="connsiteY25" fmla="*/ 108048 h 269969"/>
                <a:gd name="connsiteX26" fmla="*/ 800028 w 872781"/>
                <a:gd name="connsiteY26" fmla="*/ 1965 h 269969"/>
                <a:gd name="connsiteX27" fmla="*/ 791837 w 872781"/>
                <a:gd name="connsiteY27" fmla="*/ 1812 h 26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72781" h="269969">
                  <a:moveTo>
                    <a:pt x="791818" y="1811"/>
                  </a:moveTo>
                  <a:cubicBezTo>
                    <a:pt x="783590" y="2176"/>
                    <a:pt x="775291" y="4139"/>
                    <a:pt x="767249" y="8011"/>
                  </a:cubicBezTo>
                  <a:cubicBezTo>
                    <a:pt x="761127" y="10921"/>
                    <a:pt x="758523" y="18242"/>
                    <a:pt x="761433" y="24364"/>
                  </a:cubicBezTo>
                  <a:cubicBezTo>
                    <a:pt x="764342" y="30486"/>
                    <a:pt x="771664" y="33090"/>
                    <a:pt x="777785" y="30180"/>
                  </a:cubicBezTo>
                  <a:cubicBezTo>
                    <a:pt x="777820" y="30164"/>
                    <a:pt x="777854" y="30148"/>
                    <a:pt x="777888" y="30131"/>
                  </a:cubicBezTo>
                  <a:cubicBezTo>
                    <a:pt x="792639" y="23029"/>
                    <a:pt x="809925" y="27526"/>
                    <a:pt x="823660" y="37861"/>
                  </a:cubicBezTo>
                  <a:cubicBezTo>
                    <a:pt x="651520" y="225364"/>
                    <a:pt x="458031" y="258052"/>
                    <a:pt x="306028" y="244596"/>
                  </a:cubicBezTo>
                  <a:cubicBezTo>
                    <a:pt x="153727" y="231115"/>
                    <a:pt x="44640" y="170811"/>
                    <a:pt x="44640" y="170811"/>
                  </a:cubicBezTo>
                  <a:cubicBezTo>
                    <a:pt x="43884" y="170423"/>
                    <a:pt x="43088" y="170116"/>
                    <a:pt x="42268" y="169893"/>
                  </a:cubicBezTo>
                  <a:cubicBezTo>
                    <a:pt x="52647" y="158662"/>
                    <a:pt x="66617" y="151774"/>
                    <a:pt x="81074" y="154508"/>
                  </a:cubicBezTo>
                  <a:cubicBezTo>
                    <a:pt x="87726" y="155789"/>
                    <a:pt x="94156" y="151435"/>
                    <a:pt x="95437" y="144783"/>
                  </a:cubicBezTo>
                  <a:cubicBezTo>
                    <a:pt x="96718" y="138132"/>
                    <a:pt x="92364" y="131701"/>
                    <a:pt x="85712" y="130421"/>
                  </a:cubicBezTo>
                  <a:cubicBezTo>
                    <a:pt x="85671" y="130413"/>
                    <a:pt x="85631" y="130405"/>
                    <a:pt x="85590" y="130398"/>
                  </a:cubicBezTo>
                  <a:cubicBezTo>
                    <a:pt x="81692" y="129661"/>
                    <a:pt x="77885" y="129346"/>
                    <a:pt x="74109" y="129326"/>
                  </a:cubicBezTo>
                  <a:cubicBezTo>
                    <a:pt x="17465" y="129037"/>
                    <a:pt x="-23358" y="205896"/>
                    <a:pt x="15251" y="252785"/>
                  </a:cubicBezTo>
                  <a:cubicBezTo>
                    <a:pt x="19544" y="258020"/>
                    <a:pt x="27269" y="258783"/>
                    <a:pt x="32505" y="254490"/>
                  </a:cubicBezTo>
                  <a:cubicBezTo>
                    <a:pt x="37740" y="250196"/>
                    <a:pt x="38503" y="242471"/>
                    <a:pt x="34209" y="237235"/>
                  </a:cubicBezTo>
                  <a:cubicBezTo>
                    <a:pt x="34191" y="237214"/>
                    <a:pt x="34174" y="237192"/>
                    <a:pt x="34156" y="237171"/>
                  </a:cubicBezTo>
                  <a:cubicBezTo>
                    <a:pt x="23185" y="223846"/>
                    <a:pt x="23154" y="205690"/>
                    <a:pt x="29640" y="189716"/>
                  </a:cubicBezTo>
                  <a:cubicBezTo>
                    <a:pt x="30540" y="190725"/>
                    <a:pt x="31600" y="191579"/>
                    <a:pt x="32778" y="192242"/>
                  </a:cubicBezTo>
                  <a:cubicBezTo>
                    <a:pt x="32778" y="192242"/>
                    <a:pt x="146200" y="255054"/>
                    <a:pt x="303890" y="269012"/>
                  </a:cubicBezTo>
                  <a:cubicBezTo>
                    <a:pt x="460825" y="282904"/>
                    <a:pt x="663175" y="247860"/>
                    <a:pt x="840210" y="56079"/>
                  </a:cubicBezTo>
                  <a:cubicBezTo>
                    <a:pt x="848029" y="68898"/>
                    <a:pt x="850922" y="84084"/>
                    <a:pt x="844649" y="97868"/>
                  </a:cubicBezTo>
                  <a:cubicBezTo>
                    <a:pt x="841701" y="103956"/>
                    <a:pt x="844246" y="111282"/>
                    <a:pt x="850334" y="114230"/>
                  </a:cubicBezTo>
                  <a:cubicBezTo>
                    <a:pt x="856421" y="117178"/>
                    <a:pt x="863747" y="114633"/>
                    <a:pt x="866695" y="108546"/>
                  </a:cubicBezTo>
                  <a:cubicBezTo>
                    <a:pt x="866774" y="108382"/>
                    <a:pt x="866850" y="108216"/>
                    <a:pt x="866922" y="108048"/>
                  </a:cubicBezTo>
                  <a:cubicBezTo>
                    <a:pt x="888724" y="60136"/>
                    <a:pt x="847095" y="5850"/>
                    <a:pt x="800028" y="1965"/>
                  </a:cubicBezTo>
                  <a:cubicBezTo>
                    <a:pt x="797312" y="1741"/>
                    <a:pt x="794580" y="1690"/>
                    <a:pt x="791837" y="181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3575545" y="218181"/>
              <a:ext cx="2381686" cy="2511235"/>
            </a:xfrm>
            <a:custGeom>
              <a:avLst/>
              <a:gdLst>
                <a:gd name="connsiteX0" fmla="*/ 1553161 w 2381686"/>
                <a:gd name="connsiteY0" fmla="*/ 7 h 2511235"/>
                <a:gd name="connsiteX1" fmla="*/ 1050592 w 2381686"/>
                <a:gd name="connsiteY1" fmla="*/ 272270 h 2511235"/>
                <a:gd name="connsiteX2" fmla="*/ 823345 w 2381686"/>
                <a:gd name="connsiteY2" fmla="*/ 230556 h 2511235"/>
                <a:gd name="connsiteX3" fmla="*/ 854191 w 2381686"/>
                <a:gd name="connsiteY3" fmla="*/ 483665 h 2511235"/>
                <a:gd name="connsiteX4" fmla="*/ 877000 w 2381686"/>
                <a:gd name="connsiteY4" fmla="*/ 601385 h 2511235"/>
                <a:gd name="connsiteX5" fmla="*/ 982932 w 2381686"/>
                <a:gd name="connsiteY5" fmla="*/ 570387 h 2511235"/>
                <a:gd name="connsiteX6" fmla="*/ 963720 w 2381686"/>
                <a:gd name="connsiteY6" fmla="*/ 706705 h 2511235"/>
                <a:gd name="connsiteX7" fmla="*/ 1305101 w 2381686"/>
                <a:gd name="connsiteY7" fmla="*/ 489637 h 2511235"/>
                <a:gd name="connsiteX8" fmla="*/ 1553165 w 2381686"/>
                <a:gd name="connsiteY8" fmla="*/ 0 h 2511235"/>
                <a:gd name="connsiteX9" fmla="*/ 2353392 w 2381686"/>
                <a:gd name="connsiteY9" fmla="*/ 752551 h 2511235"/>
                <a:gd name="connsiteX10" fmla="*/ 2212021 w 2381686"/>
                <a:gd name="connsiteY10" fmla="*/ 883511 h 2511235"/>
                <a:gd name="connsiteX11" fmla="*/ 2376966 w 2381686"/>
                <a:gd name="connsiteY11" fmla="*/ 769313 h 2511235"/>
                <a:gd name="connsiteX12" fmla="*/ 2353392 w 2381686"/>
                <a:gd name="connsiteY12" fmla="*/ 752551 h 2511235"/>
                <a:gd name="connsiteX13" fmla="*/ 1771466 w 2381686"/>
                <a:gd name="connsiteY13" fmla="*/ 827330 h 2511235"/>
                <a:gd name="connsiteX14" fmla="*/ 1746591 w 2381686"/>
                <a:gd name="connsiteY14" fmla="*/ 849450 h 2511235"/>
                <a:gd name="connsiteX15" fmla="*/ 1933273 w 2381686"/>
                <a:gd name="connsiteY15" fmla="*/ 922852 h 2511235"/>
                <a:gd name="connsiteX16" fmla="*/ 1771468 w 2381686"/>
                <a:gd name="connsiteY16" fmla="*/ 827330 h 2511235"/>
                <a:gd name="connsiteX17" fmla="*/ 1173081 w 2381686"/>
                <a:gd name="connsiteY17" fmla="*/ 1325833 h 2511235"/>
                <a:gd name="connsiteX18" fmla="*/ 942848 w 2381686"/>
                <a:gd name="connsiteY18" fmla="*/ 1343590 h 2511235"/>
                <a:gd name="connsiteX19" fmla="*/ 1044033 w 2381686"/>
                <a:gd name="connsiteY19" fmla="*/ 1403292 h 2511235"/>
                <a:gd name="connsiteX20" fmla="*/ 1370327 w 2381686"/>
                <a:gd name="connsiteY20" fmla="*/ 1569382 h 2511235"/>
                <a:gd name="connsiteX21" fmla="*/ 1489653 w 2381686"/>
                <a:gd name="connsiteY21" fmla="*/ 1487637 h 2511235"/>
                <a:gd name="connsiteX22" fmla="*/ 1173083 w 2381686"/>
                <a:gd name="connsiteY22" fmla="*/ 1325833 h 2511235"/>
                <a:gd name="connsiteX23" fmla="*/ 111536 w 2381686"/>
                <a:gd name="connsiteY23" fmla="*/ 1403522 h 2511235"/>
                <a:gd name="connsiteX24" fmla="*/ 45405 w 2381686"/>
                <a:gd name="connsiteY24" fmla="*/ 1655186 h 2511235"/>
                <a:gd name="connsiteX25" fmla="*/ 70586 w 2381686"/>
                <a:gd name="connsiteY25" fmla="*/ 1662534 h 2511235"/>
                <a:gd name="connsiteX26" fmla="*/ 87349 w 2381686"/>
                <a:gd name="connsiteY26" fmla="*/ 1658324 h 2511235"/>
                <a:gd name="connsiteX27" fmla="*/ 111535 w 2381686"/>
                <a:gd name="connsiteY27" fmla="*/ 1403524 h 2511235"/>
                <a:gd name="connsiteX28" fmla="*/ 543369 w 2381686"/>
                <a:gd name="connsiteY28" fmla="*/ 1460774 h 2511235"/>
                <a:gd name="connsiteX29" fmla="*/ 391744 w 2381686"/>
                <a:gd name="connsiteY29" fmla="*/ 1926064 h 2511235"/>
                <a:gd name="connsiteX30" fmla="*/ 516045 w 2381686"/>
                <a:gd name="connsiteY30" fmla="*/ 1765176 h 2511235"/>
                <a:gd name="connsiteX31" fmla="*/ 616848 w 2381686"/>
                <a:gd name="connsiteY31" fmla="*/ 1682130 h 2511235"/>
                <a:gd name="connsiteX32" fmla="*/ 610954 w 2381686"/>
                <a:gd name="connsiteY32" fmla="*/ 1510068 h 2511235"/>
                <a:gd name="connsiteX33" fmla="*/ 543369 w 2381686"/>
                <a:gd name="connsiteY33" fmla="*/ 1460776 h 2511235"/>
                <a:gd name="connsiteX34" fmla="*/ 2169695 w 2381686"/>
                <a:gd name="connsiteY34" fmla="*/ 1495215 h 2511235"/>
                <a:gd name="connsiteX35" fmla="*/ 2102952 w 2381686"/>
                <a:gd name="connsiteY35" fmla="*/ 1504706 h 2511235"/>
                <a:gd name="connsiteX36" fmla="*/ 1821750 w 2381686"/>
                <a:gd name="connsiteY36" fmla="*/ 1524454 h 2511235"/>
                <a:gd name="connsiteX37" fmla="*/ 1808508 w 2381686"/>
                <a:gd name="connsiteY37" fmla="*/ 1581170 h 2511235"/>
                <a:gd name="connsiteX38" fmla="*/ 1808508 w 2381686"/>
                <a:gd name="connsiteY38" fmla="*/ 1763948 h 2511235"/>
                <a:gd name="connsiteX39" fmla="*/ 2083514 w 2381686"/>
                <a:gd name="connsiteY39" fmla="*/ 1638040 h 2511235"/>
                <a:gd name="connsiteX40" fmla="*/ 2169700 w 2381686"/>
                <a:gd name="connsiteY40" fmla="*/ 1495215 h 2511235"/>
                <a:gd name="connsiteX41" fmla="*/ 1147045 w 2381686"/>
                <a:gd name="connsiteY41" fmla="*/ 1892392 h 2511235"/>
                <a:gd name="connsiteX42" fmla="*/ 1143907 w 2381686"/>
                <a:gd name="connsiteY42" fmla="*/ 1892468 h 2511235"/>
                <a:gd name="connsiteX43" fmla="*/ 1083747 w 2381686"/>
                <a:gd name="connsiteY43" fmla="*/ 1941378 h 2511235"/>
                <a:gd name="connsiteX44" fmla="*/ 1137171 w 2381686"/>
                <a:gd name="connsiteY44" fmla="*/ 2178652 h 2511235"/>
                <a:gd name="connsiteX45" fmla="*/ 1362582 w 2381686"/>
                <a:gd name="connsiteY45" fmla="*/ 2226107 h 2511235"/>
                <a:gd name="connsiteX46" fmla="*/ 1297369 w 2381686"/>
                <a:gd name="connsiteY46" fmla="*/ 1982864 h 2511235"/>
                <a:gd name="connsiteX47" fmla="*/ 1147044 w 2381686"/>
                <a:gd name="connsiteY47" fmla="*/ 1892392 h 2511235"/>
                <a:gd name="connsiteX48" fmla="*/ 525000 w 2381686"/>
                <a:gd name="connsiteY48" fmla="*/ 2273109 h 2511235"/>
                <a:gd name="connsiteX49" fmla="*/ 477775 w 2381686"/>
                <a:gd name="connsiteY49" fmla="*/ 2301888 h 2511235"/>
                <a:gd name="connsiteX50" fmla="*/ 416161 w 2381686"/>
                <a:gd name="connsiteY50" fmla="*/ 2325003 h 2511235"/>
                <a:gd name="connsiteX51" fmla="*/ 453361 w 2381686"/>
                <a:gd name="connsiteY51" fmla="*/ 2510612 h 2511235"/>
                <a:gd name="connsiteX52" fmla="*/ 594959 w 2381686"/>
                <a:gd name="connsiteY52" fmla="*/ 2441957 h 2511235"/>
                <a:gd name="connsiteX53" fmla="*/ 525002 w 2381686"/>
                <a:gd name="connsiteY53" fmla="*/ 2273108 h 251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381686" h="2511235">
                  <a:moveTo>
                    <a:pt x="1553161" y="7"/>
                  </a:moveTo>
                  <a:cubicBezTo>
                    <a:pt x="1352182" y="55263"/>
                    <a:pt x="1165194" y="143597"/>
                    <a:pt x="1050592" y="272270"/>
                  </a:cubicBezTo>
                  <a:cubicBezTo>
                    <a:pt x="962386" y="241904"/>
                    <a:pt x="887029" y="229778"/>
                    <a:pt x="823345" y="230556"/>
                  </a:cubicBezTo>
                  <a:cubicBezTo>
                    <a:pt x="772052" y="304167"/>
                    <a:pt x="786000" y="407461"/>
                    <a:pt x="854191" y="483665"/>
                  </a:cubicBezTo>
                  <a:cubicBezTo>
                    <a:pt x="900152" y="535032"/>
                    <a:pt x="895572" y="574096"/>
                    <a:pt x="877000" y="601385"/>
                  </a:cubicBezTo>
                  <a:cubicBezTo>
                    <a:pt x="915314" y="595158"/>
                    <a:pt x="951745" y="584876"/>
                    <a:pt x="982932" y="570387"/>
                  </a:cubicBezTo>
                  <a:cubicBezTo>
                    <a:pt x="982932" y="570387"/>
                    <a:pt x="969639" y="624421"/>
                    <a:pt x="963720" y="706705"/>
                  </a:cubicBezTo>
                  <a:cubicBezTo>
                    <a:pt x="1059830" y="663387"/>
                    <a:pt x="1189079" y="593104"/>
                    <a:pt x="1305101" y="489637"/>
                  </a:cubicBezTo>
                  <a:cubicBezTo>
                    <a:pt x="1423804" y="383766"/>
                    <a:pt x="1504231" y="172111"/>
                    <a:pt x="1553165" y="0"/>
                  </a:cubicBezTo>
                  <a:close/>
                  <a:moveTo>
                    <a:pt x="2353392" y="752551"/>
                  </a:moveTo>
                  <a:cubicBezTo>
                    <a:pt x="2304543" y="755335"/>
                    <a:pt x="2212021" y="883511"/>
                    <a:pt x="2212021" y="883511"/>
                  </a:cubicBezTo>
                  <a:cubicBezTo>
                    <a:pt x="2289960" y="985847"/>
                    <a:pt x="2406984" y="841981"/>
                    <a:pt x="2376966" y="769313"/>
                  </a:cubicBezTo>
                  <a:cubicBezTo>
                    <a:pt x="2371806" y="756824"/>
                    <a:pt x="2363530" y="751974"/>
                    <a:pt x="2353392" y="752551"/>
                  </a:cubicBezTo>
                  <a:close/>
                  <a:moveTo>
                    <a:pt x="1771466" y="827330"/>
                  </a:moveTo>
                  <a:cubicBezTo>
                    <a:pt x="1758394" y="827408"/>
                    <a:pt x="1749147" y="833685"/>
                    <a:pt x="1746591" y="849450"/>
                  </a:cubicBezTo>
                  <a:cubicBezTo>
                    <a:pt x="1734006" y="927058"/>
                    <a:pt x="1880834" y="1040315"/>
                    <a:pt x="1933273" y="922852"/>
                  </a:cubicBezTo>
                  <a:cubicBezTo>
                    <a:pt x="1933273" y="922852"/>
                    <a:pt x="1822746" y="827017"/>
                    <a:pt x="1771468" y="827330"/>
                  </a:cubicBezTo>
                  <a:close/>
                  <a:moveTo>
                    <a:pt x="1173081" y="1325833"/>
                  </a:moveTo>
                  <a:cubicBezTo>
                    <a:pt x="1090437" y="1329408"/>
                    <a:pt x="1013686" y="1335101"/>
                    <a:pt x="942848" y="1343590"/>
                  </a:cubicBezTo>
                  <a:cubicBezTo>
                    <a:pt x="941252" y="1372433"/>
                    <a:pt x="963573" y="1398415"/>
                    <a:pt x="1044033" y="1403292"/>
                  </a:cubicBezTo>
                  <a:cubicBezTo>
                    <a:pt x="1239814" y="1415157"/>
                    <a:pt x="1233870" y="1616845"/>
                    <a:pt x="1370327" y="1569382"/>
                  </a:cubicBezTo>
                  <a:cubicBezTo>
                    <a:pt x="1419141" y="1552404"/>
                    <a:pt x="1458780" y="1520975"/>
                    <a:pt x="1489653" y="1487637"/>
                  </a:cubicBezTo>
                  <a:cubicBezTo>
                    <a:pt x="1352310" y="1452718"/>
                    <a:pt x="1249547" y="1395351"/>
                    <a:pt x="1173083" y="1325833"/>
                  </a:cubicBezTo>
                  <a:close/>
                  <a:moveTo>
                    <a:pt x="111536" y="1403522"/>
                  </a:moveTo>
                  <a:cubicBezTo>
                    <a:pt x="-31098" y="1483229"/>
                    <a:pt x="-17522" y="1602747"/>
                    <a:pt x="45405" y="1655186"/>
                  </a:cubicBezTo>
                  <a:cubicBezTo>
                    <a:pt x="62185" y="1665673"/>
                    <a:pt x="70586" y="1662534"/>
                    <a:pt x="70586" y="1662534"/>
                  </a:cubicBezTo>
                  <a:cubicBezTo>
                    <a:pt x="64295" y="1640628"/>
                    <a:pt x="78416" y="1637294"/>
                    <a:pt x="87349" y="1658324"/>
                  </a:cubicBezTo>
                  <a:cubicBezTo>
                    <a:pt x="171251" y="1574421"/>
                    <a:pt x="73780" y="1472741"/>
                    <a:pt x="111535" y="1403524"/>
                  </a:cubicBezTo>
                  <a:close/>
                  <a:moveTo>
                    <a:pt x="543369" y="1460774"/>
                  </a:moveTo>
                  <a:cubicBezTo>
                    <a:pt x="449910" y="1538345"/>
                    <a:pt x="403811" y="1736343"/>
                    <a:pt x="391744" y="1926064"/>
                  </a:cubicBezTo>
                  <a:cubicBezTo>
                    <a:pt x="494665" y="2035812"/>
                    <a:pt x="595716" y="1786423"/>
                    <a:pt x="516045" y="1765176"/>
                  </a:cubicBezTo>
                  <a:cubicBezTo>
                    <a:pt x="427053" y="1741445"/>
                    <a:pt x="510059" y="1628736"/>
                    <a:pt x="616848" y="1682130"/>
                  </a:cubicBezTo>
                  <a:cubicBezTo>
                    <a:pt x="723637" y="1735525"/>
                    <a:pt x="777070" y="1492269"/>
                    <a:pt x="610954" y="1510068"/>
                  </a:cubicBezTo>
                  <a:cubicBezTo>
                    <a:pt x="549345" y="1516668"/>
                    <a:pt x="535923" y="1493075"/>
                    <a:pt x="543369" y="1460776"/>
                  </a:cubicBezTo>
                  <a:close/>
                  <a:moveTo>
                    <a:pt x="2169695" y="1495215"/>
                  </a:moveTo>
                  <a:cubicBezTo>
                    <a:pt x="2147928" y="1498530"/>
                    <a:pt x="2125703" y="1501758"/>
                    <a:pt x="2102952" y="1504706"/>
                  </a:cubicBezTo>
                  <a:cubicBezTo>
                    <a:pt x="2000432" y="1517993"/>
                    <a:pt x="1906997" y="1524206"/>
                    <a:pt x="1821750" y="1524454"/>
                  </a:cubicBezTo>
                  <a:cubicBezTo>
                    <a:pt x="1787680" y="1540004"/>
                    <a:pt x="1770170" y="1559545"/>
                    <a:pt x="1808508" y="1581170"/>
                  </a:cubicBezTo>
                  <a:cubicBezTo>
                    <a:pt x="1902130" y="1633974"/>
                    <a:pt x="1627117" y="1727390"/>
                    <a:pt x="1808508" y="1763948"/>
                  </a:cubicBezTo>
                  <a:cubicBezTo>
                    <a:pt x="1989900" y="1800506"/>
                    <a:pt x="2147881" y="1735526"/>
                    <a:pt x="2083514" y="1638040"/>
                  </a:cubicBezTo>
                  <a:cubicBezTo>
                    <a:pt x="2044970" y="1579661"/>
                    <a:pt x="2155315" y="1522757"/>
                    <a:pt x="2169700" y="1495215"/>
                  </a:cubicBezTo>
                  <a:close/>
                  <a:moveTo>
                    <a:pt x="1147045" y="1892392"/>
                  </a:moveTo>
                  <a:cubicBezTo>
                    <a:pt x="1145988" y="1892392"/>
                    <a:pt x="1144954" y="1892431"/>
                    <a:pt x="1143907" y="1892468"/>
                  </a:cubicBezTo>
                  <a:cubicBezTo>
                    <a:pt x="1119658" y="1893335"/>
                    <a:pt x="1097929" y="1906707"/>
                    <a:pt x="1083747" y="1941378"/>
                  </a:cubicBezTo>
                  <a:cubicBezTo>
                    <a:pt x="1030353" y="2071897"/>
                    <a:pt x="1048181" y="2249841"/>
                    <a:pt x="1137171" y="2178652"/>
                  </a:cubicBezTo>
                  <a:cubicBezTo>
                    <a:pt x="1226164" y="2107459"/>
                    <a:pt x="1237994" y="2362559"/>
                    <a:pt x="1362582" y="2226107"/>
                  </a:cubicBezTo>
                  <a:cubicBezTo>
                    <a:pt x="1487169" y="2089652"/>
                    <a:pt x="1522814" y="1923547"/>
                    <a:pt x="1297369" y="1982864"/>
                  </a:cubicBezTo>
                  <a:cubicBezTo>
                    <a:pt x="1297369" y="1982864"/>
                    <a:pt x="1213609" y="1892913"/>
                    <a:pt x="1147044" y="1892392"/>
                  </a:cubicBezTo>
                  <a:close/>
                  <a:moveTo>
                    <a:pt x="525000" y="2273109"/>
                  </a:moveTo>
                  <a:cubicBezTo>
                    <a:pt x="510150" y="2273595"/>
                    <a:pt x="494082" y="2282308"/>
                    <a:pt x="477775" y="2301888"/>
                  </a:cubicBezTo>
                  <a:cubicBezTo>
                    <a:pt x="458088" y="2325525"/>
                    <a:pt x="437509" y="2328992"/>
                    <a:pt x="416161" y="2325003"/>
                  </a:cubicBezTo>
                  <a:cubicBezTo>
                    <a:pt x="428786" y="2404024"/>
                    <a:pt x="441775" y="2463030"/>
                    <a:pt x="453361" y="2510612"/>
                  </a:cubicBezTo>
                  <a:cubicBezTo>
                    <a:pt x="512932" y="2514075"/>
                    <a:pt x="584615" y="2504672"/>
                    <a:pt x="594959" y="2441957"/>
                  </a:cubicBezTo>
                  <a:cubicBezTo>
                    <a:pt x="608820" y="2357914"/>
                    <a:pt x="573511" y="2271521"/>
                    <a:pt x="525002" y="2273108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4163933" y="9233"/>
              <a:ext cx="2732465" cy="2866149"/>
            </a:xfrm>
            <a:custGeom>
              <a:avLst/>
              <a:gdLst>
                <a:gd name="connsiteX0" fmla="*/ 1921243 w 2732465"/>
                <a:gd name="connsiteY0" fmla="*/ 31 h 2866149"/>
                <a:gd name="connsiteX1" fmla="*/ 1894759 w 2732465"/>
                <a:gd name="connsiteY1" fmla="*/ 14115 h 2866149"/>
                <a:gd name="connsiteX2" fmla="*/ 1847610 w 2732465"/>
                <a:gd name="connsiteY2" fmla="*/ 214192 h 2866149"/>
                <a:gd name="connsiteX3" fmla="*/ 2064984 w 2732465"/>
                <a:gd name="connsiteY3" fmla="*/ 255141 h 2866149"/>
                <a:gd name="connsiteX4" fmla="*/ 1921243 w 2732465"/>
                <a:gd name="connsiteY4" fmla="*/ 24 h 2866149"/>
                <a:gd name="connsiteX5" fmla="*/ 682199 w 2732465"/>
                <a:gd name="connsiteY5" fmla="*/ 136197 h 2866149"/>
                <a:gd name="connsiteX6" fmla="*/ 594100 w 2732465"/>
                <a:gd name="connsiteY6" fmla="*/ 417791 h 2866149"/>
                <a:gd name="connsiteX7" fmla="*/ 796548 w 2732465"/>
                <a:gd name="connsiteY7" fmla="*/ 328698 h 2866149"/>
                <a:gd name="connsiteX8" fmla="*/ 705464 w 2732465"/>
                <a:gd name="connsiteY8" fmla="*/ 144466 h 2866149"/>
                <a:gd name="connsiteX9" fmla="*/ 682196 w 2732465"/>
                <a:gd name="connsiteY9" fmla="*/ 136199 h 2866149"/>
                <a:gd name="connsiteX10" fmla="*/ 2562564 w 2732465"/>
                <a:gd name="connsiteY10" fmla="*/ 260038 h 2866149"/>
                <a:gd name="connsiteX11" fmla="*/ 2258020 w 2732465"/>
                <a:gd name="connsiteY11" fmla="*/ 373929 h 2866149"/>
                <a:gd name="connsiteX12" fmla="*/ 2333642 w 2732465"/>
                <a:gd name="connsiteY12" fmla="*/ 485142 h 2866149"/>
                <a:gd name="connsiteX13" fmla="*/ 2621433 w 2732465"/>
                <a:gd name="connsiteY13" fmla="*/ 474809 h 2866149"/>
                <a:gd name="connsiteX14" fmla="*/ 2716343 w 2732465"/>
                <a:gd name="connsiteY14" fmla="*/ 299761 h 2866149"/>
                <a:gd name="connsiteX15" fmla="*/ 2570228 w 2732465"/>
                <a:gd name="connsiteY15" fmla="*/ 260036 h 2866149"/>
                <a:gd name="connsiteX16" fmla="*/ 2562574 w 2732465"/>
                <a:gd name="connsiteY16" fmla="*/ 260036 h 2866149"/>
                <a:gd name="connsiteX17" fmla="*/ 186463 w 2732465"/>
                <a:gd name="connsiteY17" fmla="*/ 548588 h 2866149"/>
                <a:gd name="connsiteX18" fmla="*/ 2078 w 2732465"/>
                <a:gd name="connsiteY18" fmla="*/ 652759 h 2866149"/>
                <a:gd name="connsiteX19" fmla="*/ 396634 w 2732465"/>
                <a:gd name="connsiteY19" fmla="*/ 741776 h 2866149"/>
                <a:gd name="connsiteX20" fmla="*/ 432224 w 2732465"/>
                <a:gd name="connsiteY20" fmla="*/ 608290 h 2866149"/>
                <a:gd name="connsiteX21" fmla="*/ 186463 w 2732465"/>
                <a:gd name="connsiteY21" fmla="*/ 548588 h 2866149"/>
                <a:gd name="connsiteX22" fmla="*/ 1070949 w 2732465"/>
                <a:gd name="connsiteY22" fmla="*/ 2550487 h 2866149"/>
                <a:gd name="connsiteX23" fmla="*/ 678059 w 2732465"/>
                <a:gd name="connsiteY23" fmla="*/ 2697905 h 2866149"/>
                <a:gd name="connsiteX24" fmla="*/ 307213 w 2732465"/>
                <a:gd name="connsiteY24" fmla="*/ 2597102 h 2866149"/>
                <a:gd name="connsiteX25" fmla="*/ 265499 w 2732465"/>
                <a:gd name="connsiteY25" fmla="*/ 2724159 h 2866149"/>
                <a:gd name="connsiteX26" fmla="*/ 1172029 w 2732465"/>
                <a:gd name="connsiteY26" fmla="*/ 2757761 h 2866149"/>
                <a:gd name="connsiteX27" fmla="*/ 1172182 w 2732465"/>
                <a:gd name="connsiteY27" fmla="*/ 2761434 h 2866149"/>
                <a:gd name="connsiteX28" fmla="*/ 1093344 w 2732465"/>
                <a:gd name="connsiteY28" fmla="*/ 2552557 h 2866149"/>
                <a:gd name="connsiteX29" fmla="*/ 1070918 w 2732465"/>
                <a:gd name="connsiteY29" fmla="*/ 2550490 h 286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732465" h="2866149">
                  <a:moveTo>
                    <a:pt x="1921243" y="31"/>
                  </a:moveTo>
                  <a:cubicBezTo>
                    <a:pt x="1911592" y="395"/>
                    <a:pt x="1902618" y="4902"/>
                    <a:pt x="1894759" y="14115"/>
                  </a:cubicBezTo>
                  <a:cubicBezTo>
                    <a:pt x="1857180" y="58172"/>
                    <a:pt x="1858742" y="136782"/>
                    <a:pt x="1847610" y="214192"/>
                  </a:cubicBezTo>
                  <a:cubicBezTo>
                    <a:pt x="1925970" y="256281"/>
                    <a:pt x="2064984" y="255141"/>
                    <a:pt x="2064984" y="255141"/>
                  </a:cubicBezTo>
                  <a:cubicBezTo>
                    <a:pt x="2044961" y="115985"/>
                    <a:pt x="1973352" y="-1935"/>
                    <a:pt x="1921243" y="24"/>
                  </a:cubicBezTo>
                  <a:close/>
                  <a:moveTo>
                    <a:pt x="682199" y="136197"/>
                  </a:moveTo>
                  <a:cubicBezTo>
                    <a:pt x="628545" y="136965"/>
                    <a:pt x="581700" y="272519"/>
                    <a:pt x="594100" y="417791"/>
                  </a:cubicBezTo>
                  <a:cubicBezTo>
                    <a:pt x="594100" y="417791"/>
                    <a:pt x="729734" y="387413"/>
                    <a:pt x="796548" y="328698"/>
                  </a:cubicBezTo>
                  <a:cubicBezTo>
                    <a:pt x="768203" y="255810"/>
                    <a:pt x="752033" y="178886"/>
                    <a:pt x="705464" y="144466"/>
                  </a:cubicBezTo>
                  <a:cubicBezTo>
                    <a:pt x="697674" y="138707"/>
                    <a:pt x="689861" y="136089"/>
                    <a:pt x="682196" y="136199"/>
                  </a:cubicBezTo>
                  <a:close/>
                  <a:moveTo>
                    <a:pt x="2562564" y="260038"/>
                  </a:moveTo>
                  <a:cubicBezTo>
                    <a:pt x="2482869" y="261201"/>
                    <a:pt x="2378033" y="287989"/>
                    <a:pt x="2258020" y="373929"/>
                  </a:cubicBezTo>
                  <a:lnTo>
                    <a:pt x="2333642" y="485142"/>
                  </a:lnTo>
                  <a:cubicBezTo>
                    <a:pt x="2333642" y="485142"/>
                    <a:pt x="2517610" y="522271"/>
                    <a:pt x="2621433" y="474809"/>
                  </a:cubicBezTo>
                  <a:cubicBezTo>
                    <a:pt x="2725256" y="427347"/>
                    <a:pt x="2754907" y="332393"/>
                    <a:pt x="2716343" y="299761"/>
                  </a:cubicBezTo>
                  <a:cubicBezTo>
                    <a:pt x="2697663" y="283956"/>
                    <a:pt x="2645921" y="260477"/>
                    <a:pt x="2570228" y="260036"/>
                  </a:cubicBezTo>
                  <a:cubicBezTo>
                    <a:pt x="2567710" y="260011"/>
                    <a:pt x="2565145" y="259999"/>
                    <a:pt x="2562574" y="260036"/>
                  </a:cubicBezTo>
                  <a:close/>
                  <a:moveTo>
                    <a:pt x="186463" y="548588"/>
                  </a:moveTo>
                  <a:cubicBezTo>
                    <a:pt x="110114" y="548488"/>
                    <a:pt x="36841" y="572806"/>
                    <a:pt x="2078" y="652759"/>
                  </a:cubicBezTo>
                  <a:cubicBezTo>
                    <a:pt x="-12753" y="709119"/>
                    <a:pt x="49577" y="824833"/>
                    <a:pt x="396634" y="741776"/>
                  </a:cubicBezTo>
                  <a:lnTo>
                    <a:pt x="432224" y="608290"/>
                  </a:lnTo>
                  <a:cubicBezTo>
                    <a:pt x="432224" y="608290"/>
                    <a:pt x="305557" y="548742"/>
                    <a:pt x="186463" y="548588"/>
                  </a:cubicBezTo>
                  <a:close/>
                  <a:moveTo>
                    <a:pt x="1070949" y="2550487"/>
                  </a:moveTo>
                  <a:cubicBezTo>
                    <a:pt x="965748" y="2552104"/>
                    <a:pt x="959161" y="2726966"/>
                    <a:pt x="678059" y="2697905"/>
                  </a:cubicBezTo>
                  <a:cubicBezTo>
                    <a:pt x="439629" y="2698728"/>
                    <a:pt x="478398" y="2503439"/>
                    <a:pt x="307213" y="2597102"/>
                  </a:cubicBezTo>
                  <a:cubicBezTo>
                    <a:pt x="294142" y="2611106"/>
                    <a:pt x="266702" y="2667409"/>
                    <a:pt x="265499" y="2724159"/>
                  </a:cubicBezTo>
                  <a:cubicBezTo>
                    <a:pt x="454608" y="2875454"/>
                    <a:pt x="822467" y="2933955"/>
                    <a:pt x="1172029" y="2757761"/>
                  </a:cubicBezTo>
                  <a:cubicBezTo>
                    <a:pt x="1172095" y="2759060"/>
                    <a:pt x="1172120" y="2760170"/>
                    <a:pt x="1172182" y="2761434"/>
                  </a:cubicBezTo>
                  <a:cubicBezTo>
                    <a:pt x="1183600" y="2674911"/>
                    <a:pt x="1221363" y="2577258"/>
                    <a:pt x="1093344" y="2552557"/>
                  </a:cubicBezTo>
                  <a:cubicBezTo>
                    <a:pt x="1085343" y="2551013"/>
                    <a:pt x="1077931" y="2550383"/>
                    <a:pt x="1070918" y="2550490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4076103" y="2984410"/>
              <a:ext cx="1654611" cy="169126"/>
            </a:xfrm>
            <a:custGeom>
              <a:avLst/>
              <a:gdLst>
                <a:gd name="connsiteX0" fmla="*/ 1653731 w 1654611"/>
                <a:gd name="connsiteY0" fmla="*/ 1 h 169126"/>
                <a:gd name="connsiteX1" fmla="*/ 1262311 w 1654611"/>
                <a:gd name="connsiteY1" fmla="*/ 10487 h 169126"/>
                <a:gd name="connsiteX2" fmla="*/ 1262464 w 1654611"/>
                <a:gd name="connsiteY2" fmla="*/ 17605 h 169126"/>
                <a:gd name="connsiteX3" fmla="*/ 1592113 w 1654611"/>
                <a:gd name="connsiteY3" fmla="*/ 139227 h 169126"/>
                <a:gd name="connsiteX4" fmla="*/ 1653728 w 1654611"/>
                <a:gd name="connsiteY4" fmla="*/ 0 h 169126"/>
                <a:gd name="connsiteX5" fmla="*/ 338930 w 1654611"/>
                <a:gd name="connsiteY5" fmla="*/ 32224 h 169126"/>
                <a:gd name="connsiteX6" fmla="*/ 96 w 1654611"/>
                <a:gd name="connsiteY6" fmla="*/ 59472 h 169126"/>
                <a:gd name="connsiteX7" fmla="*/ 278702 w 1654611"/>
                <a:gd name="connsiteY7" fmla="*/ 159741 h 169126"/>
                <a:gd name="connsiteX8" fmla="*/ 338940 w 1654611"/>
                <a:gd name="connsiteY8" fmla="*/ 32226 h 169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4611" h="169126">
                  <a:moveTo>
                    <a:pt x="1653731" y="1"/>
                  </a:moveTo>
                  <a:cubicBezTo>
                    <a:pt x="1479131" y="53859"/>
                    <a:pt x="1344264" y="35281"/>
                    <a:pt x="1262311" y="10487"/>
                  </a:cubicBezTo>
                  <a:cubicBezTo>
                    <a:pt x="1262360" y="12923"/>
                    <a:pt x="1262409" y="15081"/>
                    <a:pt x="1262464" y="17605"/>
                  </a:cubicBezTo>
                  <a:cubicBezTo>
                    <a:pt x="1265486" y="157058"/>
                    <a:pt x="1308378" y="152331"/>
                    <a:pt x="1592113" y="139227"/>
                  </a:cubicBezTo>
                  <a:cubicBezTo>
                    <a:pt x="1650965" y="136510"/>
                    <a:pt x="1657867" y="70951"/>
                    <a:pt x="1653728" y="0"/>
                  </a:cubicBezTo>
                  <a:close/>
                  <a:moveTo>
                    <a:pt x="338930" y="32224"/>
                  </a:moveTo>
                  <a:cubicBezTo>
                    <a:pt x="182879" y="87041"/>
                    <a:pt x="73428" y="79828"/>
                    <a:pt x="96" y="59472"/>
                  </a:cubicBezTo>
                  <a:cubicBezTo>
                    <a:pt x="19635" y="203549"/>
                    <a:pt x="91596" y="166844"/>
                    <a:pt x="278702" y="159741"/>
                  </a:cubicBezTo>
                  <a:cubicBezTo>
                    <a:pt x="375890" y="156051"/>
                    <a:pt x="357763" y="95026"/>
                    <a:pt x="338940" y="32226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2728" y="386258"/>
            <a:ext cx="2810124" cy="1090957"/>
            <a:chOff x="629762" y="1144526"/>
            <a:chExt cx="6962517" cy="2703014"/>
          </a:xfrm>
        </p:grpSpPr>
        <p:sp>
          <p:nvSpPr>
            <p:cNvPr id="34" name="任意多边形: 形状 33"/>
            <p:cNvSpPr/>
            <p:nvPr/>
          </p:nvSpPr>
          <p:spPr>
            <a:xfrm>
              <a:off x="629762" y="1166557"/>
              <a:ext cx="6962517" cy="2680983"/>
            </a:xfrm>
            <a:custGeom>
              <a:avLst/>
              <a:gdLst>
                <a:gd name="connsiteX0" fmla="*/ 1925615 w 6962517"/>
                <a:gd name="connsiteY0" fmla="*/ 169 h 2680983"/>
                <a:gd name="connsiteX1" fmla="*/ 2127496 w 6962517"/>
                <a:gd name="connsiteY1" fmla="*/ 40992 h 2680983"/>
                <a:gd name="connsiteX2" fmla="*/ 2323401 w 6962517"/>
                <a:gd name="connsiteY2" fmla="*/ 175295 h 2680983"/>
                <a:gd name="connsiteX3" fmla="*/ 2403129 w 6962517"/>
                <a:gd name="connsiteY3" fmla="*/ 227111 h 2680983"/>
                <a:gd name="connsiteX4" fmla="*/ 2446552 w 6962517"/>
                <a:gd name="connsiteY4" fmla="*/ 266544 h 2680983"/>
                <a:gd name="connsiteX5" fmla="*/ 2968342 w 6962517"/>
                <a:gd name="connsiteY5" fmla="*/ 103190 h 2680983"/>
                <a:gd name="connsiteX6" fmla="*/ 3083297 w 6962517"/>
                <a:gd name="connsiteY6" fmla="*/ 171199 h 2680983"/>
                <a:gd name="connsiteX7" fmla="*/ 3324207 w 6962517"/>
                <a:gd name="connsiteY7" fmla="*/ 99571 h 2680983"/>
                <a:gd name="connsiteX8" fmla="*/ 3618100 w 6962517"/>
                <a:gd name="connsiteY8" fmla="*/ 224063 h 2680983"/>
                <a:gd name="connsiteX9" fmla="*/ 3827521 w 6962517"/>
                <a:gd name="connsiteY9" fmla="*/ 304358 h 2680983"/>
                <a:gd name="connsiteX10" fmla="*/ 3928672 w 6962517"/>
                <a:gd name="connsiteY10" fmla="*/ 388369 h 2680983"/>
                <a:gd name="connsiteX11" fmla="*/ 4223861 w 6962517"/>
                <a:gd name="connsiteY11" fmla="*/ 175485 h 2680983"/>
                <a:gd name="connsiteX12" fmla="*/ 4555138 w 6962517"/>
                <a:gd name="connsiteY12" fmla="*/ 172628 h 2680983"/>
                <a:gd name="connsiteX13" fmla="*/ 4675269 w 6962517"/>
                <a:gd name="connsiteY13" fmla="*/ 115287 h 2680983"/>
                <a:gd name="connsiteX14" fmla="*/ 5225529 w 6962517"/>
                <a:gd name="connsiteY14" fmla="*/ 80616 h 2680983"/>
                <a:gd name="connsiteX15" fmla="*/ 5498861 w 6962517"/>
                <a:gd name="connsiteY15" fmla="*/ 279117 h 2680983"/>
                <a:gd name="connsiteX16" fmla="*/ 5571256 w 6962517"/>
                <a:gd name="connsiteY16" fmla="*/ 414277 h 2680983"/>
                <a:gd name="connsiteX17" fmla="*/ 5665722 w 6962517"/>
                <a:gd name="connsiteY17" fmla="*/ 301025 h 2680983"/>
                <a:gd name="connsiteX18" fmla="*/ 5874999 w 6962517"/>
                <a:gd name="connsiteY18" fmla="*/ 101381 h 2680983"/>
                <a:gd name="connsiteX19" fmla="*/ 6195780 w 6962517"/>
                <a:gd name="connsiteY19" fmla="*/ 28895 h 2680983"/>
                <a:gd name="connsiteX20" fmla="*/ 6302827 w 6962517"/>
                <a:gd name="connsiteY20" fmla="*/ 102524 h 2680983"/>
                <a:gd name="connsiteX21" fmla="*/ 6524038 w 6962517"/>
                <a:gd name="connsiteY21" fmla="*/ 88808 h 2680983"/>
                <a:gd name="connsiteX22" fmla="*/ 6713185 w 6962517"/>
                <a:gd name="connsiteY22" fmla="*/ 277403 h 2680983"/>
                <a:gd name="connsiteX23" fmla="*/ 6751791 w 6962517"/>
                <a:gd name="connsiteY23" fmla="*/ 401228 h 2680983"/>
                <a:gd name="connsiteX24" fmla="*/ 6864446 w 6962517"/>
                <a:gd name="connsiteY24" fmla="*/ 491429 h 2680983"/>
                <a:gd name="connsiteX25" fmla="*/ 6961572 w 6962517"/>
                <a:gd name="connsiteY25" fmla="*/ 820709 h 2680983"/>
                <a:gd name="connsiteX26" fmla="*/ 6905856 w 6962517"/>
                <a:gd name="connsiteY26" fmla="*/ 1083122 h 2680983"/>
                <a:gd name="connsiteX27" fmla="*/ 6854453 w 6962517"/>
                <a:gd name="connsiteY27" fmla="*/ 1184373 h 2680983"/>
                <a:gd name="connsiteX28" fmla="*/ 6865955 w 6962517"/>
                <a:gd name="connsiteY28" fmla="*/ 1241047 h 2680983"/>
                <a:gd name="connsiteX29" fmla="*/ 6809161 w 6962517"/>
                <a:gd name="connsiteY29" fmla="*/ 1672720 h 2680983"/>
                <a:gd name="connsiteX30" fmla="*/ 6674436 w 6962517"/>
                <a:gd name="connsiteY30" fmla="*/ 1932657 h 2680983"/>
                <a:gd name="connsiteX31" fmla="*/ 6584427 w 6962517"/>
                <a:gd name="connsiteY31" fmla="*/ 2061721 h 2680983"/>
                <a:gd name="connsiteX32" fmla="*/ 6354733 w 6962517"/>
                <a:gd name="connsiteY32" fmla="*/ 2230980 h 2680983"/>
                <a:gd name="connsiteX33" fmla="*/ 6187369 w 6962517"/>
                <a:gd name="connsiteY33" fmla="*/ 2285654 h 2680983"/>
                <a:gd name="connsiteX34" fmla="*/ 5946963 w 6962517"/>
                <a:gd name="connsiteY34" fmla="*/ 2303370 h 2680983"/>
                <a:gd name="connsiteX35" fmla="*/ 5670395 w 6962517"/>
                <a:gd name="connsiteY35" fmla="*/ 2204691 h 2680983"/>
                <a:gd name="connsiteX36" fmla="*/ 5478156 w 6962517"/>
                <a:gd name="connsiteY36" fmla="*/ 1961328 h 2680983"/>
                <a:gd name="connsiteX37" fmla="*/ 5431067 w 6962517"/>
                <a:gd name="connsiteY37" fmla="*/ 1800069 h 2680983"/>
                <a:gd name="connsiteX38" fmla="*/ 5325027 w 6962517"/>
                <a:gd name="connsiteY38" fmla="*/ 1873698 h 2680983"/>
                <a:gd name="connsiteX39" fmla="*/ 4557798 w 6962517"/>
                <a:gd name="connsiteY39" fmla="*/ 2180403 h 2680983"/>
                <a:gd name="connsiteX40" fmla="*/ 4156498 w 6962517"/>
                <a:gd name="connsiteY40" fmla="*/ 2006952 h 2680983"/>
                <a:gd name="connsiteX41" fmla="*/ 4073606 w 6962517"/>
                <a:gd name="connsiteY41" fmla="*/ 2000380 h 2680983"/>
                <a:gd name="connsiteX42" fmla="*/ 3940751 w 6962517"/>
                <a:gd name="connsiteY42" fmla="*/ 1976567 h 2680983"/>
                <a:gd name="connsiteX43" fmla="*/ 3485963 w 6962517"/>
                <a:gd name="connsiteY43" fmla="*/ 2281558 h 2680983"/>
                <a:gd name="connsiteX44" fmla="*/ 3149797 w 6962517"/>
                <a:gd name="connsiteY44" fmla="*/ 2388238 h 2680983"/>
                <a:gd name="connsiteX45" fmla="*/ 2848714 w 6962517"/>
                <a:gd name="connsiteY45" fmla="*/ 2346804 h 2680983"/>
                <a:gd name="connsiteX46" fmla="*/ 2789116 w 6962517"/>
                <a:gd name="connsiteY46" fmla="*/ 2314515 h 2680983"/>
                <a:gd name="connsiteX47" fmla="*/ 2738217 w 6962517"/>
                <a:gd name="connsiteY47" fmla="*/ 2314038 h 2680983"/>
                <a:gd name="connsiteX48" fmla="*/ 2677109 w 6962517"/>
                <a:gd name="connsiteY48" fmla="*/ 2307371 h 2680983"/>
                <a:gd name="connsiteX49" fmla="*/ 2584656 w 6962517"/>
                <a:gd name="connsiteY49" fmla="*/ 2345661 h 2680983"/>
                <a:gd name="connsiteX50" fmla="*/ 2383071 w 6962517"/>
                <a:gd name="connsiteY50" fmla="*/ 2511206 h 2680983"/>
                <a:gd name="connsiteX51" fmla="*/ 2051506 w 6962517"/>
                <a:gd name="connsiteY51" fmla="*/ 2663129 h 2680983"/>
                <a:gd name="connsiteX52" fmla="*/ 1648265 w 6962517"/>
                <a:gd name="connsiteY52" fmla="*/ 2629030 h 2680983"/>
                <a:gd name="connsiteX53" fmla="*/ 1446824 w 6962517"/>
                <a:gd name="connsiteY53" fmla="*/ 2493204 h 2680983"/>
                <a:gd name="connsiteX54" fmla="*/ 922733 w 6962517"/>
                <a:gd name="connsiteY54" fmla="*/ 2657605 h 2680983"/>
                <a:gd name="connsiteX55" fmla="*/ 554360 w 6962517"/>
                <a:gd name="connsiteY55" fmla="*/ 2513396 h 2680983"/>
                <a:gd name="connsiteX56" fmla="*/ 478514 w 6962517"/>
                <a:gd name="connsiteY56" fmla="*/ 2429291 h 2680983"/>
                <a:gd name="connsiteX57" fmla="*/ 453999 w 6962517"/>
                <a:gd name="connsiteY57" fmla="*/ 2441673 h 2680983"/>
                <a:gd name="connsiteX58" fmla="*/ 230056 w 6962517"/>
                <a:gd name="connsiteY58" fmla="*/ 2451389 h 2680983"/>
                <a:gd name="connsiteX59" fmla="*/ 50398 w 6962517"/>
                <a:gd name="connsiteY59" fmla="*/ 2265842 h 2680983"/>
                <a:gd name="connsiteX60" fmla="*/ 2374 w 6962517"/>
                <a:gd name="connsiteY60" fmla="*/ 2042861 h 2680983"/>
                <a:gd name="connsiteX61" fmla="*/ 35301 w 6962517"/>
                <a:gd name="connsiteY61" fmla="*/ 1732346 h 2680983"/>
                <a:gd name="connsiteX62" fmla="*/ 233578 w 6962517"/>
                <a:gd name="connsiteY62" fmla="*/ 1069978 h 2680983"/>
                <a:gd name="connsiteX63" fmla="*/ 275779 w 6962517"/>
                <a:gd name="connsiteY63" fmla="*/ 882621 h 2680983"/>
                <a:gd name="connsiteX64" fmla="*/ 417550 w 6962517"/>
                <a:gd name="connsiteY64" fmla="*/ 555723 h 2680983"/>
                <a:gd name="connsiteX65" fmla="*/ 641852 w 6962517"/>
                <a:gd name="connsiteY65" fmla="*/ 375034 h 2680983"/>
                <a:gd name="connsiteX66" fmla="*/ 676144 w 6962517"/>
                <a:gd name="connsiteY66" fmla="*/ 367795 h 2680983"/>
                <a:gd name="connsiteX67" fmla="*/ 817627 w 6962517"/>
                <a:gd name="connsiteY67" fmla="*/ 327790 h 2680983"/>
                <a:gd name="connsiteX68" fmla="*/ 1029996 w 6962517"/>
                <a:gd name="connsiteY68" fmla="*/ 473808 h 2680983"/>
                <a:gd name="connsiteX69" fmla="*/ 1190386 w 6962517"/>
                <a:gd name="connsiteY69" fmla="*/ 666499 h 2680983"/>
                <a:gd name="connsiteX70" fmla="*/ 1229208 w 6962517"/>
                <a:gd name="connsiteY70" fmla="*/ 570677 h 2680983"/>
                <a:gd name="connsiteX71" fmla="*/ 1597510 w 6962517"/>
                <a:gd name="connsiteY71" fmla="*/ 107286 h 2680983"/>
                <a:gd name="connsiteX72" fmla="*/ 1925615 w 6962517"/>
                <a:gd name="connsiteY72" fmla="*/ 169 h 268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962517" h="2680983">
                  <a:moveTo>
                    <a:pt x="1925615" y="169"/>
                  </a:moveTo>
                  <a:cubicBezTo>
                    <a:pt x="1993265" y="-1620"/>
                    <a:pt x="2061149" y="10631"/>
                    <a:pt x="2127496" y="40992"/>
                  </a:cubicBezTo>
                  <a:cubicBezTo>
                    <a:pt x="2198812" y="73568"/>
                    <a:pt x="2264306" y="119288"/>
                    <a:pt x="2323401" y="175295"/>
                  </a:cubicBezTo>
                  <a:cubicBezTo>
                    <a:pt x="2351079" y="189392"/>
                    <a:pt x="2377823" y="206441"/>
                    <a:pt x="2403129" y="227111"/>
                  </a:cubicBezTo>
                  <a:cubicBezTo>
                    <a:pt x="2417939" y="239207"/>
                    <a:pt x="2432461" y="252447"/>
                    <a:pt x="2446552" y="266544"/>
                  </a:cubicBezTo>
                  <a:cubicBezTo>
                    <a:pt x="2600041" y="141100"/>
                    <a:pt x="2788253" y="39563"/>
                    <a:pt x="2968342" y="103190"/>
                  </a:cubicBezTo>
                  <a:cubicBezTo>
                    <a:pt x="3010543" y="118145"/>
                    <a:pt x="3049005" y="141195"/>
                    <a:pt x="3083297" y="171199"/>
                  </a:cubicBezTo>
                  <a:cubicBezTo>
                    <a:pt x="3160868" y="131575"/>
                    <a:pt x="3240309" y="105476"/>
                    <a:pt x="3324207" y="99571"/>
                  </a:cubicBezTo>
                  <a:cubicBezTo>
                    <a:pt x="3424064" y="92522"/>
                    <a:pt x="3540098" y="133385"/>
                    <a:pt x="3618100" y="224063"/>
                  </a:cubicBezTo>
                  <a:cubicBezTo>
                    <a:pt x="3689920" y="237112"/>
                    <a:pt x="3759511" y="264925"/>
                    <a:pt x="3827521" y="304358"/>
                  </a:cubicBezTo>
                  <a:cubicBezTo>
                    <a:pt x="3863179" y="325028"/>
                    <a:pt x="3897472" y="353698"/>
                    <a:pt x="3928672" y="388369"/>
                  </a:cubicBezTo>
                  <a:cubicBezTo>
                    <a:pt x="4016380" y="294357"/>
                    <a:pt x="4114226" y="218824"/>
                    <a:pt x="4223861" y="175485"/>
                  </a:cubicBezTo>
                  <a:cubicBezTo>
                    <a:pt x="4333567" y="132146"/>
                    <a:pt x="4448307" y="124336"/>
                    <a:pt x="4555138" y="172628"/>
                  </a:cubicBezTo>
                  <a:cubicBezTo>
                    <a:pt x="4593672" y="149672"/>
                    <a:pt x="4633644" y="130337"/>
                    <a:pt x="4675269" y="115287"/>
                  </a:cubicBezTo>
                  <a:cubicBezTo>
                    <a:pt x="4851619" y="51565"/>
                    <a:pt x="5045799" y="27657"/>
                    <a:pt x="5225529" y="80616"/>
                  </a:cubicBezTo>
                  <a:cubicBezTo>
                    <a:pt x="5322870" y="109286"/>
                    <a:pt x="5433224" y="175866"/>
                    <a:pt x="5498861" y="279117"/>
                  </a:cubicBezTo>
                  <a:cubicBezTo>
                    <a:pt x="5525821" y="321503"/>
                    <a:pt x="5551127" y="366176"/>
                    <a:pt x="5571256" y="414277"/>
                  </a:cubicBezTo>
                  <a:cubicBezTo>
                    <a:pt x="5601451" y="374748"/>
                    <a:pt x="5633083" y="336934"/>
                    <a:pt x="5665722" y="301025"/>
                  </a:cubicBezTo>
                  <a:cubicBezTo>
                    <a:pt x="5731000" y="229111"/>
                    <a:pt x="5799153" y="153768"/>
                    <a:pt x="5874999" y="101381"/>
                  </a:cubicBezTo>
                  <a:cubicBezTo>
                    <a:pt x="5969465" y="36134"/>
                    <a:pt x="6088805" y="-19492"/>
                    <a:pt x="6195780" y="28895"/>
                  </a:cubicBezTo>
                  <a:cubicBezTo>
                    <a:pt x="6234170" y="46326"/>
                    <a:pt x="6270548" y="71091"/>
                    <a:pt x="6302827" y="102524"/>
                  </a:cubicBezTo>
                  <a:cubicBezTo>
                    <a:pt x="6374575" y="71567"/>
                    <a:pt x="6450565" y="59756"/>
                    <a:pt x="6524038" y="88808"/>
                  </a:cubicBezTo>
                  <a:cubicBezTo>
                    <a:pt x="6605923" y="121193"/>
                    <a:pt x="6665665" y="184820"/>
                    <a:pt x="6713185" y="277403"/>
                  </a:cubicBezTo>
                  <a:cubicBezTo>
                    <a:pt x="6733387" y="316741"/>
                    <a:pt x="6744674" y="358175"/>
                    <a:pt x="6751791" y="401228"/>
                  </a:cubicBezTo>
                  <a:cubicBezTo>
                    <a:pt x="6791260" y="421802"/>
                    <a:pt x="6828141" y="451805"/>
                    <a:pt x="6864446" y="491429"/>
                  </a:cubicBezTo>
                  <a:cubicBezTo>
                    <a:pt x="6931018" y="564105"/>
                    <a:pt x="6969120" y="708885"/>
                    <a:pt x="6961572" y="820709"/>
                  </a:cubicBezTo>
                  <a:cubicBezTo>
                    <a:pt x="6954598" y="920531"/>
                    <a:pt x="6942161" y="993492"/>
                    <a:pt x="6905856" y="1083122"/>
                  </a:cubicBezTo>
                  <a:cubicBezTo>
                    <a:pt x="6891405" y="1118746"/>
                    <a:pt x="6873720" y="1152464"/>
                    <a:pt x="6854453" y="1184373"/>
                  </a:cubicBezTo>
                  <a:cubicBezTo>
                    <a:pt x="6859485" y="1202852"/>
                    <a:pt x="6863439" y="1221807"/>
                    <a:pt x="6865955" y="1241047"/>
                  </a:cubicBezTo>
                  <a:cubicBezTo>
                    <a:pt x="6886517" y="1397828"/>
                    <a:pt x="6862577" y="1531940"/>
                    <a:pt x="6809161" y="1672720"/>
                  </a:cubicBezTo>
                  <a:cubicBezTo>
                    <a:pt x="6773431" y="1766922"/>
                    <a:pt x="6723969" y="1850742"/>
                    <a:pt x="6674436" y="1932657"/>
                  </a:cubicBezTo>
                  <a:cubicBezTo>
                    <a:pt x="6647117" y="1977806"/>
                    <a:pt x="6618432" y="2024954"/>
                    <a:pt x="6584427" y="2061721"/>
                  </a:cubicBezTo>
                  <a:cubicBezTo>
                    <a:pt x="6511888" y="2140302"/>
                    <a:pt x="6443376" y="2187832"/>
                    <a:pt x="6354733" y="2230980"/>
                  </a:cubicBezTo>
                  <a:cubicBezTo>
                    <a:pt x="6300599" y="2257365"/>
                    <a:pt x="6244451" y="2274986"/>
                    <a:pt x="6187369" y="2285654"/>
                  </a:cubicBezTo>
                  <a:cubicBezTo>
                    <a:pt x="6107497" y="2300513"/>
                    <a:pt x="6027625" y="2314991"/>
                    <a:pt x="5946963" y="2303370"/>
                  </a:cubicBezTo>
                  <a:cubicBezTo>
                    <a:pt x="5845955" y="2288797"/>
                    <a:pt x="5761554" y="2266413"/>
                    <a:pt x="5670395" y="2204691"/>
                  </a:cubicBezTo>
                  <a:cubicBezTo>
                    <a:pt x="5593399" y="2152590"/>
                    <a:pt x="5519566" y="2062769"/>
                    <a:pt x="5478156" y="1961328"/>
                  </a:cubicBezTo>
                  <a:cubicBezTo>
                    <a:pt x="5456948" y="1909416"/>
                    <a:pt x="5441348" y="1855219"/>
                    <a:pt x="5431067" y="1800069"/>
                  </a:cubicBezTo>
                  <a:cubicBezTo>
                    <a:pt x="5396344" y="1825596"/>
                    <a:pt x="5361045" y="1850171"/>
                    <a:pt x="5325027" y="1873698"/>
                  </a:cubicBezTo>
                  <a:cubicBezTo>
                    <a:pt x="5089006" y="2028003"/>
                    <a:pt x="4825595" y="2175640"/>
                    <a:pt x="4557798" y="2180403"/>
                  </a:cubicBezTo>
                  <a:cubicBezTo>
                    <a:pt x="4410779" y="2183070"/>
                    <a:pt x="4270159" y="2130301"/>
                    <a:pt x="4156498" y="2006952"/>
                  </a:cubicBezTo>
                  <a:cubicBezTo>
                    <a:pt x="4128747" y="2006286"/>
                    <a:pt x="4101141" y="2004285"/>
                    <a:pt x="4073606" y="2000380"/>
                  </a:cubicBezTo>
                  <a:cubicBezTo>
                    <a:pt x="4029968" y="1994189"/>
                    <a:pt x="3984820" y="1987998"/>
                    <a:pt x="3940751" y="1976567"/>
                  </a:cubicBezTo>
                  <a:cubicBezTo>
                    <a:pt x="3798045" y="2099535"/>
                    <a:pt x="3646066" y="2200786"/>
                    <a:pt x="3485963" y="2281558"/>
                  </a:cubicBezTo>
                  <a:cubicBezTo>
                    <a:pt x="3375753" y="2337184"/>
                    <a:pt x="3267412" y="2372236"/>
                    <a:pt x="3149797" y="2388238"/>
                  </a:cubicBezTo>
                  <a:cubicBezTo>
                    <a:pt x="3051090" y="2401668"/>
                    <a:pt x="2942102" y="2392905"/>
                    <a:pt x="2848714" y="2346804"/>
                  </a:cubicBezTo>
                  <a:cubicBezTo>
                    <a:pt x="2828656" y="2336898"/>
                    <a:pt x="2808742" y="2326135"/>
                    <a:pt x="2789116" y="2314515"/>
                  </a:cubicBezTo>
                  <a:cubicBezTo>
                    <a:pt x="2772149" y="2315086"/>
                    <a:pt x="2755183" y="2314991"/>
                    <a:pt x="2738217" y="2314038"/>
                  </a:cubicBezTo>
                  <a:cubicBezTo>
                    <a:pt x="2717799" y="2312895"/>
                    <a:pt x="2697382" y="2310609"/>
                    <a:pt x="2677109" y="2307371"/>
                  </a:cubicBezTo>
                  <a:cubicBezTo>
                    <a:pt x="2646555" y="2322230"/>
                    <a:pt x="2615713" y="2335088"/>
                    <a:pt x="2584656" y="2345661"/>
                  </a:cubicBezTo>
                  <a:cubicBezTo>
                    <a:pt x="2520744" y="2408526"/>
                    <a:pt x="2453094" y="2464438"/>
                    <a:pt x="2383071" y="2511206"/>
                  </a:cubicBezTo>
                  <a:cubicBezTo>
                    <a:pt x="2278684" y="2581024"/>
                    <a:pt x="2167827" y="2640936"/>
                    <a:pt x="2051506" y="2663129"/>
                  </a:cubicBezTo>
                  <a:cubicBezTo>
                    <a:pt x="1917572" y="2688656"/>
                    <a:pt x="1777311" y="2694276"/>
                    <a:pt x="1648265" y="2629030"/>
                  </a:cubicBezTo>
                  <a:cubicBezTo>
                    <a:pt x="1577380" y="2593216"/>
                    <a:pt x="1508867" y="2549592"/>
                    <a:pt x="1446824" y="2493204"/>
                  </a:cubicBezTo>
                  <a:cubicBezTo>
                    <a:pt x="1281258" y="2589787"/>
                    <a:pt x="1103182" y="2667130"/>
                    <a:pt x="922733" y="2657605"/>
                  </a:cubicBezTo>
                  <a:cubicBezTo>
                    <a:pt x="800014" y="2651128"/>
                    <a:pt x="654505" y="2615123"/>
                    <a:pt x="554360" y="2513396"/>
                  </a:cubicBezTo>
                  <a:cubicBezTo>
                    <a:pt x="527975" y="2486536"/>
                    <a:pt x="502598" y="2458628"/>
                    <a:pt x="478514" y="2429291"/>
                  </a:cubicBezTo>
                  <a:cubicBezTo>
                    <a:pt x="470390" y="2433577"/>
                    <a:pt x="462266" y="2437673"/>
                    <a:pt x="453999" y="2441673"/>
                  </a:cubicBezTo>
                  <a:cubicBezTo>
                    <a:pt x="388721" y="2473201"/>
                    <a:pt x="296340" y="2486346"/>
                    <a:pt x="230056" y="2451389"/>
                  </a:cubicBezTo>
                  <a:cubicBezTo>
                    <a:pt x="153850" y="2411288"/>
                    <a:pt x="94108" y="2360616"/>
                    <a:pt x="50398" y="2265842"/>
                  </a:cubicBezTo>
                  <a:cubicBezTo>
                    <a:pt x="15027" y="2189261"/>
                    <a:pt x="10570" y="2129063"/>
                    <a:pt x="2374" y="2042861"/>
                  </a:cubicBezTo>
                  <a:cubicBezTo>
                    <a:pt x="-7259" y="1940944"/>
                    <a:pt x="14165" y="1830263"/>
                    <a:pt x="35301" y="1732346"/>
                  </a:cubicBezTo>
                  <a:cubicBezTo>
                    <a:pt x="84331" y="1505270"/>
                    <a:pt x="150975" y="1280480"/>
                    <a:pt x="233578" y="1069978"/>
                  </a:cubicBezTo>
                  <a:cubicBezTo>
                    <a:pt x="244147" y="1005589"/>
                    <a:pt x="257950" y="942629"/>
                    <a:pt x="275779" y="882621"/>
                  </a:cubicBezTo>
                  <a:cubicBezTo>
                    <a:pt x="312731" y="758415"/>
                    <a:pt x="350618" y="656688"/>
                    <a:pt x="417550" y="555723"/>
                  </a:cubicBezTo>
                  <a:cubicBezTo>
                    <a:pt x="472834" y="472284"/>
                    <a:pt x="558457" y="396370"/>
                    <a:pt x="641852" y="375034"/>
                  </a:cubicBezTo>
                  <a:cubicBezTo>
                    <a:pt x="653426" y="372081"/>
                    <a:pt x="664857" y="369795"/>
                    <a:pt x="676144" y="367795"/>
                  </a:cubicBezTo>
                  <a:cubicBezTo>
                    <a:pt x="718920" y="344078"/>
                    <a:pt x="765074" y="330743"/>
                    <a:pt x="817627" y="327790"/>
                  </a:cubicBezTo>
                  <a:cubicBezTo>
                    <a:pt x="904113" y="322932"/>
                    <a:pt x="981972" y="384083"/>
                    <a:pt x="1029996" y="473808"/>
                  </a:cubicBezTo>
                  <a:cubicBezTo>
                    <a:pt x="1090744" y="522767"/>
                    <a:pt x="1149192" y="589251"/>
                    <a:pt x="1190386" y="666499"/>
                  </a:cubicBezTo>
                  <a:cubicBezTo>
                    <a:pt x="1202177" y="634019"/>
                    <a:pt x="1214973" y="602015"/>
                    <a:pt x="1229208" y="570677"/>
                  </a:cubicBezTo>
                  <a:cubicBezTo>
                    <a:pt x="1315118" y="381225"/>
                    <a:pt x="1443517" y="199964"/>
                    <a:pt x="1597510" y="107286"/>
                  </a:cubicBezTo>
                  <a:cubicBezTo>
                    <a:pt x="1700764" y="45135"/>
                    <a:pt x="1812865" y="3151"/>
                    <a:pt x="1925615" y="169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tile tx="-698500" ty="-3175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166356" y="1144526"/>
              <a:ext cx="3889076" cy="228769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目录</a:t>
              </a:r>
              <a:endParaRPr lang="zh-CN" altLang="en-US" sz="5400" dirty="0">
                <a:solidFill>
                  <a:schemeClr val="bg1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688879" y="1224790"/>
              <a:ext cx="6844034" cy="2514175"/>
            </a:xfrm>
            <a:custGeom>
              <a:avLst/>
              <a:gdLst>
                <a:gd name="connsiteX0" fmla="*/ 1892846 w 6844034"/>
                <a:gd name="connsiteY0" fmla="*/ 158 h 2514175"/>
                <a:gd name="connsiteX1" fmla="*/ 2091291 w 6844034"/>
                <a:gd name="connsiteY1" fmla="*/ 38441 h 2514175"/>
                <a:gd name="connsiteX2" fmla="*/ 2283863 w 6844034"/>
                <a:gd name="connsiteY2" fmla="*/ 164388 h 2514175"/>
                <a:gd name="connsiteX3" fmla="*/ 2362234 w 6844034"/>
                <a:gd name="connsiteY3" fmla="*/ 212980 h 2514175"/>
                <a:gd name="connsiteX4" fmla="*/ 2404918 w 6844034"/>
                <a:gd name="connsiteY4" fmla="*/ 249959 h 2514175"/>
                <a:gd name="connsiteX5" fmla="*/ 2917828 w 6844034"/>
                <a:gd name="connsiteY5" fmla="*/ 96769 h 2514175"/>
                <a:gd name="connsiteX6" fmla="*/ 3030827 w 6844034"/>
                <a:gd name="connsiteY6" fmla="*/ 160547 h 2514175"/>
                <a:gd name="connsiteX7" fmla="*/ 3267638 w 6844034"/>
                <a:gd name="connsiteY7" fmla="*/ 93375 h 2514175"/>
                <a:gd name="connsiteX8" fmla="*/ 3556529 w 6844034"/>
                <a:gd name="connsiteY8" fmla="*/ 210122 h 2514175"/>
                <a:gd name="connsiteX9" fmla="*/ 3762387 w 6844034"/>
                <a:gd name="connsiteY9" fmla="*/ 285421 h 2514175"/>
                <a:gd name="connsiteX10" fmla="*/ 3861816 w 6844034"/>
                <a:gd name="connsiteY10" fmla="*/ 364205 h 2514175"/>
                <a:gd name="connsiteX11" fmla="*/ 4151982 w 6844034"/>
                <a:gd name="connsiteY11" fmla="*/ 164566 h 2514175"/>
                <a:gd name="connsiteX12" fmla="*/ 4477622 w 6844034"/>
                <a:gd name="connsiteY12" fmla="*/ 161887 h 2514175"/>
                <a:gd name="connsiteX13" fmla="*/ 4595708 w 6844034"/>
                <a:gd name="connsiteY13" fmla="*/ 108113 h 2514175"/>
                <a:gd name="connsiteX14" fmla="*/ 5136604 w 6844034"/>
                <a:gd name="connsiteY14" fmla="*/ 75600 h 2514175"/>
                <a:gd name="connsiteX15" fmla="*/ 5405285 w 6844034"/>
                <a:gd name="connsiteY15" fmla="*/ 261750 h 2514175"/>
                <a:gd name="connsiteX16" fmla="*/ 5476448 w 6844034"/>
                <a:gd name="connsiteY16" fmla="*/ 388501 h 2514175"/>
                <a:gd name="connsiteX17" fmla="*/ 5569306 w 6844034"/>
                <a:gd name="connsiteY17" fmla="*/ 282295 h 2514175"/>
                <a:gd name="connsiteX18" fmla="*/ 5775022 w 6844034"/>
                <a:gd name="connsiteY18" fmla="*/ 95073 h 2514175"/>
                <a:gd name="connsiteX19" fmla="*/ 6090344 w 6844034"/>
                <a:gd name="connsiteY19" fmla="*/ 27097 h 2514175"/>
                <a:gd name="connsiteX20" fmla="*/ 6195570 w 6844034"/>
                <a:gd name="connsiteY20" fmla="*/ 96145 h 2514175"/>
                <a:gd name="connsiteX21" fmla="*/ 6413016 w 6844034"/>
                <a:gd name="connsiteY21" fmla="*/ 83282 h 2514175"/>
                <a:gd name="connsiteX22" fmla="*/ 6598944 w 6844034"/>
                <a:gd name="connsiteY22" fmla="*/ 260143 h 2514175"/>
                <a:gd name="connsiteX23" fmla="*/ 6636893 w 6844034"/>
                <a:gd name="connsiteY23" fmla="*/ 376264 h 2514175"/>
                <a:gd name="connsiteX24" fmla="*/ 6747631 w 6844034"/>
                <a:gd name="connsiteY24" fmla="*/ 460852 h 2514175"/>
                <a:gd name="connsiteX25" fmla="*/ 6843105 w 6844034"/>
                <a:gd name="connsiteY25" fmla="*/ 769645 h 2514175"/>
                <a:gd name="connsiteX26" fmla="*/ 6788337 w 6844034"/>
                <a:gd name="connsiteY26" fmla="*/ 1015731 h 2514175"/>
                <a:gd name="connsiteX27" fmla="*/ 6737808 w 6844034"/>
                <a:gd name="connsiteY27" fmla="*/ 1110682 h 2514175"/>
                <a:gd name="connsiteX28" fmla="*/ 6749115 w 6844034"/>
                <a:gd name="connsiteY28" fmla="*/ 1163830 h 2514175"/>
                <a:gd name="connsiteX29" fmla="*/ 6693287 w 6844034"/>
                <a:gd name="connsiteY29" fmla="*/ 1568645 h 2514175"/>
                <a:gd name="connsiteX30" fmla="*/ 6560855 w 6844034"/>
                <a:gd name="connsiteY30" fmla="*/ 1812409 h 2514175"/>
                <a:gd name="connsiteX31" fmla="*/ 6472378 w 6844034"/>
                <a:gd name="connsiteY31" fmla="*/ 1933442 h 2514175"/>
                <a:gd name="connsiteX32" fmla="*/ 6246592 w 6844034"/>
                <a:gd name="connsiteY32" fmla="*/ 2092170 h 2514175"/>
                <a:gd name="connsiteX33" fmla="*/ 6082076 w 6844034"/>
                <a:gd name="connsiteY33" fmla="*/ 2143442 h 2514175"/>
                <a:gd name="connsiteX34" fmla="*/ 5845761 w 6844034"/>
                <a:gd name="connsiteY34" fmla="*/ 2160056 h 2514175"/>
                <a:gd name="connsiteX35" fmla="*/ 5573900 w 6844034"/>
                <a:gd name="connsiteY35" fmla="*/ 2067517 h 2514175"/>
                <a:gd name="connsiteX36" fmla="*/ 5384932 w 6844034"/>
                <a:gd name="connsiteY36" fmla="*/ 1839296 h 2514175"/>
                <a:gd name="connsiteX37" fmla="*/ 5338645 w 6844034"/>
                <a:gd name="connsiteY37" fmla="*/ 1688070 h 2514175"/>
                <a:gd name="connsiteX38" fmla="*/ 5234409 w 6844034"/>
                <a:gd name="connsiteY38" fmla="*/ 1757118 h 2514175"/>
                <a:gd name="connsiteX39" fmla="*/ 4480236 w 6844034"/>
                <a:gd name="connsiteY39" fmla="*/ 2044740 h 2514175"/>
                <a:gd name="connsiteX40" fmla="*/ 4085765 w 6844034"/>
                <a:gd name="connsiteY40" fmla="*/ 1882081 h 2514175"/>
                <a:gd name="connsiteX41" fmla="*/ 4004284 w 6844034"/>
                <a:gd name="connsiteY41" fmla="*/ 1875918 h 2514175"/>
                <a:gd name="connsiteX42" fmla="*/ 3873690 w 6844034"/>
                <a:gd name="connsiteY42" fmla="*/ 1853587 h 2514175"/>
                <a:gd name="connsiteX43" fmla="*/ 3426641 w 6844034"/>
                <a:gd name="connsiteY43" fmla="*/ 2139601 h 2514175"/>
                <a:gd name="connsiteX44" fmla="*/ 3096196 w 6844034"/>
                <a:gd name="connsiteY44" fmla="*/ 2239644 h 2514175"/>
                <a:gd name="connsiteX45" fmla="*/ 2800236 w 6844034"/>
                <a:gd name="connsiteY45" fmla="*/ 2200788 h 2514175"/>
                <a:gd name="connsiteX46" fmla="*/ 2741652 w 6844034"/>
                <a:gd name="connsiteY46" fmla="*/ 2170508 h 2514175"/>
                <a:gd name="connsiteX47" fmla="*/ 2691620 w 6844034"/>
                <a:gd name="connsiteY47" fmla="*/ 2170060 h 2514175"/>
                <a:gd name="connsiteX48" fmla="*/ 2631551 w 6844034"/>
                <a:gd name="connsiteY48" fmla="*/ 2163808 h 2514175"/>
                <a:gd name="connsiteX49" fmla="*/ 2540672 w 6844034"/>
                <a:gd name="connsiteY49" fmla="*/ 2199716 h 2514175"/>
                <a:gd name="connsiteX50" fmla="*/ 2342517 w 6844034"/>
                <a:gd name="connsiteY50" fmla="*/ 2354961 h 2514175"/>
                <a:gd name="connsiteX51" fmla="*/ 2016594 w 6844034"/>
                <a:gd name="connsiteY51" fmla="*/ 2497431 h 2514175"/>
                <a:gd name="connsiteX52" fmla="*/ 1620216 w 6844034"/>
                <a:gd name="connsiteY52" fmla="*/ 2465454 h 2514175"/>
                <a:gd name="connsiteX53" fmla="*/ 1422203 w 6844034"/>
                <a:gd name="connsiteY53" fmla="*/ 2338079 h 2514175"/>
                <a:gd name="connsiteX54" fmla="*/ 907030 w 6844034"/>
                <a:gd name="connsiteY54" fmla="*/ 2492251 h 2514175"/>
                <a:gd name="connsiteX55" fmla="*/ 544926 w 6844034"/>
                <a:gd name="connsiteY55" fmla="*/ 2357015 h 2514175"/>
                <a:gd name="connsiteX56" fmla="*/ 470371 w 6844034"/>
                <a:gd name="connsiteY56" fmla="*/ 2278143 h 2514175"/>
                <a:gd name="connsiteX57" fmla="*/ 446273 w 6844034"/>
                <a:gd name="connsiteY57" fmla="*/ 2289754 h 2514175"/>
                <a:gd name="connsiteX58" fmla="*/ 226141 w 6844034"/>
                <a:gd name="connsiteY58" fmla="*/ 2298866 h 2514175"/>
                <a:gd name="connsiteX59" fmla="*/ 49540 w 6844034"/>
                <a:gd name="connsiteY59" fmla="*/ 2124863 h 2514175"/>
                <a:gd name="connsiteX60" fmla="*/ 2333 w 6844034"/>
                <a:gd name="connsiteY60" fmla="*/ 1915756 h 2514175"/>
                <a:gd name="connsiteX61" fmla="*/ 34700 w 6844034"/>
                <a:gd name="connsiteY61" fmla="*/ 1624561 h 2514175"/>
                <a:gd name="connsiteX62" fmla="*/ 229603 w 6844034"/>
                <a:gd name="connsiteY62" fmla="*/ 1003405 h 2514175"/>
                <a:gd name="connsiteX63" fmla="*/ 271085 w 6844034"/>
                <a:gd name="connsiteY63" fmla="*/ 827705 h 2514175"/>
                <a:gd name="connsiteX64" fmla="*/ 410444 w 6844034"/>
                <a:gd name="connsiteY64" fmla="*/ 521146 h 2514175"/>
                <a:gd name="connsiteX65" fmla="*/ 630929 w 6844034"/>
                <a:gd name="connsiteY65" fmla="*/ 351699 h 2514175"/>
                <a:gd name="connsiteX66" fmla="*/ 664637 w 6844034"/>
                <a:gd name="connsiteY66" fmla="*/ 344911 h 2514175"/>
                <a:gd name="connsiteX67" fmla="*/ 803713 w 6844034"/>
                <a:gd name="connsiteY67" fmla="*/ 307395 h 2514175"/>
                <a:gd name="connsiteX68" fmla="*/ 1012468 w 6844034"/>
                <a:gd name="connsiteY68" fmla="*/ 444328 h 2514175"/>
                <a:gd name="connsiteX69" fmla="*/ 1170128 w 6844034"/>
                <a:gd name="connsiteY69" fmla="*/ 625030 h 2514175"/>
                <a:gd name="connsiteX70" fmla="*/ 1208290 w 6844034"/>
                <a:gd name="connsiteY70" fmla="*/ 535170 h 2514175"/>
                <a:gd name="connsiteX71" fmla="*/ 1570324 w 6844034"/>
                <a:gd name="connsiteY71" fmla="*/ 100610 h 2514175"/>
                <a:gd name="connsiteX72" fmla="*/ 1892846 w 6844034"/>
                <a:gd name="connsiteY72" fmla="*/ 158 h 251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844034" h="2514175" extrusionOk="0">
                  <a:moveTo>
                    <a:pt x="1892846" y="158"/>
                  </a:moveTo>
                  <a:cubicBezTo>
                    <a:pt x="1954062" y="-4779"/>
                    <a:pt x="2020498" y="12061"/>
                    <a:pt x="2091291" y="38441"/>
                  </a:cubicBezTo>
                  <a:cubicBezTo>
                    <a:pt x="2162509" y="69225"/>
                    <a:pt x="2214240" y="112233"/>
                    <a:pt x="2283863" y="164388"/>
                  </a:cubicBezTo>
                  <a:cubicBezTo>
                    <a:pt x="2309059" y="179572"/>
                    <a:pt x="2337049" y="195306"/>
                    <a:pt x="2362234" y="212980"/>
                  </a:cubicBezTo>
                  <a:cubicBezTo>
                    <a:pt x="2374157" y="222881"/>
                    <a:pt x="2391973" y="237173"/>
                    <a:pt x="2404918" y="249959"/>
                  </a:cubicBezTo>
                  <a:cubicBezTo>
                    <a:pt x="2570732" y="134092"/>
                    <a:pt x="2745161" y="28134"/>
                    <a:pt x="2917828" y="96769"/>
                  </a:cubicBezTo>
                  <a:cubicBezTo>
                    <a:pt x="2951017" y="109524"/>
                    <a:pt x="2994416" y="134954"/>
                    <a:pt x="3030827" y="160547"/>
                  </a:cubicBezTo>
                  <a:cubicBezTo>
                    <a:pt x="3106216" y="115166"/>
                    <a:pt x="3178155" y="108658"/>
                    <a:pt x="3267638" y="93375"/>
                  </a:cubicBezTo>
                  <a:cubicBezTo>
                    <a:pt x="3367548" y="87747"/>
                    <a:pt x="3493065" y="128261"/>
                    <a:pt x="3556529" y="210122"/>
                  </a:cubicBezTo>
                  <a:cubicBezTo>
                    <a:pt x="3615665" y="220505"/>
                    <a:pt x="3697807" y="250299"/>
                    <a:pt x="3762387" y="285421"/>
                  </a:cubicBezTo>
                  <a:cubicBezTo>
                    <a:pt x="3799887" y="308450"/>
                    <a:pt x="3831415" y="334465"/>
                    <a:pt x="3861816" y="364205"/>
                  </a:cubicBezTo>
                  <a:cubicBezTo>
                    <a:pt x="3952118" y="282336"/>
                    <a:pt x="4055226" y="218698"/>
                    <a:pt x="4151982" y="164566"/>
                  </a:cubicBezTo>
                  <a:cubicBezTo>
                    <a:pt x="4275012" y="110623"/>
                    <a:pt x="4377166" y="95157"/>
                    <a:pt x="4477622" y="161887"/>
                  </a:cubicBezTo>
                  <a:cubicBezTo>
                    <a:pt x="4510458" y="141187"/>
                    <a:pt x="4548314" y="117757"/>
                    <a:pt x="4595708" y="108113"/>
                  </a:cubicBezTo>
                  <a:cubicBezTo>
                    <a:pt x="4746246" y="46737"/>
                    <a:pt x="4944303" y="-5925"/>
                    <a:pt x="5136604" y="75600"/>
                  </a:cubicBezTo>
                  <a:cubicBezTo>
                    <a:pt x="5233450" y="86780"/>
                    <a:pt x="5329609" y="171437"/>
                    <a:pt x="5405285" y="261750"/>
                  </a:cubicBezTo>
                  <a:cubicBezTo>
                    <a:pt x="5430529" y="303747"/>
                    <a:pt x="5463146" y="348211"/>
                    <a:pt x="5476448" y="388501"/>
                  </a:cubicBezTo>
                  <a:cubicBezTo>
                    <a:pt x="5505889" y="357129"/>
                    <a:pt x="5539282" y="314749"/>
                    <a:pt x="5569306" y="282295"/>
                  </a:cubicBezTo>
                  <a:cubicBezTo>
                    <a:pt x="5625410" y="227656"/>
                    <a:pt x="5687239" y="144905"/>
                    <a:pt x="5775022" y="95073"/>
                  </a:cubicBezTo>
                  <a:cubicBezTo>
                    <a:pt x="5874798" y="47581"/>
                    <a:pt x="5982376" y="-16796"/>
                    <a:pt x="6090344" y="27097"/>
                  </a:cubicBezTo>
                  <a:cubicBezTo>
                    <a:pt x="6128547" y="40780"/>
                    <a:pt x="6160617" y="66485"/>
                    <a:pt x="6195570" y="96145"/>
                  </a:cubicBezTo>
                  <a:cubicBezTo>
                    <a:pt x="6268510" y="69192"/>
                    <a:pt x="6337420" y="66226"/>
                    <a:pt x="6413016" y="83282"/>
                  </a:cubicBezTo>
                  <a:cubicBezTo>
                    <a:pt x="6486121" y="128481"/>
                    <a:pt x="6550564" y="171105"/>
                    <a:pt x="6598944" y="260143"/>
                  </a:cubicBezTo>
                  <a:cubicBezTo>
                    <a:pt x="6622168" y="298087"/>
                    <a:pt x="6629600" y="329706"/>
                    <a:pt x="6636893" y="376264"/>
                  </a:cubicBezTo>
                  <a:cubicBezTo>
                    <a:pt x="6680462" y="398563"/>
                    <a:pt x="6707344" y="424703"/>
                    <a:pt x="6747631" y="460852"/>
                  </a:cubicBezTo>
                  <a:cubicBezTo>
                    <a:pt x="6807693" y="545773"/>
                    <a:pt x="6849606" y="661887"/>
                    <a:pt x="6843105" y="769645"/>
                  </a:cubicBezTo>
                  <a:cubicBezTo>
                    <a:pt x="6841770" y="859109"/>
                    <a:pt x="6826931" y="926629"/>
                    <a:pt x="6788337" y="1015731"/>
                  </a:cubicBezTo>
                  <a:cubicBezTo>
                    <a:pt x="6768375" y="1046931"/>
                    <a:pt x="6760677" y="1076895"/>
                    <a:pt x="6737808" y="1110682"/>
                  </a:cubicBezTo>
                  <a:cubicBezTo>
                    <a:pt x="6741760" y="1128569"/>
                    <a:pt x="6747125" y="1147097"/>
                    <a:pt x="6749115" y="1163830"/>
                  </a:cubicBezTo>
                  <a:cubicBezTo>
                    <a:pt x="6783298" y="1308083"/>
                    <a:pt x="6745363" y="1438237"/>
                    <a:pt x="6693287" y="1568645"/>
                  </a:cubicBezTo>
                  <a:cubicBezTo>
                    <a:pt x="6668814" y="1660039"/>
                    <a:pt x="6607582" y="1729192"/>
                    <a:pt x="6560855" y="1812409"/>
                  </a:cubicBezTo>
                  <a:cubicBezTo>
                    <a:pt x="6535769" y="1854804"/>
                    <a:pt x="6511181" y="1904535"/>
                    <a:pt x="6472378" y="1933442"/>
                  </a:cubicBezTo>
                  <a:cubicBezTo>
                    <a:pt x="6408897" y="2014626"/>
                    <a:pt x="6338081" y="2062349"/>
                    <a:pt x="6246592" y="2092170"/>
                  </a:cubicBezTo>
                  <a:cubicBezTo>
                    <a:pt x="6194400" y="2117923"/>
                    <a:pt x="6132893" y="2126358"/>
                    <a:pt x="6082076" y="2143442"/>
                  </a:cubicBezTo>
                  <a:cubicBezTo>
                    <a:pt x="5996470" y="2164419"/>
                    <a:pt x="5937447" y="2173736"/>
                    <a:pt x="5845761" y="2160056"/>
                  </a:cubicBezTo>
                  <a:cubicBezTo>
                    <a:pt x="5747269" y="2145539"/>
                    <a:pt x="5655385" y="2110890"/>
                    <a:pt x="5573900" y="2067517"/>
                  </a:cubicBezTo>
                  <a:cubicBezTo>
                    <a:pt x="5496648" y="2019386"/>
                    <a:pt x="5426930" y="1953809"/>
                    <a:pt x="5384932" y="1839296"/>
                  </a:cubicBezTo>
                  <a:cubicBezTo>
                    <a:pt x="5361003" y="1787087"/>
                    <a:pt x="5355101" y="1732918"/>
                    <a:pt x="5338645" y="1688070"/>
                  </a:cubicBezTo>
                  <a:cubicBezTo>
                    <a:pt x="5307387" y="1715544"/>
                    <a:pt x="5271941" y="1735420"/>
                    <a:pt x="5234409" y="1757118"/>
                  </a:cubicBezTo>
                  <a:cubicBezTo>
                    <a:pt x="4973629" y="1912351"/>
                    <a:pt x="4742495" y="2006551"/>
                    <a:pt x="4480236" y="2044740"/>
                  </a:cubicBezTo>
                  <a:cubicBezTo>
                    <a:pt x="4336273" y="2041639"/>
                    <a:pt x="4205728" y="1973408"/>
                    <a:pt x="4085765" y="1882081"/>
                  </a:cubicBezTo>
                  <a:cubicBezTo>
                    <a:pt x="4055651" y="1881677"/>
                    <a:pt x="4032779" y="1877355"/>
                    <a:pt x="4004284" y="1875918"/>
                  </a:cubicBezTo>
                  <a:cubicBezTo>
                    <a:pt x="3962512" y="1869227"/>
                    <a:pt x="3918078" y="1864223"/>
                    <a:pt x="3873690" y="1853587"/>
                  </a:cubicBezTo>
                  <a:cubicBezTo>
                    <a:pt x="3737831" y="1951800"/>
                    <a:pt x="3584838" y="2060780"/>
                    <a:pt x="3426641" y="2139601"/>
                  </a:cubicBezTo>
                  <a:cubicBezTo>
                    <a:pt x="3316168" y="2202385"/>
                    <a:pt x="3197174" y="2208955"/>
                    <a:pt x="3096196" y="2239644"/>
                  </a:cubicBezTo>
                  <a:cubicBezTo>
                    <a:pt x="3001510" y="2254124"/>
                    <a:pt x="2885225" y="2245924"/>
                    <a:pt x="2800236" y="2200788"/>
                  </a:cubicBezTo>
                  <a:cubicBezTo>
                    <a:pt x="2777247" y="2192646"/>
                    <a:pt x="2760895" y="2178935"/>
                    <a:pt x="2741652" y="2170508"/>
                  </a:cubicBezTo>
                  <a:cubicBezTo>
                    <a:pt x="2723879" y="2171449"/>
                    <a:pt x="2708084" y="2174181"/>
                    <a:pt x="2691620" y="2170060"/>
                  </a:cubicBezTo>
                  <a:cubicBezTo>
                    <a:pt x="2670588" y="2168147"/>
                    <a:pt x="2654936" y="2167159"/>
                    <a:pt x="2631551" y="2163808"/>
                  </a:cubicBezTo>
                  <a:cubicBezTo>
                    <a:pt x="2597362" y="2177346"/>
                    <a:pt x="2565989" y="2192084"/>
                    <a:pt x="2540672" y="2199716"/>
                  </a:cubicBezTo>
                  <a:cubicBezTo>
                    <a:pt x="2471114" y="2250826"/>
                    <a:pt x="2412622" y="2294983"/>
                    <a:pt x="2342517" y="2354961"/>
                  </a:cubicBezTo>
                  <a:cubicBezTo>
                    <a:pt x="2230859" y="2433576"/>
                    <a:pt x="2126443" y="2487834"/>
                    <a:pt x="2016594" y="2497431"/>
                  </a:cubicBezTo>
                  <a:cubicBezTo>
                    <a:pt x="1882113" y="2522049"/>
                    <a:pt x="1751651" y="2539217"/>
                    <a:pt x="1620216" y="2465454"/>
                  </a:cubicBezTo>
                  <a:cubicBezTo>
                    <a:pt x="1541434" y="2430288"/>
                    <a:pt x="1482665" y="2377367"/>
                    <a:pt x="1422203" y="2338079"/>
                  </a:cubicBezTo>
                  <a:cubicBezTo>
                    <a:pt x="1274519" y="2399813"/>
                    <a:pt x="1097666" y="2487393"/>
                    <a:pt x="907030" y="2492251"/>
                  </a:cubicBezTo>
                  <a:cubicBezTo>
                    <a:pt x="807952" y="2471333"/>
                    <a:pt x="645390" y="2450700"/>
                    <a:pt x="544926" y="2357015"/>
                  </a:cubicBezTo>
                  <a:cubicBezTo>
                    <a:pt x="519491" y="2334654"/>
                    <a:pt x="494465" y="2305260"/>
                    <a:pt x="470371" y="2278143"/>
                  </a:cubicBezTo>
                  <a:cubicBezTo>
                    <a:pt x="463968" y="2282259"/>
                    <a:pt x="454347" y="2285354"/>
                    <a:pt x="446273" y="2289754"/>
                  </a:cubicBezTo>
                  <a:cubicBezTo>
                    <a:pt x="380804" y="2319463"/>
                    <a:pt x="296846" y="2338411"/>
                    <a:pt x="226141" y="2298866"/>
                  </a:cubicBezTo>
                  <a:cubicBezTo>
                    <a:pt x="147136" y="2271239"/>
                    <a:pt x="95403" y="2212723"/>
                    <a:pt x="49540" y="2124863"/>
                  </a:cubicBezTo>
                  <a:cubicBezTo>
                    <a:pt x="17866" y="2045621"/>
                    <a:pt x="19496" y="2000613"/>
                    <a:pt x="2333" y="1915756"/>
                  </a:cubicBezTo>
                  <a:cubicBezTo>
                    <a:pt x="-1978" y="1812083"/>
                    <a:pt x="29216" y="1711284"/>
                    <a:pt x="34700" y="1624561"/>
                  </a:cubicBezTo>
                  <a:cubicBezTo>
                    <a:pt x="105203" y="1415604"/>
                    <a:pt x="149322" y="1212519"/>
                    <a:pt x="229603" y="1003405"/>
                  </a:cubicBezTo>
                  <a:cubicBezTo>
                    <a:pt x="231050" y="939663"/>
                    <a:pt x="255620" y="883843"/>
                    <a:pt x="271085" y="827705"/>
                  </a:cubicBezTo>
                  <a:cubicBezTo>
                    <a:pt x="307282" y="705779"/>
                    <a:pt x="355821" y="607726"/>
                    <a:pt x="410444" y="521146"/>
                  </a:cubicBezTo>
                  <a:cubicBezTo>
                    <a:pt x="468529" y="450415"/>
                    <a:pt x="554141" y="371595"/>
                    <a:pt x="630929" y="351699"/>
                  </a:cubicBezTo>
                  <a:cubicBezTo>
                    <a:pt x="643185" y="348028"/>
                    <a:pt x="654198" y="345251"/>
                    <a:pt x="664637" y="344911"/>
                  </a:cubicBezTo>
                  <a:cubicBezTo>
                    <a:pt x="708791" y="323622"/>
                    <a:pt x="755157" y="307476"/>
                    <a:pt x="803713" y="307395"/>
                  </a:cubicBezTo>
                  <a:cubicBezTo>
                    <a:pt x="902139" y="307558"/>
                    <a:pt x="967123" y="349129"/>
                    <a:pt x="1012468" y="444328"/>
                  </a:cubicBezTo>
                  <a:cubicBezTo>
                    <a:pt x="1067274" y="479405"/>
                    <a:pt x="1130981" y="562694"/>
                    <a:pt x="1170128" y="625030"/>
                  </a:cubicBezTo>
                  <a:cubicBezTo>
                    <a:pt x="1175391" y="593055"/>
                    <a:pt x="1194282" y="564159"/>
                    <a:pt x="1208290" y="535170"/>
                  </a:cubicBezTo>
                  <a:cubicBezTo>
                    <a:pt x="1272140" y="339641"/>
                    <a:pt x="1401274" y="208334"/>
                    <a:pt x="1570324" y="100610"/>
                  </a:cubicBezTo>
                  <a:cubicBezTo>
                    <a:pt x="1683478" y="49314"/>
                    <a:pt x="1800820" y="245"/>
                    <a:pt x="1892846" y="15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66243" y="1568275"/>
            <a:ext cx="5605559" cy="813481"/>
            <a:chOff x="1866243" y="1568275"/>
            <a:chExt cx="5605559" cy="813481"/>
          </a:xfrm>
        </p:grpSpPr>
        <p:sp>
          <p:nvSpPr>
            <p:cNvPr id="40" name="任意多边形: 形状 39"/>
            <p:cNvSpPr/>
            <p:nvPr/>
          </p:nvSpPr>
          <p:spPr>
            <a:xfrm>
              <a:off x="1866243" y="2240118"/>
              <a:ext cx="5605559" cy="141638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gradFill flip="none" rotWithShape="1">
              <a:gsLst>
                <a:gs pos="100000">
                  <a:srgbClr val="81C233"/>
                </a:gs>
                <a:gs pos="0">
                  <a:srgbClr val="00B0F0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270143" y="1667327"/>
              <a:ext cx="37876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rPr>
                <a:t>单击此处添加标题文本</a:t>
              </a:r>
              <a:endPara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396307" y="1568275"/>
              <a:ext cx="728662" cy="742662"/>
              <a:chOff x="5367337" y="3428998"/>
              <a:chExt cx="728662" cy="742662"/>
            </a:xfrm>
          </p:grpSpPr>
          <p:sp>
            <p:nvSpPr>
              <p:cNvPr id="8" name="任意多边形: 形状 7"/>
              <p:cNvSpPr/>
              <p:nvPr/>
            </p:nvSpPr>
            <p:spPr>
              <a:xfrm>
                <a:off x="5367337" y="3428998"/>
                <a:ext cx="347662" cy="274190"/>
              </a:xfrm>
              <a:custGeom>
                <a:avLst/>
                <a:gdLst>
                  <a:gd name="connsiteX0" fmla="*/ 347663 w 347662"/>
                  <a:gd name="connsiteY0" fmla="*/ 258890 h 274190"/>
                  <a:gd name="connsiteX1" fmla="*/ 161925 w 347662"/>
                  <a:gd name="connsiteY1" fmla="*/ 16002 h 274190"/>
                  <a:gd name="connsiteX2" fmla="*/ 0 w 347662"/>
                  <a:gd name="connsiteY2" fmla="*/ 73152 h 274190"/>
                  <a:gd name="connsiteX3" fmla="*/ 347663 w 347662"/>
                  <a:gd name="connsiteY3" fmla="*/ 258890 h 27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2" h="274190">
                    <a:moveTo>
                      <a:pt x="347663" y="258890"/>
                    </a:moveTo>
                    <a:cubicBezTo>
                      <a:pt x="347663" y="258890"/>
                      <a:pt x="295275" y="73152"/>
                      <a:pt x="161925" y="16002"/>
                    </a:cubicBezTo>
                    <a:cubicBezTo>
                      <a:pt x="28575" y="-41148"/>
                      <a:pt x="0" y="73152"/>
                      <a:pt x="0" y="73152"/>
                    </a:cubicBezTo>
                    <a:cubicBezTo>
                      <a:pt x="0" y="73152"/>
                      <a:pt x="119063" y="339852"/>
                      <a:pt x="347663" y="258890"/>
                    </a:cubicBezTo>
                    <a:close/>
                  </a:path>
                </a:pathLst>
              </a:custGeom>
              <a:solidFill>
                <a:srgbClr val="A6D38F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5734049" y="3560395"/>
                <a:ext cx="361950" cy="165584"/>
              </a:xfrm>
              <a:custGeom>
                <a:avLst/>
                <a:gdLst>
                  <a:gd name="connsiteX0" fmla="*/ 0 w 361950"/>
                  <a:gd name="connsiteY0" fmla="*/ 151306 h 165584"/>
                  <a:gd name="connsiteX1" fmla="*/ 361950 w 361950"/>
                  <a:gd name="connsiteY1" fmla="*/ 27481 h 165584"/>
                  <a:gd name="connsiteX2" fmla="*/ 23813 w 361950"/>
                  <a:gd name="connsiteY2" fmla="*/ 156068 h 16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50" h="165584">
                    <a:moveTo>
                      <a:pt x="0" y="151306"/>
                    </a:moveTo>
                    <a:cubicBezTo>
                      <a:pt x="0" y="151306"/>
                      <a:pt x="128588" y="-77295"/>
                      <a:pt x="361950" y="27481"/>
                    </a:cubicBezTo>
                    <a:cubicBezTo>
                      <a:pt x="361950" y="27481"/>
                      <a:pt x="133350" y="208456"/>
                      <a:pt x="23813" y="156068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395912" y="3828089"/>
                <a:ext cx="219075" cy="139511"/>
              </a:xfrm>
              <a:custGeom>
                <a:avLst/>
                <a:gdLst>
                  <a:gd name="connsiteX0" fmla="*/ 219075 w 219075"/>
                  <a:gd name="connsiteY0" fmla="*/ 131261 h 139511"/>
                  <a:gd name="connsiteX1" fmla="*/ 128588 w 219075"/>
                  <a:gd name="connsiteY1" fmla="*/ 2674 h 139511"/>
                  <a:gd name="connsiteX2" fmla="*/ 0 w 219075"/>
                  <a:gd name="connsiteY2" fmla="*/ 36011 h 139511"/>
                  <a:gd name="connsiteX3" fmla="*/ 219075 w 219075"/>
                  <a:gd name="connsiteY3" fmla="*/ 131261 h 139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39511">
                    <a:moveTo>
                      <a:pt x="219075" y="131261"/>
                    </a:moveTo>
                    <a:cubicBezTo>
                      <a:pt x="219075" y="131261"/>
                      <a:pt x="214313" y="16961"/>
                      <a:pt x="128588" y="2674"/>
                    </a:cubicBezTo>
                    <a:cubicBezTo>
                      <a:pt x="42863" y="-11614"/>
                      <a:pt x="0" y="36011"/>
                      <a:pt x="0" y="36011"/>
                    </a:cubicBezTo>
                    <a:cubicBezTo>
                      <a:pt x="0" y="36011"/>
                      <a:pt x="52388" y="174124"/>
                      <a:pt x="219075" y="131261"/>
                    </a:cubicBezTo>
                    <a:close/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5810249" y="3815583"/>
                <a:ext cx="214312" cy="148530"/>
              </a:xfrm>
              <a:custGeom>
                <a:avLst/>
                <a:gdLst>
                  <a:gd name="connsiteX0" fmla="*/ 0 w 214312"/>
                  <a:gd name="connsiteY0" fmla="*/ 148530 h 148530"/>
                  <a:gd name="connsiteX1" fmla="*/ 214313 w 214312"/>
                  <a:gd name="connsiteY1" fmla="*/ 893 h 148530"/>
                  <a:gd name="connsiteX2" fmla="*/ 19050 w 214312"/>
                  <a:gd name="connsiteY2" fmla="*/ 139005 h 14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4312" h="148530">
                    <a:moveTo>
                      <a:pt x="0" y="148530"/>
                    </a:moveTo>
                    <a:cubicBezTo>
                      <a:pt x="0" y="148530"/>
                      <a:pt x="28575" y="-13395"/>
                      <a:pt x="214313" y="893"/>
                    </a:cubicBezTo>
                    <a:cubicBezTo>
                      <a:pt x="214313" y="893"/>
                      <a:pt x="171450" y="172343"/>
                      <a:pt x="19050" y="139005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5388777" y="3447008"/>
                <a:ext cx="326561" cy="251500"/>
              </a:xfrm>
              <a:custGeom>
                <a:avLst/>
                <a:gdLst>
                  <a:gd name="connsiteX0" fmla="*/ 325604 w 326561"/>
                  <a:gd name="connsiteY0" fmla="*/ 235546 h 251500"/>
                  <a:gd name="connsiteX1" fmla="*/ 233687 w 326561"/>
                  <a:gd name="connsiteY1" fmla="*/ 72763 h 251500"/>
                  <a:gd name="connsiteX2" fmla="*/ 36377 w 326561"/>
                  <a:gd name="connsiteY2" fmla="*/ 2088 h 251500"/>
                  <a:gd name="connsiteX3" fmla="*/ 13564 w 326561"/>
                  <a:gd name="connsiteY3" fmla="*/ 8041 h 251500"/>
                  <a:gd name="connsiteX4" fmla="*/ 86145 w 326561"/>
                  <a:gd name="connsiteY4" fmla="*/ 195112 h 251500"/>
                  <a:gd name="connsiteX5" fmla="*/ 303077 w 326561"/>
                  <a:gd name="connsiteY5" fmla="*/ 226068 h 251500"/>
                  <a:gd name="connsiteX6" fmla="*/ 309078 w 326561"/>
                  <a:gd name="connsiteY6" fmla="*/ 203256 h 251500"/>
                  <a:gd name="connsiteX7" fmla="*/ 108624 w 326561"/>
                  <a:gd name="connsiteY7" fmla="*/ 71763 h 251500"/>
                  <a:gd name="connsiteX8" fmla="*/ 99766 w 326561"/>
                  <a:gd name="connsiteY8" fmla="*/ 103910 h 251500"/>
                  <a:gd name="connsiteX9" fmla="*/ 280312 w 326561"/>
                  <a:gd name="connsiteY9" fmla="*/ 220068 h 251500"/>
                  <a:gd name="connsiteX10" fmla="*/ 286313 w 326561"/>
                  <a:gd name="connsiteY10" fmla="*/ 197255 h 251500"/>
                  <a:gd name="connsiteX11" fmla="*/ 111577 w 326561"/>
                  <a:gd name="connsiteY11" fmla="*/ 172205 h 251500"/>
                  <a:gd name="connsiteX12" fmla="*/ 42330 w 326561"/>
                  <a:gd name="connsiteY12" fmla="*/ 24900 h 251500"/>
                  <a:gd name="connsiteX13" fmla="*/ 19517 w 326561"/>
                  <a:gd name="connsiteY13" fmla="*/ 30901 h 251500"/>
                  <a:gd name="connsiteX14" fmla="*/ 198873 w 326561"/>
                  <a:gd name="connsiteY14" fmla="*/ 93671 h 251500"/>
                  <a:gd name="connsiteX15" fmla="*/ 270739 w 326561"/>
                  <a:gd name="connsiteY15" fmla="*/ 141105 h 251500"/>
                  <a:gd name="connsiteX16" fmla="*/ 292266 w 326561"/>
                  <a:gd name="connsiteY16" fmla="*/ 235593 h 251500"/>
                  <a:gd name="connsiteX17" fmla="*/ 325604 w 326561"/>
                  <a:gd name="connsiteY17" fmla="*/ 235546 h 251500"/>
                  <a:gd name="connsiteX18" fmla="*/ 325604 w 326561"/>
                  <a:gd name="connsiteY18" fmla="*/ 235546 h 25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561" h="251500">
                    <a:moveTo>
                      <a:pt x="325604" y="235546"/>
                    </a:moveTo>
                    <a:cubicBezTo>
                      <a:pt x="332747" y="162156"/>
                      <a:pt x="299743" y="104767"/>
                      <a:pt x="233687" y="72763"/>
                    </a:cubicBezTo>
                    <a:cubicBezTo>
                      <a:pt x="170536" y="42141"/>
                      <a:pt x="98908" y="33949"/>
                      <a:pt x="36377" y="2088"/>
                    </a:cubicBezTo>
                    <a:cubicBezTo>
                      <a:pt x="28471" y="-1960"/>
                      <a:pt x="18089" y="-198"/>
                      <a:pt x="13564" y="8041"/>
                    </a:cubicBezTo>
                    <a:cubicBezTo>
                      <a:pt x="-26155" y="80050"/>
                      <a:pt x="28423" y="153393"/>
                      <a:pt x="86145" y="195112"/>
                    </a:cubicBezTo>
                    <a:cubicBezTo>
                      <a:pt x="144295" y="237165"/>
                      <a:pt x="237307" y="270693"/>
                      <a:pt x="303077" y="226068"/>
                    </a:cubicBezTo>
                    <a:cubicBezTo>
                      <a:pt x="310268" y="221163"/>
                      <a:pt x="314221" y="211257"/>
                      <a:pt x="309078" y="203256"/>
                    </a:cubicBezTo>
                    <a:cubicBezTo>
                      <a:pt x="265691" y="135819"/>
                      <a:pt x="185253" y="90385"/>
                      <a:pt x="108624" y="71763"/>
                    </a:cubicBezTo>
                    <a:cubicBezTo>
                      <a:pt x="87764" y="66715"/>
                      <a:pt x="78906" y="98862"/>
                      <a:pt x="99766" y="103910"/>
                    </a:cubicBezTo>
                    <a:cubicBezTo>
                      <a:pt x="167727" y="120436"/>
                      <a:pt x="241641" y="160013"/>
                      <a:pt x="280312" y="220068"/>
                    </a:cubicBezTo>
                    <a:cubicBezTo>
                      <a:pt x="282312" y="212448"/>
                      <a:pt x="284313" y="204875"/>
                      <a:pt x="286313" y="197255"/>
                    </a:cubicBezTo>
                    <a:cubicBezTo>
                      <a:pt x="233354" y="233212"/>
                      <a:pt x="159202" y="204066"/>
                      <a:pt x="111577" y="172205"/>
                    </a:cubicBezTo>
                    <a:cubicBezTo>
                      <a:pt x="66476" y="142201"/>
                      <a:pt x="10564" y="82431"/>
                      <a:pt x="42330" y="24900"/>
                    </a:cubicBezTo>
                    <a:cubicBezTo>
                      <a:pt x="34710" y="26901"/>
                      <a:pt x="27137" y="28901"/>
                      <a:pt x="19517" y="30901"/>
                    </a:cubicBezTo>
                    <a:cubicBezTo>
                      <a:pt x="76334" y="59857"/>
                      <a:pt x="139961" y="70096"/>
                      <a:pt x="198873" y="93671"/>
                    </a:cubicBezTo>
                    <a:cubicBezTo>
                      <a:pt x="225353" y="104291"/>
                      <a:pt x="252499" y="118483"/>
                      <a:pt x="270739" y="141105"/>
                    </a:cubicBezTo>
                    <a:cubicBezTo>
                      <a:pt x="292504" y="168109"/>
                      <a:pt x="295504" y="202256"/>
                      <a:pt x="292266" y="235593"/>
                    </a:cubicBezTo>
                    <a:cubicBezTo>
                      <a:pt x="290170" y="256882"/>
                      <a:pt x="323556" y="256739"/>
                      <a:pt x="325604" y="235546"/>
                    </a:cubicBezTo>
                    <a:lnTo>
                      <a:pt x="325604" y="235546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5699973" y="3564189"/>
                <a:ext cx="356785" cy="165021"/>
              </a:xfrm>
              <a:custGeom>
                <a:avLst/>
                <a:gdLst>
                  <a:gd name="connsiteX0" fmla="*/ 40696 w 356785"/>
                  <a:gd name="connsiteY0" fmla="*/ 122032 h 165021"/>
                  <a:gd name="connsiteX1" fmla="*/ 340638 w 356785"/>
                  <a:gd name="connsiteY1" fmla="*/ 39784 h 165021"/>
                  <a:gd name="connsiteX2" fmla="*/ 332209 w 356785"/>
                  <a:gd name="connsiteY2" fmla="*/ 8732 h 165021"/>
                  <a:gd name="connsiteX3" fmla="*/ 182761 w 356785"/>
                  <a:gd name="connsiteY3" fmla="*/ 120556 h 165021"/>
                  <a:gd name="connsiteX4" fmla="*/ 103227 w 356785"/>
                  <a:gd name="connsiteY4" fmla="*/ 130795 h 165021"/>
                  <a:gd name="connsiteX5" fmla="*/ 31171 w 356785"/>
                  <a:gd name="connsiteY5" fmla="*/ 105173 h 165021"/>
                  <a:gd name="connsiteX6" fmla="*/ 21217 w 356785"/>
                  <a:gd name="connsiteY6" fmla="*/ 129652 h 165021"/>
                  <a:gd name="connsiteX7" fmla="*/ 183476 w 356785"/>
                  <a:gd name="connsiteY7" fmla="*/ 96934 h 165021"/>
                  <a:gd name="connsiteX8" fmla="*/ 183476 w 356785"/>
                  <a:gd name="connsiteY8" fmla="*/ 63596 h 165021"/>
                  <a:gd name="connsiteX9" fmla="*/ 12359 w 356785"/>
                  <a:gd name="connsiteY9" fmla="*/ 97505 h 165021"/>
                  <a:gd name="connsiteX10" fmla="*/ 2405 w 356785"/>
                  <a:gd name="connsiteY10" fmla="*/ 121985 h 165021"/>
                  <a:gd name="connsiteX11" fmla="*/ 171284 w 356785"/>
                  <a:gd name="connsiteY11" fmla="*/ 157608 h 165021"/>
                  <a:gd name="connsiteX12" fmla="*/ 264629 w 356785"/>
                  <a:gd name="connsiteY12" fmla="*/ 117032 h 165021"/>
                  <a:gd name="connsiteX13" fmla="*/ 349068 w 356785"/>
                  <a:gd name="connsiteY13" fmla="*/ 37450 h 165021"/>
                  <a:gd name="connsiteX14" fmla="*/ 340638 w 356785"/>
                  <a:gd name="connsiteY14" fmla="*/ 6399 h 165021"/>
                  <a:gd name="connsiteX15" fmla="*/ 11930 w 356785"/>
                  <a:gd name="connsiteY15" fmla="*/ 105125 h 165021"/>
                  <a:gd name="connsiteX16" fmla="*/ 40696 w 356785"/>
                  <a:gd name="connsiteY16" fmla="*/ 122032 h 165021"/>
                  <a:gd name="connsiteX17" fmla="*/ 40696 w 356785"/>
                  <a:gd name="connsiteY17" fmla="*/ 122032 h 16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6785" h="165021">
                    <a:moveTo>
                      <a:pt x="40696" y="122032"/>
                    </a:moveTo>
                    <a:cubicBezTo>
                      <a:pt x="89369" y="11494"/>
                      <a:pt x="242864" y="30925"/>
                      <a:pt x="340638" y="39784"/>
                    </a:cubicBezTo>
                    <a:cubicBezTo>
                      <a:pt x="337828" y="29449"/>
                      <a:pt x="335019" y="19067"/>
                      <a:pt x="332209" y="8732"/>
                    </a:cubicBezTo>
                    <a:cubicBezTo>
                      <a:pt x="281774" y="47689"/>
                      <a:pt x="247674" y="104506"/>
                      <a:pt x="182761" y="120556"/>
                    </a:cubicBezTo>
                    <a:cubicBezTo>
                      <a:pt x="156377" y="127080"/>
                      <a:pt x="130517" y="131462"/>
                      <a:pt x="103227" y="130795"/>
                    </a:cubicBezTo>
                    <a:cubicBezTo>
                      <a:pt x="79558" y="130271"/>
                      <a:pt x="45220" y="127557"/>
                      <a:pt x="31171" y="105173"/>
                    </a:cubicBezTo>
                    <a:cubicBezTo>
                      <a:pt x="27837" y="113317"/>
                      <a:pt x="24551" y="121508"/>
                      <a:pt x="21217" y="129652"/>
                    </a:cubicBezTo>
                    <a:cubicBezTo>
                      <a:pt x="73748" y="110888"/>
                      <a:pt x="127469" y="97648"/>
                      <a:pt x="183476" y="96934"/>
                    </a:cubicBezTo>
                    <a:cubicBezTo>
                      <a:pt x="204907" y="96648"/>
                      <a:pt x="204955" y="63310"/>
                      <a:pt x="183476" y="63596"/>
                    </a:cubicBezTo>
                    <a:cubicBezTo>
                      <a:pt x="124563" y="64358"/>
                      <a:pt x="67604" y="77789"/>
                      <a:pt x="12359" y="97505"/>
                    </a:cubicBezTo>
                    <a:cubicBezTo>
                      <a:pt x="2596" y="100982"/>
                      <a:pt x="-3691" y="112269"/>
                      <a:pt x="2405" y="121985"/>
                    </a:cubicBezTo>
                    <a:cubicBezTo>
                      <a:pt x="35219" y="174420"/>
                      <a:pt x="119087" y="168657"/>
                      <a:pt x="171284" y="157608"/>
                    </a:cubicBezTo>
                    <a:cubicBezTo>
                      <a:pt x="205764" y="150321"/>
                      <a:pt x="236911" y="139368"/>
                      <a:pt x="264629" y="117032"/>
                    </a:cubicBezTo>
                    <a:cubicBezTo>
                      <a:pt x="294823" y="92695"/>
                      <a:pt x="318302" y="61215"/>
                      <a:pt x="349068" y="37450"/>
                    </a:cubicBezTo>
                    <a:cubicBezTo>
                      <a:pt x="362212" y="27306"/>
                      <a:pt x="358021" y="7970"/>
                      <a:pt x="340638" y="6399"/>
                    </a:cubicBezTo>
                    <a:cubicBezTo>
                      <a:pt x="230386" y="-3603"/>
                      <a:pt x="66223" y="-18224"/>
                      <a:pt x="11930" y="105125"/>
                    </a:cubicBezTo>
                    <a:cubicBezTo>
                      <a:pt x="3358" y="124652"/>
                      <a:pt x="32076" y="141606"/>
                      <a:pt x="40696" y="122032"/>
                    </a:cubicBezTo>
                    <a:lnTo>
                      <a:pt x="40696" y="122032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5652888" y="3677179"/>
                <a:ext cx="110715" cy="494481"/>
              </a:xfrm>
              <a:custGeom>
                <a:avLst/>
                <a:gdLst>
                  <a:gd name="connsiteX0" fmla="*/ 53290 w 110715"/>
                  <a:gd name="connsiteY0" fmla="*/ 25479 h 790781"/>
                  <a:gd name="connsiteX1" fmla="*/ 74673 w 110715"/>
                  <a:gd name="connsiteY1" fmla="*/ 195643 h 790781"/>
                  <a:gd name="connsiteX2" fmla="*/ 56766 w 110715"/>
                  <a:gd name="connsiteY2" fmla="*/ 367045 h 790781"/>
                  <a:gd name="connsiteX3" fmla="*/ 3998 w 110715"/>
                  <a:gd name="connsiteY3" fmla="*/ 778716 h 790781"/>
                  <a:gd name="connsiteX4" fmla="*/ 36145 w 110715"/>
                  <a:gd name="connsiteY4" fmla="*/ 769858 h 790781"/>
                  <a:gd name="connsiteX5" fmla="*/ 55909 w 110715"/>
                  <a:gd name="connsiteY5" fmla="*/ 549640 h 790781"/>
                  <a:gd name="connsiteX6" fmla="*/ 93009 w 110715"/>
                  <a:gd name="connsiteY6" fmla="*/ 346805 h 790781"/>
                  <a:gd name="connsiteX7" fmla="*/ 82055 w 110715"/>
                  <a:gd name="connsiteY7" fmla="*/ 8667 h 790781"/>
                  <a:gd name="connsiteX8" fmla="*/ 53290 w 110715"/>
                  <a:gd name="connsiteY8" fmla="*/ 25479 h 790781"/>
                  <a:gd name="connsiteX9" fmla="*/ 53290 w 110715"/>
                  <a:gd name="connsiteY9" fmla="*/ 25479 h 79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715" h="790781">
                    <a:moveTo>
                      <a:pt x="53290" y="25479"/>
                    </a:moveTo>
                    <a:cubicBezTo>
                      <a:pt x="76959" y="77676"/>
                      <a:pt x="76959" y="139541"/>
                      <a:pt x="74673" y="195643"/>
                    </a:cubicBezTo>
                    <a:cubicBezTo>
                      <a:pt x="72340" y="253174"/>
                      <a:pt x="64434" y="310038"/>
                      <a:pt x="56766" y="367045"/>
                    </a:cubicBezTo>
                    <a:cubicBezTo>
                      <a:pt x="38383" y="503396"/>
                      <a:pt x="-14909" y="639699"/>
                      <a:pt x="3998" y="778716"/>
                    </a:cubicBezTo>
                    <a:cubicBezTo>
                      <a:pt x="6855" y="799862"/>
                      <a:pt x="39002" y="790860"/>
                      <a:pt x="36145" y="769858"/>
                    </a:cubicBezTo>
                    <a:cubicBezTo>
                      <a:pt x="26096" y="696087"/>
                      <a:pt x="40479" y="621601"/>
                      <a:pt x="55909" y="549640"/>
                    </a:cubicBezTo>
                    <a:cubicBezTo>
                      <a:pt x="70387" y="482107"/>
                      <a:pt x="83579" y="415242"/>
                      <a:pt x="93009" y="346805"/>
                    </a:cubicBezTo>
                    <a:cubicBezTo>
                      <a:pt x="107820" y="239077"/>
                      <a:pt x="128680" y="111394"/>
                      <a:pt x="82055" y="8667"/>
                    </a:cubicBezTo>
                    <a:cubicBezTo>
                      <a:pt x="73197" y="-10859"/>
                      <a:pt x="44479" y="6048"/>
                      <a:pt x="53290" y="25479"/>
                    </a:cubicBezTo>
                    <a:lnTo>
                      <a:pt x="53290" y="25479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5699966" y="3828238"/>
                <a:ext cx="271254" cy="180191"/>
              </a:xfrm>
              <a:custGeom>
                <a:avLst/>
                <a:gdLst>
                  <a:gd name="connsiteX0" fmla="*/ 23511 w 271254"/>
                  <a:gd name="connsiteY0" fmla="*/ 171785 h 180191"/>
                  <a:gd name="connsiteX1" fmla="*/ 33464 w 271254"/>
                  <a:gd name="connsiteY1" fmla="*/ 149734 h 180191"/>
                  <a:gd name="connsiteX2" fmla="*/ 49657 w 271254"/>
                  <a:gd name="connsiteY2" fmla="*/ 129780 h 180191"/>
                  <a:gd name="connsiteX3" fmla="*/ 95758 w 271254"/>
                  <a:gd name="connsiteY3" fmla="*/ 95061 h 180191"/>
                  <a:gd name="connsiteX4" fmla="*/ 210201 w 271254"/>
                  <a:gd name="connsiteY4" fmla="*/ 43340 h 180191"/>
                  <a:gd name="connsiteX5" fmla="*/ 265636 w 271254"/>
                  <a:gd name="connsiteY5" fmla="*/ 21718 h 180191"/>
                  <a:gd name="connsiteX6" fmla="*/ 249349 w 271254"/>
                  <a:gd name="connsiteY6" fmla="*/ 5431 h 180191"/>
                  <a:gd name="connsiteX7" fmla="*/ 214154 w 271254"/>
                  <a:gd name="connsiteY7" fmla="*/ 70296 h 180191"/>
                  <a:gd name="connsiteX8" fmla="*/ 189293 w 271254"/>
                  <a:gd name="connsiteY8" fmla="*/ 99442 h 180191"/>
                  <a:gd name="connsiteX9" fmla="*/ 184150 w 271254"/>
                  <a:gd name="connsiteY9" fmla="*/ 103681 h 180191"/>
                  <a:gd name="connsiteX10" fmla="*/ 176387 w 271254"/>
                  <a:gd name="connsiteY10" fmla="*/ 108586 h 180191"/>
                  <a:gd name="connsiteX11" fmla="*/ 172910 w 271254"/>
                  <a:gd name="connsiteY11" fmla="*/ 110301 h 180191"/>
                  <a:gd name="connsiteX12" fmla="*/ 172768 w 271254"/>
                  <a:gd name="connsiteY12" fmla="*/ 110348 h 180191"/>
                  <a:gd name="connsiteX13" fmla="*/ 171244 w 271254"/>
                  <a:gd name="connsiteY13" fmla="*/ 110920 h 180191"/>
                  <a:gd name="connsiteX14" fmla="*/ 167195 w 271254"/>
                  <a:gd name="connsiteY14" fmla="*/ 112111 h 180191"/>
                  <a:gd name="connsiteX15" fmla="*/ 165243 w 271254"/>
                  <a:gd name="connsiteY15" fmla="*/ 112587 h 180191"/>
                  <a:gd name="connsiteX16" fmla="*/ 161099 w 271254"/>
                  <a:gd name="connsiteY16" fmla="*/ 112825 h 180191"/>
                  <a:gd name="connsiteX17" fmla="*/ 157480 w 271254"/>
                  <a:gd name="connsiteY17" fmla="*/ 112635 h 180191"/>
                  <a:gd name="connsiteX18" fmla="*/ 156956 w 271254"/>
                  <a:gd name="connsiteY18" fmla="*/ 112492 h 180191"/>
                  <a:gd name="connsiteX19" fmla="*/ 154337 w 271254"/>
                  <a:gd name="connsiteY19" fmla="*/ 111872 h 180191"/>
                  <a:gd name="connsiteX20" fmla="*/ 151384 w 271254"/>
                  <a:gd name="connsiteY20" fmla="*/ 110968 h 180191"/>
                  <a:gd name="connsiteX21" fmla="*/ 134668 w 271254"/>
                  <a:gd name="connsiteY21" fmla="*/ 98347 h 180191"/>
                  <a:gd name="connsiteX22" fmla="*/ 136525 w 271254"/>
                  <a:gd name="connsiteY22" fmla="*/ 112777 h 180191"/>
                  <a:gd name="connsiteX23" fmla="*/ 177054 w 271254"/>
                  <a:gd name="connsiteY23" fmla="*/ 94442 h 180191"/>
                  <a:gd name="connsiteX24" fmla="*/ 170720 w 271254"/>
                  <a:gd name="connsiteY24" fmla="*/ 71486 h 180191"/>
                  <a:gd name="connsiteX25" fmla="*/ 115999 w 271254"/>
                  <a:gd name="connsiteY25" fmla="*/ 100776 h 180191"/>
                  <a:gd name="connsiteX26" fmla="*/ 117856 w 271254"/>
                  <a:gd name="connsiteY26" fmla="*/ 115206 h 180191"/>
                  <a:gd name="connsiteX27" fmla="*/ 157956 w 271254"/>
                  <a:gd name="connsiteY27" fmla="*/ 136542 h 180191"/>
                  <a:gd name="connsiteX28" fmla="*/ 194675 w 271254"/>
                  <a:gd name="connsiteY28" fmla="*/ 125350 h 180191"/>
                  <a:gd name="connsiteX29" fmla="*/ 251206 w 271254"/>
                  <a:gd name="connsiteY29" fmla="*/ 55389 h 180191"/>
                  <a:gd name="connsiteX30" fmla="*/ 269923 w 271254"/>
                  <a:gd name="connsiteY30" fmla="*/ 17527 h 180191"/>
                  <a:gd name="connsiteX31" fmla="*/ 253635 w 271254"/>
                  <a:gd name="connsiteY31" fmla="*/ 1240 h 180191"/>
                  <a:gd name="connsiteX32" fmla="*/ 252873 w 271254"/>
                  <a:gd name="connsiteY32" fmla="*/ 1573 h 180191"/>
                  <a:gd name="connsiteX33" fmla="*/ 250063 w 271254"/>
                  <a:gd name="connsiteY33" fmla="*/ 2716 h 180191"/>
                  <a:gd name="connsiteX34" fmla="*/ 245158 w 271254"/>
                  <a:gd name="connsiteY34" fmla="*/ 4716 h 180191"/>
                  <a:gd name="connsiteX35" fmla="*/ 232489 w 271254"/>
                  <a:gd name="connsiteY35" fmla="*/ 9669 h 180191"/>
                  <a:gd name="connsiteX36" fmla="*/ 206439 w 271254"/>
                  <a:gd name="connsiteY36" fmla="*/ 19528 h 180191"/>
                  <a:gd name="connsiteX37" fmla="*/ 145764 w 271254"/>
                  <a:gd name="connsiteY37" fmla="*/ 43721 h 180191"/>
                  <a:gd name="connsiteX38" fmla="*/ 34655 w 271254"/>
                  <a:gd name="connsiteY38" fmla="*/ 111206 h 180191"/>
                  <a:gd name="connsiteX39" fmla="*/ 508 w 271254"/>
                  <a:gd name="connsiteY39" fmla="*/ 165546 h 180191"/>
                  <a:gd name="connsiteX40" fmla="*/ 23511 w 271254"/>
                  <a:gd name="connsiteY40" fmla="*/ 171785 h 180191"/>
                  <a:gd name="connsiteX41" fmla="*/ 23511 w 271254"/>
                  <a:gd name="connsiteY41" fmla="*/ 171785 h 180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71254" h="180191">
                    <a:moveTo>
                      <a:pt x="23511" y="171785"/>
                    </a:moveTo>
                    <a:cubicBezTo>
                      <a:pt x="26035" y="162974"/>
                      <a:pt x="28321" y="157974"/>
                      <a:pt x="33464" y="149734"/>
                    </a:cubicBezTo>
                    <a:cubicBezTo>
                      <a:pt x="38275" y="142114"/>
                      <a:pt x="42799" y="136685"/>
                      <a:pt x="49657" y="129780"/>
                    </a:cubicBezTo>
                    <a:cubicBezTo>
                      <a:pt x="63516" y="115778"/>
                      <a:pt x="78661" y="105253"/>
                      <a:pt x="95758" y="95061"/>
                    </a:cubicBezTo>
                    <a:cubicBezTo>
                      <a:pt x="132048" y="73487"/>
                      <a:pt x="170910" y="58199"/>
                      <a:pt x="210201" y="43340"/>
                    </a:cubicBezTo>
                    <a:cubicBezTo>
                      <a:pt x="228727" y="36339"/>
                      <a:pt x="247396" y="29529"/>
                      <a:pt x="265636" y="21718"/>
                    </a:cubicBezTo>
                    <a:cubicBezTo>
                      <a:pt x="260207" y="16289"/>
                      <a:pt x="254778" y="10860"/>
                      <a:pt x="249349" y="5431"/>
                    </a:cubicBezTo>
                    <a:cubicBezTo>
                      <a:pt x="239347" y="27910"/>
                      <a:pt x="228060" y="49960"/>
                      <a:pt x="214154" y="70296"/>
                    </a:cubicBezTo>
                    <a:cubicBezTo>
                      <a:pt x="206915" y="80869"/>
                      <a:pt x="199247" y="90536"/>
                      <a:pt x="189293" y="99442"/>
                    </a:cubicBezTo>
                    <a:cubicBezTo>
                      <a:pt x="187198" y="101300"/>
                      <a:pt x="185102" y="103014"/>
                      <a:pt x="184150" y="103681"/>
                    </a:cubicBezTo>
                    <a:cubicBezTo>
                      <a:pt x="181626" y="105443"/>
                      <a:pt x="179054" y="107110"/>
                      <a:pt x="176387" y="108586"/>
                    </a:cubicBezTo>
                    <a:cubicBezTo>
                      <a:pt x="175244" y="109206"/>
                      <a:pt x="174101" y="109777"/>
                      <a:pt x="172910" y="110301"/>
                    </a:cubicBezTo>
                    <a:cubicBezTo>
                      <a:pt x="171196" y="111063"/>
                      <a:pt x="174530" y="109729"/>
                      <a:pt x="172768" y="110348"/>
                    </a:cubicBezTo>
                    <a:cubicBezTo>
                      <a:pt x="172244" y="110539"/>
                      <a:pt x="171768" y="110730"/>
                      <a:pt x="171244" y="110920"/>
                    </a:cubicBezTo>
                    <a:cubicBezTo>
                      <a:pt x="169910" y="111349"/>
                      <a:pt x="168577" y="111777"/>
                      <a:pt x="167195" y="112111"/>
                    </a:cubicBezTo>
                    <a:cubicBezTo>
                      <a:pt x="166386" y="112301"/>
                      <a:pt x="162719" y="112873"/>
                      <a:pt x="165243" y="112587"/>
                    </a:cubicBezTo>
                    <a:cubicBezTo>
                      <a:pt x="163862" y="112730"/>
                      <a:pt x="162481" y="112825"/>
                      <a:pt x="161099" y="112825"/>
                    </a:cubicBezTo>
                    <a:cubicBezTo>
                      <a:pt x="160242" y="112825"/>
                      <a:pt x="156623" y="112492"/>
                      <a:pt x="157480" y="112635"/>
                    </a:cubicBezTo>
                    <a:cubicBezTo>
                      <a:pt x="158909" y="112873"/>
                      <a:pt x="157147" y="112539"/>
                      <a:pt x="156956" y="112492"/>
                    </a:cubicBezTo>
                    <a:cubicBezTo>
                      <a:pt x="156099" y="112301"/>
                      <a:pt x="155194" y="112111"/>
                      <a:pt x="154337" y="111872"/>
                    </a:cubicBezTo>
                    <a:cubicBezTo>
                      <a:pt x="153718" y="111682"/>
                      <a:pt x="149717" y="110253"/>
                      <a:pt x="151384" y="110968"/>
                    </a:cubicBezTo>
                    <a:cubicBezTo>
                      <a:pt x="144288" y="107872"/>
                      <a:pt x="139906" y="103871"/>
                      <a:pt x="134668" y="98347"/>
                    </a:cubicBezTo>
                    <a:cubicBezTo>
                      <a:pt x="135287" y="103157"/>
                      <a:pt x="135906" y="107967"/>
                      <a:pt x="136525" y="112777"/>
                    </a:cubicBezTo>
                    <a:cubicBezTo>
                      <a:pt x="144335" y="98014"/>
                      <a:pt x="162528" y="97966"/>
                      <a:pt x="177054" y="94442"/>
                    </a:cubicBezTo>
                    <a:cubicBezTo>
                      <a:pt x="191961" y="90822"/>
                      <a:pt x="185626" y="67867"/>
                      <a:pt x="170720" y="71486"/>
                    </a:cubicBezTo>
                    <a:cubicBezTo>
                      <a:pt x="149336" y="76678"/>
                      <a:pt x="127381" y="79249"/>
                      <a:pt x="115999" y="100776"/>
                    </a:cubicBezTo>
                    <a:cubicBezTo>
                      <a:pt x="113427" y="105586"/>
                      <a:pt x="114094" y="111206"/>
                      <a:pt x="117856" y="115206"/>
                    </a:cubicBezTo>
                    <a:cubicBezTo>
                      <a:pt x="128572" y="126636"/>
                      <a:pt x="142049" y="135304"/>
                      <a:pt x="157956" y="136542"/>
                    </a:cubicBezTo>
                    <a:cubicBezTo>
                      <a:pt x="170958" y="137542"/>
                      <a:pt x="184055" y="132637"/>
                      <a:pt x="194675" y="125350"/>
                    </a:cubicBezTo>
                    <a:cubicBezTo>
                      <a:pt x="219488" y="108301"/>
                      <a:pt x="236871" y="81345"/>
                      <a:pt x="251206" y="55389"/>
                    </a:cubicBezTo>
                    <a:cubicBezTo>
                      <a:pt x="258016" y="43054"/>
                      <a:pt x="264208" y="30386"/>
                      <a:pt x="269923" y="17527"/>
                    </a:cubicBezTo>
                    <a:cubicBezTo>
                      <a:pt x="274971" y="6193"/>
                      <a:pt x="264827" y="-3523"/>
                      <a:pt x="253635" y="1240"/>
                    </a:cubicBezTo>
                    <a:cubicBezTo>
                      <a:pt x="250635" y="2525"/>
                      <a:pt x="255921" y="287"/>
                      <a:pt x="252873" y="1573"/>
                    </a:cubicBezTo>
                    <a:cubicBezTo>
                      <a:pt x="251920" y="1954"/>
                      <a:pt x="250968" y="2335"/>
                      <a:pt x="250063" y="2716"/>
                    </a:cubicBezTo>
                    <a:cubicBezTo>
                      <a:pt x="248444" y="3383"/>
                      <a:pt x="246777" y="4049"/>
                      <a:pt x="245158" y="4716"/>
                    </a:cubicBezTo>
                    <a:cubicBezTo>
                      <a:pt x="240967" y="6383"/>
                      <a:pt x="236728" y="8050"/>
                      <a:pt x="232489" y="9669"/>
                    </a:cubicBezTo>
                    <a:cubicBezTo>
                      <a:pt x="223822" y="13003"/>
                      <a:pt x="215154" y="16241"/>
                      <a:pt x="206439" y="19528"/>
                    </a:cubicBezTo>
                    <a:cubicBezTo>
                      <a:pt x="186055" y="27195"/>
                      <a:pt x="165767" y="35101"/>
                      <a:pt x="145764" y="43721"/>
                    </a:cubicBezTo>
                    <a:cubicBezTo>
                      <a:pt x="106235" y="60723"/>
                      <a:pt x="65754" y="80773"/>
                      <a:pt x="34655" y="111206"/>
                    </a:cubicBezTo>
                    <a:cubicBezTo>
                      <a:pt x="19177" y="126351"/>
                      <a:pt x="6509" y="144591"/>
                      <a:pt x="508" y="165546"/>
                    </a:cubicBezTo>
                    <a:cubicBezTo>
                      <a:pt x="-3683" y="180214"/>
                      <a:pt x="19320" y="186549"/>
                      <a:pt x="23511" y="171785"/>
                    </a:cubicBezTo>
                    <a:lnTo>
                      <a:pt x="23511" y="171785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5823918" y="3885024"/>
                <a:ext cx="33291" cy="61858"/>
              </a:xfrm>
              <a:custGeom>
                <a:avLst/>
                <a:gdLst>
                  <a:gd name="connsiteX0" fmla="*/ 23813 w 33291"/>
                  <a:gd name="connsiteY0" fmla="*/ 49943 h 61858"/>
                  <a:gd name="connsiteX1" fmla="*/ 24622 w 33291"/>
                  <a:gd name="connsiteY1" fmla="*/ 31464 h 61858"/>
                  <a:gd name="connsiteX2" fmla="*/ 24193 w 33291"/>
                  <a:gd name="connsiteY2" fmla="*/ 34607 h 61858"/>
                  <a:gd name="connsiteX3" fmla="*/ 26956 w 33291"/>
                  <a:gd name="connsiteY3" fmla="*/ 23987 h 61858"/>
                  <a:gd name="connsiteX4" fmla="*/ 25765 w 33291"/>
                  <a:gd name="connsiteY4" fmla="*/ 26845 h 61858"/>
                  <a:gd name="connsiteX5" fmla="*/ 29432 w 33291"/>
                  <a:gd name="connsiteY5" fmla="*/ 20463 h 61858"/>
                  <a:gd name="connsiteX6" fmla="*/ 27575 w 33291"/>
                  <a:gd name="connsiteY6" fmla="*/ 22892 h 61858"/>
                  <a:gd name="connsiteX7" fmla="*/ 29861 w 33291"/>
                  <a:gd name="connsiteY7" fmla="*/ 20272 h 61858"/>
                  <a:gd name="connsiteX8" fmla="*/ 29861 w 33291"/>
                  <a:gd name="connsiteY8" fmla="*/ 3413 h 61858"/>
                  <a:gd name="connsiteX9" fmla="*/ 13002 w 33291"/>
                  <a:gd name="connsiteY9" fmla="*/ 3413 h 61858"/>
                  <a:gd name="connsiteX10" fmla="*/ 1667 w 33291"/>
                  <a:gd name="connsiteY10" fmla="*/ 25654 h 61858"/>
                  <a:gd name="connsiteX11" fmla="*/ 0 w 33291"/>
                  <a:gd name="connsiteY11" fmla="*/ 49943 h 61858"/>
                  <a:gd name="connsiteX12" fmla="*/ 11906 w 33291"/>
                  <a:gd name="connsiteY12" fmla="*/ 61849 h 61858"/>
                  <a:gd name="connsiteX13" fmla="*/ 23813 w 33291"/>
                  <a:gd name="connsiteY13" fmla="*/ 49943 h 61858"/>
                  <a:gd name="connsiteX14" fmla="*/ 23813 w 33291"/>
                  <a:gd name="connsiteY14" fmla="*/ 49943 h 6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291" h="61858">
                    <a:moveTo>
                      <a:pt x="23813" y="49943"/>
                    </a:moveTo>
                    <a:cubicBezTo>
                      <a:pt x="23813" y="43751"/>
                      <a:pt x="23813" y="37560"/>
                      <a:pt x="24622" y="31464"/>
                    </a:cubicBezTo>
                    <a:cubicBezTo>
                      <a:pt x="24479" y="32512"/>
                      <a:pt x="24336" y="33560"/>
                      <a:pt x="24193" y="34607"/>
                    </a:cubicBezTo>
                    <a:cubicBezTo>
                      <a:pt x="24717" y="30988"/>
                      <a:pt x="25527" y="27416"/>
                      <a:pt x="26956" y="23987"/>
                    </a:cubicBezTo>
                    <a:cubicBezTo>
                      <a:pt x="26575" y="24940"/>
                      <a:pt x="26146" y="25892"/>
                      <a:pt x="25765" y="26845"/>
                    </a:cubicBezTo>
                    <a:cubicBezTo>
                      <a:pt x="26718" y="24559"/>
                      <a:pt x="27956" y="22463"/>
                      <a:pt x="29432" y="20463"/>
                    </a:cubicBezTo>
                    <a:cubicBezTo>
                      <a:pt x="28813" y="21272"/>
                      <a:pt x="28194" y="22082"/>
                      <a:pt x="27575" y="22892"/>
                    </a:cubicBezTo>
                    <a:cubicBezTo>
                      <a:pt x="28289" y="21987"/>
                      <a:pt x="29051" y="21082"/>
                      <a:pt x="29861" y="20272"/>
                    </a:cubicBezTo>
                    <a:cubicBezTo>
                      <a:pt x="34242" y="15796"/>
                      <a:pt x="34623" y="7795"/>
                      <a:pt x="29861" y="3413"/>
                    </a:cubicBezTo>
                    <a:cubicBezTo>
                      <a:pt x="25146" y="-921"/>
                      <a:pt x="17669" y="-1349"/>
                      <a:pt x="13002" y="3413"/>
                    </a:cubicBezTo>
                    <a:cubicBezTo>
                      <a:pt x="7048" y="9461"/>
                      <a:pt x="3239" y="17320"/>
                      <a:pt x="1667" y="25654"/>
                    </a:cubicBezTo>
                    <a:cubicBezTo>
                      <a:pt x="143" y="33703"/>
                      <a:pt x="0" y="41799"/>
                      <a:pt x="0" y="49943"/>
                    </a:cubicBezTo>
                    <a:cubicBezTo>
                      <a:pt x="0" y="56182"/>
                      <a:pt x="5477" y="62135"/>
                      <a:pt x="11906" y="61849"/>
                    </a:cubicBezTo>
                    <a:cubicBezTo>
                      <a:pt x="18336" y="61563"/>
                      <a:pt x="23813" y="56610"/>
                      <a:pt x="23813" y="49943"/>
                    </a:cubicBezTo>
                    <a:lnTo>
                      <a:pt x="23813" y="4994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5414366" y="3836296"/>
                <a:ext cx="290867" cy="248737"/>
              </a:xfrm>
              <a:custGeom>
                <a:avLst/>
                <a:gdLst>
                  <a:gd name="connsiteX0" fmla="*/ 290489 w 290867"/>
                  <a:gd name="connsiteY0" fmla="*/ 236783 h 248737"/>
                  <a:gd name="connsiteX1" fmla="*/ 274154 w 290867"/>
                  <a:gd name="connsiteY1" fmla="*/ 172299 h 248737"/>
                  <a:gd name="connsiteX2" fmla="*/ 225005 w 290867"/>
                  <a:gd name="connsiteY2" fmla="*/ 102814 h 248737"/>
                  <a:gd name="connsiteX3" fmla="*/ 155996 w 290867"/>
                  <a:gd name="connsiteY3" fmla="*/ 41330 h 248737"/>
                  <a:gd name="connsiteX4" fmla="*/ 82129 w 290867"/>
                  <a:gd name="connsiteY4" fmla="*/ 4516 h 248737"/>
                  <a:gd name="connsiteX5" fmla="*/ 5882 w 290867"/>
                  <a:gd name="connsiteY5" fmla="*/ 12231 h 248737"/>
                  <a:gd name="connsiteX6" fmla="*/ 405 w 290867"/>
                  <a:gd name="connsiteY6" fmla="*/ 25661 h 248737"/>
                  <a:gd name="connsiteX7" fmla="*/ 47601 w 290867"/>
                  <a:gd name="connsiteY7" fmla="*/ 93384 h 248737"/>
                  <a:gd name="connsiteX8" fmla="*/ 122896 w 290867"/>
                  <a:gd name="connsiteY8" fmla="*/ 119292 h 248737"/>
                  <a:gd name="connsiteX9" fmla="*/ 169045 w 290867"/>
                  <a:gd name="connsiteY9" fmla="*/ 120150 h 248737"/>
                  <a:gd name="connsiteX10" fmla="*/ 180951 w 290867"/>
                  <a:gd name="connsiteY10" fmla="*/ 108243 h 248737"/>
                  <a:gd name="connsiteX11" fmla="*/ 169045 w 290867"/>
                  <a:gd name="connsiteY11" fmla="*/ 96337 h 248737"/>
                  <a:gd name="connsiteX12" fmla="*/ 79272 w 290867"/>
                  <a:gd name="connsiteY12" fmla="*/ 84002 h 248737"/>
                  <a:gd name="connsiteX13" fmla="*/ 23360 w 290867"/>
                  <a:gd name="connsiteY13" fmla="*/ 19375 h 248737"/>
                  <a:gd name="connsiteX14" fmla="*/ 17883 w 290867"/>
                  <a:gd name="connsiteY14" fmla="*/ 32805 h 248737"/>
                  <a:gd name="connsiteX15" fmla="*/ 24170 w 290867"/>
                  <a:gd name="connsiteY15" fmla="*/ 29138 h 248737"/>
                  <a:gd name="connsiteX16" fmla="*/ 27027 w 290867"/>
                  <a:gd name="connsiteY16" fmla="*/ 27805 h 248737"/>
                  <a:gd name="connsiteX17" fmla="*/ 26694 w 290867"/>
                  <a:gd name="connsiteY17" fmla="*/ 27947 h 248737"/>
                  <a:gd name="connsiteX18" fmla="*/ 28789 w 290867"/>
                  <a:gd name="connsiteY18" fmla="*/ 27185 h 248737"/>
                  <a:gd name="connsiteX19" fmla="*/ 35743 w 290867"/>
                  <a:gd name="connsiteY19" fmla="*/ 25185 h 248737"/>
                  <a:gd name="connsiteX20" fmla="*/ 38886 w 290867"/>
                  <a:gd name="connsiteY20" fmla="*/ 24518 h 248737"/>
                  <a:gd name="connsiteX21" fmla="*/ 40696 w 290867"/>
                  <a:gd name="connsiteY21" fmla="*/ 24233 h 248737"/>
                  <a:gd name="connsiteX22" fmla="*/ 40743 w 290867"/>
                  <a:gd name="connsiteY22" fmla="*/ 24233 h 248737"/>
                  <a:gd name="connsiteX23" fmla="*/ 56031 w 290867"/>
                  <a:gd name="connsiteY23" fmla="*/ 23947 h 248737"/>
                  <a:gd name="connsiteX24" fmla="*/ 59984 w 290867"/>
                  <a:gd name="connsiteY24" fmla="*/ 24280 h 248737"/>
                  <a:gd name="connsiteX25" fmla="*/ 61984 w 290867"/>
                  <a:gd name="connsiteY25" fmla="*/ 24518 h 248737"/>
                  <a:gd name="connsiteX26" fmla="*/ 61841 w 290867"/>
                  <a:gd name="connsiteY26" fmla="*/ 24518 h 248737"/>
                  <a:gd name="connsiteX27" fmla="*/ 69985 w 290867"/>
                  <a:gd name="connsiteY27" fmla="*/ 26090 h 248737"/>
                  <a:gd name="connsiteX28" fmla="*/ 136851 w 290867"/>
                  <a:gd name="connsiteY28" fmla="*/ 57142 h 248737"/>
                  <a:gd name="connsiteX29" fmla="*/ 248674 w 290867"/>
                  <a:gd name="connsiteY29" fmla="*/ 175347 h 248737"/>
                  <a:gd name="connsiteX30" fmla="*/ 257723 w 290867"/>
                  <a:gd name="connsiteY30" fmla="*/ 193254 h 248737"/>
                  <a:gd name="connsiteX31" fmla="*/ 258580 w 290867"/>
                  <a:gd name="connsiteY31" fmla="*/ 195207 h 248737"/>
                  <a:gd name="connsiteX32" fmla="*/ 258580 w 290867"/>
                  <a:gd name="connsiteY32" fmla="*/ 195254 h 248737"/>
                  <a:gd name="connsiteX33" fmla="*/ 260438 w 290867"/>
                  <a:gd name="connsiteY33" fmla="*/ 200064 h 248737"/>
                  <a:gd name="connsiteX34" fmla="*/ 263247 w 290867"/>
                  <a:gd name="connsiteY34" fmla="*/ 208494 h 248737"/>
                  <a:gd name="connsiteX35" fmla="*/ 265248 w 290867"/>
                  <a:gd name="connsiteY35" fmla="*/ 216209 h 248737"/>
                  <a:gd name="connsiteX36" fmla="*/ 266057 w 290867"/>
                  <a:gd name="connsiteY36" fmla="*/ 220210 h 248737"/>
                  <a:gd name="connsiteX37" fmla="*/ 266343 w 290867"/>
                  <a:gd name="connsiteY37" fmla="*/ 221972 h 248737"/>
                  <a:gd name="connsiteX38" fmla="*/ 266343 w 290867"/>
                  <a:gd name="connsiteY38" fmla="*/ 221829 h 248737"/>
                  <a:gd name="connsiteX39" fmla="*/ 266534 w 290867"/>
                  <a:gd name="connsiteY39" fmla="*/ 236831 h 248737"/>
                  <a:gd name="connsiteX40" fmla="*/ 278440 w 290867"/>
                  <a:gd name="connsiteY40" fmla="*/ 248737 h 248737"/>
                  <a:gd name="connsiteX41" fmla="*/ 290489 w 290867"/>
                  <a:gd name="connsiteY41" fmla="*/ 236783 h 248737"/>
                  <a:gd name="connsiteX42" fmla="*/ 290489 w 290867"/>
                  <a:gd name="connsiteY42" fmla="*/ 236783 h 24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90867" h="248737">
                    <a:moveTo>
                      <a:pt x="290489" y="236783"/>
                    </a:moveTo>
                    <a:cubicBezTo>
                      <a:pt x="292823" y="214542"/>
                      <a:pt x="284012" y="191778"/>
                      <a:pt x="274154" y="172299"/>
                    </a:cubicBezTo>
                    <a:cubicBezTo>
                      <a:pt x="261342" y="146962"/>
                      <a:pt x="243912" y="123912"/>
                      <a:pt x="225005" y="102814"/>
                    </a:cubicBezTo>
                    <a:cubicBezTo>
                      <a:pt x="204383" y="79859"/>
                      <a:pt x="181190" y="59094"/>
                      <a:pt x="155996" y="41330"/>
                    </a:cubicBezTo>
                    <a:cubicBezTo>
                      <a:pt x="133564" y="25519"/>
                      <a:pt x="108752" y="11707"/>
                      <a:pt x="82129" y="4516"/>
                    </a:cubicBezTo>
                    <a:cubicBezTo>
                      <a:pt x="56841" y="-2342"/>
                      <a:pt x="28504" y="-2580"/>
                      <a:pt x="5882" y="12231"/>
                    </a:cubicBezTo>
                    <a:cubicBezTo>
                      <a:pt x="1453" y="15136"/>
                      <a:pt x="-1024" y="20423"/>
                      <a:pt x="405" y="25661"/>
                    </a:cubicBezTo>
                    <a:cubicBezTo>
                      <a:pt x="7977" y="53332"/>
                      <a:pt x="24027" y="76906"/>
                      <a:pt x="47601" y="93384"/>
                    </a:cubicBezTo>
                    <a:cubicBezTo>
                      <a:pt x="69699" y="108862"/>
                      <a:pt x="96417" y="116149"/>
                      <a:pt x="122896" y="119292"/>
                    </a:cubicBezTo>
                    <a:cubicBezTo>
                      <a:pt x="138232" y="121102"/>
                      <a:pt x="153662" y="121197"/>
                      <a:pt x="169045" y="120150"/>
                    </a:cubicBezTo>
                    <a:cubicBezTo>
                      <a:pt x="175475" y="119721"/>
                      <a:pt x="180951" y="115006"/>
                      <a:pt x="180951" y="108243"/>
                    </a:cubicBezTo>
                    <a:cubicBezTo>
                      <a:pt x="180951" y="102147"/>
                      <a:pt x="175475" y="95908"/>
                      <a:pt x="169045" y="96337"/>
                    </a:cubicBezTo>
                    <a:cubicBezTo>
                      <a:pt x="138851" y="98433"/>
                      <a:pt x="106894" y="96289"/>
                      <a:pt x="79272" y="84002"/>
                    </a:cubicBezTo>
                    <a:cubicBezTo>
                      <a:pt x="51221" y="71477"/>
                      <a:pt x="31552" y="49284"/>
                      <a:pt x="23360" y="19375"/>
                    </a:cubicBezTo>
                    <a:cubicBezTo>
                      <a:pt x="21550" y="23852"/>
                      <a:pt x="19693" y="28328"/>
                      <a:pt x="17883" y="32805"/>
                    </a:cubicBezTo>
                    <a:cubicBezTo>
                      <a:pt x="19931" y="31472"/>
                      <a:pt x="22027" y="30233"/>
                      <a:pt x="24170" y="29138"/>
                    </a:cubicBezTo>
                    <a:cubicBezTo>
                      <a:pt x="25122" y="28662"/>
                      <a:pt x="26075" y="28233"/>
                      <a:pt x="27027" y="27805"/>
                    </a:cubicBezTo>
                    <a:cubicBezTo>
                      <a:pt x="28599" y="27090"/>
                      <a:pt x="25075" y="28567"/>
                      <a:pt x="26694" y="27947"/>
                    </a:cubicBezTo>
                    <a:cubicBezTo>
                      <a:pt x="27408" y="27709"/>
                      <a:pt x="28123" y="27424"/>
                      <a:pt x="28789" y="27185"/>
                    </a:cubicBezTo>
                    <a:cubicBezTo>
                      <a:pt x="31075" y="26376"/>
                      <a:pt x="33409" y="25709"/>
                      <a:pt x="35743" y="25185"/>
                    </a:cubicBezTo>
                    <a:cubicBezTo>
                      <a:pt x="36790" y="24947"/>
                      <a:pt x="37838" y="24757"/>
                      <a:pt x="38886" y="24518"/>
                    </a:cubicBezTo>
                    <a:cubicBezTo>
                      <a:pt x="39505" y="24376"/>
                      <a:pt x="40077" y="24328"/>
                      <a:pt x="40696" y="24233"/>
                    </a:cubicBezTo>
                    <a:cubicBezTo>
                      <a:pt x="42172" y="23995"/>
                      <a:pt x="38410" y="24423"/>
                      <a:pt x="40743" y="24233"/>
                    </a:cubicBezTo>
                    <a:cubicBezTo>
                      <a:pt x="45839" y="23756"/>
                      <a:pt x="50935" y="23614"/>
                      <a:pt x="56031" y="23947"/>
                    </a:cubicBezTo>
                    <a:cubicBezTo>
                      <a:pt x="57364" y="24042"/>
                      <a:pt x="58650" y="24185"/>
                      <a:pt x="59984" y="24280"/>
                    </a:cubicBezTo>
                    <a:cubicBezTo>
                      <a:pt x="60651" y="24328"/>
                      <a:pt x="61317" y="24423"/>
                      <a:pt x="61984" y="24518"/>
                    </a:cubicBezTo>
                    <a:cubicBezTo>
                      <a:pt x="61555" y="24471"/>
                      <a:pt x="59555" y="24137"/>
                      <a:pt x="61841" y="24518"/>
                    </a:cubicBezTo>
                    <a:cubicBezTo>
                      <a:pt x="64556" y="24947"/>
                      <a:pt x="67318" y="25471"/>
                      <a:pt x="69985" y="26090"/>
                    </a:cubicBezTo>
                    <a:cubicBezTo>
                      <a:pt x="94655" y="31662"/>
                      <a:pt x="115181" y="42664"/>
                      <a:pt x="136851" y="57142"/>
                    </a:cubicBezTo>
                    <a:cubicBezTo>
                      <a:pt x="181332" y="86812"/>
                      <a:pt x="222290" y="128579"/>
                      <a:pt x="248674" y="175347"/>
                    </a:cubicBezTo>
                    <a:cubicBezTo>
                      <a:pt x="251960" y="181205"/>
                      <a:pt x="255008" y="187158"/>
                      <a:pt x="257723" y="193254"/>
                    </a:cubicBezTo>
                    <a:cubicBezTo>
                      <a:pt x="258009" y="193921"/>
                      <a:pt x="258294" y="194540"/>
                      <a:pt x="258580" y="195207"/>
                    </a:cubicBezTo>
                    <a:cubicBezTo>
                      <a:pt x="258104" y="194159"/>
                      <a:pt x="258199" y="194302"/>
                      <a:pt x="258580" y="195254"/>
                    </a:cubicBezTo>
                    <a:cubicBezTo>
                      <a:pt x="259247" y="196826"/>
                      <a:pt x="259866" y="198445"/>
                      <a:pt x="260438" y="200064"/>
                    </a:cubicBezTo>
                    <a:cubicBezTo>
                      <a:pt x="261485" y="202874"/>
                      <a:pt x="262438" y="205684"/>
                      <a:pt x="263247" y="208494"/>
                    </a:cubicBezTo>
                    <a:cubicBezTo>
                      <a:pt x="264009" y="211066"/>
                      <a:pt x="264676" y="213637"/>
                      <a:pt x="265248" y="216209"/>
                    </a:cubicBezTo>
                    <a:cubicBezTo>
                      <a:pt x="265533" y="217543"/>
                      <a:pt x="265819" y="218876"/>
                      <a:pt x="266057" y="220210"/>
                    </a:cubicBezTo>
                    <a:cubicBezTo>
                      <a:pt x="266153" y="220781"/>
                      <a:pt x="266248" y="221353"/>
                      <a:pt x="266343" y="221972"/>
                    </a:cubicBezTo>
                    <a:cubicBezTo>
                      <a:pt x="266772" y="224258"/>
                      <a:pt x="266153" y="220305"/>
                      <a:pt x="266343" y="221829"/>
                    </a:cubicBezTo>
                    <a:cubicBezTo>
                      <a:pt x="266867" y="226830"/>
                      <a:pt x="267057" y="231830"/>
                      <a:pt x="266534" y="236831"/>
                    </a:cubicBezTo>
                    <a:cubicBezTo>
                      <a:pt x="265867" y="243213"/>
                      <a:pt x="272487" y="248737"/>
                      <a:pt x="278440" y="248737"/>
                    </a:cubicBezTo>
                    <a:cubicBezTo>
                      <a:pt x="285584" y="248689"/>
                      <a:pt x="289822" y="243213"/>
                      <a:pt x="290489" y="236783"/>
                    </a:cubicBezTo>
                    <a:lnTo>
                      <a:pt x="290489" y="23678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5471492" y="3879664"/>
                <a:ext cx="138086" cy="71874"/>
              </a:xfrm>
              <a:custGeom>
                <a:avLst/>
                <a:gdLst>
                  <a:gd name="connsiteX0" fmla="*/ 11906 w 138086"/>
                  <a:gd name="connsiteY0" fmla="*/ 24347 h 71874"/>
                  <a:gd name="connsiteX1" fmla="*/ 69152 w 138086"/>
                  <a:gd name="connsiteY1" fmla="*/ 34395 h 71874"/>
                  <a:gd name="connsiteX2" fmla="*/ 117777 w 138086"/>
                  <a:gd name="connsiteY2" fmla="*/ 68495 h 71874"/>
                  <a:gd name="connsiteX3" fmla="*/ 134636 w 138086"/>
                  <a:gd name="connsiteY3" fmla="*/ 68495 h 71874"/>
                  <a:gd name="connsiteX4" fmla="*/ 134636 w 138086"/>
                  <a:gd name="connsiteY4" fmla="*/ 51636 h 71874"/>
                  <a:gd name="connsiteX5" fmla="*/ 79677 w 138086"/>
                  <a:gd name="connsiteY5" fmla="*/ 13107 h 71874"/>
                  <a:gd name="connsiteX6" fmla="*/ 11906 w 138086"/>
                  <a:gd name="connsiteY6" fmla="*/ 534 h 71874"/>
                  <a:gd name="connsiteX7" fmla="*/ 0 w 138086"/>
                  <a:gd name="connsiteY7" fmla="*/ 12440 h 71874"/>
                  <a:gd name="connsiteX8" fmla="*/ 11906 w 138086"/>
                  <a:gd name="connsiteY8" fmla="*/ 24347 h 71874"/>
                  <a:gd name="connsiteX9" fmla="*/ 11906 w 138086"/>
                  <a:gd name="connsiteY9" fmla="*/ 24347 h 7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086" h="71874">
                    <a:moveTo>
                      <a:pt x="11906" y="24347"/>
                    </a:moveTo>
                    <a:cubicBezTo>
                      <a:pt x="31766" y="22537"/>
                      <a:pt x="51197" y="25585"/>
                      <a:pt x="69152" y="34395"/>
                    </a:cubicBezTo>
                    <a:cubicBezTo>
                      <a:pt x="87059" y="43206"/>
                      <a:pt x="102680" y="55589"/>
                      <a:pt x="117777" y="68495"/>
                    </a:cubicBezTo>
                    <a:cubicBezTo>
                      <a:pt x="122682" y="72686"/>
                      <a:pt x="129826" y="73305"/>
                      <a:pt x="134636" y="68495"/>
                    </a:cubicBezTo>
                    <a:cubicBezTo>
                      <a:pt x="138922" y="64209"/>
                      <a:pt x="139541" y="55874"/>
                      <a:pt x="134636" y="51636"/>
                    </a:cubicBezTo>
                    <a:cubicBezTo>
                      <a:pt x="117681" y="37110"/>
                      <a:pt x="99965" y="22727"/>
                      <a:pt x="79677" y="13107"/>
                    </a:cubicBezTo>
                    <a:cubicBezTo>
                      <a:pt x="58436" y="2963"/>
                      <a:pt x="35433" y="-1657"/>
                      <a:pt x="11906" y="534"/>
                    </a:cubicBezTo>
                    <a:cubicBezTo>
                      <a:pt x="5525" y="1106"/>
                      <a:pt x="0" y="5582"/>
                      <a:pt x="0" y="12440"/>
                    </a:cubicBezTo>
                    <a:cubicBezTo>
                      <a:pt x="0" y="18441"/>
                      <a:pt x="5477" y="24918"/>
                      <a:pt x="11906" y="24347"/>
                    </a:cubicBezTo>
                    <a:lnTo>
                      <a:pt x="11906" y="24347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1866243" y="2507547"/>
            <a:ext cx="5605559" cy="813481"/>
            <a:chOff x="1866243" y="1568275"/>
            <a:chExt cx="5605559" cy="813481"/>
          </a:xfrm>
        </p:grpSpPr>
        <p:sp>
          <p:nvSpPr>
            <p:cNvPr id="64" name="任意多边形: 形状 63"/>
            <p:cNvSpPr/>
            <p:nvPr/>
          </p:nvSpPr>
          <p:spPr>
            <a:xfrm>
              <a:off x="1866243" y="2240118"/>
              <a:ext cx="5605559" cy="141638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gradFill>
              <a:gsLst>
                <a:gs pos="100000">
                  <a:srgbClr val="81C233"/>
                </a:gs>
                <a:gs pos="0">
                  <a:srgbClr val="00B0F0"/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270143" y="1667327"/>
              <a:ext cx="37876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rPr>
                <a:t>单击此处添加标题文本</a:t>
              </a:r>
              <a:endPara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2396307" y="1568275"/>
              <a:ext cx="728662" cy="742662"/>
              <a:chOff x="5367337" y="3428998"/>
              <a:chExt cx="728662" cy="742662"/>
            </a:xfrm>
          </p:grpSpPr>
          <p:sp>
            <p:nvSpPr>
              <p:cNvPr id="84" name="任意多边形: 形状 83"/>
              <p:cNvSpPr/>
              <p:nvPr/>
            </p:nvSpPr>
            <p:spPr>
              <a:xfrm>
                <a:off x="5367337" y="3428998"/>
                <a:ext cx="347662" cy="274190"/>
              </a:xfrm>
              <a:custGeom>
                <a:avLst/>
                <a:gdLst>
                  <a:gd name="connsiteX0" fmla="*/ 347663 w 347662"/>
                  <a:gd name="connsiteY0" fmla="*/ 258890 h 274190"/>
                  <a:gd name="connsiteX1" fmla="*/ 161925 w 347662"/>
                  <a:gd name="connsiteY1" fmla="*/ 16002 h 274190"/>
                  <a:gd name="connsiteX2" fmla="*/ 0 w 347662"/>
                  <a:gd name="connsiteY2" fmla="*/ 73152 h 274190"/>
                  <a:gd name="connsiteX3" fmla="*/ 347663 w 347662"/>
                  <a:gd name="connsiteY3" fmla="*/ 258890 h 27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2" h="274190">
                    <a:moveTo>
                      <a:pt x="347663" y="258890"/>
                    </a:moveTo>
                    <a:cubicBezTo>
                      <a:pt x="347663" y="258890"/>
                      <a:pt x="295275" y="73152"/>
                      <a:pt x="161925" y="16002"/>
                    </a:cubicBezTo>
                    <a:cubicBezTo>
                      <a:pt x="28575" y="-41148"/>
                      <a:pt x="0" y="73152"/>
                      <a:pt x="0" y="73152"/>
                    </a:cubicBezTo>
                    <a:cubicBezTo>
                      <a:pt x="0" y="73152"/>
                      <a:pt x="119063" y="339852"/>
                      <a:pt x="347663" y="258890"/>
                    </a:cubicBezTo>
                    <a:close/>
                  </a:path>
                </a:pathLst>
              </a:custGeom>
              <a:solidFill>
                <a:srgbClr val="A6D38F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5734049" y="3560395"/>
                <a:ext cx="361950" cy="165584"/>
              </a:xfrm>
              <a:custGeom>
                <a:avLst/>
                <a:gdLst>
                  <a:gd name="connsiteX0" fmla="*/ 0 w 361950"/>
                  <a:gd name="connsiteY0" fmla="*/ 151306 h 165584"/>
                  <a:gd name="connsiteX1" fmla="*/ 361950 w 361950"/>
                  <a:gd name="connsiteY1" fmla="*/ 27481 h 165584"/>
                  <a:gd name="connsiteX2" fmla="*/ 23813 w 361950"/>
                  <a:gd name="connsiteY2" fmla="*/ 156068 h 16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50" h="165584">
                    <a:moveTo>
                      <a:pt x="0" y="151306"/>
                    </a:moveTo>
                    <a:cubicBezTo>
                      <a:pt x="0" y="151306"/>
                      <a:pt x="128588" y="-77295"/>
                      <a:pt x="361950" y="27481"/>
                    </a:cubicBezTo>
                    <a:cubicBezTo>
                      <a:pt x="361950" y="27481"/>
                      <a:pt x="133350" y="208456"/>
                      <a:pt x="23813" y="156068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5395912" y="3828089"/>
                <a:ext cx="219075" cy="139511"/>
              </a:xfrm>
              <a:custGeom>
                <a:avLst/>
                <a:gdLst>
                  <a:gd name="connsiteX0" fmla="*/ 219075 w 219075"/>
                  <a:gd name="connsiteY0" fmla="*/ 131261 h 139511"/>
                  <a:gd name="connsiteX1" fmla="*/ 128588 w 219075"/>
                  <a:gd name="connsiteY1" fmla="*/ 2674 h 139511"/>
                  <a:gd name="connsiteX2" fmla="*/ 0 w 219075"/>
                  <a:gd name="connsiteY2" fmla="*/ 36011 h 139511"/>
                  <a:gd name="connsiteX3" fmla="*/ 219075 w 219075"/>
                  <a:gd name="connsiteY3" fmla="*/ 131261 h 139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39511">
                    <a:moveTo>
                      <a:pt x="219075" y="131261"/>
                    </a:moveTo>
                    <a:cubicBezTo>
                      <a:pt x="219075" y="131261"/>
                      <a:pt x="214313" y="16961"/>
                      <a:pt x="128588" y="2674"/>
                    </a:cubicBezTo>
                    <a:cubicBezTo>
                      <a:pt x="42863" y="-11614"/>
                      <a:pt x="0" y="36011"/>
                      <a:pt x="0" y="36011"/>
                    </a:cubicBezTo>
                    <a:cubicBezTo>
                      <a:pt x="0" y="36011"/>
                      <a:pt x="52388" y="174124"/>
                      <a:pt x="219075" y="131261"/>
                    </a:cubicBezTo>
                    <a:close/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5810249" y="3815583"/>
                <a:ext cx="214312" cy="148530"/>
              </a:xfrm>
              <a:custGeom>
                <a:avLst/>
                <a:gdLst>
                  <a:gd name="connsiteX0" fmla="*/ 0 w 214312"/>
                  <a:gd name="connsiteY0" fmla="*/ 148530 h 148530"/>
                  <a:gd name="connsiteX1" fmla="*/ 214313 w 214312"/>
                  <a:gd name="connsiteY1" fmla="*/ 893 h 148530"/>
                  <a:gd name="connsiteX2" fmla="*/ 19050 w 214312"/>
                  <a:gd name="connsiteY2" fmla="*/ 139005 h 14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4312" h="148530">
                    <a:moveTo>
                      <a:pt x="0" y="148530"/>
                    </a:moveTo>
                    <a:cubicBezTo>
                      <a:pt x="0" y="148530"/>
                      <a:pt x="28575" y="-13395"/>
                      <a:pt x="214313" y="893"/>
                    </a:cubicBezTo>
                    <a:cubicBezTo>
                      <a:pt x="214313" y="893"/>
                      <a:pt x="171450" y="172343"/>
                      <a:pt x="19050" y="139005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5388777" y="3447008"/>
                <a:ext cx="326561" cy="251500"/>
              </a:xfrm>
              <a:custGeom>
                <a:avLst/>
                <a:gdLst>
                  <a:gd name="connsiteX0" fmla="*/ 325604 w 326561"/>
                  <a:gd name="connsiteY0" fmla="*/ 235546 h 251500"/>
                  <a:gd name="connsiteX1" fmla="*/ 233687 w 326561"/>
                  <a:gd name="connsiteY1" fmla="*/ 72763 h 251500"/>
                  <a:gd name="connsiteX2" fmla="*/ 36377 w 326561"/>
                  <a:gd name="connsiteY2" fmla="*/ 2088 h 251500"/>
                  <a:gd name="connsiteX3" fmla="*/ 13564 w 326561"/>
                  <a:gd name="connsiteY3" fmla="*/ 8041 h 251500"/>
                  <a:gd name="connsiteX4" fmla="*/ 86145 w 326561"/>
                  <a:gd name="connsiteY4" fmla="*/ 195112 h 251500"/>
                  <a:gd name="connsiteX5" fmla="*/ 303077 w 326561"/>
                  <a:gd name="connsiteY5" fmla="*/ 226068 h 251500"/>
                  <a:gd name="connsiteX6" fmla="*/ 309078 w 326561"/>
                  <a:gd name="connsiteY6" fmla="*/ 203256 h 251500"/>
                  <a:gd name="connsiteX7" fmla="*/ 108624 w 326561"/>
                  <a:gd name="connsiteY7" fmla="*/ 71763 h 251500"/>
                  <a:gd name="connsiteX8" fmla="*/ 99766 w 326561"/>
                  <a:gd name="connsiteY8" fmla="*/ 103910 h 251500"/>
                  <a:gd name="connsiteX9" fmla="*/ 280312 w 326561"/>
                  <a:gd name="connsiteY9" fmla="*/ 220068 h 251500"/>
                  <a:gd name="connsiteX10" fmla="*/ 286313 w 326561"/>
                  <a:gd name="connsiteY10" fmla="*/ 197255 h 251500"/>
                  <a:gd name="connsiteX11" fmla="*/ 111577 w 326561"/>
                  <a:gd name="connsiteY11" fmla="*/ 172205 h 251500"/>
                  <a:gd name="connsiteX12" fmla="*/ 42330 w 326561"/>
                  <a:gd name="connsiteY12" fmla="*/ 24900 h 251500"/>
                  <a:gd name="connsiteX13" fmla="*/ 19517 w 326561"/>
                  <a:gd name="connsiteY13" fmla="*/ 30901 h 251500"/>
                  <a:gd name="connsiteX14" fmla="*/ 198873 w 326561"/>
                  <a:gd name="connsiteY14" fmla="*/ 93671 h 251500"/>
                  <a:gd name="connsiteX15" fmla="*/ 270739 w 326561"/>
                  <a:gd name="connsiteY15" fmla="*/ 141105 h 251500"/>
                  <a:gd name="connsiteX16" fmla="*/ 292266 w 326561"/>
                  <a:gd name="connsiteY16" fmla="*/ 235593 h 251500"/>
                  <a:gd name="connsiteX17" fmla="*/ 325604 w 326561"/>
                  <a:gd name="connsiteY17" fmla="*/ 235546 h 251500"/>
                  <a:gd name="connsiteX18" fmla="*/ 325604 w 326561"/>
                  <a:gd name="connsiteY18" fmla="*/ 235546 h 25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561" h="251500">
                    <a:moveTo>
                      <a:pt x="325604" y="235546"/>
                    </a:moveTo>
                    <a:cubicBezTo>
                      <a:pt x="332747" y="162156"/>
                      <a:pt x="299743" y="104767"/>
                      <a:pt x="233687" y="72763"/>
                    </a:cubicBezTo>
                    <a:cubicBezTo>
                      <a:pt x="170536" y="42141"/>
                      <a:pt x="98908" y="33949"/>
                      <a:pt x="36377" y="2088"/>
                    </a:cubicBezTo>
                    <a:cubicBezTo>
                      <a:pt x="28471" y="-1960"/>
                      <a:pt x="18089" y="-198"/>
                      <a:pt x="13564" y="8041"/>
                    </a:cubicBezTo>
                    <a:cubicBezTo>
                      <a:pt x="-26155" y="80050"/>
                      <a:pt x="28423" y="153393"/>
                      <a:pt x="86145" y="195112"/>
                    </a:cubicBezTo>
                    <a:cubicBezTo>
                      <a:pt x="144295" y="237165"/>
                      <a:pt x="237307" y="270693"/>
                      <a:pt x="303077" y="226068"/>
                    </a:cubicBezTo>
                    <a:cubicBezTo>
                      <a:pt x="310268" y="221163"/>
                      <a:pt x="314221" y="211257"/>
                      <a:pt x="309078" y="203256"/>
                    </a:cubicBezTo>
                    <a:cubicBezTo>
                      <a:pt x="265691" y="135819"/>
                      <a:pt x="185253" y="90385"/>
                      <a:pt x="108624" y="71763"/>
                    </a:cubicBezTo>
                    <a:cubicBezTo>
                      <a:pt x="87764" y="66715"/>
                      <a:pt x="78906" y="98862"/>
                      <a:pt x="99766" y="103910"/>
                    </a:cubicBezTo>
                    <a:cubicBezTo>
                      <a:pt x="167727" y="120436"/>
                      <a:pt x="241641" y="160013"/>
                      <a:pt x="280312" y="220068"/>
                    </a:cubicBezTo>
                    <a:cubicBezTo>
                      <a:pt x="282312" y="212448"/>
                      <a:pt x="284313" y="204875"/>
                      <a:pt x="286313" y="197255"/>
                    </a:cubicBezTo>
                    <a:cubicBezTo>
                      <a:pt x="233354" y="233212"/>
                      <a:pt x="159202" y="204066"/>
                      <a:pt x="111577" y="172205"/>
                    </a:cubicBezTo>
                    <a:cubicBezTo>
                      <a:pt x="66476" y="142201"/>
                      <a:pt x="10564" y="82431"/>
                      <a:pt x="42330" y="24900"/>
                    </a:cubicBezTo>
                    <a:cubicBezTo>
                      <a:pt x="34710" y="26901"/>
                      <a:pt x="27137" y="28901"/>
                      <a:pt x="19517" y="30901"/>
                    </a:cubicBezTo>
                    <a:cubicBezTo>
                      <a:pt x="76334" y="59857"/>
                      <a:pt x="139961" y="70096"/>
                      <a:pt x="198873" y="93671"/>
                    </a:cubicBezTo>
                    <a:cubicBezTo>
                      <a:pt x="225353" y="104291"/>
                      <a:pt x="252499" y="118483"/>
                      <a:pt x="270739" y="141105"/>
                    </a:cubicBezTo>
                    <a:cubicBezTo>
                      <a:pt x="292504" y="168109"/>
                      <a:pt x="295504" y="202256"/>
                      <a:pt x="292266" y="235593"/>
                    </a:cubicBezTo>
                    <a:cubicBezTo>
                      <a:pt x="290170" y="256882"/>
                      <a:pt x="323556" y="256739"/>
                      <a:pt x="325604" y="235546"/>
                    </a:cubicBezTo>
                    <a:lnTo>
                      <a:pt x="325604" y="235546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5699973" y="3564189"/>
                <a:ext cx="356785" cy="165021"/>
              </a:xfrm>
              <a:custGeom>
                <a:avLst/>
                <a:gdLst>
                  <a:gd name="connsiteX0" fmla="*/ 40696 w 356785"/>
                  <a:gd name="connsiteY0" fmla="*/ 122032 h 165021"/>
                  <a:gd name="connsiteX1" fmla="*/ 340638 w 356785"/>
                  <a:gd name="connsiteY1" fmla="*/ 39784 h 165021"/>
                  <a:gd name="connsiteX2" fmla="*/ 332209 w 356785"/>
                  <a:gd name="connsiteY2" fmla="*/ 8732 h 165021"/>
                  <a:gd name="connsiteX3" fmla="*/ 182761 w 356785"/>
                  <a:gd name="connsiteY3" fmla="*/ 120556 h 165021"/>
                  <a:gd name="connsiteX4" fmla="*/ 103227 w 356785"/>
                  <a:gd name="connsiteY4" fmla="*/ 130795 h 165021"/>
                  <a:gd name="connsiteX5" fmla="*/ 31171 w 356785"/>
                  <a:gd name="connsiteY5" fmla="*/ 105173 h 165021"/>
                  <a:gd name="connsiteX6" fmla="*/ 21217 w 356785"/>
                  <a:gd name="connsiteY6" fmla="*/ 129652 h 165021"/>
                  <a:gd name="connsiteX7" fmla="*/ 183476 w 356785"/>
                  <a:gd name="connsiteY7" fmla="*/ 96934 h 165021"/>
                  <a:gd name="connsiteX8" fmla="*/ 183476 w 356785"/>
                  <a:gd name="connsiteY8" fmla="*/ 63596 h 165021"/>
                  <a:gd name="connsiteX9" fmla="*/ 12359 w 356785"/>
                  <a:gd name="connsiteY9" fmla="*/ 97505 h 165021"/>
                  <a:gd name="connsiteX10" fmla="*/ 2405 w 356785"/>
                  <a:gd name="connsiteY10" fmla="*/ 121985 h 165021"/>
                  <a:gd name="connsiteX11" fmla="*/ 171284 w 356785"/>
                  <a:gd name="connsiteY11" fmla="*/ 157608 h 165021"/>
                  <a:gd name="connsiteX12" fmla="*/ 264629 w 356785"/>
                  <a:gd name="connsiteY12" fmla="*/ 117032 h 165021"/>
                  <a:gd name="connsiteX13" fmla="*/ 349068 w 356785"/>
                  <a:gd name="connsiteY13" fmla="*/ 37450 h 165021"/>
                  <a:gd name="connsiteX14" fmla="*/ 340638 w 356785"/>
                  <a:gd name="connsiteY14" fmla="*/ 6399 h 165021"/>
                  <a:gd name="connsiteX15" fmla="*/ 11930 w 356785"/>
                  <a:gd name="connsiteY15" fmla="*/ 105125 h 165021"/>
                  <a:gd name="connsiteX16" fmla="*/ 40696 w 356785"/>
                  <a:gd name="connsiteY16" fmla="*/ 122032 h 165021"/>
                  <a:gd name="connsiteX17" fmla="*/ 40696 w 356785"/>
                  <a:gd name="connsiteY17" fmla="*/ 122032 h 16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6785" h="165021">
                    <a:moveTo>
                      <a:pt x="40696" y="122032"/>
                    </a:moveTo>
                    <a:cubicBezTo>
                      <a:pt x="89369" y="11494"/>
                      <a:pt x="242864" y="30925"/>
                      <a:pt x="340638" y="39784"/>
                    </a:cubicBezTo>
                    <a:cubicBezTo>
                      <a:pt x="337828" y="29449"/>
                      <a:pt x="335019" y="19067"/>
                      <a:pt x="332209" y="8732"/>
                    </a:cubicBezTo>
                    <a:cubicBezTo>
                      <a:pt x="281774" y="47689"/>
                      <a:pt x="247674" y="104506"/>
                      <a:pt x="182761" y="120556"/>
                    </a:cubicBezTo>
                    <a:cubicBezTo>
                      <a:pt x="156377" y="127080"/>
                      <a:pt x="130517" y="131462"/>
                      <a:pt x="103227" y="130795"/>
                    </a:cubicBezTo>
                    <a:cubicBezTo>
                      <a:pt x="79558" y="130271"/>
                      <a:pt x="45220" y="127557"/>
                      <a:pt x="31171" y="105173"/>
                    </a:cubicBezTo>
                    <a:cubicBezTo>
                      <a:pt x="27837" y="113317"/>
                      <a:pt x="24551" y="121508"/>
                      <a:pt x="21217" y="129652"/>
                    </a:cubicBezTo>
                    <a:cubicBezTo>
                      <a:pt x="73748" y="110888"/>
                      <a:pt x="127469" y="97648"/>
                      <a:pt x="183476" y="96934"/>
                    </a:cubicBezTo>
                    <a:cubicBezTo>
                      <a:pt x="204907" y="96648"/>
                      <a:pt x="204955" y="63310"/>
                      <a:pt x="183476" y="63596"/>
                    </a:cubicBezTo>
                    <a:cubicBezTo>
                      <a:pt x="124563" y="64358"/>
                      <a:pt x="67604" y="77789"/>
                      <a:pt x="12359" y="97505"/>
                    </a:cubicBezTo>
                    <a:cubicBezTo>
                      <a:pt x="2596" y="100982"/>
                      <a:pt x="-3691" y="112269"/>
                      <a:pt x="2405" y="121985"/>
                    </a:cubicBezTo>
                    <a:cubicBezTo>
                      <a:pt x="35219" y="174420"/>
                      <a:pt x="119087" y="168657"/>
                      <a:pt x="171284" y="157608"/>
                    </a:cubicBezTo>
                    <a:cubicBezTo>
                      <a:pt x="205764" y="150321"/>
                      <a:pt x="236911" y="139368"/>
                      <a:pt x="264629" y="117032"/>
                    </a:cubicBezTo>
                    <a:cubicBezTo>
                      <a:pt x="294823" y="92695"/>
                      <a:pt x="318302" y="61215"/>
                      <a:pt x="349068" y="37450"/>
                    </a:cubicBezTo>
                    <a:cubicBezTo>
                      <a:pt x="362212" y="27306"/>
                      <a:pt x="358021" y="7970"/>
                      <a:pt x="340638" y="6399"/>
                    </a:cubicBezTo>
                    <a:cubicBezTo>
                      <a:pt x="230386" y="-3603"/>
                      <a:pt x="66223" y="-18224"/>
                      <a:pt x="11930" y="105125"/>
                    </a:cubicBezTo>
                    <a:cubicBezTo>
                      <a:pt x="3358" y="124652"/>
                      <a:pt x="32076" y="141606"/>
                      <a:pt x="40696" y="122032"/>
                    </a:cubicBezTo>
                    <a:lnTo>
                      <a:pt x="40696" y="122032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5652888" y="3677179"/>
                <a:ext cx="110715" cy="494481"/>
              </a:xfrm>
              <a:custGeom>
                <a:avLst/>
                <a:gdLst>
                  <a:gd name="connsiteX0" fmla="*/ 53290 w 110715"/>
                  <a:gd name="connsiteY0" fmla="*/ 25479 h 790781"/>
                  <a:gd name="connsiteX1" fmla="*/ 74673 w 110715"/>
                  <a:gd name="connsiteY1" fmla="*/ 195643 h 790781"/>
                  <a:gd name="connsiteX2" fmla="*/ 56766 w 110715"/>
                  <a:gd name="connsiteY2" fmla="*/ 367045 h 790781"/>
                  <a:gd name="connsiteX3" fmla="*/ 3998 w 110715"/>
                  <a:gd name="connsiteY3" fmla="*/ 778716 h 790781"/>
                  <a:gd name="connsiteX4" fmla="*/ 36145 w 110715"/>
                  <a:gd name="connsiteY4" fmla="*/ 769858 h 790781"/>
                  <a:gd name="connsiteX5" fmla="*/ 55909 w 110715"/>
                  <a:gd name="connsiteY5" fmla="*/ 549640 h 790781"/>
                  <a:gd name="connsiteX6" fmla="*/ 93009 w 110715"/>
                  <a:gd name="connsiteY6" fmla="*/ 346805 h 790781"/>
                  <a:gd name="connsiteX7" fmla="*/ 82055 w 110715"/>
                  <a:gd name="connsiteY7" fmla="*/ 8667 h 790781"/>
                  <a:gd name="connsiteX8" fmla="*/ 53290 w 110715"/>
                  <a:gd name="connsiteY8" fmla="*/ 25479 h 790781"/>
                  <a:gd name="connsiteX9" fmla="*/ 53290 w 110715"/>
                  <a:gd name="connsiteY9" fmla="*/ 25479 h 79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715" h="790781">
                    <a:moveTo>
                      <a:pt x="53290" y="25479"/>
                    </a:moveTo>
                    <a:cubicBezTo>
                      <a:pt x="76959" y="77676"/>
                      <a:pt x="76959" y="139541"/>
                      <a:pt x="74673" y="195643"/>
                    </a:cubicBezTo>
                    <a:cubicBezTo>
                      <a:pt x="72340" y="253174"/>
                      <a:pt x="64434" y="310038"/>
                      <a:pt x="56766" y="367045"/>
                    </a:cubicBezTo>
                    <a:cubicBezTo>
                      <a:pt x="38383" y="503396"/>
                      <a:pt x="-14909" y="639699"/>
                      <a:pt x="3998" y="778716"/>
                    </a:cubicBezTo>
                    <a:cubicBezTo>
                      <a:pt x="6855" y="799862"/>
                      <a:pt x="39002" y="790860"/>
                      <a:pt x="36145" y="769858"/>
                    </a:cubicBezTo>
                    <a:cubicBezTo>
                      <a:pt x="26096" y="696087"/>
                      <a:pt x="40479" y="621601"/>
                      <a:pt x="55909" y="549640"/>
                    </a:cubicBezTo>
                    <a:cubicBezTo>
                      <a:pt x="70387" y="482107"/>
                      <a:pt x="83579" y="415242"/>
                      <a:pt x="93009" y="346805"/>
                    </a:cubicBezTo>
                    <a:cubicBezTo>
                      <a:pt x="107820" y="239077"/>
                      <a:pt x="128680" y="111394"/>
                      <a:pt x="82055" y="8667"/>
                    </a:cubicBezTo>
                    <a:cubicBezTo>
                      <a:pt x="73197" y="-10859"/>
                      <a:pt x="44479" y="6048"/>
                      <a:pt x="53290" y="25479"/>
                    </a:cubicBezTo>
                    <a:lnTo>
                      <a:pt x="53290" y="25479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5699966" y="3828238"/>
                <a:ext cx="271254" cy="180191"/>
              </a:xfrm>
              <a:custGeom>
                <a:avLst/>
                <a:gdLst>
                  <a:gd name="connsiteX0" fmla="*/ 23511 w 271254"/>
                  <a:gd name="connsiteY0" fmla="*/ 171785 h 180191"/>
                  <a:gd name="connsiteX1" fmla="*/ 33464 w 271254"/>
                  <a:gd name="connsiteY1" fmla="*/ 149734 h 180191"/>
                  <a:gd name="connsiteX2" fmla="*/ 49657 w 271254"/>
                  <a:gd name="connsiteY2" fmla="*/ 129780 h 180191"/>
                  <a:gd name="connsiteX3" fmla="*/ 95758 w 271254"/>
                  <a:gd name="connsiteY3" fmla="*/ 95061 h 180191"/>
                  <a:gd name="connsiteX4" fmla="*/ 210201 w 271254"/>
                  <a:gd name="connsiteY4" fmla="*/ 43340 h 180191"/>
                  <a:gd name="connsiteX5" fmla="*/ 265636 w 271254"/>
                  <a:gd name="connsiteY5" fmla="*/ 21718 h 180191"/>
                  <a:gd name="connsiteX6" fmla="*/ 249349 w 271254"/>
                  <a:gd name="connsiteY6" fmla="*/ 5431 h 180191"/>
                  <a:gd name="connsiteX7" fmla="*/ 214154 w 271254"/>
                  <a:gd name="connsiteY7" fmla="*/ 70296 h 180191"/>
                  <a:gd name="connsiteX8" fmla="*/ 189293 w 271254"/>
                  <a:gd name="connsiteY8" fmla="*/ 99442 h 180191"/>
                  <a:gd name="connsiteX9" fmla="*/ 184150 w 271254"/>
                  <a:gd name="connsiteY9" fmla="*/ 103681 h 180191"/>
                  <a:gd name="connsiteX10" fmla="*/ 176387 w 271254"/>
                  <a:gd name="connsiteY10" fmla="*/ 108586 h 180191"/>
                  <a:gd name="connsiteX11" fmla="*/ 172910 w 271254"/>
                  <a:gd name="connsiteY11" fmla="*/ 110301 h 180191"/>
                  <a:gd name="connsiteX12" fmla="*/ 172768 w 271254"/>
                  <a:gd name="connsiteY12" fmla="*/ 110348 h 180191"/>
                  <a:gd name="connsiteX13" fmla="*/ 171244 w 271254"/>
                  <a:gd name="connsiteY13" fmla="*/ 110920 h 180191"/>
                  <a:gd name="connsiteX14" fmla="*/ 167195 w 271254"/>
                  <a:gd name="connsiteY14" fmla="*/ 112111 h 180191"/>
                  <a:gd name="connsiteX15" fmla="*/ 165243 w 271254"/>
                  <a:gd name="connsiteY15" fmla="*/ 112587 h 180191"/>
                  <a:gd name="connsiteX16" fmla="*/ 161099 w 271254"/>
                  <a:gd name="connsiteY16" fmla="*/ 112825 h 180191"/>
                  <a:gd name="connsiteX17" fmla="*/ 157480 w 271254"/>
                  <a:gd name="connsiteY17" fmla="*/ 112635 h 180191"/>
                  <a:gd name="connsiteX18" fmla="*/ 156956 w 271254"/>
                  <a:gd name="connsiteY18" fmla="*/ 112492 h 180191"/>
                  <a:gd name="connsiteX19" fmla="*/ 154337 w 271254"/>
                  <a:gd name="connsiteY19" fmla="*/ 111872 h 180191"/>
                  <a:gd name="connsiteX20" fmla="*/ 151384 w 271254"/>
                  <a:gd name="connsiteY20" fmla="*/ 110968 h 180191"/>
                  <a:gd name="connsiteX21" fmla="*/ 134668 w 271254"/>
                  <a:gd name="connsiteY21" fmla="*/ 98347 h 180191"/>
                  <a:gd name="connsiteX22" fmla="*/ 136525 w 271254"/>
                  <a:gd name="connsiteY22" fmla="*/ 112777 h 180191"/>
                  <a:gd name="connsiteX23" fmla="*/ 177054 w 271254"/>
                  <a:gd name="connsiteY23" fmla="*/ 94442 h 180191"/>
                  <a:gd name="connsiteX24" fmla="*/ 170720 w 271254"/>
                  <a:gd name="connsiteY24" fmla="*/ 71486 h 180191"/>
                  <a:gd name="connsiteX25" fmla="*/ 115999 w 271254"/>
                  <a:gd name="connsiteY25" fmla="*/ 100776 h 180191"/>
                  <a:gd name="connsiteX26" fmla="*/ 117856 w 271254"/>
                  <a:gd name="connsiteY26" fmla="*/ 115206 h 180191"/>
                  <a:gd name="connsiteX27" fmla="*/ 157956 w 271254"/>
                  <a:gd name="connsiteY27" fmla="*/ 136542 h 180191"/>
                  <a:gd name="connsiteX28" fmla="*/ 194675 w 271254"/>
                  <a:gd name="connsiteY28" fmla="*/ 125350 h 180191"/>
                  <a:gd name="connsiteX29" fmla="*/ 251206 w 271254"/>
                  <a:gd name="connsiteY29" fmla="*/ 55389 h 180191"/>
                  <a:gd name="connsiteX30" fmla="*/ 269923 w 271254"/>
                  <a:gd name="connsiteY30" fmla="*/ 17527 h 180191"/>
                  <a:gd name="connsiteX31" fmla="*/ 253635 w 271254"/>
                  <a:gd name="connsiteY31" fmla="*/ 1240 h 180191"/>
                  <a:gd name="connsiteX32" fmla="*/ 252873 w 271254"/>
                  <a:gd name="connsiteY32" fmla="*/ 1573 h 180191"/>
                  <a:gd name="connsiteX33" fmla="*/ 250063 w 271254"/>
                  <a:gd name="connsiteY33" fmla="*/ 2716 h 180191"/>
                  <a:gd name="connsiteX34" fmla="*/ 245158 w 271254"/>
                  <a:gd name="connsiteY34" fmla="*/ 4716 h 180191"/>
                  <a:gd name="connsiteX35" fmla="*/ 232489 w 271254"/>
                  <a:gd name="connsiteY35" fmla="*/ 9669 h 180191"/>
                  <a:gd name="connsiteX36" fmla="*/ 206439 w 271254"/>
                  <a:gd name="connsiteY36" fmla="*/ 19528 h 180191"/>
                  <a:gd name="connsiteX37" fmla="*/ 145764 w 271254"/>
                  <a:gd name="connsiteY37" fmla="*/ 43721 h 180191"/>
                  <a:gd name="connsiteX38" fmla="*/ 34655 w 271254"/>
                  <a:gd name="connsiteY38" fmla="*/ 111206 h 180191"/>
                  <a:gd name="connsiteX39" fmla="*/ 508 w 271254"/>
                  <a:gd name="connsiteY39" fmla="*/ 165546 h 180191"/>
                  <a:gd name="connsiteX40" fmla="*/ 23511 w 271254"/>
                  <a:gd name="connsiteY40" fmla="*/ 171785 h 180191"/>
                  <a:gd name="connsiteX41" fmla="*/ 23511 w 271254"/>
                  <a:gd name="connsiteY41" fmla="*/ 171785 h 180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71254" h="180191">
                    <a:moveTo>
                      <a:pt x="23511" y="171785"/>
                    </a:moveTo>
                    <a:cubicBezTo>
                      <a:pt x="26035" y="162974"/>
                      <a:pt x="28321" y="157974"/>
                      <a:pt x="33464" y="149734"/>
                    </a:cubicBezTo>
                    <a:cubicBezTo>
                      <a:pt x="38275" y="142114"/>
                      <a:pt x="42799" y="136685"/>
                      <a:pt x="49657" y="129780"/>
                    </a:cubicBezTo>
                    <a:cubicBezTo>
                      <a:pt x="63516" y="115778"/>
                      <a:pt x="78661" y="105253"/>
                      <a:pt x="95758" y="95061"/>
                    </a:cubicBezTo>
                    <a:cubicBezTo>
                      <a:pt x="132048" y="73487"/>
                      <a:pt x="170910" y="58199"/>
                      <a:pt x="210201" y="43340"/>
                    </a:cubicBezTo>
                    <a:cubicBezTo>
                      <a:pt x="228727" y="36339"/>
                      <a:pt x="247396" y="29529"/>
                      <a:pt x="265636" y="21718"/>
                    </a:cubicBezTo>
                    <a:cubicBezTo>
                      <a:pt x="260207" y="16289"/>
                      <a:pt x="254778" y="10860"/>
                      <a:pt x="249349" y="5431"/>
                    </a:cubicBezTo>
                    <a:cubicBezTo>
                      <a:pt x="239347" y="27910"/>
                      <a:pt x="228060" y="49960"/>
                      <a:pt x="214154" y="70296"/>
                    </a:cubicBezTo>
                    <a:cubicBezTo>
                      <a:pt x="206915" y="80869"/>
                      <a:pt x="199247" y="90536"/>
                      <a:pt x="189293" y="99442"/>
                    </a:cubicBezTo>
                    <a:cubicBezTo>
                      <a:pt x="187198" y="101300"/>
                      <a:pt x="185102" y="103014"/>
                      <a:pt x="184150" y="103681"/>
                    </a:cubicBezTo>
                    <a:cubicBezTo>
                      <a:pt x="181626" y="105443"/>
                      <a:pt x="179054" y="107110"/>
                      <a:pt x="176387" y="108586"/>
                    </a:cubicBezTo>
                    <a:cubicBezTo>
                      <a:pt x="175244" y="109206"/>
                      <a:pt x="174101" y="109777"/>
                      <a:pt x="172910" y="110301"/>
                    </a:cubicBezTo>
                    <a:cubicBezTo>
                      <a:pt x="171196" y="111063"/>
                      <a:pt x="174530" y="109729"/>
                      <a:pt x="172768" y="110348"/>
                    </a:cubicBezTo>
                    <a:cubicBezTo>
                      <a:pt x="172244" y="110539"/>
                      <a:pt x="171768" y="110730"/>
                      <a:pt x="171244" y="110920"/>
                    </a:cubicBezTo>
                    <a:cubicBezTo>
                      <a:pt x="169910" y="111349"/>
                      <a:pt x="168577" y="111777"/>
                      <a:pt x="167195" y="112111"/>
                    </a:cubicBezTo>
                    <a:cubicBezTo>
                      <a:pt x="166386" y="112301"/>
                      <a:pt x="162719" y="112873"/>
                      <a:pt x="165243" y="112587"/>
                    </a:cubicBezTo>
                    <a:cubicBezTo>
                      <a:pt x="163862" y="112730"/>
                      <a:pt x="162481" y="112825"/>
                      <a:pt x="161099" y="112825"/>
                    </a:cubicBezTo>
                    <a:cubicBezTo>
                      <a:pt x="160242" y="112825"/>
                      <a:pt x="156623" y="112492"/>
                      <a:pt x="157480" y="112635"/>
                    </a:cubicBezTo>
                    <a:cubicBezTo>
                      <a:pt x="158909" y="112873"/>
                      <a:pt x="157147" y="112539"/>
                      <a:pt x="156956" y="112492"/>
                    </a:cubicBezTo>
                    <a:cubicBezTo>
                      <a:pt x="156099" y="112301"/>
                      <a:pt x="155194" y="112111"/>
                      <a:pt x="154337" y="111872"/>
                    </a:cubicBezTo>
                    <a:cubicBezTo>
                      <a:pt x="153718" y="111682"/>
                      <a:pt x="149717" y="110253"/>
                      <a:pt x="151384" y="110968"/>
                    </a:cubicBezTo>
                    <a:cubicBezTo>
                      <a:pt x="144288" y="107872"/>
                      <a:pt x="139906" y="103871"/>
                      <a:pt x="134668" y="98347"/>
                    </a:cubicBezTo>
                    <a:cubicBezTo>
                      <a:pt x="135287" y="103157"/>
                      <a:pt x="135906" y="107967"/>
                      <a:pt x="136525" y="112777"/>
                    </a:cubicBezTo>
                    <a:cubicBezTo>
                      <a:pt x="144335" y="98014"/>
                      <a:pt x="162528" y="97966"/>
                      <a:pt x="177054" y="94442"/>
                    </a:cubicBezTo>
                    <a:cubicBezTo>
                      <a:pt x="191961" y="90822"/>
                      <a:pt x="185626" y="67867"/>
                      <a:pt x="170720" y="71486"/>
                    </a:cubicBezTo>
                    <a:cubicBezTo>
                      <a:pt x="149336" y="76678"/>
                      <a:pt x="127381" y="79249"/>
                      <a:pt x="115999" y="100776"/>
                    </a:cubicBezTo>
                    <a:cubicBezTo>
                      <a:pt x="113427" y="105586"/>
                      <a:pt x="114094" y="111206"/>
                      <a:pt x="117856" y="115206"/>
                    </a:cubicBezTo>
                    <a:cubicBezTo>
                      <a:pt x="128572" y="126636"/>
                      <a:pt x="142049" y="135304"/>
                      <a:pt x="157956" y="136542"/>
                    </a:cubicBezTo>
                    <a:cubicBezTo>
                      <a:pt x="170958" y="137542"/>
                      <a:pt x="184055" y="132637"/>
                      <a:pt x="194675" y="125350"/>
                    </a:cubicBezTo>
                    <a:cubicBezTo>
                      <a:pt x="219488" y="108301"/>
                      <a:pt x="236871" y="81345"/>
                      <a:pt x="251206" y="55389"/>
                    </a:cubicBezTo>
                    <a:cubicBezTo>
                      <a:pt x="258016" y="43054"/>
                      <a:pt x="264208" y="30386"/>
                      <a:pt x="269923" y="17527"/>
                    </a:cubicBezTo>
                    <a:cubicBezTo>
                      <a:pt x="274971" y="6193"/>
                      <a:pt x="264827" y="-3523"/>
                      <a:pt x="253635" y="1240"/>
                    </a:cubicBezTo>
                    <a:cubicBezTo>
                      <a:pt x="250635" y="2525"/>
                      <a:pt x="255921" y="287"/>
                      <a:pt x="252873" y="1573"/>
                    </a:cubicBezTo>
                    <a:cubicBezTo>
                      <a:pt x="251920" y="1954"/>
                      <a:pt x="250968" y="2335"/>
                      <a:pt x="250063" y="2716"/>
                    </a:cubicBezTo>
                    <a:cubicBezTo>
                      <a:pt x="248444" y="3383"/>
                      <a:pt x="246777" y="4049"/>
                      <a:pt x="245158" y="4716"/>
                    </a:cubicBezTo>
                    <a:cubicBezTo>
                      <a:pt x="240967" y="6383"/>
                      <a:pt x="236728" y="8050"/>
                      <a:pt x="232489" y="9669"/>
                    </a:cubicBezTo>
                    <a:cubicBezTo>
                      <a:pt x="223822" y="13003"/>
                      <a:pt x="215154" y="16241"/>
                      <a:pt x="206439" y="19528"/>
                    </a:cubicBezTo>
                    <a:cubicBezTo>
                      <a:pt x="186055" y="27195"/>
                      <a:pt x="165767" y="35101"/>
                      <a:pt x="145764" y="43721"/>
                    </a:cubicBezTo>
                    <a:cubicBezTo>
                      <a:pt x="106235" y="60723"/>
                      <a:pt x="65754" y="80773"/>
                      <a:pt x="34655" y="111206"/>
                    </a:cubicBezTo>
                    <a:cubicBezTo>
                      <a:pt x="19177" y="126351"/>
                      <a:pt x="6509" y="144591"/>
                      <a:pt x="508" y="165546"/>
                    </a:cubicBezTo>
                    <a:cubicBezTo>
                      <a:pt x="-3683" y="180214"/>
                      <a:pt x="19320" y="186549"/>
                      <a:pt x="23511" y="171785"/>
                    </a:cubicBezTo>
                    <a:lnTo>
                      <a:pt x="23511" y="171785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5823918" y="3885024"/>
                <a:ext cx="33291" cy="61858"/>
              </a:xfrm>
              <a:custGeom>
                <a:avLst/>
                <a:gdLst>
                  <a:gd name="connsiteX0" fmla="*/ 23813 w 33291"/>
                  <a:gd name="connsiteY0" fmla="*/ 49943 h 61858"/>
                  <a:gd name="connsiteX1" fmla="*/ 24622 w 33291"/>
                  <a:gd name="connsiteY1" fmla="*/ 31464 h 61858"/>
                  <a:gd name="connsiteX2" fmla="*/ 24193 w 33291"/>
                  <a:gd name="connsiteY2" fmla="*/ 34607 h 61858"/>
                  <a:gd name="connsiteX3" fmla="*/ 26956 w 33291"/>
                  <a:gd name="connsiteY3" fmla="*/ 23987 h 61858"/>
                  <a:gd name="connsiteX4" fmla="*/ 25765 w 33291"/>
                  <a:gd name="connsiteY4" fmla="*/ 26845 h 61858"/>
                  <a:gd name="connsiteX5" fmla="*/ 29432 w 33291"/>
                  <a:gd name="connsiteY5" fmla="*/ 20463 h 61858"/>
                  <a:gd name="connsiteX6" fmla="*/ 27575 w 33291"/>
                  <a:gd name="connsiteY6" fmla="*/ 22892 h 61858"/>
                  <a:gd name="connsiteX7" fmla="*/ 29861 w 33291"/>
                  <a:gd name="connsiteY7" fmla="*/ 20272 h 61858"/>
                  <a:gd name="connsiteX8" fmla="*/ 29861 w 33291"/>
                  <a:gd name="connsiteY8" fmla="*/ 3413 h 61858"/>
                  <a:gd name="connsiteX9" fmla="*/ 13002 w 33291"/>
                  <a:gd name="connsiteY9" fmla="*/ 3413 h 61858"/>
                  <a:gd name="connsiteX10" fmla="*/ 1667 w 33291"/>
                  <a:gd name="connsiteY10" fmla="*/ 25654 h 61858"/>
                  <a:gd name="connsiteX11" fmla="*/ 0 w 33291"/>
                  <a:gd name="connsiteY11" fmla="*/ 49943 h 61858"/>
                  <a:gd name="connsiteX12" fmla="*/ 11906 w 33291"/>
                  <a:gd name="connsiteY12" fmla="*/ 61849 h 61858"/>
                  <a:gd name="connsiteX13" fmla="*/ 23813 w 33291"/>
                  <a:gd name="connsiteY13" fmla="*/ 49943 h 61858"/>
                  <a:gd name="connsiteX14" fmla="*/ 23813 w 33291"/>
                  <a:gd name="connsiteY14" fmla="*/ 49943 h 6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291" h="61858">
                    <a:moveTo>
                      <a:pt x="23813" y="49943"/>
                    </a:moveTo>
                    <a:cubicBezTo>
                      <a:pt x="23813" y="43751"/>
                      <a:pt x="23813" y="37560"/>
                      <a:pt x="24622" y="31464"/>
                    </a:cubicBezTo>
                    <a:cubicBezTo>
                      <a:pt x="24479" y="32512"/>
                      <a:pt x="24336" y="33560"/>
                      <a:pt x="24193" y="34607"/>
                    </a:cubicBezTo>
                    <a:cubicBezTo>
                      <a:pt x="24717" y="30988"/>
                      <a:pt x="25527" y="27416"/>
                      <a:pt x="26956" y="23987"/>
                    </a:cubicBezTo>
                    <a:cubicBezTo>
                      <a:pt x="26575" y="24940"/>
                      <a:pt x="26146" y="25892"/>
                      <a:pt x="25765" y="26845"/>
                    </a:cubicBezTo>
                    <a:cubicBezTo>
                      <a:pt x="26718" y="24559"/>
                      <a:pt x="27956" y="22463"/>
                      <a:pt x="29432" y="20463"/>
                    </a:cubicBezTo>
                    <a:cubicBezTo>
                      <a:pt x="28813" y="21272"/>
                      <a:pt x="28194" y="22082"/>
                      <a:pt x="27575" y="22892"/>
                    </a:cubicBezTo>
                    <a:cubicBezTo>
                      <a:pt x="28289" y="21987"/>
                      <a:pt x="29051" y="21082"/>
                      <a:pt x="29861" y="20272"/>
                    </a:cubicBezTo>
                    <a:cubicBezTo>
                      <a:pt x="34242" y="15796"/>
                      <a:pt x="34623" y="7795"/>
                      <a:pt x="29861" y="3413"/>
                    </a:cubicBezTo>
                    <a:cubicBezTo>
                      <a:pt x="25146" y="-921"/>
                      <a:pt x="17669" y="-1349"/>
                      <a:pt x="13002" y="3413"/>
                    </a:cubicBezTo>
                    <a:cubicBezTo>
                      <a:pt x="7048" y="9461"/>
                      <a:pt x="3239" y="17320"/>
                      <a:pt x="1667" y="25654"/>
                    </a:cubicBezTo>
                    <a:cubicBezTo>
                      <a:pt x="143" y="33703"/>
                      <a:pt x="0" y="41799"/>
                      <a:pt x="0" y="49943"/>
                    </a:cubicBezTo>
                    <a:cubicBezTo>
                      <a:pt x="0" y="56182"/>
                      <a:pt x="5477" y="62135"/>
                      <a:pt x="11906" y="61849"/>
                    </a:cubicBezTo>
                    <a:cubicBezTo>
                      <a:pt x="18336" y="61563"/>
                      <a:pt x="23813" y="56610"/>
                      <a:pt x="23813" y="49943"/>
                    </a:cubicBezTo>
                    <a:lnTo>
                      <a:pt x="23813" y="4994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5414366" y="3836296"/>
                <a:ext cx="290867" cy="248737"/>
              </a:xfrm>
              <a:custGeom>
                <a:avLst/>
                <a:gdLst>
                  <a:gd name="connsiteX0" fmla="*/ 290489 w 290867"/>
                  <a:gd name="connsiteY0" fmla="*/ 236783 h 248737"/>
                  <a:gd name="connsiteX1" fmla="*/ 274154 w 290867"/>
                  <a:gd name="connsiteY1" fmla="*/ 172299 h 248737"/>
                  <a:gd name="connsiteX2" fmla="*/ 225005 w 290867"/>
                  <a:gd name="connsiteY2" fmla="*/ 102814 h 248737"/>
                  <a:gd name="connsiteX3" fmla="*/ 155996 w 290867"/>
                  <a:gd name="connsiteY3" fmla="*/ 41330 h 248737"/>
                  <a:gd name="connsiteX4" fmla="*/ 82129 w 290867"/>
                  <a:gd name="connsiteY4" fmla="*/ 4516 h 248737"/>
                  <a:gd name="connsiteX5" fmla="*/ 5882 w 290867"/>
                  <a:gd name="connsiteY5" fmla="*/ 12231 h 248737"/>
                  <a:gd name="connsiteX6" fmla="*/ 405 w 290867"/>
                  <a:gd name="connsiteY6" fmla="*/ 25661 h 248737"/>
                  <a:gd name="connsiteX7" fmla="*/ 47601 w 290867"/>
                  <a:gd name="connsiteY7" fmla="*/ 93384 h 248737"/>
                  <a:gd name="connsiteX8" fmla="*/ 122896 w 290867"/>
                  <a:gd name="connsiteY8" fmla="*/ 119292 h 248737"/>
                  <a:gd name="connsiteX9" fmla="*/ 169045 w 290867"/>
                  <a:gd name="connsiteY9" fmla="*/ 120150 h 248737"/>
                  <a:gd name="connsiteX10" fmla="*/ 180951 w 290867"/>
                  <a:gd name="connsiteY10" fmla="*/ 108243 h 248737"/>
                  <a:gd name="connsiteX11" fmla="*/ 169045 w 290867"/>
                  <a:gd name="connsiteY11" fmla="*/ 96337 h 248737"/>
                  <a:gd name="connsiteX12" fmla="*/ 79272 w 290867"/>
                  <a:gd name="connsiteY12" fmla="*/ 84002 h 248737"/>
                  <a:gd name="connsiteX13" fmla="*/ 23360 w 290867"/>
                  <a:gd name="connsiteY13" fmla="*/ 19375 h 248737"/>
                  <a:gd name="connsiteX14" fmla="*/ 17883 w 290867"/>
                  <a:gd name="connsiteY14" fmla="*/ 32805 h 248737"/>
                  <a:gd name="connsiteX15" fmla="*/ 24170 w 290867"/>
                  <a:gd name="connsiteY15" fmla="*/ 29138 h 248737"/>
                  <a:gd name="connsiteX16" fmla="*/ 27027 w 290867"/>
                  <a:gd name="connsiteY16" fmla="*/ 27805 h 248737"/>
                  <a:gd name="connsiteX17" fmla="*/ 26694 w 290867"/>
                  <a:gd name="connsiteY17" fmla="*/ 27947 h 248737"/>
                  <a:gd name="connsiteX18" fmla="*/ 28789 w 290867"/>
                  <a:gd name="connsiteY18" fmla="*/ 27185 h 248737"/>
                  <a:gd name="connsiteX19" fmla="*/ 35743 w 290867"/>
                  <a:gd name="connsiteY19" fmla="*/ 25185 h 248737"/>
                  <a:gd name="connsiteX20" fmla="*/ 38886 w 290867"/>
                  <a:gd name="connsiteY20" fmla="*/ 24518 h 248737"/>
                  <a:gd name="connsiteX21" fmla="*/ 40696 w 290867"/>
                  <a:gd name="connsiteY21" fmla="*/ 24233 h 248737"/>
                  <a:gd name="connsiteX22" fmla="*/ 40743 w 290867"/>
                  <a:gd name="connsiteY22" fmla="*/ 24233 h 248737"/>
                  <a:gd name="connsiteX23" fmla="*/ 56031 w 290867"/>
                  <a:gd name="connsiteY23" fmla="*/ 23947 h 248737"/>
                  <a:gd name="connsiteX24" fmla="*/ 59984 w 290867"/>
                  <a:gd name="connsiteY24" fmla="*/ 24280 h 248737"/>
                  <a:gd name="connsiteX25" fmla="*/ 61984 w 290867"/>
                  <a:gd name="connsiteY25" fmla="*/ 24518 h 248737"/>
                  <a:gd name="connsiteX26" fmla="*/ 61841 w 290867"/>
                  <a:gd name="connsiteY26" fmla="*/ 24518 h 248737"/>
                  <a:gd name="connsiteX27" fmla="*/ 69985 w 290867"/>
                  <a:gd name="connsiteY27" fmla="*/ 26090 h 248737"/>
                  <a:gd name="connsiteX28" fmla="*/ 136851 w 290867"/>
                  <a:gd name="connsiteY28" fmla="*/ 57142 h 248737"/>
                  <a:gd name="connsiteX29" fmla="*/ 248674 w 290867"/>
                  <a:gd name="connsiteY29" fmla="*/ 175347 h 248737"/>
                  <a:gd name="connsiteX30" fmla="*/ 257723 w 290867"/>
                  <a:gd name="connsiteY30" fmla="*/ 193254 h 248737"/>
                  <a:gd name="connsiteX31" fmla="*/ 258580 w 290867"/>
                  <a:gd name="connsiteY31" fmla="*/ 195207 h 248737"/>
                  <a:gd name="connsiteX32" fmla="*/ 258580 w 290867"/>
                  <a:gd name="connsiteY32" fmla="*/ 195254 h 248737"/>
                  <a:gd name="connsiteX33" fmla="*/ 260438 w 290867"/>
                  <a:gd name="connsiteY33" fmla="*/ 200064 h 248737"/>
                  <a:gd name="connsiteX34" fmla="*/ 263247 w 290867"/>
                  <a:gd name="connsiteY34" fmla="*/ 208494 h 248737"/>
                  <a:gd name="connsiteX35" fmla="*/ 265248 w 290867"/>
                  <a:gd name="connsiteY35" fmla="*/ 216209 h 248737"/>
                  <a:gd name="connsiteX36" fmla="*/ 266057 w 290867"/>
                  <a:gd name="connsiteY36" fmla="*/ 220210 h 248737"/>
                  <a:gd name="connsiteX37" fmla="*/ 266343 w 290867"/>
                  <a:gd name="connsiteY37" fmla="*/ 221972 h 248737"/>
                  <a:gd name="connsiteX38" fmla="*/ 266343 w 290867"/>
                  <a:gd name="connsiteY38" fmla="*/ 221829 h 248737"/>
                  <a:gd name="connsiteX39" fmla="*/ 266534 w 290867"/>
                  <a:gd name="connsiteY39" fmla="*/ 236831 h 248737"/>
                  <a:gd name="connsiteX40" fmla="*/ 278440 w 290867"/>
                  <a:gd name="connsiteY40" fmla="*/ 248737 h 248737"/>
                  <a:gd name="connsiteX41" fmla="*/ 290489 w 290867"/>
                  <a:gd name="connsiteY41" fmla="*/ 236783 h 248737"/>
                  <a:gd name="connsiteX42" fmla="*/ 290489 w 290867"/>
                  <a:gd name="connsiteY42" fmla="*/ 236783 h 24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90867" h="248737">
                    <a:moveTo>
                      <a:pt x="290489" y="236783"/>
                    </a:moveTo>
                    <a:cubicBezTo>
                      <a:pt x="292823" y="214542"/>
                      <a:pt x="284012" y="191778"/>
                      <a:pt x="274154" y="172299"/>
                    </a:cubicBezTo>
                    <a:cubicBezTo>
                      <a:pt x="261342" y="146962"/>
                      <a:pt x="243912" y="123912"/>
                      <a:pt x="225005" y="102814"/>
                    </a:cubicBezTo>
                    <a:cubicBezTo>
                      <a:pt x="204383" y="79859"/>
                      <a:pt x="181190" y="59094"/>
                      <a:pt x="155996" y="41330"/>
                    </a:cubicBezTo>
                    <a:cubicBezTo>
                      <a:pt x="133564" y="25519"/>
                      <a:pt x="108752" y="11707"/>
                      <a:pt x="82129" y="4516"/>
                    </a:cubicBezTo>
                    <a:cubicBezTo>
                      <a:pt x="56841" y="-2342"/>
                      <a:pt x="28504" y="-2580"/>
                      <a:pt x="5882" y="12231"/>
                    </a:cubicBezTo>
                    <a:cubicBezTo>
                      <a:pt x="1453" y="15136"/>
                      <a:pt x="-1024" y="20423"/>
                      <a:pt x="405" y="25661"/>
                    </a:cubicBezTo>
                    <a:cubicBezTo>
                      <a:pt x="7977" y="53332"/>
                      <a:pt x="24027" y="76906"/>
                      <a:pt x="47601" y="93384"/>
                    </a:cubicBezTo>
                    <a:cubicBezTo>
                      <a:pt x="69699" y="108862"/>
                      <a:pt x="96417" y="116149"/>
                      <a:pt x="122896" y="119292"/>
                    </a:cubicBezTo>
                    <a:cubicBezTo>
                      <a:pt x="138232" y="121102"/>
                      <a:pt x="153662" y="121197"/>
                      <a:pt x="169045" y="120150"/>
                    </a:cubicBezTo>
                    <a:cubicBezTo>
                      <a:pt x="175475" y="119721"/>
                      <a:pt x="180951" y="115006"/>
                      <a:pt x="180951" y="108243"/>
                    </a:cubicBezTo>
                    <a:cubicBezTo>
                      <a:pt x="180951" y="102147"/>
                      <a:pt x="175475" y="95908"/>
                      <a:pt x="169045" y="96337"/>
                    </a:cubicBezTo>
                    <a:cubicBezTo>
                      <a:pt x="138851" y="98433"/>
                      <a:pt x="106894" y="96289"/>
                      <a:pt x="79272" y="84002"/>
                    </a:cubicBezTo>
                    <a:cubicBezTo>
                      <a:pt x="51221" y="71477"/>
                      <a:pt x="31552" y="49284"/>
                      <a:pt x="23360" y="19375"/>
                    </a:cubicBezTo>
                    <a:cubicBezTo>
                      <a:pt x="21550" y="23852"/>
                      <a:pt x="19693" y="28328"/>
                      <a:pt x="17883" y="32805"/>
                    </a:cubicBezTo>
                    <a:cubicBezTo>
                      <a:pt x="19931" y="31472"/>
                      <a:pt x="22027" y="30233"/>
                      <a:pt x="24170" y="29138"/>
                    </a:cubicBezTo>
                    <a:cubicBezTo>
                      <a:pt x="25122" y="28662"/>
                      <a:pt x="26075" y="28233"/>
                      <a:pt x="27027" y="27805"/>
                    </a:cubicBezTo>
                    <a:cubicBezTo>
                      <a:pt x="28599" y="27090"/>
                      <a:pt x="25075" y="28567"/>
                      <a:pt x="26694" y="27947"/>
                    </a:cubicBezTo>
                    <a:cubicBezTo>
                      <a:pt x="27408" y="27709"/>
                      <a:pt x="28123" y="27424"/>
                      <a:pt x="28789" y="27185"/>
                    </a:cubicBezTo>
                    <a:cubicBezTo>
                      <a:pt x="31075" y="26376"/>
                      <a:pt x="33409" y="25709"/>
                      <a:pt x="35743" y="25185"/>
                    </a:cubicBezTo>
                    <a:cubicBezTo>
                      <a:pt x="36790" y="24947"/>
                      <a:pt x="37838" y="24757"/>
                      <a:pt x="38886" y="24518"/>
                    </a:cubicBezTo>
                    <a:cubicBezTo>
                      <a:pt x="39505" y="24376"/>
                      <a:pt x="40077" y="24328"/>
                      <a:pt x="40696" y="24233"/>
                    </a:cubicBezTo>
                    <a:cubicBezTo>
                      <a:pt x="42172" y="23995"/>
                      <a:pt x="38410" y="24423"/>
                      <a:pt x="40743" y="24233"/>
                    </a:cubicBezTo>
                    <a:cubicBezTo>
                      <a:pt x="45839" y="23756"/>
                      <a:pt x="50935" y="23614"/>
                      <a:pt x="56031" y="23947"/>
                    </a:cubicBezTo>
                    <a:cubicBezTo>
                      <a:pt x="57364" y="24042"/>
                      <a:pt x="58650" y="24185"/>
                      <a:pt x="59984" y="24280"/>
                    </a:cubicBezTo>
                    <a:cubicBezTo>
                      <a:pt x="60651" y="24328"/>
                      <a:pt x="61317" y="24423"/>
                      <a:pt x="61984" y="24518"/>
                    </a:cubicBezTo>
                    <a:cubicBezTo>
                      <a:pt x="61555" y="24471"/>
                      <a:pt x="59555" y="24137"/>
                      <a:pt x="61841" y="24518"/>
                    </a:cubicBezTo>
                    <a:cubicBezTo>
                      <a:pt x="64556" y="24947"/>
                      <a:pt x="67318" y="25471"/>
                      <a:pt x="69985" y="26090"/>
                    </a:cubicBezTo>
                    <a:cubicBezTo>
                      <a:pt x="94655" y="31662"/>
                      <a:pt x="115181" y="42664"/>
                      <a:pt x="136851" y="57142"/>
                    </a:cubicBezTo>
                    <a:cubicBezTo>
                      <a:pt x="181332" y="86812"/>
                      <a:pt x="222290" y="128579"/>
                      <a:pt x="248674" y="175347"/>
                    </a:cubicBezTo>
                    <a:cubicBezTo>
                      <a:pt x="251960" y="181205"/>
                      <a:pt x="255008" y="187158"/>
                      <a:pt x="257723" y="193254"/>
                    </a:cubicBezTo>
                    <a:cubicBezTo>
                      <a:pt x="258009" y="193921"/>
                      <a:pt x="258294" y="194540"/>
                      <a:pt x="258580" y="195207"/>
                    </a:cubicBezTo>
                    <a:cubicBezTo>
                      <a:pt x="258104" y="194159"/>
                      <a:pt x="258199" y="194302"/>
                      <a:pt x="258580" y="195254"/>
                    </a:cubicBezTo>
                    <a:cubicBezTo>
                      <a:pt x="259247" y="196826"/>
                      <a:pt x="259866" y="198445"/>
                      <a:pt x="260438" y="200064"/>
                    </a:cubicBezTo>
                    <a:cubicBezTo>
                      <a:pt x="261485" y="202874"/>
                      <a:pt x="262438" y="205684"/>
                      <a:pt x="263247" y="208494"/>
                    </a:cubicBezTo>
                    <a:cubicBezTo>
                      <a:pt x="264009" y="211066"/>
                      <a:pt x="264676" y="213637"/>
                      <a:pt x="265248" y="216209"/>
                    </a:cubicBezTo>
                    <a:cubicBezTo>
                      <a:pt x="265533" y="217543"/>
                      <a:pt x="265819" y="218876"/>
                      <a:pt x="266057" y="220210"/>
                    </a:cubicBezTo>
                    <a:cubicBezTo>
                      <a:pt x="266153" y="220781"/>
                      <a:pt x="266248" y="221353"/>
                      <a:pt x="266343" y="221972"/>
                    </a:cubicBezTo>
                    <a:cubicBezTo>
                      <a:pt x="266772" y="224258"/>
                      <a:pt x="266153" y="220305"/>
                      <a:pt x="266343" y="221829"/>
                    </a:cubicBezTo>
                    <a:cubicBezTo>
                      <a:pt x="266867" y="226830"/>
                      <a:pt x="267057" y="231830"/>
                      <a:pt x="266534" y="236831"/>
                    </a:cubicBezTo>
                    <a:cubicBezTo>
                      <a:pt x="265867" y="243213"/>
                      <a:pt x="272487" y="248737"/>
                      <a:pt x="278440" y="248737"/>
                    </a:cubicBezTo>
                    <a:cubicBezTo>
                      <a:pt x="285584" y="248689"/>
                      <a:pt x="289822" y="243213"/>
                      <a:pt x="290489" y="236783"/>
                    </a:cubicBezTo>
                    <a:lnTo>
                      <a:pt x="290489" y="23678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5471492" y="3879664"/>
                <a:ext cx="138086" cy="71874"/>
              </a:xfrm>
              <a:custGeom>
                <a:avLst/>
                <a:gdLst>
                  <a:gd name="connsiteX0" fmla="*/ 11906 w 138086"/>
                  <a:gd name="connsiteY0" fmla="*/ 24347 h 71874"/>
                  <a:gd name="connsiteX1" fmla="*/ 69152 w 138086"/>
                  <a:gd name="connsiteY1" fmla="*/ 34395 h 71874"/>
                  <a:gd name="connsiteX2" fmla="*/ 117777 w 138086"/>
                  <a:gd name="connsiteY2" fmla="*/ 68495 h 71874"/>
                  <a:gd name="connsiteX3" fmla="*/ 134636 w 138086"/>
                  <a:gd name="connsiteY3" fmla="*/ 68495 h 71874"/>
                  <a:gd name="connsiteX4" fmla="*/ 134636 w 138086"/>
                  <a:gd name="connsiteY4" fmla="*/ 51636 h 71874"/>
                  <a:gd name="connsiteX5" fmla="*/ 79677 w 138086"/>
                  <a:gd name="connsiteY5" fmla="*/ 13107 h 71874"/>
                  <a:gd name="connsiteX6" fmla="*/ 11906 w 138086"/>
                  <a:gd name="connsiteY6" fmla="*/ 534 h 71874"/>
                  <a:gd name="connsiteX7" fmla="*/ 0 w 138086"/>
                  <a:gd name="connsiteY7" fmla="*/ 12440 h 71874"/>
                  <a:gd name="connsiteX8" fmla="*/ 11906 w 138086"/>
                  <a:gd name="connsiteY8" fmla="*/ 24347 h 71874"/>
                  <a:gd name="connsiteX9" fmla="*/ 11906 w 138086"/>
                  <a:gd name="connsiteY9" fmla="*/ 24347 h 7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086" h="71874">
                    <a:moveTo>
                      <a:pt x="11906" y="24347"/>
                    </a:moveTo>
                    <a:cubicBezTo>
                      <a:pt x="31766" y="22537"/>
                      <a:pt x="51197" y="25585"/>
                      <a:pt x="69152" y="34395"/>
                    </a:cubicBezTo>
                    <a:cubicBezTo>
                      <a:pt x="87059" y="43206"/>
                      <a:pt x="102680" y="55589"/>
                      <a:pt x="117777" y="68495"/>
                    </a:cubicBezTo>
                    <a:cubicBezTo>
                      <a:pt x="122682" y="72686"/>
                      <a:pt x="129826" y="73305"/>
                      <a:pt x="134636" y="68495"/>
                    </a:cubicBezTo>
                    <a:cubicBezTo>
                      <a:pt x="138922" y="64209"/>
                      <a:pt x="139541" y="55874"/>
                      <a:pt x="134636" y="51636"/>
                    </a:cubicBezTo>
                    <a:cubicBezTo>
                      <a:pt x="117681" y="37110"/>
                      <a:pt x="99965" y="22727"/>
                      <a:pt x="79677" y="13107"/>
                    </a:cubicBezTo>
                    <a:cubicBezTo>
                      <a:pt x="58436" y="2963"/>
                      <a:pt x="35433" y="-1657"/>
                      <a:pt x="11906" y="534"/>
                    </a:cubicBezTo>
                    <a:cubicBezTo>
                      <a:pt x="5525" y="1106"/>
                      <a:pt x="0" y="5582"/>
                      <a:pt x="0" y="12440"/>
                    </a:cubicBezTo>
                    <a:cubicBezTo>
                      <a:pt x="0" y="18441"/>
                      <a:pt x="5477" y="24918"/>
                      <a:pt x="11906" y="24347"/>
                    </a:cubicBezTo>
                    <a:lnTo>
                      <a:pt x="11906" y="24347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866243" y="3446819"/>
            <a:ext cx="5605559" cy="813481"/>
            <a:chOff x="1866243" y="1568275"/>
            <a:chExt cx="5605559" cy="813481"/>
          </a:xfrm>
        </p:grpSpPr>
        <p:sp>
          <p:nvSpPr>
            <p:cNvPr id="97" name="任意多边形: 形状 96"/>
            <p:cNvSpPr/>
            <p:nvPr/>
          </p:nvSpPr>
          <p:spPr>
            <a:xfrm>
              <a:off x="1866243" y="2240118"/>
              <a:ext cx="5605559" cy="141638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gradFill>
              <a:gsLst>
                <a:gs pos="100000">
                  <a:srgbClr val="81C233"/>
                </a:gs>
                <a:gs pos="0">
                  <a:srgbClr val="00B0F0"/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270143" y="1667327"/>
              <a:ext cx="37876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rPr>
                <a:t>单击此处添加标题文本</a:t>
              </a:r>
              <a:endPara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2396307" y="1568275"/>
              <a:ext cx="728662" cy="742662"/>
              <a:chOff x="5367337" y="3428998"/>
              <a:chExt cx="728662" cy="742662"/>
            </a:xfrm>
          </p:grpSpPr>
          <p:sp>
            <p:nvSpPr>
              <p:cNvPr id="100" name="任意多边形: 形状 99"/>
              <p:cNvSpPr/>
              <p:nvPr/>
            </p:nvSpPr>
            <p:spPr>
              <a:xfrm>
                <a:off x="5367337" y="3428998"/>
                <a:ext cx="347662" cy="274190"/>
              </a:xfrm>
              <a:custGeom>
                <a:avLst/>
                <a:gdLst>
                  <a:gd name="connsiteX0" fmla="*/ 347663 w 347662"/>
                  <a:gd name="connsiteY0" fmla="*/ 258890 h 274190"/>
                  <a:gd name="connsiteX1" fmla="*/ 161925 w 347662"/>
                  <a:gd name="connsiteY1" fmla="*/ 16002 h 274190"/>
                  <a:gd name="connsiteX2" fmla="*/ 0 w 347662"/>
                  <a:gd name="connsiteY2" fmla="*/ 73152 h 274190"/>
                  <a:gd name="connsiteX3" fmla="*/ 347663 w 347662"/>
                  <a:gd name="connsiteY3" fmla="*/ 258890 h 27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2" h="274190">
                    <a:moveTo>
                      <a:pt x="347663" y="258890"/>
                    </a:moveTo>
                    <a:cubicBezTo>
                      <a:pt x="347663" y="258890"/>
                      <a:pt x="295275" y="73152"/>
                      <a:pt x="161925" y="16002"/>
                    </a:cubicBezTo>
                    <a:cubicBezTo>
                      <a:pt x="28575" y="-41148"/>
                      <a:pt x="0" y="73152"/>
                      <a:pt x="0" y="73152"/>
                    </a:cubicBezTo>
                    <a:cubicBezTo>
                      <a:pt x="0" y="73152"/>
                      <a:pt x="119063" y="339852"/>
                      <a:pt x="347663" y="258890"/>
                    </a:cubicBezTo>
                    <a:close/>
                  </a:path>
                </a:pathLst>
              </a:custGeom>
              <a:solidFill>
                <a:srgbClr val="A6D38F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5734049" y="3560395"/>
                <a:ext cx="361950" cy="165584"/>
              </a:xfrm>
              <a:custGeom>
                <a:avLst/>
                <a:gdLst>
                  <a:gd name="connsiteX0" fmla="*/ 0 w 361950"/>
                  <a:gd name="connsiteY0" fmla="*/ 151306 h 165584"/>
                  <a:gd name="connsiteX1" fmla="*/ 361950 w 361950"/>
                  <a:gd name="connsiteY1" fmla="*/ 27481 h 165584"/>
                  <a:gd name="connsiteX2" fmla="*/ 23813 w 361950"/>
                  <a:gd name="connsiteY2" fmla="*/ 156068 h 16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50" h="165584">
                    <a:moveTo>
                      <a:pt x="0" y="151306"/>
                    </a:moveTo>
                    <a:cubicBezTo>
                      <a:pt x="0" y="151306"/>
                      <a:pt x="128588" y="-77295"/>
                      <a:pt x="361950" y="27481"/>
                    </a:cubicBezTo>
                    <a:cubicBezTo>
                      <a:pt x="361950" y="27481"/>
                      <a:pt x="133350" y="208456"/>
                      <a:pt x="23813" y="156068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5395912" y="3828089"/>
                <a:ext cx="219075" cy="139511"/>
              </a:xfrm>
              <a:custGeom>
                <a:avLst/>
                <a:gdLst>
                  <a:gd name="connsiteX0" fmla="*/ 219075 w 219075"/>
                  <a:gd name="connsiteY0" fmla="*/ 131261 h 139511"/>
                  <a:gd name="connsiteX1" fmla="*/ 128588 w 219075"/>
                  <a:gd name="connsiteY1" fmla="*/ 2674 h 139511"/>
                  <a:gd name="connsiteX2" fmla="*/ 0 w 219075"/>
                  <a:gd name="connsiteY2" fmla="*/ 36011 h 139511"/>
                  <a:gd name="connsiteX3" fmla="*/ 219075 w 219075"/>
                  <a:gd name="connsiteY3" fmla="*/ 131261 h 139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39511">
                    <a:moveTo>
                      <a:pt x="219075" y="131261"/>
                    </a:moveTo>
                    <a:cubicBezTo>
                      <a:pt x="219075" y="131261"/>
                      <a:pt x="214313" y="16961"/>
                      <a:pt x="128588" y="2674"/>
                    </a:cubicBezTo>
                    <a:cubicBezTo>
                      <a:pt x="42863" y="-11614"/>
                      <a:pt x="0" y="36011"/>
                      <a:pt x="0" y="36011"/>
                    </a:cubicBezTo>
                    <a:cubicBezTo>
                      <a:pt x="0" y="36011"/>
                      <a:pt x="52388" y="174124"/>
                      <a:pt x="219075" y="131261"/>
                    </a:cubicBezTo>
                    <a:close/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5810249" y="3815583"/>
                <a:ext cx="214312" cy="148530"/>
              </a:xfrm>
              <a:custGeom>
                <a:avLst/>
                <a:gdLst>
                  <a:gd name="connsiteX0" fmla="*/ 0 w 214312"/>
                  <a:gd name="connsiteY0" fmla="*/ 148530 h 148530"/>
                  <a:gd name="connsiteX1" fmla="*/ 214313 w 214312"/>
                  <a:gd name="connsiteY1" fmla="*/ 893 h 148530"/>
                  <a:gd name="connsiteX2" fmla="*/ 19050 w 214312"/>
                  <a:gd name="connsiteY2" fmla="*/ 139005 h 14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4312" h="148530">
                    <a:moveTo>
                      <a:pt x="0" y="148530"/>
                    </a:moveTo>
                    <a:cubicBezTo>
                      <a:pt x="0" y="148530"/>
                      <a:pt x="28575" y="-13395"/>
                      <a:pt x="214313" y="893"/>
                    </a:cubicBezTo>
                    <a:cubicBezTo>
                      <a:pt x="214313" y="893"/>
                      <a:pt x="171450" y="172343"/>
                      <a:pt x="19050" y="139005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5388777" y="3447008"/>
                <a:ext cx="326561" cy="251500"/>
              </a:xfrm>
              <a:custGeom>
                <a:avLst/>
                <a:gdLst>
                  <a:gd name="connsiteX0" fmla="*/ 325604 w 326561"/>
                  <a:gd name="connsiteY0" fmla="*/ 235546 h 251500"/>
                  <a:gd name="connsiteX1" fmla="*/ 233687 w 326561"/>
                  <a:gd name="connsiteY1" fmla="*/ 72763 h 251500"/>
                  <a:gd name="connsiteX2" fmla="*/ 36377 w 326561"/>
                  <a:gd name="connsiteY2" fmla="*/ 2088 h 251500"/>
                  <a:gd name="connsiteX3" fmla="*/ 13564 w 326561"/>
                  <a:gd name="connsiteY3" fmla="*/ 8041 h 251500"/>
                  <a:gd name="connsiteX4" fmla="*/ 86145 w 326561"/>
                  <a:gd name="connsiteY4" fmla="*/ 195112 h 251500"/>
                  <a:gd name="connsiteX5" fmla="*/ 303077 w 326561"/>
                  <a:gd name="connsiteY5" fmla="*/ 226068 h 251500"/>
                  <a:gd name="connsiteX6" fmla="*/ 309078 w 326561"/>
                  <a:gd name="connsiteY6" fmla="*/ 203256 h 251500"/>
                  <a:gd name="connsiteX7" fmla="*/ 108624 w 326561"/>
                  <a:gd name="connsiteY7" fmla="*/ 71763 h 251500"/>
                  <a:gd name="connsiteX8" fmla="*/ 99766 w 326561"/>
                  <a:gd name="connsiteY8" fmla="*/ 103910 h 251500"/>
                  <a:gd name="connsiteX9" fmla="*/ 280312 w 326561"/>
                  <a:gd name="connsiteY9" fmla="*/ 220068 h 251500"/>
                  <a:gd name="connsiteX10" fmla="*/ 286313 w 326561"/>
                  <a:gd name="connsiteY10" fmla="*/ 197255 h 251500"/>
                  <a:gd name="connsiteX11" fmla="*/ 111577 w 326561"/>
                  <a:gd name="connsiteY11" fmla="*/ 172205 h 251500"/>
                  <a:gd name="connsiteX12" fmla="*/ 42330 w 326561"/>
                  <a:gd name="connsiteY12" fmla="*/ 24900 h 251500"/>
                  <a:gd name="connsiteX13" fmla="*/ 19517 w 326561"/>
                  <a:gd name="connsiteY13" fmla="*/ 30901 h 251500"/>
                  <a:gd name="connsiteX14" fmla="*/ 198873 w 326561"/>
                  <a:gd name="connsiteY14" fmla="*/ 93671 h 251500"/>
                  <a:gd name="connsiteX15" fmla="*/ 270739 w 326561"/>
                  <a:gd name="connsiteY15" fmla="*/ 141105 h 251500"/>
                  <a:gd name="connsiteX16" fmla="*/ 292266 w 326561"/>
                  <a:gd name="connsiteY16" fmla="*/ 235593 h 251500"/>
                  <a:gd name="connsiteX17" fmla="*/ 325604 w 326561"/>
                  <a:gd name="connsiteY17" fmla="*/ 235546 h 251500"/>
                  <a:gd name="connsiteX18" fmla="*/ 325604 w 326561"/>
                  <a:gd name="connsiteY18" fmla="*/ 235546 h 25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561" h="251500">
                    <a:moveTo>
                      <a:pt x="325604" y="235546"/>
                    </a:moveTo>
                    <a:cubicBezTo>
                      <a:pt x="332747" y="162156"/>
                      <a:pt x="299743" y="104767"/>
                      <a:pt x="233687" y="72763"/>
                    </a:cubicBezTo>
                    <a:cubicBezTo>
                      <a:pt x="170536" y="42141"/>
                      <a:pt x="98908" y="33949"/>
                      <a:pt x="36377" y="2088"/>
                    </a:cubicBezTo>
                    <a:cubicBezTo>
                      <a:pt x="28471" y="-1960"/>
                      <a:pt x="18089" y="-198"/>
                      <a:pt x="13564" y="8041"/>
                    </a:cubicBezTo>
                    <a:cubicBezTo>
                      <a:pt x="-26155" y="80050"/>
                      <a:pt x="28423" y="153393"/>
                      <a:pt x="86145" y="195112"/>
                    </a:cubicBezTo>
                    <a:cubicBezTo>
                      <a:pt x="144295" y="237165"/>
                      <a:pt x="237307" y="270693"/>
                      <a:pt x="303077" y="226068"/>
                    </a:cubicBezTo>
                    <a:cubicBezTo>
                      <a:pt x="310268" y="221163"/>
                      <a:pt x="314221" y="211257"/>
                      <a:pt x="309078" y="203256"/>
                    </a:cubicBezTo>
                    <a:cubicBezTo>
                      <a:pt x="265691" y="135819"/>
                      <a:pt x="185253" y="90385"/>
                      <a:pt x="108624" y="71763"/>
                    </a:cubicBezTo>
                    <a:cubicBezTo>
                      <a:pt x="87764" y="66715"/>
                      <a:pt x="78906" y="98862"/>
                      <a:pt x="99766" y="103910"/>
                    </a:cubicBezTo>
                    <a:cubicBezTo>
                      <a:pt x="167727" y="120436"/>
                      <a:pt x="241641" y="160013"/>
                      <a:pt x="280312" y="220068"/>
                    </a:cubicBezTo>
                    <a:cubicBezTo>
                      <a:pt x="282312" y="212448"/>
                      <a:pt x="284313" y="204875"/>
                      <a:pt x="286313" y="197255"/>
                    </a:cubicBezTo>
                    <a:cubicBezTo>
                      <a:pt x="233354" y="233212"/>
                      <a:pt x="159202" y="204066"/>
                      <a:pt x="111577" y="172205"/>
                    </a:cubicBezTo>
                    <a:cubicBezTo>
                      <a:pt x="66476" y="142201"/>
                      <a:pt x="10564" y="82431"/>
                      <a:pt x="42330" y="24900"/>
                    </a:cubicBezTo>
                    <a:cubicBezTo>
                      <a:pt x="34710" y="26901"/>
                      <a:pt x="27137" y="28901"/>
                      <a:pt x="19517" y="30901"/>
                    </a:cubicBezTo>
                    <a:cubicBezTo>
                      <a:pt x="76334" y="59857"/>
                      <a:pt x="139961" y="70096"/>
                      <a:pt x="198873" y="93671"/>
                    </a:cubicBezTo>
                    <a:cubicBezTo>
                      <a:pt x="225353" y="104291"/>
                      <a:pt x="252499" y="118483"/>
                      <a:pt x="270739" y="141105"/>
                    </a:cubicBezTo>
                    <a:cubicBezTo>
                      <a:pt x="292504" y="168109"/>
                      <a:pt x="295504" y="202256"/>
                      <a:pt x="292266" y="235593"/>
                    </a:cubicBezTo>
                    <a:cubicBezTo>
                      <a:pt x="290170" y="256882"/>
                      <a:pt x="323556" y="256739"/>
                      <a:pt x="325604" y="235546"/>
                    </a:cubicBezTo>
                    <a:lnTo>
                      <a:pt x="325604" y="235546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5699973" y="3564189"/>
                <a:ext cx="356785" cy="165021"/>
              </a:xfrm>
              <a:custGeom>
                <a:avLst/>
                <a:gdLst>
                  <a:gd name="connsiteX0" fmla="*/ 40696 w 356785"/>
                  <a:gd name="connsiteY0" fmla="*/ 122032 h 165021"/>
                  <a:gd name="connsiteX1" fmla="*/ 340638 w 356785"/>
                  <a:gd name="connsiteY1" fmla="*/ 39784 h 165021"/>
                  <a:gd name="connsiteX2" fmla="*/ 332209 w 356785"/>
                  <a:gd name="connsiteY2" fmla="*/ 8732 h 165021"/>
                  <a:gd name="connsiteX3" fmla="*/ 182761 w 356785"/>
                  <a:gd name="connsiteY3" fmla="*/ 120556 h 165021"/>
                  <a:gd name="connsiteX4" fmla="*/ 103227 w 356785"/>
                  <a:gd name="connsiteY4" fmla="*/ 130795 h 165021"/>
                  <a:gd name="connsiteX5" fmla="*/ 31171 w 356785"/>
                  <a:gd name="connsiteY5" fmla="*/ 105173 h 165021"/>
                  <a:gd name="connsiteX6" fmla="*/ 21217 w 356785"/>
                  <a:gd name="connsiteY6" fmla="*/ 129652 h 165021"/>
                  <a:gd name="connsiteX7" fmla="*/ 183476 w 356785"/>
                  <a:gd name="connsiteY7" fmla="*/ 96934 h 165021"/>
                  <a:gd name="connsiteX8" fmla="*/ 183476 w 356785"/>
                  <a:gd name="connsiteY8" fmla="*/ 63596 h 165021"/>
                  <a:gd name="connsiteX9" fmla="*/ 12359 w 356785"/>
                  <a:gd name="connsiteY9" fmla="*/ 97505 h 165021"/>
                  <a:gd name="connsiteX10" fmla="*/ 2405 w 356785"/>
                  <a:gd name="connsiteY10" fmla="*/ 121985 h 165021"/>
                  <a:gd name="connsiteX11" fmla="*/ 171284 w 356785"/>
                  <a:gd name="connsiteY11" fmla="*/ 157608 h 165021"/>
                  <a:gd name="connsiteX12" fmla="*/ 264629 w 356785"/>
                  <a:gd name="connsiteY12" fmla="*/ 117032 h 165021"/>
                  <a:gd name="connsiteX13" fmla="*/ 349068 w 356785"/>
                  <a:gd name="connsiteY13" fmla="*/ 37450 h 165021"/>
                  <a:gd name="connsiteX14" fmla="*/ 340638 w 356785"/>
                  <a:gd name="connsiteY14" fmla="*/ 6399 h 165021"/>
                  <a:gd name="connsiteX15" fmla="*/ 11930 w 356785"/>
                  <a:gd name="connsiteY15" fmla="*/ 105125 h 165021"/>
                  <a:gd name="connsiteX16" fmla="*/ 40696 w 356785"/>
                  <a:gd name="connsiteY16" fmla="*/ 122032 h 165021"/>
                  <a:gd name="connsiteX17" fmla="*/ 40696 w 356785"/>
                  <a:gd name="connsiteY17" fmla="*/ 122032 h 16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6785" h="165021">
                    <a:moveTo>
                      <a:pt x="40696" y="122032"/>
                    </a:moveTo>
                    <a:cubicBezTo>
                      <a:pt x="89369" y="11494"/>
                      <a:pt x="242864" y="30925"/>
                      <a:pt x="340638" y="39784"/>
                    </a:cubicBezTo>
                    <a:cubicBezTo>
                      <a:pt x="337828" y="29449"/>
                      <a:pt x="335019" y="19067"/>
                      <a:pt x="332209" y="8732"/>
                    </a:cubicBezTo>
                    <a:cubicBezTo>
                      <a:pt x="281774" y="47689"/>
                      <a:pt x="247674" y="104506"/>
                      <a:pt x="182761" y="120556"/>
                    </a:cubicBezTo>
                    <a:cubicBezTo>
                      <a:pt x="156377" y="127080"/>
                      <a:pt x="130517" y="131462"/>
                      <a:pt x="103227" y="130795"/>
                    </a:cubicBezTo>
                    <a:cubicBezTo>
                      <a:pt x="79558" y="130271"/>
                      <a:pt x="45220" y="127557"/>
                      <a:pt x="31171" y="105173"/>
                    </a:cubicBezTo>
                    <a:cubicBezTo>
                      <a:pt x="27837" y="113317"/>
                      <a:pt x="24551" y="121508"/>
                      <a:pt x="21217" y="129652"/>
                    </a:cubicBezTo>
                    <a:cubicBezTo>
                      <a:pt x="73748" y="110888"/>
                      <a:pt x="127469" y="97648"/>
                      <a:pt x="183476" y="96934"/>
                    </a:cubicBezTo>
                    <a:cubicBezTo>
                      <a:pt x="204907" y="96648"/>
                      <a:pt x="204955" y="63310"/>
                      <a:pt x="183476" y="63596"/>
                    </a:cubicBezTo>
                    <a:cubicBezTo>
                      <a:pt x="124563" y="64358"/>
                      <a:pt x="67604" y="77789"/>
                      <a:pt x="12359" y="97505"/>
                    </a:cubicBezTo>
                    <a:cubicBezTo>
                      <a:pt x="2596" y="100982"/>
                      <a:pt x="-3691" y="112269"/>
                      <a:pt x="2405" y="121985"/>
                    </a:cubicBezTo>
                    <a:cubicBezTo>
                      <a:pt x="35219" y="174420"/>
                      <a:pt x="119087" y="168657"/>
                      <a:pt x="171284" y="157608"/>
                    </a:cubicBezTo>
                    <a:cubicBezTo>
                      <a:pt x="205764" y="150321"/>
                      <a:pt x="236911" y="139368"/>
                      <a:pt x="264629" y="117032"/>
                    </a:cubicBezTo>
                    <a:cubicBezTo>
                      <a:pt x="294823" y="92695"/>
                      <a:pt x="318302" y="61215"/>
                      <a:pt x="349068" y="37450"/>
                    </a:cubicBezTo>
                    <a:cubicBezTo>
                      <a:pt x="362212" y="27306"/>
                      <a:pt x="358021" y="7970"/>
                      <a:pt x="340638" y="6399"/>
                    </a:cubicBezTo>
                    <a:cubicBezTo>
                      <a:pt x="230386" y="-3603"/>
                      <a:pt x="66223" y="-18224"/>
                      <a:pt x="11930" y="105125"/>
                    </a:cubicBezTo>
                    <a:cubicBezTo>
                      <a:pt x="3358" y="124652"/>
                      <a:pt x="32076" y="141606"/>
                      <a:pt x="40696" y="122032"/>
                    </a:cubicBezTo>
                    <a:lnTo>
                      <a:pt x="40696" y="122032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5652888" y="3677179"/>
                <a:ext cx="110715" cy="494481"/>
              </a:xfrm>
              <a:custGeom>
                <a:avLst/>
                <a:gdLst>
                  <a:gd name="connsiteX0" fmla="*/ 53290 w 110715"/>
                  <a:gd name="connsiteY0" fmla="*/ 25479 h 790781"/>
                  <a:gd name="connsiteX1" fmla="*/ 74673 w 110715"/>
                  <a:gd name="connsiteY1" fmla="*/ 195643 h 790781"/>
                  <a:gd name="connsiteX2" fmla="*/ 56766 w 110715"/>
                  <a:gd name="connsiteY2" fmla="*/ 367045 h 790781"/>
                  <a:gd name="connsiteX3" fmla="*/ 3998 w 110715"/>
                  <a:gd name="connsiteY3" fmla="*/ 778716 h 790781"/>
                  <a:gd name="connsiteX4" fmla="*/ 36145 w 110715"/>
                  <a:gd name="connsiteY4" fmla="*/ 769858 h 790781"/>
                  <a:gd name="connsiteX5" fmla="*/ 55909 w 110715"/>
                  <a:gd name="connsiteY5" fmla="*/ 549640 h 790781"/>
                  <a:gd name="connsiteX6" fmla="*/ 93009 w 110715"/>
                  <a:gd name="connsiteY6" fmla="*/ 346805 h 790781"/>
                  <a:gd name="connsiteX7" fmla="*/ 82055 w 110715"/>
                  <a:gd name="connsiteY7" fmla="*/ 8667 h 790781"/>
                  <a:gd name="connsiteX8" fmla="*/ 53290 w 110715"/>
                  <a:gd name="connsiteY8" fmla="*/ 25479 h 790781"/>
                  <a:gd name="connsiteX9" fmla="*/ 53290 w 110715"/>
                  <a:gd name="connsiteY9" fmla="*/ 25479 h 79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715" h="790781">
                    <a:moveTo>
                      <a:pt x="53290" y="25479"/>
                    </a:moveTo>
                    <a:cubicBezTo>
                      <a:pt x="76959" y="77676"/>
                      <a:pt x="76959" y="139541"/>
                      <a:pt x="74673" y="195643"/>
                    </a:cubicBezTo>
                    <a:cubicBezTo>
                      <a:pt x="72340" y="253174"/>
                      <a:pt x="64434" y="310038"/>
                      <a:pt x="56766" y="367045"/>
                    </a:cubicBezTo>
                    <a:cubicBezTo>
                      <a:pt x="38383" y="503396"/>
                      <a:pt x="-14909" y="639699"/>
                      <a:pt x="3998" y="778716"/>
                    </a:cubicBezTo>
                    <a:cubicBezTo>
                      <a:pt x="6855" y="799862"/>
                      <a:pt x="39002" y="790860"/>
                      <a:pt x="36145" y="769858"/>
                    </a:cubicBezTo>
                    <a:cubicBezTo>
                      <a:pt x="26096" y="696087"/>
                      <a:pt x="40479" y="621601"/>
                      <a:pt x="55909" y="549640"/>
                    </a:cubicBezTo>
                    <a:cubicBezTo>
                      <a:pt x="70387" y="482107"/>
                      <a:pt x="83579" y="415242"/>
                      <a:pt x="93009" y="346805"/>
                    </a:cubicBezTo>
                    <a:cubicBezTo>
                      <a:pt x="107820" y="239077"/>
                      <a:pt x="128680" y="111394"/>
                      <a:pt x="82055" y="8667"/>
                    </a:cubicBezTo>
                    <a:cubicBezTo>
                      <a:pt x="73197" y="-10859"/>
                      <a:pt x="44479" y="6048"/>
                      <a:pt x="53290" y="25479"/>
                    </a:cubicBezTo>
                    <a:lnTo>
                      <a:pt x="53290" y="25479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5699966" y="3828238"/>
                <a:ext cx="271254" cy="180191"/>
              </a:xfrm>
              <a:custGeom>
                <a:avLst/>
                <a:gdLst>
                  <a:gd name="connsiteX0" fmla="*/ 23511 w 271254"/>
                  <a:gd name="connsiteY0" fmla="*/ 171785 h 180191"/>
                  <a:gd name="connsiteX1" fmla="*/ 33464 w 271254"/>
                  <a:gd name="connsiteY1" fmla="*/ 149734 h 180191"/>
                  <a:gd name="connsiteX2" fmla="*/ 49657 w 271254"/>
                  <a:gd name="connsiteY2" fmla="*/ 129780 h 180191"/>
                  <a:gd name="connsiteX3" fmla="*/ 95758 w 271254"/>
                  <a:gd name="connsiteY3" fmla="*/ 95061 h 180191"/>
                  <a:gd name="connsiteX4" fmla="*/ 210201 w 271254"/>
                  <a:gd name="connsiteY4" fmla="*/ 43340 h 180191"/>
                  <a:gd name="connsiteX5" fmla="*/ 265636 w 271254"/>
                  <a:gd name="connsiteY5" fmla="*/ 21718 h 180191"/>
                  <a:gd name="connsiteX6" fmla="*/ 249349 w 271254"/>
                  <a:gd name="connsiteY6" fmla="*/ 5431 h 180191"/>
                  <a:gd name="connsiteX7" fmla="*/ 214154 w 271254"/>
                  <a:gd name="connsiteY7" fmla="*/ 70296 h 180191"/>
                  <a:gd name="connsiteX8" fmla="*/ 189293 w 271254"/>
                  <a:gd name="connsiteY8" fmla="*/ 99442 h 180191"/>
                  <a:gd name="connsiteX9" fmla="*/ 184150 w 271254"/>
                  <a:gd name="connsiteY9" fmla="*/ 103681 h 180191"/>
                  <a:gd name="connsiteX10" fmla="*/ 176387 w 271254"/>
                  <a:gd name="connsiteY10" fmla="*/ 108586 h 180191"/>
                  <a:gd name="connsiteX11" fmla="*/ 172910 w 271254"/>
                  <a:gd name="connsiteY11" fmla="*/ 110301 h 180191"/>
                  <a:gd name="connsiteX12" fmla="*/ 172768 w 271254"/>
                  <a:gd name="connsiteY12" fmla="*/ 110348 h 180191"/>
                  <a:gd name="connsiteX13" fmla="*/ 171244 w 271254"/>
                  <a:gd name="connsiteY13" fmla="*/ 110920 h 180191"/>
                  <a:gd name="connsiteX14" fmla="*/ 167195 w 271254"/>
                  <a:gd name="connsiteY14" fmla="*/ 112111 h 180191"/>
                  <a:gd name="connsiteX15" fmla="*/ 165243 w 271254"/>
                  <a:gd name="connsiteY15" fmla="*/ 112587 h 180191"/>
                  <a:gd name="connsiteX16" fmla="*/ 161099 w 271254"/>
                  <a:gd name="connsiteY16" fmla="*/ 112825 h 180191"/>
                  <a:gd name="connsiteX17" fmla="*/ 157480 w 271254"/>
                  <a:gd name="connsiteY17" fmla="*/ 112635 h 180191"/>
                  <a:gd name="connsiteX18" fmla="*/ 156956 w 271254"/>
                  <a:gd name="connsiteY18" fmla="*/ 112492 h 180191"/>
                  <a:gd name="connsiteX19" fmla="*/ 154337 w 271254"/>
                  <a:gd name="connsiteY19" fmla="*/ 111872 h 180191"/>
                  <a:gd name="connsiteX20" fmla="*/ 151384 w 271254"/>
                  <a:gd name="connsiteY20" fmla="*/ 110968 h 180191"/>
                  <a:gd name="connsiteX21" fmla="*/ 134668 w 271254"/>
                  <a:gd name="connsiteY21" fmla="*/ 98347 h 180191"/>
                  <a:gd name="connsiteX22" fmla="*/ 136525 w 271254"/>
                  <a:gd name="connsiteY22" fmla="*/ 112777 h 180191"/>
                  <a:gd name="connsiteX23" fmla="*/ 177054 w 271254"/>
                  <a:gd name="connsiteY23" fmla="*/ 94442 h 180191"/>
                  <a:gd name="connsiteX24" fmla="*/ 170720 w 271254"/>
                  <a:gd name="connsiteY24" fmla="*/ 71486 h 180191"/>
                  <a:gd name="connsiteX25" fmla="*/ 115999 w 271254"/>
                  <a:gd name="connsiteY25" fmla="*/ 100776 h 180191"/>
                  <a:gd name="connsiteX26" fmla="*/ 117856 w 271254"/>
                  <a:gd name="connsiteY26" fmla="*/ 115206 h 180191"/>
                  <a:gd name="connsiteX27" fmla="*/ 157956 w 271254"/>
                  <a:gd name="connsiteY27" fmla="*/ 136542 h 180191"/>
                  <a:gd name="connsiteX28" fmla="*/ 194675 w 271254"/>
                  <a:gd name="connsiteY28" fmla="*/ 125350 h 180191"/>
                  <a:gd name="connsiteX29" fmla="*/ 251206 w 271254"/>
                  <a:gd name="connsiteY29" fmla="*/ 55389 h 180191"/>
                  <a:gd name="connsiteX30" fmla="*/ 269923 w 271254"/>
                  <a:gd name="connsiteY30" fmla="*/ 17527 h 180191"/>
                  <a:gd name="connsiteX31" fmla="*/ 253635 w 271254"/>
                  <a:gd name="connsiteY31" fmla="*/ 1240 h 180191"/>
                  <a:gd name="connsiteX32" fmla="*/ 252873 w 271254"/>
                  <a:gd name="connsiteY32" fmla="*/ 1573 h 180191"/>
                  <a:gd name="connsiteX33" fmla="*/ 250063 w 271254"/>
                  <a:gd name="connsiteY33" fmla="*/ 2716 h 180191"/>
                  <a:gd name="connsiteX34" fmla="*/ 245158 w 271254"/>
                  <a:gd name="connsiteY34" fmla="*/ 4716 h 180191"/>
                  <a:gd name="connsiteX35" fmla="*/ 232489 w 271254"/>
                  <a:gd name="connsiteY35" fmla="*/ 9669 h 180191"/>
                  <a:gd name="connsiteX36" fmla="*/ 206439 w 271254"/>
                  <a:gd name="connsiteY36" fmla="*/ 19528 h 180191"/>
                  <a:gd name="connsiteX37" fmla="*/ 145764 w 271254"/>
                  <a:gd name="connsiteY37" fmla="*/ 43721 h 180191"/>
                  <a:gd name="connsiteX38" fmla="*/ 34655 w 271254"/>
                  <a:gd name="connsiteY38" fmla="*/ 111206 h 180191"/>
                  <a:gd name="connsiteX39" fmla="*/ 508 w 271254"/>
                  <a:gd name="connsiteY39" fmla="*/ 165546 h 180191"/>
                  <a:gd name="connsiteX40" fmla="*/ 23511 w 271254"/>
                  <a:gd name="connsiteY40" fmla="*/ 171785 h 180191"/>
                  <a:gd name="connsiteX41" fmla="*/ 23511 w 271254"/>
                  <a:gd name="connsiteY41" fmla="*/ 171785 h 180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71254" h="180191">
                    <a:moveTo>
                      <a:pt x="23511" y="171785"/>
                    </a:moveTo>
                    <a:cubicBezTo>
                      <a:pt x="26035" y="162974"/>
                      <a:pt x="28321" y="157974"/>
                      <a:pt x="33464" y="149734"/>
                    </a:cubicBezTo>
                    <a:cubicBezTo>
                      <a:pt x="38275" y="142114"/>
                      <a:pt x="42799" y="136685"/>
                      <a:pt x="49657" y="129780"/>
                    </a:cubicBezTo>
                    <a:cubicBezTo>
                      <a:pt x="63516" y="115778"/>
                      <a:pt x="78661" y="105253"/>
                      <a:pt x="95758" y="95061"/>
                    </a:cubicBezTo>
                    <a:cubicBezTo>
                      <a:pt x="132048" y="73487"/>
                      <a:pt x="170910" y="58199"/>
                      <a:pt x="210201" y="43340"/>
                    </a:cubicBezTo>
                    <a:cubicBezTo>
                      <a:pt x="228727" y="36339"/>
                      <a:pt x="247396" y="29529"/>
                      <a:pt x="265636" y="21718"/>
                    </a:cubicBezTo>
                    <a:cubicBezTo>
                      <a:pt x="260207" y="16289"/>
                      <a:pt x="254778" y="10860"/>
                      <a:pt x="249349" y="5431"/>
                    </a:cubicBezTo>
                    <a:cubicBezTo>
                      <a:pt x="239347" y="27910"/>
                      <a:pt x="228060" y="49960"/>
                      <a:pt x="214154" y="70296"/>
                    </a:cubicBezTo>
                    <a:cubicBezTo>
                      <a:pt x="206915" y="80869"/>
                      <a:pt x="199247" y="90536"/>
                      <a:pt x="189293" y="99442"/>
                    </a:cubicBezTo>
                    <a:cubicBezTo>
                      <a:pt x="187198" y="101300"/>
                      <a:pt x="185102" y="103014"/>
                      <a:pt x="184150" y="103681"/>
                    </a:cubicBezTo>
                    <a:cubicBezTo>
                      <a:pt x="181626" y="105443"/>
                      <a:pt x="179054" y="107110"/>
                      <a:pt x="176387" y="108586"/>
                    </a:cubicBezTo>
                    <a:cubicBezTo>
                      <a:pt x="175244" y="109206"/>
                      <a:pt x="174101" y="109777"/>
                      <a:pt x="172910" y="110301"/>
                    </a:cubicBezTo>
                    <a:cubicBezTo>
                      <a:pt x="171196" y="111063"/>
                      <a:pt x="174530" y="109729"/>
                      <a:pt x="172768" y="110348"/>
                    </a:cubicBezTo>
                    <a:cubicBezTo>
                      <a:pt x="172244" y="110539"/>
                      <a:pt x="171768" y="110730"/>
                      <a:pt x="171244" y="110920"/>
                    </a:cubicBezTo>
                    <a:cubicBezTo>
                      <a:pt x="169910" y="111349"/>
                      <a:pt x="168577" y="111777"/>
                      <a:pt x="167195" y="112111"/>
                    </a:cubicBezTo>
                    <a:cubicBezTo>
                      <a:pt x="166386" y="112301"/>
                      <a:pt x="162719" y="112873"/>
                      <a:pt x="165243" y="112587"/>
                    </a:cubicBezTo>
                    <a:cubicBezTo>
                      <a:pt x="163862" y="112730"/>
                      <a:pt x="162481" y="112825"/>
                      <a:pt x="161099" y="112825"/>
                    </a:cubicBezTo>
                    <a:cubicBezTo>
                      <a:pt x="160242" y="112825"/>
                      <a:pt x="156623" y="112492"/>
                      <a:pt x="157480" y="112635"/>
                    </a:cubicBezTo>
                    <a:cubicBezTo>
                      <a:pt x="158909" y="112873"/>
                      <a:pt x="157147" y="112539"/>
                      <a:pt x="156956" y="112492"/>
                    </a:cubicBezTo>
                    <a:cubicBezTo>
                      <a:pt x="156099" y="112301"/>
                      <a:pt x="155194" y="112111"/>
                      <a:pt x="154337" y="111872"/>
                    </a:cubicBezTo>
                    <a:cubicBezTo>
                      <a:pt x="153718" y="111682"/>
                      <a:pt x="149717" y="110253"/>
                      <a:pt x="151384" y="110968"/>
                    </a:cubicBezTo>
                    <a:cubicBezTo>
                      <a:pt x="144288" y="107872"/>
                      <a:pt x="139906" y="103871"/>
                      <a:pt x="134668" y="98347"/>
                    </a:cubicBezTo>
                    <a:cubicBezTo>
                      <a:pt x="135287" y="103157"/>
                      <a:pt x="135906" y="107967"/>
                      <a:pt x="136525" y="112777"/>
                    </a:cubicBezTo>
                    <a:cubicBezTo>
                      <a:pt x="144335" y="98014"/>
                      <a:pt x="162528" y="97966"/>
                      <a:pt x="177054" y="94442"/>
                    </a:cubicBezTo>
                    <a:cubicBezTo>
                      <a:pt x="191961" y="90822"/>
                      <a:pt x="185626" y="67867"/>
                      <a:pt x="170720" y="71486"/>
                    </a:cubicBezTo>
                    <a:cubicBezTo>
                      <a:pt x="149336" y="76678"/>
                      <a:pt x="127381" y="79249"/>
                      <a:pt x="115999" y="100776"/>
                    </a:cubicBezTo>
                    <a:cubicBezTo>
                      <a:pt x="113427" y="105586"/>
                      <a:pt x="114094" y="111206"/>
                      <a:pt x="117856" y="115206"/>
                    </a:cubicBezTo>
                    <a:cubicBezTo>
                      <a:pt x="128572" y="126636"/>
                      <a:pt x="142049" y="135304"/>
                      <a:pt x="157956" y="136542"/>
                    </a:cubicBezTo>
                    <a:cubicBezTo>
                      <a:pt x="170958" y="137542"/>
                      <a:pt x="184055" y="132637"/>
                      <a:pt x="194675" y="125350"/>
                    </a:cubicBezTo>
                    <a:cubicBezTo>
                      <a:pt x="219488" y="108301"/>
                      <a:pt x="236871" y="81345"/>
                      <a:pt x="251206" y="55389"/>
                    </a:cubicBezTo>
                    <a:cubicBezTo>
                      <a:pt x="258016" y="43054"/>
                      <a:pt x="264208" y="30386"/>
                      <a:pt x="269923" y="17527"/>
                    </a:cubicBezTo>
                    <a:cubicBezTo>
                      <a:pt x="274971" y="6193"/>
                      <a:pt x="264827" y="-3523"/>
                      <a:pt x="253635" y="1240"/>
                    </a:cubicBezTo>
                    <a:cubicBezTo>
                      <a:pt x="250635" y="2525"/>
                      <a:pt x="255921" y="287"/>
                      <a:pt x="252873" y="1573"/>
                    </a:cubicBezTo>
                    <a:cubicBezTo>
                      <a:pt x="251920" y="1954"/>
                      <a:pt x="250968" y="2335"/>
                      <a:pt x="250063" y="2716"/>
                    </a:cubicBezTo>
                    <a:cubicBezTo>
                      <a:pt x="248444" y="3383"/>
                      <a:pt x="246777" y="4049"/>
                      <a:pt x="245158" y="4716"/>
                    </a:cubicBezTo>
                    <a:cubicBezTo>
                      <a:pt x="240967" y="6383"/>
                      <a:pt x="236728" y="8050"/>
                      <a:pt x="232489" y="9669"/>
                    </a:cubicBezTo>
                    <a:cubicBezTo>
                      <a:pt x="223822" y="13003"/>
                      <a:pt x="215154" y="16241"/>
                      <a:pt x="206439" y="19528"/>
                    </a:cubicBezTo>
                    <a:cubicBezTo>
                      <a:pt x="186055" y="27195"/>
                      <a:pt x="165767" y="35101"/>
                      <a:pt x="145764" y="43721"/>
                    </a:cubicBezTo>
                    <a:cubicBezTo>
                      <a:pt x="106235" y="60723"/>
                      <a:pt x="65754" y="80773"/>
                      <a:pt x="34655" y="111206"/>
                    </a:cubicBezTo>
                    <a:cubicBezTo>
                      <a:pt x="19177" y="126351"/>
                      <a:pt x="6509" y="144591"/>
                      <a:pt x="508" y="165546"/>
                    </a:cubicBezTo>
                    <a:cubicBezTo>
                      <a:pt x="-3683" y="180214"/>
                      <a:pt x="19320" y="186549"/>
                      <a:pt x="23511" y="171785"/>
                    </a:cubicBezTo>
                    <a:lnTo>
                      <a:pt x="23511" y="171785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5823918" y="3885024"/>
                <a:ext cx="33291" cy="61858"/>
              </a:xfrm>
              <a:custGeom>
                <a:avLst/>
                <a:gdLst>
                  <a:gd name="connsiteX0" fmla="*/ 23813 w 33291"/>
                  <a:gd name="connsiteY0" fmla="*/ 49943 h 61858"/>
                  <a:gd name="connsiteX1" fmla="*/ 24622 w 33291"/>
                  <a:gd name="connsiteY1" fmla="*/ 31464 h 61858"/>
                  <a:gd name="connsiteX2" fmla="*/ 24193 w 33291"/>
                  <a:gd name="connsiteY2" fmla="*/ 34607 h 61858"/>
                  <a:gd name="connsiteX3" fmla="*/ 26956 w 33291"/>
                  <a:gd name="connsiteY3" fmla="*/ 23987 h 61858"/>
                  <a:gd name="connsiteX4" fmla="*/ 25765 w 33291"/>
                  <a:gd name="connsiteY4" fmla="*/ 26845 h 61858"/>
                  <a:gd name="connsiteX5" fmla="*/ 29432 w 33291"/>
                  <a:gd name="connsiteY5" fmla="*/ 20463 h 61858"/>
                  <a:gd name="connsiteX6" fmla="*/ 27575 w 33291"/>
                  <a:gd name="connsiteY6" fmla="*/ 22892 h 61858"/>
                  <a:gd name="connsiteX7" fmla="*/ 29861 w 33291"/>
                  <a:gd name="connsiteY7" fmla="*/ 20272 h 61858"/>
                  <a:gd name="connsiteX8" fmla="*/ 29861 w 33291"/>
                  <a:gd name="connsiteY8" fmla="*/ 3413 h 61858"/>
                  <a:gd name="connsiteX9" fmla="*/ 13002 w 33291"/>
                  <a:gd name="connsiteY9" fmla="*/ 3413 h 61858"/>
                  <a:gd name="connsiteX10" fmla="*/ 1667 w 33291"/>
                  <a:gd name="connsiteY10" fmla="*/ 25654 h 61858"/>
                  <a:gd name="connsiteX11" fmla="*/ 0 w 33291"/>
                  <a:gd name="connsiteY11" fmla="*/ 49943 h 61858"/>
                  <a:gd name="connsiteX12" fmla="*/ 11906 w 33291"/>
                  <a:gd name="connsiteY12" fmla="*/ 61849 h 61858"/>
                  <a:gd name="connsiteX13" fmla="*/ 23813 w 33291"/>
                  <a:gd name="connsiteY13" fmla="*/ 49943 h 61858"/>
                  <a:gd name="connsiteX14" fmla="*/ 23813 w 33291"/>
                  <a:gd name="connsiteY14" fmla="*/ 49943 h 6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291" h="61858">
                    <a:moveTo>
                      <a:pt x="23813" y="49943"/>
                    </a:moveTo>
                    <a:cubicBezTo>
                      <a:pt x="23813" y="43751"/>
                      <a:pt x="23813" y="37560"/>
                      <a:pt x="24622" y="31464"/>
                    </a:cubicBezTo>
                    <a:cubicBezTo>
                      <a:pt x="24479" y="32512"/>
                      <a:pt x="24336" y="33560"/>
                      <a:pt x="24193" y="34607"/>
                    </a:cubicBezTo>
                    <a:cubicBezTo>
                      <a:pt x="24717" y="30988"/>
                      <a:pt x="25527" y="27416"/>
                      <a:pt x="26956" y="23987"/>
                    </a:cubicBezTo>
                    <a:cubicBezTo>
                      <a:pt x="26575" y="24940"/>
                      <a:pt x="26146" y="25892"/>
                      <a:pt x="25765" y="26845"/>
                    </a:cubicBezTo>
                    <a:cubicBezTo>
                      <a:pt x="26718" y="24559"/>
                      <a:pt x="27956" y="22463"/>
                      <a:pt x="29432" y="20463"/>
                    </a:cubicBezTo>
                    <a:cubicBezTo>
                      <a:pt x="28813" y="21272"/>
                      <a:pt x="28194" y="22082"/>
                      <a:pt x="27575" y="22892"/>
                    </a:cubicBezTo>
                    <a:cubicBezTo>
                      <a:pt x="28289" y="21987"/>
                      <a:pt x="29051" y="21082"/>
                      <a:pt x="29861" y="20272"/>
                    </a:cubicBezTo>
                    <a:cubicBezTo>
                      <a:pt x="34242" y="15796"/>
                      <a:pt x="34623" y="7795"/>
                      <a:pt x="29861" y="3413"/>
                    </a:cubicBezTo>
                    <a:cubicBezTo>
                      <a:pt x="25146" y="-921"/>
                      <a:pt x="17669" y="-1349"/>
                      <a:pt x="13002" y="3413"/>
                    </a:cubicBezTo>
                    <a:cubicBezTo>
                      <a:pt x="7048" y="9461"/>
                      <a:pt x="3239" y="17320"/>
                      <a:pt x="1667" y="25654"/>
                    </a:cubicBezTo>
                    <a:cubicBezTo>
                      <a:pt x="143" y="33703"/>
                      <a:pt x="0" y="41799"/>
                      <a:pt x="0" y="49943"/>
                    </a:cubicBezTo>
                    <a:cubicBezTo>
                      <a:pt x="0" y="56182"/>
                      <a:pt x="5477" y="62135"/>
                      <a:pt x="11906" y="61849"/>
                    </a:cubicBezTo>
                    <a:cubicBezTo>
                      <a:pt x="18336" y="61563"/>
                      <a:pt x="23813" y="56610"/>
                      <a:pt x="23813" y="49943"/>
                    </a:cubicBezTo>
                    <a:lnTo>
                      <a:pt x="23813" y="4994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5414366" y="3836296"/>
                <a:ext cx="290867" cy="248737"/>
              </a:xfrm>
              <a:custGeom>
                <a:avLst/>
                <a:gdLst>
                  <a:gd name="connsiteX0" fmla="*/ 290489 w 290867"/>
                  <a:gd name="connsiteY0" fmla="*/ 236783 h 248737"/>
                  <a:gd name="connsiteX1" fmla="*/ 274154 w 290867"/>
                  <a:gd name="connsiteY1" fmla="*/ 172299 h 248737"/>
                  <a:gd name="connsiteX2" fmla="*/ 225005 w 290867"/>
                  <a:gd name="connsiteY2" fmla="*/ 102814 h 248737"/>
                  <a:gd name="connsiteX3" fmla="*/ 155996 w 290867"/>
                  <a:gd name="connsiteY3" fmla="*/ 41330 h 248737"/>
                  <a:gd name="connsiteX4" fmla="*/ 82129 w 290867"/>
                  <a:gd name="connsiteY4" fmla="*/ 4516 h 248737"/>
                  <a:gd name="connsiteX5" fmla="*/ 5882 w 290867"/>
                  <a:gd name="connsiteY5" fmla="*/ 12231 h 248737"/>
                  <a:gd name="connsiteX6" fmla="*/ 405 w 290867"/>
                  <a:gd name="connsiteY6" fmla="*/ 25661 h 248737"/>
                  <a:gd name="connsiteX7" fmla="*/ 47601 w 290867"/>
                  <a:gd name="connsiteY7" fmla="*/ 93384 h 248737"/>
                  <a:gd name="connsiteX8" fmla="*/ 122896 w 290867"/>
                  <a:gd name="connsiteY8" fmla="*/ 119292 h 248737"/>
                  <a:gd name="connsiteX9" fmla="*/ 169045 w 290867"/>
                  <a:gd name="connsiteY9" fmla="*/ 120150 h 248737"/>
                  <a:gd name="connsiteX10" fmla="*/ 180951 w 290867"/>
                  <a:gd name="connsiteY10" fmla="*/ 108243 h 248737"/>
                  <a:gd name="connsiteX11" fmla="*/ 169045 w 290867"/>
                  <a:gd name="connsiteY11" fmla="*/ 96337 h 248737"/>
                  <a:gd name="connsiteX12" fmla="*/ 79272 w 290867"/>
                  <a:gd name="connsiteY12" fmla="*/ 84002 h 248737"/>
                  <a:gd name="connsiteX13" fmla="*/ 23360 w 290867"/>
                  <a:gd name="connsiteY13" fmla="*/ 19375 h 248737"/>
                  <a:gd name="connsiteX14" fmla="*/ 17883 w 290867"/>
                  <a:gd name="connsiteY14" fmla="*/ 32805 h 248737"/>
                  <a:gd name="connsiteX15" fmla="*/ 24170 w 290867"/>
                  <a:gd name="connsiteY15" fmla="*/ 29138 h 248737"/>
                  <a:gd name="connsiteX16" fmla="*/ 27027 w 290867"/>
                  <a:gd name="connsiteY16" fmla="*/ 27805 h 248737"/>
                  <a:gd name="connsiteX17" fmla="*/ 26694 w 290867"/>
                  <a:gd name="connsiteY17" fmla="*/ 27947 h 248737"/>
                  <a:gd name="connsiteX18" fmla="*/ 28789 w 290867"/>
                  <a:gd name="connsiteY18" fmla="*/ 27185 h 248737"/>
                  <a:gd name="connsiteX19" fmla="*/ 35743 w 290867"/>
                  <a:gd name="connsiteY19" fmla="*/ 25185 h 248737"/>
                  <a:gd name="connsiteX20" fmla="*/ 38886 w 290867"/>
                  <a:gd name="connsiteY20" fmla="*/ 24518 h 248737"/>
                  <a:gd name="connsiteX21" fmla="*/ 40696 w 290867"/>
                  <a:gd name="connsiteY21" fmla="*/ 24233 h 248737"/>
                  <a:gd name="connsiteX22" fmla="*/ 40743 w 290867"/>
                  <a:gd name="connsiteY22" fmla="*/ 24233 h 248737"/>
                  <a:gd name="connsiteX23" fmla="*/ 56031 w 290867"/>
                  <a:gd name="connsiteY23" fmla="*/ 23947 h 248737"/>
                  <a:gd name="connsiteX24" fmla="*/ 59984 w 290867"/>
                  <a:gd name="connsiteY24" fmla="*/ 24280 h 248737"/>
                  <a:gd name="connsiteX25" fmla="*/ 61984 w 290867"/>
                  <a:gd name="connsiteY25" fmla="*/ 24518 h 248737"/>
                  <a:gd name="connsiteX26" fmla="*/ 61841 w 290867"/>
                  <a:gd name="connsiteY26" fmla="*/ 24518 h 248737"/>
                  <a:gd name="connsiteX27" fmla="*/ 69985 w 290867"/>
                  <a:gd name="connsiteY27" fmla="*/ 26090 h 248737"/>
                  <a:gd name="connsiteX28" fmla="*/ 136851 w 290867"/>
                  <a:gd name="connsiteY28" fmla="*/ 57142 h 248737"/>
                  <a:gd name="connsiteX29" fmla="*/ 248674 w 290867"/>
                  <a:gd name="connsiteY29" fmla="*/ 175347 h 248737"/>
                  <a:gd name="connsiteX30" fmla="*/ 257723 w 290867"/>
                  <a:gd name="connsiteY30" fmla="*/ 193254 h 248737"/>
                  <a:gd name="connsiteX31" fmla="*/ 258580 w 290867"/>
                  <a:gd name="connsiteY31" fmla="*/ 195207 h 248737"/>
                  <a:gd name="connsiteX32" fmla="*/ 258580 w 290867"/>
                  <a:gd name="connsiteY32" fmla="*/ 195254 h 248737"/>
                  <a:gd name="connsiteX33" fmla="*/ 260438 w 290867"/>
                  <a:gd name="connsiteY33" fmla="*/ 200064 h 248737"/>
                  <a:gd name="connsiteX34" fmla="*/ 263247 w 290867"/>
                  <a:gd name="connsiteY34" fmla="*/ 208494 h 248737"/>
                  <a:gd name="connsiteX35" fmla="*/ 265248 w 290867"/>
                  <a:gd name="connsiteY35" fmla="*/ 216209 h 248737"/>
                  <a:gd name="connsiteX36" fmla="*/ 266057 w 290867"/>
                  <a:gd name="connsiteY36" fmla="*/ 220210 h 248737"/>
                  <a:gd name="connsiteX37" fmla="*/ 266343 w 290867"/>
                  <a:gd name="connsiteY37" fmla="*/ 221972 h 248737"/>
                  <a:gd name="connsiteX38" fmla="*/ 266343 w 290867"/>
                  <a:gd name="connsiteY38" fmla="*/ 221829 h 248737"/>
                  <a:gd name="connsiteX39" fmla="*/ 266534 w 290867"/>
                  <a:gd name="connsiteY39" fmla="*/ 236831 h 248737"/>
                  <a:gd name="connsiteX40" fmla="*/ 278440 w 290867"/>
                  <a:gd name="connsiteY40" fmla="*/ 248737 h 248737"/>
                  <a:gd name="connsiteX41" fmla="*/ 290489 w 290867"/>
                  <a:gd name="connsiteY41" fmla="*/ 236783 h 248737"/>
                  <a:gd name="connsiteX42" fmla="*/ 290489 w 290867"/>
                  <a:gd name="connsiteY42" fmla="*/ 236783 h 24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90867" h="248737">
                    <a:moveTo>
                      <a:pt x="290489" y="236783"/>
                    </a:moveTo>
                    <a:cubicBezTo>
                      <a:pt x="292823" y="214542"/>
                      <a:pt x="284012" y="191778"/>
                      <a:pt x="274154" y="172299"/>
                    </a:cubicBezTo>
                    <a:cubicBezTo>
                      <a:pt x="261342" y="146962"/>
                      <a:pt x="243912" y="123912"/>
                      <a:pt x="225005" y="102814"/>
                    </a:cubicBezTo>
                    <a:cubicBezTo>
                      <a:pt x="204383" y="79859"/>
                      <a:pt x="181190" y="59094"/>
                      <a:pt x="155996" y="41330"/>
                    </a:cubicBezTo>
                    <a:cubicBezTo>
                      <a:pt x="133564" y="25519"/>
                      <a:pt x="108752" y="11707"/>
                      <a:pt x="82129" y="4516"/>
                    </a:cubicBezTo>
                    <a:cubicBezTo>
                      <a:pt x="56841" y="-2342"/>
                      <a:pt x="28504" y="-2580"/>
                      <a:pt x="5882" y="12231"/>
                    </a:cubicBezTo>
                    <a:cubicBezTo>
                      <a:pt x="1453" y="15136"/>
                      <a:pt x="-1024" y="20423"/>
                      <a:pt x="405" y="25661"/>
                    </a:cubicBezTo>
                    <a:cubicBezTo>
                      <a:pt x="7977" y="53332"/>
                      <a:pt x="24027" y="76906"/>
                      <a:pt x="47601" y="93384"/>
                    </a:cubicBezTo>
                    <a:cubicBezTo>
                      <a:pt x="69699" y="108862"/>
                      <a:pt x="96417" y="116149"/>
                      <a:pt x="122896" y="119292"/>
                    </a:cubicBezTo>
                    <a:cubicBezTo>
                      <a:pt x="138232" y="121102"/>
                      <a:pt x="153662" y="121197"/>
                      <a:pt x="169045" y="120150"/>
                    </a:cubicBezTo>
                    <a:cubicBezTo>
                      <a:pt x="175475" y="119721"/>
                      <a:pt x="180951" y="115006"/>
                      <a:pt x="180951" y="108243"/>
                    </a:cubicBezTo>
                    <a:cubicBezTo>
                      <a:pt x="180951" y="102147"/>
                      <a:pt x="175475" y="95908"/>
                      <a:pt x="169045" y="96337"/>
                    </a:cubicBezTo>
                    <a:cubicBezTo>
                      <a:pt x="138851" y="98433"/>
                      <a:pt x="106894" y="96289"/>
                      <a:pt x="79272" y="84002"/>
                    </a:cubicBezTo>
                    <a:cubicBezTo>
                      <a:pt x="51221" y="71477"/>
                      <a:pt x="31552" y="49284"/>
                      <a:pt x="23360" y="19375"/>
                    </a:cubicBezTo>
                    <a:cubicBezTo>
                      <a:pt x="21550" y="23852"/>
                      <a:pt x="19693" y="28328"/>
                      <a:pt x="17883" y="32805"/>
                    </a:cubicBezTo>
                    <a:cubicBezTo>
                      <a:pt x="19931" y="31472"/>
                      <a:pt x="22027" y="30233"/>
                      <a:pt x="24170" y="29138"/>
                    </a:cubicBezTo>
                    <a:cubicBezTo>
                      <a:pt x="25122" y="28662"/>
                      <a:pt x="26075" y="28233"/>
                      <a:pt x="27027" y="27805"/>
                    </a:cubicBezTo>
                    <a:cubicBezTo>
                      <a:pt x="28599" y="27090"/>
                      <a:pt x="25075" y="28567"/>
                      <a:pt x="26694" y="27947"/>
                    </a:cubicBezTo>
                    <a:cubicBezTo>
                      <a:pt x="27408" y="27709"/>
                      <a:pt x="28123" y="27424"/>
                      <a:pt x="28789" y="27185"/>
                    </a:cubicBezTo>
                    <a:cubicBezTo>
                      <a:pt x="31075" y="26376"/>
                      <a:pt x="33409" y="25709"/>
                      <a:pt x="35743" y="25185"/>
                    </a:cubicBezTo>
                    <a:cubicBezTo>
                      <a:pt x="36790" y="24947"/>
                      <a:pt x="37838" y="24757"/>
                      <a:pt x="38886" y="24518"/>
                    </a:cubicBezTo>
                    <a:cubicBezTo>
                      <a:pt x="39505" y="24376"/>
                      <a:pt x="40077" y="24328"/>
                      <a:pt x="40696" y="24233"/>
                    </a:cubicBezTo>
                    <a:cubicBezTo>
                      <a:pt x="42172" y="23995"/>
                      <a:pt x="38410" y="24423"/>
                      <a:pt x="40743" y="24233"/>
                    </a:cubicBezTo>
                    <a:cubicBezTo>
                      <a:pt x="45839" y="23756"/>
                      <a:pt x="50935" y="23614"/>
                      <a:pt x="56031" y="23947"/>
                    </a:cubicBezTo>
                    <a:cubicBezTo>
                      <a:pt x="57364" y="24042"/>
                      <a:pt x="58650" y="24185"/>
                      <a:pt x="59984" y="24280"/>
                    </a:cubicBezTo>
                    <a:cubicBezTo>
                      <a:pt x="60651" y="24328"/>
                      <a:pt x="61317" y="24423"/>
                      <a:pt x="61984" y="24518"/>
                    </a:cubicBezTo>
                    <a:cubicBezTo>
                      <a:pt x="61555" y="24471"/>
                      <a:pt x="59555" y="24137"/>
                      <a:pt x="61841" y="24518"/>
                    </a:cubicBezTo>
                    <a:cubicBezTo>
                      <a:pt x="64556" y="24947"/>
                      <a:pt x="67318" y="25471"/>
                      <a:pt x="69985" y="26090"/>
                    </a:cubicBezTo>
                    <a:cubicBezTo>
                      <a:pt x="94655" y="31662"/>
                      <a:pt x="115181" y="42664"/>
                      <a:pt x="136851" y="57142"/>
                    </a:cubicBezTo>
                    <a:cubicBezTo>
                      <a:pt x="181332" y="86812"/>
                      <a:pt x="222290" y="128579"/>
                      <a:pt x="248674" y="175347"/>
                    </a:cubicBezTo>
                    <a:cubicBezTo>
                      <a:pt x="251960" y="181205"/>
                      <a:pt x="255008" y="187158"/>
                      <a:pt x="257723" y="193254"/>
                    </a:cubicBezTo>
                    <a:cubicBezTo>
                      <a:pt x="258009" y="193921"/>
                      <a:pt x="258294" y="194540"/>
                      <a:pt x="258580" y="195207"/>
                    </a:cubicBezTo>
                    <a:cubicBezTo>
                      <a:pt x="258104" y="194159"/>
                      <a:pt x="258199" y="194302"/>
                      <a:pt x="258580" y="195254"/>
                    </a:cubicBezTo>
                    <a:cubicBezTo>
                      <a:pt x="259247" y="196826"/>
                      <a:pt x="259866" y="198445"/>
                      <a:pt x="260438" y="200064"/>
                    </a:cubicBezTo>
                    <a:cubicBezTo>
                      <a:pt x="261485" y="202874"/>
                      <a:pt x="262438" y="205684"/>
                      <a:pt x="263247" y="208494"/>
                    </a:cubicBezTo>
                    <a:cubicBezTo>
                      <a:pt x="264009" y="211066"/>
                      <a:pt x="264676" y="213637"/>
                      <a:pt x="265248" y="216209"/>
                    </a:cubicBezTo>
                    <a:cubicBezTo>
                      <a:pt x="265533" y="217543"/>
                      <a:pt x="265819" y="218876"/>
                      <a:pt x="266057" y="220210"/>
                    </a:cubicBezTo>
                    <a:cubicBezTo>
                      <a:pt x="266153" y="220781"/>
                      <a:pt x="266248" y="221353"/>
                      <a:pt x="266343" y="221972"/>
                    </a:cubicBezTo>
                    <a:cubicBezTo>
                      <a:pt x="266772" y="224258"/>
                      <a:pt x="266153" y="220305"/>
                      <a:pt x="266343" y="221829"/>
                    </a:cubicBezTo>
                    <a:cubicBezTo>
                      <a:pt x="266867" y="226830"/>
                      <a:pt x="267057" y="231830"/>
                      <a:pt x="266534" y="236831"/>
                    </a:cubicBezTo>
                    <a:cubicBezTo>
                      <a:pt x="265867" y="243213"/>
                      <a:pt x="272487" y="248737"/>
                      <a:pt x="278440" y="248737"/>
                    </a:cubicBezTo>
                    <a:cubicBezTo>
                      <a:pt x="285584" y="248689"/>
                      <a:pt x="289822" y="243213"/>
                      <a:pt x="290489" y="236783"/>
                    </a:cubicBezTo>
                    <a:lnTo>
                      <a:pt x="290489" y="23678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5471492" y="3879664"/>
                <a:ext cx="138086" cy="71874"/>
              </a:xfrm>
              <a:custGeom>
                <a:avLst/>
                <a:gdLst>
                  <a:gd name="connsiteX0" fmla="*/ 11906 w 138086"/>
                  <a:gd name="connsiteY0" fmla="*/ 24347 h 71874"/>
                  <a:gd name="connsiteX1" fmla="*/ 69152 w 138086"/>
                  <a:gd name="connsiteY1" fmla="*/ 34395 h 71874"/>
                  <a:gd name="connsiteX2" fmla="*/ 117777 w 138086"/>
                  <a:gd name="connsiteY2" fmla="*/ 68495 h 71874"/>
                  <a:gd name="connsiteX3" fmla="*/ 134636 w 138086"/>
                  <a:gd name="connsiteY3" fmla="*/ 68495 h 71874"/>
                  <a:gd name="connsiteX4" fmla="*/ 134636 w 138086"/>
                  <a:gd name="connsiteY4" fmla="*/ 51636 h 71874"/>
                  <a:gd name="connsiteX5" fmla="*/ 79677 w 138086"/>
                  <a:gd name="connsiteY5" fmla="*/ 13107 h 71874"/>
                  <a:gd name="connsiteX6" fmla="*/ 11906 w 138086"/>
                  <a:gd name="connsiteY6" fmla="*/ 534 h 71874"/>
                  <a:gd name="connsiteX7" fmla="*/ 0 w 138086"/>
                  <a:gd name="connsiteY7" fmla="*/ 12440 h 71874"/>
                  <a:gd name="connsiteX8" fmla="*/ 11906 w 138086"/>
                  <a:gd name="connsiteY8" fmla="*/ 24347 h 71874"/>
                  <a:gd name="connsiteX9" fmla="*/ 11906 w 138086"/>
                  <a:gd name="connsiteY9" fmla="*/ 24347 h 7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086" h="71874">
                    <a:moveTo>
                      <a:pt x="11906" y="24347"/>
                    </a:moveTo>
                    <a:cubicBezTo>
                      <a:pt x="31766" y="22537"/>
                      <a:pt x="51197" y="25585"/>
                      <a:pt x="69152" y="34395"/>
                    </a:cubicBezTo>
                    <a:cubicBezTo>
                      <a:pt x="87059" y="43206"/>
                      <a:pt x="102680" y="55589"/>
                      <a:pt x="117777" y="68495"/>
                    </a:cubicBezTo>
                    <a:cubicBezTo>
                      <a:pt x="122682" y="72686"/>
                      <a:pt x="129826" y="73305"/>
                      <a:pt x="134636" y="68495"/>
                    </a:cubicBezTo>
                    <a:cubicBezTo>
                      <a:pt x="138922" y="64209"/>
                      <a:pt x="139541" y="55874"/>
                      <a:pt x="134636" y="51636"/>
                    </a:cubicBezTo>
                    <a:cubicBezTo>
                      <a:pt x="117681" y="37110"/>
                      <a:pt x="99965" y="22727"/>
                      <a:pt x="79677" y="13107"/>
                    </a:cubicBezTo>
                    <a:cubicBezTo>
                      <a:pt x="58436" y="2963"/>
                      <a:pt x="35433" y="-1657"/>
                      <a:pt x="11906" y="534"/>
                    </a:cubicBezTo>
                    <a:cubicBezTo>
                      <a:pt x="5525" y="1106"/>
                      <a:pt x="0" y="5582"/>
                      <a:pt x="0" y="12440"/>
                    </a:cubicBezTo>
                    <a:cubicBezTo>
                      <a:pt x="0" y="18441"/>
                      <a:pt x="5477" y="24918"/>
                      <a:pt x="11906" y="24347"/>
                    </a:cubicBezTo>
                    <a:lnTo>
                      <a:pt x="11906" y="24347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1866243" y="4386091"/>
            <a:ext cx="5605559" cy="813481"/>
            <a:chOff x="1866243" y="1568275"/>
            <a:chExt cx="5605559" cy="813481"/>
          </a:xfrm>
        </p:grpSpPr>
        <p:sp>
          <p:nvSpPr>
            <p:cNvPr id="112" name="任意多边形: 形状 111"/>
            <p:cNvSpPr/>
            <p:nvPr/>
          </p:nvSpPr>
          <p:spPr>
            <a:xfrm>
              <a:off x="1866243" y="2240118"/>
              <a:ext cx="5605559" cy="141638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gradFill>
              <a:gsLst>
                <a:gs pos="100000">
                  <a:srgbClr val="81C233"/>
                </a:gs>
                <a:gs pos="0">
                  <a:srgbClr val="00B0F0"/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3270143" y="1667327"/>
              <a:ext cx="37876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rPr>
                <a:t>单击此处添加标题文本</a:t>
              </a:r>
              <a:endPara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2396307" y="1568275"/>
              <a:ext cx="728662" cy="742662"/>
              <a:chOff x="5367337" y="3428998"/>
              <a:chExt cx="728662" cy="742662"/>
            </a:xfrm>
          </p:grpSpPr>
          <p:sp>
            <p:nvSpPr>
              <p:cNvPr id="115" name="任意多边形: 形状 114"/>
              <p:cNvSpPr/>
              <p:nvPr/>
            </p:nvSpPr>
            <p:spPr>
              <a:xfrm>
                <a:off x="5367337" y="3428998"/>
                <a:ext cx="347662" cy="274190"/>
              </a:xfrm>
              <a:custGeom>
                <a:avLst/>
                <a:gdLst>
                  <a:gd name="connsiteX0" fmla="*/ 347663 w 347662"/>
                  <a:gd name="connsiteY0" fmla="*/ 258890 h 274190"/>
                  <a:gd name="connsiteX1" fmla="*/ 161925 w 347662"/>
                  <a:gd name="connsiteY1" fmla="*/ 16002 h 274190"/>
                  <a:gd name="connsiteX2" fmla="*/ 0 w 347662"/>
                  <a:gd name="connsiteY2" fmla="*/ 73152 h 274190"/>
                  <a:gd name="connsiteX3" fmla="*/ 347663 w 347662"/>
                  <a:gd name="connsiteY3" fmla="*/ 258890 h 27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2" h="274190">
                    <a:moveTo>
                      <a:pt x="347663" y="258890"/>
                    </a:moveTo>
                    <a:cubicBezTo>
                      <a:pt x="347663" y="258890"/>
                      <a:pt x="295275" y="73152"/>
                      <a:pt x="161925" y="16002"/>
                    </a:cubicBezTo>
                    <a:cubicBezTo>
                      <a:pt x="28575" y="-41148"/>
                      <a:pt x="0" y="73152"/>
                      <a:pt x="0" y="73152"/>
                    </a:cubicBezTo>
                    <a:cubicBezTo>
                      <a:pt x="0" y="73152"/>
                      <a:pt x="119063" y="339852"/>
                      <a:pt x="347663" y="258890"/>
                    </a:cubicBezTo>
                    <a:close/>
                  </a:path>
                </a:pathLst>
              </a:custGeom>
              <a:solidFill>
                <a:srgbClr val="A6D38F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5734049" y="3560395"/>
                <a:ext cx="361950" cy="165584"/>
              </a:xfrm>
              <a:custGeom>
                <a:avLst/>
                <a:gdLst>
                  <a:gd name="connsiteX0" fmla="*/ 0 w 361950"/>
                  <a:gd name="connsiteY0" fmla="*/ 151306 h 165584"/>
                  <a:gd name="connsiteX1" fmla="*/ 361950 w 361950"/>
                  <a:gd name="connsiteY1" fmla="*/ 27481 h 165584"/>
                  <a:gd name="connsiteX2" fmla="*/ 23813 w 361950"/>
                  <a:gd name="connsiteY2" fmla="*/ 156068 h 16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50" h="165584">
                    <a:moveTo>
                      <a:pt x="0" y="151306"/>
                    </a:moveTo>
                    <a:cubicBezTo>
                      <a:pt x="0" y="151306"/>
                      <a:pt x="128588" y="-77295"/>
                      <a:pt x="361950" y="27481"/>
                    </a:cubicBezTo>
                    <a:cubicBezTo>
                      <a:pt x="361950" y="27481"/>
                      <a:pt x="133350" y="208456"/>
                      <a:pt x="23813" y="156068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5395912" y="3828089"/>
                <a:ext cx="219075" cy="139511"/>
              </a:xfrm>
              <a:custGeom>
                <a:avLst/>
                <a:gdLst>
                  <a:gd name="connsiteX0" fmla="*/ 219075 w 219075"/>
                  <a:gd name="connsiteY0" fmla="*/ 131261 h 139511"/>
                  <a:gd name="connsiteX1" fmla="*/ 128588 w 219075"/>
                  <a:gd name="connsiteY1" fmla="*/ 2674 h 139511"/>
                  <a:gd name="connsiteX2" fmla="*/ 0 w 219075"/>
                  <a:gd name="connsiteY2" fmla="*/ 36011 h 139511"/>
                  <a:gd name="connsiteX3" fmla="*/ 219075 w 219075"/>
                  <a:gd name="connsiteY3" fmla="*/ 131261 h 139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39511">
                    <a:moveTo>
                      <a:pt x="219075" y="131261"/>
                    </a:moveTo>
                    <a:cubicBezTo>
                      <a:pt x="219075" y="131261"/>
                      <a:pt x="214313" y="16961"/>
                      <a:pt x="128588" y="2674"/>
                    </a:cubicBezTo>
                    <a:cubicBezTo>
                      <a:pt x="42863" y="-11614"/>
                      <a:pt x="0" y="36011"/>
                      <a:pt x="0" y="36011"/>
                    </a:cubicBezTo>
                    <a:cubicBezTo>
                      <a:pt x="0" y="36011"/>
                      <a:pt x="52388" y="174124"/>
                      <a:pt x="219075" y="131261"/>
                    </a:cubicBezTo>
                    <a:close/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5810249" y="3815583"/>
                <a:ext cx="214312" cy="148530"/>
              </a:xfrm>
              <a:custGeom>
                <a:avLst/>
                <a:gdLst>
                  <a:gd name="connsiteX0" fmla="*/ 0 w 214312"/>
                  <a:gd name="connsiteY0" fmla="*/ 148530 h 148530"/>
                  <a:gd name="connsiteX1" fmla="*/ 214313 w 214312"/>
                  <a:gd name="connsiteY1" fmla="*/ 893 h 148530"/>
                  <a:gd name="connsiteX2" fmla="*/ 19050 w 214312"/>
                  <a:gd name="connsiteY2" fmla="*/ 139005 h 14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4312" h="148530">
                    <a:moveTo>
                      <a:pt x="0" y="148530"/>
                    </a:moveTo>
                    <a:cubicBezTo>
                      <a:pt x="0" y="148530"/>
                      <a:pt x="28575" y="-13395"/>
                      <a:pt x="214313" y="893"/>
                    </a:cubicBezTo>
                    <a:cubicBezTo>
                      <a:pt x="214313" y="893"/>
                      <a:pt x="171450" y="172343"/>
                      <a:pt x="19050" y="139005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5388777" y="3447008"/>
                <a:ext cx="326561" cy="251500"/>
              </a:xfrm>
              <a:custGeom>
                <a:avLst/>
                <a:gdLst>
                  <a:gd name="connsiteX0" fmla="*/ 325604 w 326561"/>
                  <a:gd name="connsiteY0" fmla="*/ 235546 h 251500"/>
                  <a:gd name="connsiteX1" fmla="*/ 233687 w 326561"/>
                  <a:gd name="connsiteY1" fmla="*/ 72763 h 251500"/>
                  <a:gd name="connsiteX2" fmla="*/ 36377 w 326561"/>
                  <a:gd name="connsiteY2" fmla="*/ 2088 h 251500"/>
                  <a:gd name="connsiteX3" fmla="*/ 13564 w 326561"/>
                  <a:gd name="connsiteY3" fmla="*/ 8041 h 251500"/>
                  <a:gd name="connsiteX4" fmla="*/ 86145 w 326561"/>
                  <a:gd name="connsiteY4" fmla="*/ 195112 h 251500"/>
                  <a:gd name="connsiteX5" fmla="*/ 303077 w 326561"/>
                  <a:gd name="connsiteY5" fmla="*/ 226068 h 251500"/>
                  <a:gd name="connsiteX6" fmla="*/ 309078 w 326561"/>
                  <a:gd name="connsiteY6" fmla="*/ 203256 h 251500"/>
                  <a:gd name="connsiteX7" fmla="*/ 108624 w 326561"/>
                  <a:gd name="connsiteY7" fmla="*/ 71763 h 251500"/>
                  <a:gd name="connsiteX8" fmla="*/ 99766 w 326561"/>
                  <a:gd name="connsiteY8" fmla="*/ 103910 h 251500"/>
                  <a:gd name="connsiteX9" fmla="*/ 280312 w 326561"/>
                  <a:gd name="connsiteY9" fmla="*/ 220068 h 251500"/>
                  <a:gd name="connsiteX10" fmla="*/ 286313 w 326561"/>
                  <a:gd name="connsiteY10" fmla="*/ 197255 h 251500"/>
                  <a:gd name="connsiteX11" fmla="*/ 111577 w 326561"/>
                  <a:gd name="connsiteY11" fmla="*/ 172205 h 251500"/>
                  <a:gd name="connsiteX12" fmla="*/ 42330 w 326561"/>
                  <a:gd name="connsiteY12" fmla="*/ 24900 h 251500"/>
                  <a:gd name="connsiteX13" fmla="*/ 19517 w 326561"/>
                  <a:gd name="connsiteY13" fmla="*/ 30901 h 251500"/>
                  <a:gd name="connsiteX14" fmla="*/ 198873 w 326561"/>
                  <a:gd name="connsiteY14" fmla="*/ 93671 h 251500"/>
                  <a:gd name="connsiteX15" fmla="*/ 270739 w 326561"/>
                  <a:gd name="connsiteY15" fmla="*/ 141105 h 251500"/>
                  <a:gd name="connsiteX16" fmla="*/ 292266 w 326561"/>
                  <a:gd name="connsiteY16" fmla="*/ 235593 h 251500"/>
                  <a:gd name="connsiteX17" fmla="*/ 325604 w 326561"/>
                  <a:gd name="connsiteY17" fmla="*/ 235546 h 251500"/>
                  <a:gd name="connsiteX18" fmla="*/ 325604 w 326561"/>
                  <a:gd name="connsiteY18" fmla="*/ 235546 h 25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561" h="251500">
                    <a:moveTo>
                      <a:pt x="325604" y="235546"/>
                    </a:moveTo>
                    <a:cubicBezTo>
                      <a:pt x="332747" y="162156"/>
                      <a:pt x="299743" y="104767"/>
                      <a:pt x="233687" y="72763"/>
                    </a:cubicBezTo>
                    <a:cubicBezTo>
                      <a:pt x="170536" y="42141"/>
                      <a:pt x="98908" y="33949"/>
                      <a:pt x="36377" y="2088"/>
                    </a:cubicBezTo>
                    <a:cubicBezTo>
                      <a:pt x="28471" y="-1960"/>
                      <a:pt x="18089" y="-198"/>
                      <a:pt x="13564" y="8041"/>
                    </a:cubicBezTo>
                    <a:cubicBezTo>
                      <a:pt x="-26155" y="80050"/>
                      <a:pt x="28423" y="153393"/>
                      <a:pt x="86145" y="195112"/>
                    </a:cubicBezTo>
                    <a:cubicBezTo>
                      <a:pt x="144295" y="237165"/>
                      <a:pt x="237307" y="270693"/>
                      <a:pt x="303077" y="226068"/>
                    </a:cubicBezTo>
                    <a:cubicBezTo>
                      <a:pt x="310268" y="221163"/>
                      <a:pt x="314221" y="211257"/>
                      <a:pt x="309078" y="203256"/>
                    </a:cubicBezTo>
                    <a:cubicBezTo>
                      <a:pt x="265691" y="135819"/>
                      <a:pt x="185253" y="90385"/>
                      <a:pt x="108624" y="71763"/>
                    </a:cubicBezTo>
                    <a:cubicBezTo>
                      <a:pt x="87764" y="66715"/>
                      <a:pt x="78906" y="98862"/>
                      <a:pt x="99766" y="103910"/>
                    </a:cubicBezTo>
                    <a:cubicBezTo>
                      <a:pt x="167727" y="120436"/>
                      <a:pt x="241641" y="160013"/>
                      <a:pt x="280312" y="220068"/>
                    </a:cubicBezTo>
                    <a:cubicBezTo>
                      <a:pt x="282312" y="212448"/>
                      <a:pt x="284313" y="204875"/>
                      <a:pt x="286313" y="197255"/>
                    </a:cubicBezTo>
                    <a:cubicBezTo>
                      <a:pt x="233354" y="233212"/>
                      <a:pt x="159202" y="204066"/>
                      <a:pt x="111577" y="172205"/>
                    </a:cubicBezTo>
                    <a:cubicBezTo>
                      <a:pt x="66476" y="142201"/>
                      <a:pt x="10564" y="82431"/>
                      <a:pt x="42330" y="24900"/>
                    </a:cubicBezTo>
                    <a:cubicBezTo>
                      <a:pt x="34710" y="26901"/>
                      <a:pt x="27137" y="28901"/>
                      <a:pt x="19517" y="30901"/>
                    </a:cubicBezTo>
                    <a:cubicBezTo>
                      <a:pt x="76334" y="59857"/>
                      <a:pt x="139961" y="70096"/>
                      <a:pt x="198873" y="93671"/>
                    </a:cubicBezTo>
                    <a:cubicBezTo>
                      <a:pt x="225353" y="104291"/>
                      <a:pt x="252499" y="118483"/>
                      <a:pt x="270739" y="141105"/>
                    </a:cubicBezTo>
                    <a:cubicBezTo>
                      <a:pt x="292504" y="168109"/>
                      <a:pt x="295504" y="202256"/>
                      <a:pt x="292266" y="235593"/>
                    </a:cubicBezTo>
                    <a:cubicBezTo>
                      <a:pt x="290170" y="256882"/>
                      <a:pt x="323556" y="256739"/>
                      <a:pt x="325604" y="235546"/>
                    </a:cubicBezTo>
                    <a:lnTo>
                      <a:pt x="325604" y="235546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5699973" y="3564189"/>
                <a:ext cx="356785" cy="165021"/>
              </a:xfrm>
              <a:custGeom>
                <a:avLst/>
                <a:gdLst>
                  <a:gd name="connsiteX0" fmla="*/ 40696 w 356785"/>
                  <a:gd name="connsiteY0" fmla="*/ 122032 h 165021"/>
                  <a:gd name="connsiteX1" fmla="*/ 340638 w 356785"/>
                  <a:gd name="connsiteY1" fmla="*/ 39784 h 165021"/>
                  <a:gd name="connsiteX2" fmla="*/ 332209 w 356785"/>
                  <a:gd name="connsiteY2" fmla="*/ 8732 h 165021"/>
                  <a:gd name="connsiteX3" fmla="*/ 182761 w 356785"/>
                  <a:gd name="connsiteY3" fmla="*/ 120556 h 165021"/>
                  <a:gd name="connsiteX4" fmla="*/ 103227 w 356785"/>
                  <a:gd name="connsiteY4" fmla="*/ 130795 h 165021"/>
                  <a:gd name="connsiteX5" fmla="*/ 31171 w 356785"/>
                  <a:gd name="connsiteY5" fmla="*/ 105173 h 165021"/>
                  <a:gd name="connsiteX6" fmla="*/ 21217 w 356785"/>
                  <a:gd name="connsiteY6" fmla="*/ 129652 h 165021"/>
                  <a:gd name="connsiteX7" fmla="*/ 183476 w 356785"/>
                  <a:gd name="connsiteY7" fmla="*/ 96934 h 165021"/>
                  <a:gd name="connsiteX8" fmla="*/ 183476 w 356785"/>
                  <a:gd name="connsiteY8" fmla="*/ 63596 h 165021"/>
                  <a:gd name="connsiteX9" fmla="*/ 12359 w 356785"/>
                  <a:gd name="connsiteY9" fmla="*/ 97505 h 165021"/>
                  <a:gd name="connsiteX10" fmla="*/ 2405 w 356785"/>
                  <a:gd name="connsiteY10" fmla="*/ 121985 h 165021"/>
                  <a:gd name="connsiteX11" fmla="*/ 171284 w 356785"/>
                  <a:gd name="connsiteY11" fmla="*/ 157608 h 165021"/>
                  <a:gd name="connsiteX12" fmla="*/ 264629 w 356785"/>
                  <a:gd name="connsiteY12" fmla="*/ 117032 h 165021"/>
                  <a:gd name="connsiteX13" fmla="*/ 349068 w 356785"/>
                  <a:gd name="connsiteY13" fmla="*/ 37450 h 165021"/>
                  <a:gd name="connsiteX14" fmla="*/ 340638 w 356785"/>
                  <a:gd name="connsiteY14" fmla="*/ 6399 h 165021"/>
                  <a:gd name="connsiteX15" fmla="*/ 11930 w 356785"/>
                  <a:gd name="connsiteY15" fmla="*/ 105125 h 165021"/>
                  <a:gd name="connsiteX16" fmla="*/ 40696 w 356785"/>
                  <a:gd name="connsiteY16" fmla="*/ 122032 h 165021"/>
                  <a:gd name="connsiteX17" fmla="*/ 40696 w 356785"/>
                  <a:gd name="connsiteY17" fmla="*/ 122032 h 16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6785" h="165021">
                    <a:moveTo>
                      <a:pt x="40696" y="122032"/>
                    </a:moveTo>
                    <a:cubicBezTo>
                      <a:pt x="89369" y="11494"/>
                      <a:pt x="242864" y="30925"/>
                      <a:pt x="340638" y="39784"/>
                    </a:cubicBezTo>
                    <a:cubicBezTo>
                      <a:pt x="337828" y="29449"/>
                      <a:pt x="335019" y="19067"/>
                      <a:pt x="332209" y="8732"/>
                    </a:cubicBezTo>
                    <a:cubicBezTo>
                      <a:pt x="281774" y="47689"/>
                      <a:pt x="247674" y="104506"/>
                      <a:pt x="182761" y="120556"/>
                    </a:cubicBezTo>
                    <a:cubicBezTo>
                      <a:pt x="156377" y="127080"/>
                      <a:pt x="130517" y="131462"/>
                      <a:pt x="103227" y="130795"/>
                    </a:cubicBezTo>
                    <a:cubicBezTo>
                      <a:pt x="79558" y="130271"/>
                      <a:pt x="45220" y="127557"/>
                      <a:pt x="31171" y="105173"/>
                    </a:cubicBezTo>
                    <a:cubicBezTo>
                      <a:pt x="27837" y="113317"/>
                      <a:pt x="24551" y="121508"/>
                      <a:pt x="21217" y="129652"/>
                    </a:cubicBezTo>
                    <a:cubicBezTo>
                      <a:pt x="73748" y="110888"/>
                      <a:pt x="127469" y="97648"/>
                      <a:pt x="183476" y="96934"/>
                    </a:cubicBezTo>
                    <a:cubicBezTo>
                      <a:pt x="204907" y="96648"/>
                      <a:pt x="204955" y="63310"/>
                      <a:pt x="183476" y="63596"/>
                    </a:cubicBezTo>
                    <a:cubicBezTo>
                      <a:pt x="124563" y="64358"/>
                      <a:pt x="67604" y="77789"/>
                      <a:pt x="12359" y="97505"/>
                    </a:cubicBezTo>
                    <a:cubicBezTo>
                      <a:pt x="2596" y="100982"/>
                      <a:pt x="-3691" y="112269"/>
                      <a:pt x="2405" y="121985"/>
                    </a:cubicBezTo>
                    <a:cubicBezTo>
                      <a:pt x="35219" y="174420"/>
                      <a:pt x="119087" y="168657"/>
                      <a:pt x="171284" y="157608"/>
                    </a:cubicBezTo>
                    <a:cubicBezTo>
                      <a:pt x="205764" y="150321"/>
                      <a:pt x="236911" y="139368"/>
                      <a:pt x="264629" y="117032"/>
                    </a:cubicBezTo>
                    <a:cubicBezTo>
                      <a:pt x="294823" y="92695"/>
                      <a:pt x="318302" y="61215"/>
                      <a:pt x="349068" y="37450"/>
                    </a:cubicBezTo>
                    <a:cubicBezTo>
                      <a:pt x="362212" y="27306"/>
                      <a:pt x="358021" y="7970"/>
                      <a:pt x="340638" y="6399"/>
                    </a:cubicBezTo>
                    <a:cubicBezTo>
                      <a:pt x="230386" y="-3603"/>
                      <a:pt x="66223" y="-18224"/>
                      <a:pt x="11930" y="105125"/>
                    </a:cubicBezTo>
                    <a:cubicBezTo>
                      <a:pt x="3358" y="124652"/>
                      <a:pt x="32076" y="141606"/>
                      <a:pt x="40696" y="122032"/>
                    </a:cubicBezTo>
                    <a:lnTo>
                      <a:pt x="40696" y="122032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5652888" y="3677179"/>
                <a:ext cx="110715" cy="494481"/>
              </a:xfrm>
              <a:custGeom>
                <a:avLst/>
                <a:gdLst>
                  <a:gd name="connsiteX0" fmla="*/ 53290 w 110715"/>
                  <a:gd name="connsiteY0" fmla="*/ 25479 h 790781"/>
                  <a:gd name="connsiteX1" fmla="*/ 74673 w 110715"/>
                  <a:gd name="connsiteY1" fmla="*/ 195643 h 790781"/>
                  <a:gd name="connsiteX2" fmla="*/ 56766 w 110715"/>
                  <a:gd name="connsiteY2" fmla="*/ 367045 h 790781"/>
                  <a:gd name="connsiteX3" fmla="*/ 3998 w 110715"/>
                  <a:gd name="connsiteY3" fmla="*/ 778716 h 790781"/>
                  <a:gd name="connsiteX4" fmla="*/ 36145 w 110715"/>
                  <a:gd name="connsiteY4" fmla="*/ 769858 h 790781"/>
                  <a:gd name="connsiteX5" fmla="*/ 55909 w 110715"/>
                  <a:gd name="connsiteY5" fmla="*/ 549640 h 790781"/>
                  <a:gd name="connsiteX6" fmla="*/ 93009 w 110715"/>
                  <a:gd name="connsiteY6" fmla="*/ 346805 h 790781"/>
                  <a:gd name="connsiteX7" fmla="*/ 82055 w 110715"/>
                  <a:gd name="connsiteY7" fmla="*/ 8667 h 790781"/>
                  <a:gd name="connsiteX8" fmla="*/ 53290 w 110715"/>
                  <a:gd name="connsiteY8" fmla="*/ 25479 h 790781"/>
                  <a:gd name="connsiteX9" fmla="*/ 53290 w 110715"/>
                  <a:gd name="connsiteY9" fmla="*/ 25479 h 79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715" h="790781">
                    <a:moveTo>
                      <a:pt x="53290" y="25479"/>
                    </a:moveTo>
                    <a:cubicBezTo>
                      <a:pt x="76959" y="77676"/>
                      <a:pt x="76959" y="139541"/>
                      <a:pt x="74673" y="195643"/>
                    </a:cubicBezTo>
                    <a:cubicBezTo>
                      <a:pt x="72340" y="253174"/>
                      <a:pt x="64434" y="310038"/>
                      <a:pt x="56766" y="367045"/>
                    </a:cubicBezTo>
                    <a:cubicBezTo>
                      <a:pt x="38383" y="503396"/>
                      <a:pt x="-14909" y="639699"/>
                      <a:pt x="3998" y="778716"/>
                    </a:cubicBezTo>
                    <a:cubicBezTo>
                      <a:pt x="6855" y="799862"/>
                      <a:pt x="39002" y="790860"/>
                      <a:pt x="36145" y="769858"/>
                    </a:cubicBezTo>
                    <a:cubicBezTo>
                      <a:pt x="26096" y="696087"/>
                      <a:pt x="40479" y="621601"/>
                      <a:pt x="55909" y="549640"/>
                    </a:cubicBezTo>
                    <a:cubicBezTo>
                      <a:pt x="70387" y="482107"/>
                      <a:pt x="83579" y="415242"/>
                      <a:pt x="93009" y="346805"/>
                    </a:cubicBezTo>
                    <a:cubicBezTo>
                      <a:pt x="107820" y="239077"/>
                      <a:pt x="128680" y="111394"/>
                      <a:pt x="82055" y="8667"/>
                    </a:cubicBezTo>
                    <a:cubicBezTo>
                      <a:pt x="73197" y="-10859"/>
                      <a:pt x="44479" y="6048"/>
                      <a:pt x="53290" y="25479"/>
                    </a:cubicBezTo>
                    <a:lnTo>
                      <a:pt x="53290" y="25479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5699966" y="3828238"/>
                <a:ext cx="271254" cy="180191"/>
              </a:xfrm>
              <a:custGeom>
                <a:avLst/>
                <a:gdLst>
                  <a:gd name="connsiteX0" fmla="*/ 23511 w 271254"/>
                  <a:gd name="connsiteY0" fmla="*/ 171785 h 180191"/>
                  <a:gd name="connsiteX1" fmla="*/ 33464 w 271254"/>
                  <a:gd name="connsiteY1" fmla="*/ 149734 h 180191"/>
                  <a:gd name="connsiteX2" fmla="*/ 49657 w 271254"/>
                  <a:gd name="connsiteY2" fmla="*/ 129780 h 180191"/>
                  <a:gd name="connsiteX3" fmla="*/ 95758 w 271254"/>
                  <a:gd name="connsiteY3" fmla="*/ 95061 h 180191"/>
                  <a:gd name="connsiteX4" fmla="*/ 210201 w 271254"/>
                  <a:gd name="connsiteY4" fmla="*/ 43340 h 180191"/>
                  <a:gd name="connsiteX5" fmla="*/ 265636 w 271254"/>
                  <a:gd name="connsiteY5" fmla="*/ 21718 h 180191"/>
                  <a:gd name="connsiteX6" fmla="*/ 249349 w 271254"/>
                  <a:gd name="connsiteY6" fmla="*/ 5431 h 180191"/>
                  <a:gd name="connsiteX7" fmla="*/ 214154 w 271254"/>
                  <a:gd name="connsiteY7" fmla="*/ 70296 h 180191"/>
                  <a:gd name="connsiteX8" fmla="*/ 189293 w 271254"/>
                  <a:gd name="connsiteY8" fmla="*/ 99442 h 180191"/>
                  <a:gd name="connsiteX9" fmla="*/ 184150 w 271254"/>
                  <a:gd name="connsiteY9" fmla="*/ 103681 h 180191"/>
                  <a:gd name="connsiteX10" fmla="*/ 176387 w 271254"/>
                  <a:gd name="connsiteY10" fmla="*/ 108586 h 180191"/>
                  <a:gd name="connsiteX11" fmla="*/ 172910 w 271254"/>
                  <a:gd name="connsiteY11" fmla="*/ 110301 h 180191"/>
                  <a:gd name="connsiteX12" fmla="*/ 172768 w 271254"/>
                  <a:gd name="connsiteY12" fmla="*/ 110348 h 180191"/>
                  <a:gd name="connsiteX13" fmla="*/ 171244 w 271254"/>
                  <a:gd name="connsiteY13" fmla="*/ 110920 h 180191"/>
                  <a:gd name="connsiteX14" fmla="*/ 167195 w 271254"/>
                  <a:gd name="connsiteY14" fmla="*/ 112111 h 180191"/>
                  <a:gd name="connsiteX15" fmla="*/ 165243 w 271254"/>
                  <a:gd name="connsiteY15" fmla="*/ 112587 h 180191"/>
                  <a:gd name="connsiteX16" fmla="*/ 161099 w 271254"/>
                  <a:gd name="connsiteY16" fmla="*/ 112825 h 180191"/>
                  <a:gd name="connsiteX17" fmla="*/ 157480 w 271254"/>
                  <a:gd name="connsiteY17" fmla="*/ 112635 h 180191"/>
                  <a:gd name="connsiteX18" fmla="*/ 156956 w 271254"/>
                  <a:gd name="connsiteY18" fmla="*/ 112492 h 180191"/>
                  <a:gd name="connsiteX19" fmla="*/ 154337 w 271254"/>
                  <a:gd name="connsiteY19" fmla="*/ 111872 h 180191"/>
                  <a:gd name="connsiteX20" fmla="*/ 151384 w 271254"/>
                  <a:gd name="connsiteY20" fmla="*/ 110968 h 180191"/>
                  <a:gd name="connsiteX21" fmla="*/ 134668 w 271254"/>
                  <a:gd name="connsiteY21" fmla="*/ 98347 h 180191"/>
                  <a:gd name="connsiteX22" fmla="*/ 136525 w 271254"/>
                  <a:gd name="connsiteY22" fmla="*/ 112777 h 180191"/>
                  <a:gd name="connsiteX23" fmla="*/ 177054 w 271254"/>
                  <a:gd name="connsiteY23" fmla="*/ 94442 h 180191"/>
                  <a:gd name="connsiteX24" fmla="*/ 170720 w 271254"/>
                  <a:gd name="connsiteY24" fmla="*/ 71486 h 180191"/>
                  <a:gd name="connsiteX25" fmla="*/ 115999 w 271254"/>
                  <a:gd name="connsiteY25" fmla="*/ 100776 h 180191"/>
                  <a:gd name="connsiteX26" fmla="*/ 117856 w 271254"/>
                  <a:gd name="connsiteY26" fmla="*/ 115206 h 180191"/>
                  <a:gd name="connsiteX27" fmla="*/ 157956 w 271254"/>
                  <a:gd name="connsiteY27" fmla="*/ 136542 h 180191"/>
                  <a:gd name="connsiteX28" fmla="*/ 194675 w 271254"/>
                  <a:gd name="connsiteY28" fmla="*/ 125350 h 180191"/>
                  <a:gd name="connsiteX29" fmla="*/ 251206 w 271254"/>
                  <a:gd name="connsiteY29" fmla="*/ 55389 h 180191"/>
                  <a:gd name="connsiteX30" fmla="*/ 269923 w 271254"/>
                  <a:gd name="connsiteY30" fmla="*/ 17527 h 180191"/>
                  <a:gd name="connsiteX31" fmla="*/ 253635 w 271254"/>
                  <a:gd name="connsiteY31" fmla="*/ 1240 h 180191"/>
                  <a:gd name="connsiteX32" fmla="*/ 252873 w 271254"/>
                  <a:gd name="connsiteY32" fmla="*/ 1573 h 180191"/>
                  <a:gd name="connsiteX33" fmla="*/ 250063 w 271254"/>
                  <a:gd name="connsiteY33" fmla="*/ 2716 h 180191"/>
                  <a:gd name="connsiteX34" fmla="*/ 245158 w 271254"/>
                  <a:gd name="connsiteY34" fmla="*/ 4716 h 180191"/>
                  <a:gd name="connsiteX35" fmla="*/ 232489 w 271254"/>
                  <a:gd name="connsiteY35" fmla="*/ 9669 h 180191"/>
                  <a:gd name="connsiteX36" fmla="*/ 206439 w 271254"/>
                  <a:gd name="connsiteY36" fmla="*/ 19528 h 180191"/>
                  <a:gd name="connsiteX37" fmla="*/ 145764 w 271254"/>
                  <a:gd name="connsiteY37" fmla="*/ 43721 h 180191"/>
                  <a:gd name="connsiteX38" fmla="*/ 34655 w 271254"/>
                  <a:gd name="connsiteY38" fmla="*/ 111206 h 180191"/>
                  <a:gd name="connsiteX39" fmla="*/ 508 w 271254"/>
                  <a:gd name="connsiteY39" fmla="*/ 165546 h 180191"/>
                  <a:gd name="connsiteX40" fmla="*/ 23511 w 271254"/>
                  <a:gd name="connsiteY40" fmla="*/ 171785 h 180191"/>
                  <a:gd name="connsiteX41" fmla="*/ 23511 w 271254"/>
                  <a:gd name="connsiteY41" fmla="*/ 171785 h 180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71254" h="180191">
                    <a:moveTo>
                      <a:pt x="23511" y="171785"/>
                    </a:moveTo>
                    <a:cubicBezTo>
                      <a:pt x="26035" y="162974"/>
                      <a:pt x="28321" y="157974"/>
                      <a:pt x="33464" y="149734"/>
                    </a:cubicBezTo>
                    <a:cubicBezTo>
                      <a:pt x="38275" y="142114"/>
                      <a:pt x="42799" y="136685"/>
                      <a:pt x="49657" y="129780"/>
                    </a:cubicBezTo>
                    <a:cubicBezTo>
                      <a:pt x="63516" y="115778"/>
                      <a:pt x="78661" y="105253"/>
                      <a:pt x="95758" y="95061"/>
                    </a:cubicBezTo>
                    <a:cubicBezTo>
                      <a:pt x="132048" y="73487"/>
                      <a:pt x="170910" y="58199"/>
                      <a:pt x="210201" y="43340"/>
                    </a:cubicBezTo>
                    <a:cubicBezTo>
                      <a:pt x="228727" y="36339"/>
                      <a:pt x="247396" y="29529"/>
                      <a:pt x="265636" y="21718"/>
                    </a:cubicBezTo>
                    <a:cubicBezTo>
                      <a:pt x="260207" y="16289"/>
                      <a:pt x="254778" y="10860"/>
                      <a:pt x="249349" y="5431"/>
                    </a:cubicBezTo>
                    <a:cubicBezTo>
                      <a:pt x="239347" y="27910"/>
                      <a:pt x="228060" y="49960"/>
                      <a:pt x="214154" y="70296"/>
                    </a:cubicBezTo>
                    <a:cubicBezTo>
                      <a:pt x="206915" y="80869"/>
                      <a:pt x="199247" y="90536"/>
                      <a:pt x="189293" y="99442"/>
                    </a:cubicBezTo>
                    <a:cubicBezTo>
                      <a:pt x="187198" y="101300"/>
                      <a:pt x="185102" y="103014"/>
                      <a:pt x="184150" y="103681"/>
                    </a:cubicBezTo>
                    <a:cubicBezTo>
                      <a:pt x="181626" y="105443"/>
                      <a:pt x="179054" y="107110"/>
                      <a:pt x="176387" y="108586"/>
                    </a:cubicBezTo>
                    <a:cubicBezTo>
                      <a:pt x="175244" y="109206"/>
                      <a:pt x="174101" y="109777"/>
                      <a:pt x="172910" y="110301"/>
                    </a:cubicBezTo>
                    <a:cubicBezTo>
                      <a:pt x="171196" y="111063"/>
                      <a:pt x="174530" y="109729"/>
                      <a:pt x="172768" y="110348"/>
                    </a:cubicBezTo>
                    <a:cubicBezTo>
                      <a:pt x="172244" y="110539"/>
                      <a:pt x="171768" y="110730"/>
                      <a:pt x="171244" y="110920"/>
                    </a:cubicBezTo>
                    <a:cubicBezTo>
                      <a:pt x="169910" y="111349"/>
                      <a:pt x="168577" y="111777"/>
                      <a:pt x="167195" y="112111"/>
                    </a:cubicBezTo>
                    <a:cubicBezTo>
                      <a:pt x="166386" y="112301"/>
                      <a:pt x="162719" y="112873"/>
                      <a:pt x="165243" y="112587"/>
                    </a:cubicBezTo>
                    <a:cubicBezTo>
                      <a:pt x="163862" y="112730"/>
                      <a:pt x="162481" y="112825"/>
                      <a:pt x="161099" y="112825"/>
                    </a:cubicBezTo>
                    <a:cubicBezTo>
                      <a:pt x="160242" y="112825"/>
                      <a:pt x="156623" y="112492"/>
                      <a:pt x="157480" y="112635"/>
                    </a:cubicBezTo>
                    <a:cubicBezTo>
                      <a:pt x="158909" y="112873"/>
                      <a:pt x="157147" y="112539"/>
                      <a:pt x="156956" y="112492"/>
                    </a:cubicBezTo>
                    <a:cubicBezTo>
                      <a:pt x="156099" y="112301"/>
                      <a:pt x="155194" y="112111"/>
                      <a:pt x="154337" y="111872"/>
                    </a:cubicBezTo>
                    <a:cubicBezTo>
                      <a:pt x="153718" y="111682"/>
                      <a:pt x="149717" y="110253"/>
                      <a:pt x="151384" y="110968"/>
                    </a:cubicBezTo>
                    <a:cubicBezTo>
                      <a:pt x="144288" y="107872"/>
                      <a:pt x="139906" y="103871"/>
                      <a:pt x="134668" y="98347"/>
                    </a:cubicBezTo>
                    <a:cubicBezTo>
                      <a:pt x="135287" y="103157"/>
                      <a:pt x="135906" y="107967"/>
                      <a:pt x="136525" y="112777"/>
                    </a:cubicBezTo>
                    <a:cubicBezTo>
                      <a:pt x="144335" y="98014"/>
                      <a:pt x="162528" y="97966"/>
                      <a:pt x="177054" y="94442"/>
                    </a:cubicBezTo>
                    <a:cubicBezTo>
                      <a:pt x="191961" y="90822"/>
                      <a:pt x="185626" y="67867"/>
                      <a:pt x="170720" y="71486"/>
                    </a:cubicBezTo>
                    <a:cubicBezTo>
                      <a:pt x="149336" y="76678"/>
                      <a:pt x="127381" y="79249"/>
                      <a:pt x="115999" y="100776"/>
                    </a:cubicBezTo>
                    <a:cubicBezTo>
                      <a:pt x="113427" y="105586"/>
                      <a:pt x="114094" y="111206"/>
                      <a:pt x="117856" y="115206"/>
                    </a:cubicBezTo>
                    <a:cubicBezTo>
                      <a:pt x="128572" y="126636"/>
                      <a:pt x="142049" y="135304"/>
                      <a:pt x="157956" y="136542"/>
                    </a:cubicBezTo>
                    <a:cubicBezTo>
                      <a:pt x="170958" y="137542"/>
                      <a:pt x="184055" y="132637"/>
                      <a:pt x="194675" y="125350"/>
                    </a:cubicBezTo>
                    <a:cubicBezTo>
                      <a:pt x="219488" y="108301"/>
                      <a:pt x="236871" y="81345"/>
                      <a:pt x="251206" y="55389"/>
                    </a:cubicBezTo>
                    <a:cubicBezTo>
                      <a:pt x="258016" y="43054"/>
                      <a:pt x="264208" y="30386"/>
                      <a:pt x="269923" y="17527"/>
                    </a:cubicBezTo>
                    <a:cubicBezTo>
                      <a:pt x="274971" y="6193"/>
                      <a:pt x="264827" y="-3523"/>
                      <a:pt x="253635" y="1240"/>
                    </a:cubicBezTo>
                    <a:cubicBezTo>
                      <a:pt x="250635" y="2525"/>
                      <a:pt x="255921" y="287"/>
                      <a:pt x="252873" y="1573"/>
                    </a:cubicBezTo>
                    <a:cubicBezTo>
                      <a:pt x="251920" y="1954"/>
                      <a:pt x="250968" y="2335"/>
                      <a:pt x="250063" y="2716"/>
                    </a:cubicBezTo>
                    <a:cubicBezTo>
                      <a:pt x="248444" y="3383"/>
                      <a:pt x="246777" y="4049"/>
                      <a:pt x="245158" y="4716"/>
                    </a:cubicBezTo>
                    <a:cubicBezTo>
                      <a:pt x="240967" y="6383"/>
                      <a:pt x="236728" y="8050"/>
                      <a:pt x="232489" y="9669"/>
                    </a:cubicBezTo>
                    <a:cubicBezTo>
                      <a:pt x="223822" y="13003"/>
                      <a:pt x="215154" y="16241"/>
                      <a:pt x="206439" y="19528"/>
                    </a:cubicBezTo>
                    <a:cubicBezTo>
                      <a:pt x="186055" y="27195"/>
                      <a:pt x="165767" y="35101"/>
                      <a:pt x="145764" y="43721"/>
                    </a:cubicBezTo>
                    <a:cubicBezTo>
                      <a:pt x="106235" y="60723"/>
                      <a:pt x="65754" y="80773"/>
                      <a:pt x="34655" y="111206"/>
                    </a:cubicBezTo>
                    <a:cubicBezTo>
                      <a:pt x="19177" y="126351"/>
                      <a:pt x="6509" y="144591"/>
                      <a:pt x="508" y="165546"/>
                    </a:cubicBezTo>
                    <a:cubicBezTo>
                      <a:pt x="-3683" y="180214"/>
                      <a:pt x="19320" y="186549"/>
                      <a:pt x="23511" y="171785"/>
                    </a:cubicBezTo>
                    <a:lnTo>
                      <a:pt x="23511" y="171785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5823918" y="3885024"/>
                <a:ext cx="33291" cy="61858"/>
              </a:xfrm>
              <a:custGeom>
                <a:avLst/>
                <a:gdLst>
                  <a:gd name="connsiteX0" fmla="*/ 23813 w 33291"/>
                  <a:gd name="connsiteY0" fmla="*/ 49943 h 61858"/>
                  <a:gd name="connsiteX1" fmla="*/ 24622 w 33291"/>
                  <a:gd name="connsiteY1" fmla="*/ 31464 h 61858"/>
                  <a:gd name="connsiteX2" fmla="*/ 24193 w 33291"/>
                  <a:gd name="connsiteY2" fmla="*/ 34607 h 61858"/>
                  <a:gd name="connsiteX3" fmla="*/ 26956 w 33291"/>
                  <a:gd name="connsiteY3" fmla="*/ 23987 h 61858"/>
                  <a:gd name="connsiteX4" fmla="*/ 25765 w 33291"/>
                  <a:gd name="connsiteY4" fmla="*/ 26845 h 61858"/>
                  <a:gd name="connsiteX5" fmla="*/ 29432 w 33291"/>
                  <a:gd name="connsiteY5" fmla="*/ 20463 h 61858"/>
                  <a:gd name="connsiteX6" fmla="*/ 27575 w 33291"/>
                  <a:gd name="connsiteY6" fmla="*/ 22892 h 61858"/>
                  <a:gd name="connsiteX7" fmla="*/ 29861 w 33291"/>
                  <a:gd name="connsiteY7" fmla="*/ 20272 h 61858"/>
                  <a:gd name="connsiteX8" fmla="*/ 29861 w 33291"/>
                  <a:gd name="connsiteY8" fmla="*/ 3413 h 61858"/>
                  <a:gd name="connsiteX9" fmla="*/ 13002 w 33291"/>
                  <a:gd name="connsiteY9" fmla="*/ 3413 h 61858"/>
                  <a:gd name="connsiteX10" fmla="*/ 1667 w 33291"/>
                  <a:gd name="connsiteY10" fmla="*/ 25654 h 61858"/>
                  <a:gd name="connsiteX11" fmla="*/ 0 w 33291"/>
                  <a:gd name="connsiteY11" fmla="*/ 49943 h 61858"/>
                  <a:gd name="connsiteX12" fmla="*/ 11906 w 33291"/>
                  <a:gd name="connsiteY12" fmla="*/ 61849 h 61858"/>
                  <a:gd name="connsiteX13" fmla="*/ 23813 w 33291"/>
                  <a:gd name="connsiteY13" fmla="*/ 49943 h 61858"/>
                  <a:gd name="connsiteX14" fmla="*/ 23813 w 33291"/>
                  <a:gd name="connsiteY14" fmla="*/ 49943 h 6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291" h="61858">
                    <a:moveTo>
                      <a:pt x="23813" y="49943"/>
                    </a:moveTo>
                    <a:cubicBezTo>
                      <a:pt x="23813" y="43751"/>
                      <a:pt x="23813" y="37560"/>
                      <a:pt x="24622" y="31464"/>
                    </a:cubicBezTo>
                    <a:cubicBezTo>
                      <a:pt x="24479" y="32512"/>
                      <a:pt x="24336" y="33560"/>
                      <a:pt x="24193" y="34607"/>
                    </a:cubicBezTo>
                    <a:cubicBezTo>
                      <a:pt x="24717" y="30988"/>
                      <a:pt x="25527" y="27416"/>
                      <a:pt x="26956" y="23987"/>
                    </a:cubicBezTo>
                    <a:cubicBezTo>
                      <a:pt x="26575" y="24940"/>
                      <a:pt x="26146" y="25892"/>
                      <a:pt x="25765" y="26845"/>
                    </a:cubicBezTo>
                    <a:cubicBezTo>
                      <a:pt x="26718" y="24559"/>
                      <a:pt x="27956" y="22463"/>
                      <a:pt x="29432" y="20463"/>
                    </a:cubicBezTo>
                    <a:cubicBezTo>
                      <a:pt x="28813" y="21272"/>
                      <a:pt x="28194" y="22082"/>
                      <a:pt x="27575" y="22892"/>
                    </a:cubicBezTo>
                    <a:cubicBezTo>
                      <a:pt x="28289" y="21987"/>
                      <a:pt x="29051" y="21082"/>
                      <a:pt x="29861" y="20272"/>
                    </a:cubicBezTo>
                    <a:cubicBezTo>
                      <a:pt x="34242" y="15796"/>
                      <a:pt x="34623" y="7795"/>
                      <a:pt x="29861" y="3413"/>
                    </a:cubicBezTo>
                    <a:cubicBezTo>
                      <a:pt x="25146" y="-921"/>
                      <a:pt x="17669" y="-1349"/>
                      <a:pt x="13002" y="3413"/>
                    </a:cubicBezTo>
                    <a:cubicBezTo>
                      <a:pt x="7048" y="9461"/>
                      <a:pt x="3239" y="17320"/>
                      <a:pt x="1667" y="25654"/>
                    </a:cubicBezTo>
                    <a:cubicBezTo>
                      <a:pt x="143" y="33703"/>
                      <a:pt x="0" y="41799"/>
                      <a:pt x="0" y="49943"/>
                    </a:cubicBezTo>
                    <a:cubicBezTo>
                      <a:pt x="0" y="56182"/>
                      <a:pt x="5477" y="62135"/>
                      <a:pt x="11906" y="61849"/>
                    </a:cubicBezTo>
                    <a:cubicBezTo>
                      <a:pt x="18336" y="61563"/>
                      <a:pt x="23813" y="56610"/>
                      <a:pt x="23813" y="49943"/>
                    </a:cubicBezTo>
                    <a:lnTo>
                      <a:pt x="23813" y="4994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5414366" y="3836296"/>
                <a:ext cx="290867" cy="248737"/>
              </a:xfrm>
              <a:custGeom>
                <a:avLst/>
                <a:gdLst>
                  <a:gd name="connsiteX0" fmla="*/ 290489 w 290867"/>
                  <a:gd name="connsiteY0" fmla="*/ 236783 h 248737"/>
                  <a:gd name="connsiteX1" fmla="*/ 274154 w 290867"/>
                  <a:gd name="connsiteY1" fmla="*/ 172299 h 248737"/>
                  <a:gd name="connsiteX2" fmla="*/ 225005 w 290867"/>
                  <a:gd name="connsiteY2" fmla="*/ 102814 h 248737"/>
                  <a:gd name="connsiteX3" fmla="*/ 155996 w 290867"/>
                  <a:gd name="connsiteY3" fmla="*/ 41330 h 248737"/>
                  <a:gd name="connsiteX4" fmla="*/ 82129 w 290867"/>
                  <a:gd name="connsiteY4" fmla="*/ 4516 h 248737"/>
                  <a:gd name="connsiteX5" fmla="*/ 5882 w 290867"/>
                  <a:gd name="connsiteY5" fmla="*/ 12231 h 248737"/>
                  <a:gd name="connsiteX6" fmla="*/ 405 w 290867"/>
                  <a:gd name="connsiteY6" fmla="*/ 25661 h 248737"/>
                  <a:gd name="connsiteX7" fmla="*/ 47601 w 290867"/>
                  <a:gd name="connsiteY7" fmla="*/ 93384 h 248737"/>
                  <a:gd name="connsiteX8" fmla="*/ 122896 w 290867"/>
                  <a:gd name="connsiteY8" fmla="*/ 119292 h 248737"/>
                  <a:gd name="connsiteX9" fmla="*/ 169045 w 290867"/>
                  <a:gd name="connsiteY9" fmla="*/ 120150 h 248737"/>
                  <a:gd name="connsiteX10" fmla="*/ 180951 w 290867"/>
                  <a:gd name="connsiteY10" fmla="*/ 108243 h 248737"/>
                  <a:gd name="connsiteX11" fmla="*/ 169045 w 290867"/>
                  <a:gd name="connsiteY11" fmla="*/ 96337 h 248737"/>
                  <a:gd name="connsiteX12" fmla="*/ 79272 w 290867"/>
                  <a:gd name="connsiteY12" fmla="*/ 84002 h 248737"/>
                  <a:gd name="connsiteX13" fmla="*/ 23360 w 290867"/>
                  <a:gd name="connsiteY13" fmla="*/ 19375 h 248737"/>
                  <a:gd name="connsiteX14" fmla="*/ 17883 w 290867"/>
                  <a:gd name="connsiteY14" fmla="*/ 32805 h 248737"/>
                  <a:gd name="connsiteX15" fmla="*/ 24170 w 290867"/>
                  <a:gd name="connsiteY15" fmla="*/ 29138 h 248737"/>
                  <a:gd name="connsiteX16" fmla="*/ 27027 w 290867"/>
                  <a:gd name="connsiteY16" fmla="*/ 27805 h 248737"/>
                  <a:gd name="connsiteX17" fmla="*/ 26694 w 290867"/>
                  <a:gd name="connsiteY17" fmla="*/ 27947 h 248737"/>
                  <a:gd name="connsiteX18" fmla="*/ 28789 w 290867"/>
                  <a:gd name="connsiteY18" fmla="*/ 27185 h 248737"/>
                  <a:gd name="connsiteX19" fmla="*/ 35743 w 290867"/>
                  <a:gd name="connsiteY19" fmla="*/ 25185 h 248737"/>
                  <a:gd name="connsiteX20" fmla="*/ 38886 w 290867"/>
                  <a:gd name="connsiteY20" fmla="*/ 24518 h 248737"/>
                  <a:gd name="connsiteX21" fmla="*/ 40696 w 290867"/>
                  <a:gd name="connsiteY21" fmla="*/ 24233 h 248737"/>
                  <a:gd name="connsiteX22" fmla="*/ 40743 w 290867"/>
                  <a:gd name="connsiteY22" fmla="*/ 24233 h 248737"/>
                  <a:gd name="connsiteX23" fmla="*/ 56031 w 290867"/>
                  <a:gd name="connsiteY23" fmla="*/ 23947 h 248737"/>
                  <a:gd name="connsiteX24" fmla="*/ 59984 w 290867"/>
                  <a:gd name="connsiteY24" fmla="*/ 24280 h 248737"/>
                  <a:gd name="connsiteX25" fmla="*/ 61984 w 290867"/>
                  <a:gd name="connsiteY25" fmla="*/ 24518 h 248737"/>
                  <a:gd name="connsiteX26" fmla="*/ 61841 w 290867"/>
                  <a:gd name="connsiteY26" fmla="*/ 24518 h 248737"/>
                  <a:gd name="connsiteX27" fmla="*/ 69985 w 290867"/>
                  <a:gd name="connsiteY27" fmla="*/ 26090 h 248737"/>
                  <a:gd name="connsiteX28" fmla="*/ 136851 w 290867"/>
                  <a:gd name="connsiteY28" fmla="*/ 57142 h 248737"/>
                  <a:gd name="connsiteX29" fmla="*/ 248674 w 290867"/>
                  <a:gd name="connsiteY29" fmla="*/ 175347 h 248737"/>
                  <a:gd name="connsiteX30" fmla="*/ 257723 w 290867"/>
                  <a:gd name="connsiteY30" fmla="*/ 193254 h 248737"/>
                  <a:gd name="connsiteX31" fmla="*/ 258580 w 290867"/>
                  <a:gd name="connsiteY31" fmla="*/ 195207 h 248737"/>
                  <a:gd name="connsiteX32" fmla="*/ 258580 w 290867"/>
                  <a:gd name="connsiteY32" fmla="*/ 195254 h 248737"/>
                  <a:gd name="connsiteX33" fmla="*/ 260438 w 290867"/>
                  <a:gd name="connsiteY33" fmla="*/ 200064 h 248737"/>
                  <a:gd name="connsiteX34" fmla="*/ 263247 w 290867"/>
                  <a:gd name="connsiteY34" fmla="*/ 208494 h 248737"/>
                  <a:gd name="connsiteX35" fmla="*/ 265248 w 290867"/>
                  <a:gd name="connsiteY35" fmla="*/ 216209 h 248737"/>
                  <a:gd name="connsiteX36" fmla="*/ 266057 w 290867"/>
                  <a:gd name="connsiteY36" fmla="*/ 220210 h 248737"/>
                  <a:gd name="connsiteX37" fmla="*/ 266343 w 290867"/>
                  <a:gd name="connsiteY37" fmla="*/ 221972 h 248737"/>
                  <a:gd name="connsiteX38" fmla="*/ 266343 w 290867"/>
                  <a:gd name="connsiteY38" fmla="*/ 221829 h 248737"/>
                  <a:gd name="connsiteX39" fmla="*/ 266534 w 290867"/>
                  <a:gd name="connsiteY39" fmla="*/ 236831 h 248737"/>
                  <a:gd name="connsiteX40" fmla="*/ 278440 w 290867"/>
                  <a:gd name="connsiteY40" fmla="*/ 248737 h 248737"/>
                  <a:gd name="connsiteX41" fmla="*/ 290489 w 290867"/>
                  <a:gd name="connsiteY41" fmla="*/ 236783 h 248737"/>
                  <a:gd name="connsiteX42" fmla="*/ 290489 w 290867"/>
                  <a:gd name="connsiteY42" fmla="*/ 236783 h 24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90867" h="248737">
                    <a:moveTo>
                      <a:pt x="290489" y="236783"/>
                    </a:moveTo>
                    <a:cubicBezTo>
                      <a:pt x="292823" y="214542"/>
                      <a:pt x="284012" y="191778"/>
                      <a:pt x="274154" y="172299"/>
                    </a:cubicBezTo>
                    <a:cubicBezTo>
                      <a:pt x="261342" y="146962"/>
                      <a:pt x="243912" y="123912"/>
                      <a:pt x="225005" y="102814"/>
                    </a:cubicBezTo>
                    <a:cubicBezTo>
                      <a:pt x="204383" y="79859"/>
                      <a:pt x="181190" y="59094"/>
                      <a:pt x="155996" y="41330"/>
                    </a:cubicBezTo>
                    <a:cubicBezTo>
                      <a:pt x="133564" y="25519"/>
                      <a:pt x="108752" y="11707"/>
                      <a:pt x="82129" y="4516"/>
                    </a:cubicBezTo>
                    <a:cubicBezTo>
                      <a:pt x="56841" y="-2342"/>
                      <a:pt x="28504" y="-2580"/>
                      <a:pt x="5882" y="12231"/>
                    </a:cubicBezTo>
                    <a:cubicBezTo>
                      <a:pt x="1453" y="15136"/>
                      <a:pt x="-1024" y="20423"/>
                      <a:pt x="405" y="25661"/>
                    </a:cubicBezTo>
                    <a:cubicBezTo>
                      <a:pt x="7977" y="53332"/>
                      <a:pt x="24027" y="76906"/>
                      <a:pt x="47601" y="93384"/>
                    </a:cubicBezTo>
                    <a:cubicBezTo>
                      <a:pt x="69699" y="108862"/>
                      <a:pt x="96417" y="116149"/>
                      <a:pt x="122896" y="119292"/>
                    </a:cubicBezTo>
                    <a:cubicBezTo>
                      <a:pt x="138232" y="121102"/>
                      <a:pt x="153662" y="121197"/>
                      <a:pt x="169045" y="120150"/>
                    </a:cubicBezTo>
                    <a:cubicBezTo>
                      <a:pt x="175475" y="119721"/>
                      <a:pt x="180951" y="115006"/>
                      <a:pt x="180951" y="108243"/>
                    </a:cubicBezTo>
                    <a:cubicBezTo>
                      <a:pt x="180951" y="102147"/>
                      <a:pt x="175475" y="95908"/>
                      <a:pt x="169045" y="96337"/>
                    </a:cubicBezTo>
                    <a:cubicBezTo>
                      <a:pt x="138851" y="98433"/>
                      <a:pt x="106894" y="96289"/>
                      <a:pt x="79272" y="84002"/>
                    </a:cubicBezTo>
                    <a:cubicBezTo>
                      <a:pt x="51221" y="71477"/>
                      <a:pt x="31552" y="49284"/>
                      <a:pt x="23360" y="19375"/>
                    </a:cubicBezTo>
                    <a:cubicBezTo>
                      <a:pt x="21550" y="23852"/>
                      <a:pt x="19693" y="28328"/>
                      <a:pt x="17883" y="32805"/>
                    </a:cubicBezTo>
                    <a:cubicBezTo>
                      <a:pt x="19931" y="31472"/>
                      <a:pt x="22027" y="30233"/>
                      <a:pt x="24170" y="29138"/>
                    </a:cubicBezTo>
                    <a:cubicBezTo>
                      <a:pt x="25122" y="28662"/>
                      <a:pt x="26075" y="28233"/>
                      <a:pt x="27027" y="27805"/>
                    </a:cubicBezTo>
                    <a:cubicBezTo>
                      <a:pt x="28599" y="27090"/>
                      <a:pt x="25075" y="28567"/>
                      <a:pt x="26694" y="27947"/>
                    </a:cubicBezTo>
                    <a:cubicBezTo>
                      <a:pt x="27408" y="27709"/>
                      <a:pt x="28123" y="27424"/>
                      <a:pt x="28789" y="27185"/>
                    </a:cubicBezTo>
                    <a:cubicBezTo>
                      <a:pt x="31075" y="26376"/>
                      <a:pt x="33409" y="25709"/>
                      <a:pt x="35743" y="25185"/>
                    </a:cubicBezTo>
                    <a:cubicBezTo>
                      <a:pt x="36790" y="24947"/>
                      <a:pt x="37838" y="24757"/>
                      <a:pt x="38886" y="24518"/>
                    </a:cubicBezTo>
                    <a:cubicBezTo>
                      <a:pt x="39505" y="24376"/>
                      <a:pt x="40077" y="24328"/>
                      <a:pt x="40696" y="24233"/>
                    </a:cubicBezTo>
                    <a:cubicBezTo>
                      <a:pt x="42172" y="23995"/>
                      <a:pt x="38410" y="24423"/>
                      <a:pt x="40743" y="24233"/>
                    </a:cubicBezTo>
                    <a:cubicBezTo>
                      <a:pt x="45839" y="23756"/>
                      <a:pt x="50935" y="23614"/>
                      <a:pt x="56031" y="23947"/>
                    </a:cubicBezTo>
                    <a:cubicBezTo>
                      <a:pt x="57364" y="24042"/>
                      <a:pt x="58650" y="24185"/>
                      <a:pt x="59984" y="24280"/>
                    </a:cubicBezTo>
                    <a:cubicBezTo>
                      <a:pt x="60651" y="24328"/>
                      <a:pt x="61317" y="24423"/>
                      <a:pt x="61984" y="24518"/>
                    </a:cubicBezTo>
                    <a:cubicBezTo>
                      <a:pt x="61555" y="24471"/>
                      <a:pt x="59555" y="24137"/>
                      <a:pt x="61841" y="24518"/>
                    </a:cubicBezTo>
                    <a:cubicBezTo>
                      <a:pt x="64556" y="24947"/>
                      <a:pt x="67318" y="25471"/>
                      <a:pt x="69985" y="26090"/>
                    </a:cubicBezTo>
                    <a:cubicBezTo>
                      <a:pt x="94655" y="31662"/>
                      <a:pt x="115181" y="42664"/>
                      <a:pt x="136851" y="57142"/>
                    </a:cubicBezTo>
                    <a:cubicBezTo>
                      <a:pt x="181332" y="86812"/>
                      <a:pt x="222290" y="128579"/>
                      <a:pt x="248674" y="175347"/>
                    </a:cubicBezTo>
                    <a:cubicBezTo>
                      <a:pt x="251960" y="181205"/>
                      <a:pt x="255008" y="187158"/>
                      <a:pt x="257723" y="193254"/>
                    </a:cubicBezTo>
                    <a:cubicBezTo>
                      <a:pt x="258009" y="193921"/>
                      <a:pt x="258294" y="194540"/>
                      <a:pt x="258580" y="195207"/>
                    </a:cubicBezTo>
                    <a:cubicBezTo>
                      <a:pt x="258104" y="194159"/>
                      <a:pt x="258199" y="194302"/>
                      <a:pt x="258580" y="195254"/>
                    </a:cubicBezTo>
                    <a:cubicBezTo>
                      <a:pt x="259247" y="196826"/>
                      <a:pt x="259866" y="198445"/>
                      <a:pt x="260438" y="200064"/>
                    </a:cubicBezTo>
                    <a:cubicBezTo>
                      <a:pt x="261485" y="202874"/>
                      <a:pt x="262438" y="205684"/>
                      <a:pt x="263247" y="208494"/>
                    </a:cubicBezTo>
                    <a:cubicBezTo>
                      <a:pt x="264009" y="211066"/>
                      <a:pt x="264676" y="213637"/>
                      <a:pt x="265248" y="216209"/>
                    </a:cubicBezTo>
                    <a:cubicBezTo>
                      <a:pt x="265533" y="217543"/>
                      <a:pt x="265819" y="218876"/>
                      <a:pt x="266057" y="220210"/>
                    </a:cubicBezTo>
                    <a:cubicBezTo>
                      <a:pt x="266153" y="220781"/>
                      <a:pt x="266248" y="221353"/>
                      <a:pt x="266343" y="221972"/>
                    </a:cubicBezTo>
                    <a:cubicBezTo>
                      <a:pt x="266772" y="224258"/>
                      <a:pt x="266153" y="220305"/>
                      <a:pt x="266343" y="221829"/>
                    </a:cubicBezTo>
                    <a:cubicBezTo>
                      <a:pt x="266867" y="226830"/>
                      <a:pt x="267057" y="231830"/>
                      <a:pt x="266534" y="236831"/>
                    </a:cubicBezTo>
                    <a:cubicBezTo>
                      <a:pt x="265867" y="243213"/>
                      <a:pt x="272487" y="248737"/>
                      <a:pt x="278440" y="248737"/>
                    </a:cubicBezTo>
                    <a:cubicBezTo>
                      <a:pt x="285584" y="248689"/>
                      <a:pt x="289822" y="243213"/>
                      <a:pt x="290489" y="236783"/>
                    </a:cubicBezTo>
                    <a:lnTo>
                      <a:pt x="290489" y="23678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5471492" y="3879664"/>
                <a:ext cx="138086" cy="71874"/>
              </a:xfrm>
              <a:custGeom>
                <a:avLst/>
                <a:gdLst>
                  <a:gd name="connsiteX0" fmla="*/ 11906 w 138086"/>
                  <a:gd name="connsiteY0" fmla="*/ 24347 h 71874"/>
                  <a:gd name="connsiteX1" fmla="*/ 69152 w 138086"/>
                  <a:gd name="connsiteY1" fmla="*/ 34395 h 71874"/>
                  <a:gd name="connsiteX2" fmla="*/ 117777 w 138086"/>
                  <a:gd name="connsiteY2" fmla="*/ 68495 h 71874"/>
                  <a:gd name="connsiteX3" fmla="*/ 134636 w 138086"/>
                  <a:gd name="connsiteY3" fmla="*/ 68495 h 71874"/>
                  <a:gd name="connsiteX4" fmla="*/ 134636 w 138086"/>
                  <a:gd name="connsiteY4" fmla="*/ 51636 h 71874"/>
                  <a:gd name="connsiteX5" fmla="*/ 79677 w 138086"/>
                  <a:gd name="connsiteY5" fmla="*/ 13107 h 71874"/>
                  <a:gd name="connsiteX6" fmla="*/ 11906 w 138086"/>
                  <a:gd name="connsiteY6" fmla="*/ 534 h 71874"/>
                  <a:gd name="connsiteX7" fmla="*/ 0 w 138086"/>
                  <a:gd name="connsiteY7" fmla="*/ 12440 h 71874"/>
                  <a:gd name="connsiteX8" fmla="*/ 11906 w 138086"/>
                  <a:gd name="connsiteY8" fmla="*/ 24347 h 71874"/>
                  <a:gd name="connsiteX9" fmla="*/ 11906 w 138086"/>
                  <a:gd name="connsiteY9" fmla="*/ 24347 h 7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086" h="71874">
                    <a:moveTo>
                      <a:pt x="11906" y="24347"/>
                    </a:moveTo>
                    <a:cubicBezTo>
                      <a:pt x="31766" y="22537"/>
                      <a:pt x="51197" y="25585"/>
                      <a:pt x="69152" y="34395"/>
                    </a:cubicBezTo>
                    <a:cubicBezTo>
                      <a:pt x="87059" y="43206"/>
                      <a:pt x="102680" y="55589"/>
                      <a:pt x="117777" y="68495"/>
                    </a:cubicBezTo>
                    <a:cubicBezTo>
                      <a:pt x="122682" y="72686"/>
                      <a:pt x="129826" y="73305"/>
                      <a:pt x="134636" y="68495"/>
                    </a:cubicBezTo>
                    <a:cubicBezTo>
                      <a:pt x="138922" y="64209"/>
                      <a:pt x="139541" y="55874"/>
                      <a:pt x="134636" y="51636"/>
                    </a:cubicBezTo>
                    <a:cubicBezTo>
                      <a:pt x="117681" y="37110"/>
                      <a:pt x="99965" y="22727"/>
                      <a:pt x="79677" y="13107"/>
                    </a:cubicBezTo>
                    <a:cubicBezTo>
                      <a:pt x="58436" y="2963"/>
                      <a:pt x="35433" y="-1657"/>
                      <a:pt x="11906" y="534"/>
                    </a:cubicBezTo>
                    <a:cubicBezTo>
                      <a:pt x="5525" y="1106"/>
                      <a:pt x="0" y="5582"/>
                      <a:pt x="0" y="12440"/>
                    </a:cubicBezTo>
                    <a:cubicBezTo>
                      <a:pt x="0" y="18441"/>
                      <a:pt x="5477" y="24918"/>
                      <a:pt x="11906" y="24347"/>
                    </a:cubicBezTo>
                    <a:lnTo>
                      <a:pt x="11906" y="24347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45" name="组合 444"/>
          <p:cNvGrpSpPr/>
          <p:nvPr/>
        </p:nvGrpSpPr>
        <p:grpSpPr>
          <a:xfrm>
            <a:off x="578450" y="772081"/>
            <a:ext cx="11967711" cy="5731257"/>
            <a:chOff x="578450" y="772081"/>
            <a:chExt cx="11967711" cy="5731257"/>
          </a:xfrm>
        </p:grpSpPr>
        <p:grpSp>
          <p:nvGrpSpPr>
            <p:cNvPr id="294" name="图形 9"/>
            <p:cNvGrpSpPr/>
            <p:nvPr/>
          </p:nvGrpSpPr>
          <p:grpSpPr>
            <a:xfrm>
              <a:off x="6464104" y="2130362"/>
              <a:ext cx="6082057" cy="4372976"/>
              <a:chOff x="6464104" y="2130362"/>
              <a:chExt cx="6082057" cy="4372976"/>
            </a:xfrm>
          </p:grpSpPr>
          <p:sp>
            <p:nvSpPr>
              <p:cNvPr id="295" name="任意多边形: 形状 294"/>
              <p:cNvSpPr/>
              <p:nvPr/>
            </p:nvSpPr>
            <p:spPr>
              <a:xfrm>
                <a:off x="8865691" y="2130362"/>
                <a:ext cx="1794170" cy="942380"/>
              </a:xfrm>
              <a:custGeom>
                <a:avLst/>
                <a:gdLst>
                  <a:gd name="connsiteX0" fmla="*/ 1790671 w 1794170"/>
                  <a:gd name="connsiteY0" fmla="*/ 743387 h 942380"/>
                  <a:gd name="connsiteX1" fmla="*/ 1156907 w 1794170"/>
                  <a:gd name="connsiteY1" fmla="*/ 85530 h 942380"/>
                  <a:gd name="connsiteX2" fmla="*/ 719176 w 1794170"/>
                  <a:gd name="connsiteY2" fmla="*/ 0 h 942380"/>
                  <a:gd name="connsiteX3" fmla="*/ 310405 w 1794170"/>
                  <a:gd name="connsiteY3" fmla="*/ 112027 h 942380"/>
                  <a:gd name="connsiteX4" fmla="*/ 247737 w 1794170"/>
                  <a:gd name="connsiteY4" fmla="*/ 158632 h 942380"/>
                  <a:gd name="connsiteX5" fmla="*/ 230385 w 1794170"/>
                  <a:gd name="connsiteY5" fmla="*/ 157284 h 942380"/>
                  <a:gd name="connsiteX6" fmla="*/ 59326 w 1794170"/>
                  <a:gd name="connsiteY6" fmla="*/ 246331 h 942380"/>
                  <a:gd name="connsiteX7" fmla="*/ 235 w 1794170"/>
                  <a:gd name="connsiteY7" fmla="*/ 428235 h 942380"/>
                  <a:gd name="connsiteX8" fmla="*/ 72575 w 1794170"/>
                  <a:gd name="connsiteY8" fmla="*/ 643495 h 942380"/>
                  <a:gd name="connsiteX9" fmla="*/ 188119 w 1794170"/>
                  <a:gd name="connsiteY9" fmla="*/ 915209 h 942380"/>
                  <a:gd name="connsiteX10" fmla="*/ 289887 w 1794170"/>
                  <a:gd name="connsiteY10" fmla="*/ 901901 h 942380"/>
                  <a:gd name="connsiteX11" fmla="*/ 328343 w 1794170"/>
                  <a:gd name="connsiteY11" fmla="*/ 727090 h 942380"/>
                  <a:gd name="connsiteX12" fmla="*/ 414224 w 1794170"/>
                  <a:gd name="connsiteY12" fmla="*/ 615767 h 942380"/>
                  <a:gd name="connsiteX13" fmla="*/ 848086 w 1794170"/>
                  <a:gd name="connsiteY13" fmla="*/ 493247 h 942380"/>
                  <a:gd name="connsiteX14" fmla="*/ 1102623 w 1794170"/>
                  <a:gd name="connsiteY14" fmla="*/ 503271 h 942380"/>
                  <a:gd name="connsiteX15" fmla="*/ 1349422 w 1794170"/>
                  <a:gd name="connsiteY15" fmla="*/ 561248 h 942380"/>
                  <a:gd name="connsiteX16" fmla="*/ 1554834 w 1794170"/>
                  <a:gd name="connsiteY16" fmla="*/ 637340 h 942380"/>
                  <a:gd name="connsiteX17" fmla="*/ 1697520 w 1794170"/>
                  <a:gd name="connsiteY17" fmla="*/ 797554 h 942380"/>
                  <a:gd name="connsiteX18" fmla="*/ 1790671 w 1794170"/>
                  <a:gd name="connsiteY18" fmla="*/ 743387 h 942380"/>
                  <a:gd name="connsiteX19" fmla="*/ 210571 w 1794170"/>
                  <a:gd name="connsiteY19" fmla="*/ 686172 h 942380"/>
                  <a:gd name="connsiteX20" fmla="*/ 225285 w 1794170"/>
                  <a:gd name="connsiteY20" fmla="*/ 685469 h 942380"/>
                  <a:gd name="connsiteX21" fmla="*/ 218250 w 1794170"/>
                  <a:gd name="connsiteY21" fmla="*/ 704286 h 942380"/>
                  <a:gd name="connsiteX22" fmla="*/ 210571 w 1794170"/>
                  <a:gd name="connsiteY22" fmla="*/ 686172 h 942380"/>
                  <a:gd name="connsiteX23" fmla="*/ 1466080 w 1794170"/>
                  <a:gd name="connsiteY23" fmla="*/ 446349 h 942380"/>
                  <a:gd name="connsiteX24" fmla="*/ 1455411 w 1794170"/>
                  <a:gd name="connsiteY24" fmla="*/ 441014 h 942380"/>
                  <a:gd name="connsiteX25" fmla="*/ 1457756 w 1794170"/>
                  <a:gd name="connsiteY25" fmla="*/ 433921 h 942380"/>
                  <a:gd name="connsiteX26" fmla="*/ 1513506 w 1794170"/>
                  <a:gd name="connsiteY26" fmla="*/ 494302 h 942380"/>
                  <a:gd name="connsiteX27" fmla="*/ 1492929 w 1794170"/>
                  <a:gd name="connsiteY27" fmla="*/ 487150 h 942380"/>
                  <a:gd name="connsiteX28" fmla="*/ 1466080 w 1794170"/>
                  <a:gd name="connsiteY28" fmla="*/ 446349 h 94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94170" h="942380">
                    <a:moveTo>
                      <a:pt x="1790671" y="743387"/>
                    </a:moveTo>
                    <a:cubicBezTo>
                      <a:pt x="1683510" y="455201"/>
                      <a:pt x="1434894" y="211392"/>
                      <a:pt x="1156907" y="85530"/>
                    </a:cubicBezTo>
                    <a:cubicBezTo>
                      <a:pt x="1018618" y="22922"/>
                      <a:pt x="870362" y="-117"/>
                      <a:pt x="719176" y="0"/>
                    </a:cubicBezTo>
                    <a:cubicBezTo>
                      <a:pt x="572152" y="118"/>
                      <a:pt x="435387" y="34001"/>
                      <a:pt x="310405" y="112027"/>
                    </a:cubicBezTo>
                    <a:cubicBezTo>
                      <a:pt x="288773" y="125510"/>
                      <a:pt x="267141" y="140987"/>
                      <a:pt x="247737" y="158632"/>
                    </a:cubicBezTo>
                    <a:cubicBezTo>
                      <a:pt x="242344" y="157049"/>
                      <a:pt x="236599" y="156404"/>
                      <a:pt x="230385" y="157284"/>
                    </a:cubicBezTo>
                    <a:cubicBezTo>
                      <a:pt x="163498" y="166194"/>
                      <a:pt x="102355" y="192457"/>
                      <a:pt x="59326" y="246331"/>
                    </a:cubicBezTo>
                    <a:cubicBezTo>
                      <a:pt x="18114" y="297859"/>
                      <a:pt x="-2462" y="362226"/>
                      <a:pt x="235" y="428235"/>
                    </a:cubicBezTo>
                    <a:cubicBezTo>
                      <a:pt x="3342" y="503916"/>
                      <a:pt x="43967" y="575083"/>
                      <a:pt x="72575" y="643495"/>
                    </a:cubicBezTo>
                    <a:cubicBezTo>
                      <a:pt x="110562" y="734301"/>
                      <a:pt x="149311" y="824755"/>
                      <a:pt x="188119" y="915209"/>
                    </a:cubicBezTo>
                    <a:cubicBezTo>
                      <a:pt x="206292" y="957651"/>
                      <a:pt x="283673" y="948213"/>
                      <a:pt x="289887" y="901901"/>
                    </a:cubicBezTo>
                    <a:cubicBezTo>
                      <a:pt x="297859" y="842693"/>
                      <a:pt x="307063" y="783192"/>
                      <a:pt x="328343" y="727090"/>
                    </a:cubicBezTo>
                    <a:cubicBezTo>
                      <a:pt x="344171" y="685351"/>
                      <a:pt x="376178" y="647657"/>
                      <a:pt x="414224" y="615767"/>
                    </a:cubicBezTo>
                    <a:cubicBezTo>
                      <a:pt x="536803" y="513061"/>
                      <a:pt x="694965" y="498816"/>
                      <a:pt x="848086" y="493247"/>
                    </a:cubicBezTo>
                    <a:cubicBezTo>
                      <a:pt x="933557" y="490140"/>
                      <a:pt x="1017856" y="490433"/>
                      <a:pt x="1102623" y="503271"/>
                    </a:cubicBezTo>
                    <a:cubicBezTo>
                      <a:pt x="1186453" y="515992"/>
                      <a:pt x="1267879" y="538503"/>
                      <a:pt x="1349422" y="561248"/>
                    </a:cubicBezTo>
                    <a:cubicBezTo>
                      <a:pt x="1419828" y="580887"/>
                      <a:pt x="1491815" y="599060"/>
                      <a:pt x="1554834" y="637340"/>
                    </a:cubicBezTo>
                    <a:cubicBezTo>
                      <a:pt x="1615156" y="674037"/>
                      <a:pt x="1646226" y="750246"/>
                      <a:pt x="1697520" y="797554"/>
                    </a:cubicBezTo>
                    <a:cubicBezTo>
                      <a:pt x="1735566" y="832610"/>
                      <a:pt x="1811306" y="798902"/>
                      <a:pt x="1790671" y="743387"/>
                    </a:cubicBezTo>
                    <a:close/>
                    <a:moveTo>
                      <a:pt x="210571" y="686172"/>
                    </a:moveTo>
                    <a:cubicBezTo>
                      <a:pt x="215612" y="686231"/>
                      <a:pt x="220478" y="685938"/>
                      <a:pt x="225285" y="685469"/>
                    </a:cubicBezTo>
                    <a:cubicBezTo>
                      <a:pt x="222764" y="691683"/>
                      <a:pt x="220419" y="697955"/>
                      <a:pt x="218250" y="704286"/>
                    </a:cubicBezTo>
                    <a:cubicBezTo>
                      <a:pt x="215671" y="698248"/>
                      <a:pt x="213092" y="692210"/>
                      <a:pt x="210571" y="686172"/>
                    </a:cubicBezTo>
                    <a:close/>
                    <a:moveTo>
                      <a:pt x="1466080" y="446349"/>
                    </a:moveTo>
                    <a:cubicBezTo>
                      <a:pt x="1462563" y="444473"/>
                      <a:pt x="1458987" y="442773"/>
                      <a:pt x="1455411" y="441014"/>
                    </a:cubicBezTo>
                    <a:cubicBezTo>
                      <a:pt x="1456290" y="438670"/>
                      <a:pt x="1457111" y="436325"/>
                      <a:pt x="1457756" y="433921"/>
                    </a:cubicBezTo>
                    <a:cubicBezTo>
                      <a:pt x="1476925" y="453384"/>
                      <a:pt x="1495567" y="473491"/>
                      <a:pt x="1513506" y="494302"/>
                    </a:cubicBezTo>
                    <a:cubicBezTo>
                      <a:pt x="1506706" y="491840"/>
                      <a:pt x="1499847" y="489436"/>
                      <a:pt x="1492929" y="487150"/>
                    </a:cubicBezTo>
                    <a:cubicBezTo>
                      <a:pt x="1490819" y="470384"/>
                      <a:pt x="1481615" y="454615"/>
                      <a:pt x="1466080" y="446349"/>
                    </a:cubicBezTo>
                    <a:close/>
                  </a:path>
                </a:pathLst>
              </a:custGeom>
              <a:solidFill>
                <a:srgbClr val="00AEEF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>
                <a:off x="10216547" y="2290098"/>
                <a:ext cx="536356" cy="757688"/>
              </a:xfrm>
              <a:custGeom>
                <a:avLst/>
                <a:gdLst>
                  <a:gd name="connsiteX0" fmla="*/ 519482 w 536356"/>
                  <a:gd name="connsiteY0" fmla="*/ 496714 h 757688"/>
                  <a:gd name="connsiteX1" fmla="*/ 428852 w 536356"/>
                  <a:gd name="connsiteY1" fmla="*/ 286906 h 757688"/>
                  <a:gd name="connsiteX2" fmla="*/ 265238 w 536356"/>
                  <a:gd name="connsiteY2" fmla="*/ 119833 h 757688"/>
                  <a:gd name="connsiteX3" fmla="*/ 105903 w 536356"/>
                  <a:gd name="connsiteY3" fmla="*/ 25158 h 757688"/>
                  <a:gd name="connsiteX4" fmla="*/ 9704 w 536356"/>
                  <a:gd name="connsiteY4" fmla="*/ 81377 h 757688"/>
                  <a:gd name="connsiteX5" fmla="*/ 163763 w 536356"/>
                  <a:gd name="connsiteY5" fmla="*/ 193404 h 757688"/>
                  <a:gd name="connsiteX6" fmla="*/ 242785 w 536356"/>
                  <a:gd name="connsiteY6" fmla="*/ 241708 h 757688"/>
                  <a:gd name="connsiteX7" fmla="*/ 315535 w 536356"/>
                  <a:gd name="connsiteY7" fmla="*/ 319500 h 757688"/>
                  <a:gd name="connsiteX8" fmla="*/ 403937 w 536356"/>
                  <a:gd name="connsiteY8" fmla="*/ 498532 h 757688"/>
                  <a:gd name="connsiteX9" fmla="*/ 414490 w 536356"/>
                  <a:gd name="connsiteY9" fmla="*/ 689171 h 757688"/>
                  <a:gd name="connsiteX10" fmla="*/ 521885 w 536356"/>
                  <a:gd name="connsiteY10" fmla="*/ 718775 h 757688"/>
                  <a:gd name="connsiteX11" fmla="*/ 519482 w 536356"/>
                  <a:gd name="connsiteY11" fmla="*/ 496714 h 757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6356" h="757688">
                    <a:moveTo>
                      <a:pt x="519482" y="496714"/>
                    </a:moveTo>
                    <a:cubicBezTo>
                      <a:pt x="501250" y="425606"/>
                      <a:pt x="470181" y="347873"/>
                      <a:pt x="428852" y="286906"/>
                    </a:cubicBezTo>
                    <a:cubicBezTo>
                      <a:pt x="386585" y="224591"/>
                      <a:pt x="331129" y="158055"/>
                      <a:pt x="265238" y="119833"/>
                    </a:cubicBezTo>
                    <a:cubicBezTo>
                      <a:pt x="214823" y="90581"/>
                      <a:pt x="140255" y="75749"/>
                      <a:pt x="105903" y="25158"/>
                    </a:cubicBezTo>
                    <a:cubicBezTo>
                      <a:pt x="65805" y="-33874"/>
                      <a:pt x="-30745" y="21758"/>
                      <a:pt x="9704" y="81377"/>
                    </a:cubicBezTo>
                    <a:cubicBezTo>
                      <a:pt x="47808" y="137478"/>
                      <a:pt x="103851" y="165793"/>
                      <a:pt x="163763" y="193404"/>
                    </a:cubicBezTo>
                    <a:cubicBezTo>
                      <a:pt x="192839" y="206828"/>
                      <a:pt x="218750" y="220429"/>
                      <a:pt x="242785" y="241708"/>
                    </a:cubicBezTo>
                    <a:cubicBezTo>
                      <a:pt x="269224" y="265099"/>
                      <a:pt x="294021" y="291537"/>
                      <a:pt x="315535" y="319500"/>
                    </a:cubicBezTo>
                    <a:cubicBezTo>
                      <a:pt x="355926" y="371967"/>
                      <a:pt x="383478" y="435923"/>
                      <a:pt x="403937" y="498532"/>
                    </a:cubicBezTo>
                    <a:cubicBezTo>
                      <a:pt x="424162" y="560378"/>
                      <a:pt x="434186" y="626035"/>
                      <a:pt x="414490" y="689171"/>
                    </a:cubicBezTo>
                    <a:cubicBezTo>
                      <a:pt x="393034" y="757934"/>
                      <a:pt x="500605" y="787128"/>
                      <a:pt x="521885" y="718775"/>
                    </a:cubicBezTo>
                    <a:cubicBezTo>
                      <a:pt x="544572" y="646084"/>
                      <a:pt x="538123" y="569523"/>
                      <a:pt x="519482" y="496714"/>
                    </a:cubicBezTo>
                    <a:close/>
                  </a:path>
                </a:pathLst>
              </a:custGeom>
              <a:solidFill>
                <a:srgbClr val="3A8CA5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>
                <a:off x="9104243" y="2562893"/>
                <a:ext cx="1495555" cy="633586"/>
              </a:xfrm>
              <a:custGeom>
                <a:avLst/>
                <a:gdLst>
                  <a:gd name="connsiteX0" fmla="*/ 1309305 w 1495555"/>
                  <a:gd name="connsiteY0" fmla="*/ 132821 h 633586"/>
                  <a:gd name="connsiteX1" fmla="*/ 993215 w 1495555"/>
                  <a:gd name="connsiteY1" fmla="*/ 14521 h 633586"/>
                  <a:gd name="connsiteX2" fmla="*/ 819576 w 1495555"/>
                  <a:gd name="connsiteY2" fmla="*/ 1214 h 633586"/>
                  <a:gd name="connsiteX3" fmla="*/ 608127 w 1495555"/>
                  <a:gd name="connsiteY3" fmla="*/ 5728 h 633586"/>
                  <a:gd name="connsiteX4" fmla="*/ 217762 w 1495555"/>
                  <a:gd name="connsiteY4" fmla="*/ 150466 h 633586"/>
                  <a:gd name="connsiteX5" fmla="*/ 73317 w 1495555"/>
                  <a:gd name="connsiteY5" fmla="*/ 273748 h 633586"/>
                  <a:gd name="connsiteX6" fmla="*/ 8481 w 1495555"/>
                  <a:gd name="connsiteY6" fmla="*/ 539834 h 633586"/>
                  <a:gd name="connsiteX7" fmla="*/ 25599 w 1495555"/>
                  <a:gd name="connsiteY7" fmla="*/ 565569 h 633586"/>
                  <a:gd name="connsiteX8" fmla="*/ 24075 w 1495555"/>
                  <a:gd name="connsiteY8" fmla="*/ 577821 h 633586"/>
                  <a:gd name="connsiteX9" fmla="*/ 64934 w 1495555"/>
                  <a:gd name="connsiteY9" fmla="*/ 631519 h 633586"/>
                  <a:gd name="connsiteX10" fmla="*/ 133464 w 1495555"/>
                  <a:gd name="connsiteY10" fmla="*/ 592594 h 633586"/>
                  <a:gd name="connsiteX11" fmla="*/ 208324 w 1495555"/>
                  <a:gd name="connsiteY11" fmla="*/ 453659 h 633586"/>
                  <a:gd name="connsiteX12" fmla="*/ 211665 w 1495555"/>
                  <a:gd name="connsiteY12" fmla="*/ 448559 h 633586"/>
                  <a:gd name="connsiteX13" fmla="*/ 211665 w 1495555"/>
                  <a:gd name="connsiteY13" fmla="*/ 448794 h 633586"/>
                  <a:gd name="connsiteX14" fmla="*/ 315426 w 1495555"/>
                  <a:gd name="connsiteY14" fmla="*/ 476874 h 633586"/>
                  <a:gd name="connsiteX15" fmla="*/ 356755 w 1495555"/>
                  <a:gd name="connsiteY15" fmla="*/ 399551 h 633586"/>
                  <a:gd name="connsiteX16" fmla="*/ 389290 w 1495555"/>
                  <a:gd name="connsiteY16" fmla="*/ 459287 h 633586"/>
                  <a:gd name="connsiteX17" fmla="*/ 485489 w 1495555"/>
                  <a:gd name="connsiteY17" fmla="*/ 459287 h 633586"/>
                  <a:gd name="connsiteX18" fmla="*/ 522128 w 1495555"/>
                  <a:gd name="connsiteY18" fmla="*/ 375282 h 633586"/>
                  <a:gd name="connsiteX19" fmla="*/ 571019 w 1495555"/>
                  <a:gd name="connsiteY19" fmla="*/ 459287 h 633586"/>
                  <a:gd name="connsiteX20" fmla="*/ 672787 w 1495555"/>
                  <a:gd name="connsiteY20" fmla="*/ 445980 h 633586"/>
                  <a:gd name="connsiteX21" fmla="*/ 678063 w 1495555"/>
                  <a:gd name="connsiteY21" fmla="*/ 402834 h 633586"/>
                  <a:gd name="connsiteX22" fmla="*/ 726308 w 1495555"/>
                  <a:gd name="connsiteY22" fmla="*/ 452956 h 633586"/>
                  <a:gd name="connsiteX23" fmla="*/ 819400 w 1495555"/>
                  <a:gd name="connsiteY23" fmla="*/ 428393 h 633586"/>
                  <a:gd name="connsiteX24" fmla="*/ 820925 w 1495555"/>
                  <a:gd name="connsiteY24" fmla="*/ 420655 h 633586"/>
                  <a:gd name="connsiteX25" fmla="*/ 855277 w 1495555"/>
                  <a:gd name="connsiteY25" fmla="*/ 458818 h 633586"/>
                  <a:gd name="connsiteX26" fmla="*/ 928731 w 1495555"/>
                  <a:gd name="connsiteY26" fmla="*/ 464270 h 633586"/>
                  <a:gd name="connsiteX27" fmla="*/ 1003064 w 1495555"/>
                  <a:gd name="connsiteY27" fmla="*/ 477812 h 633586"/>
                  <a:gd name="connsiteX28" fmla="*/ 1057641 w 1495555"/>
                  <a:gd name="connsiteY28" fmla="*/ 403538 h 633586"/>
                  <a:gd name="connsiteX29" fmla="*/ 1084783 w 1495555"/>
                  <a:gd name="connsiteY29" fmla="*/ 433728 h 633586"/>
                  <a:gd name="connsiteX30" fmla="*/ 1161695 w 1495555"/>
                  <a:gd name="connsiteY30" fmla="*/ 453894 h 633586"/>
                  <a:gd name="connsiteX31" fmla="*/ 1180630 w 1495555"/>
                  <a:gd name="connsiteY31" fmla="*/ 443635 h 633586"/>
                  <a:gd name="connsiteX32" fmla="*/ 1183561 w 1495555"/>
                  <a:gd name="connsiteY32" fmla="*/ 447094 h 633586"/>
                  <a:gd name="connsiteX33" fmla="*/ 1217503 w 1495555"/>
                  <a:gd name="connsiteY33" fmla="*/ 463918 h 633586"/>
                  <a:gd name="connsiteX34" fmla="*/ 1224596 w 1495555"/>
                  <a:gd name="connsiteY34" fmla="*/ 470543 h 633586"/>
                  <a:gd name="connsiteX35" fmla="*/ 1303150 w 1495555"/>
                  <a:gd name="connsiteY35" fmla="*/ 470015 h 633586"/>
                  <a:gd name="connsiteX36" fmla="*/ 1378304 w 1495555"/>
                  <a:gd name="connsiteY36" fmla="*/ 419424 h 633586"/>
                  <a:gd name="connsiteX37" fmla="*/ 1378304 w 1495555"/>
                  <a:gd name="connsiteY37" fmla="*/ 394861 h 633586"/>
                  <a:gd name="connsiteX38" fmla="*/ 1386159 w 1495555"/>
                  <a:gd name="connsiteY38" fmla="*/ 410807 h 633586"/>
                  <a:gd name="connsiteX39" fmla="*/ 1439857 w 1495555"/>
                  <a:gd name="connsiteY39" fmla="*/ 451666 h 633586"/>
                  <a:gd name="connsiteX40" fmla="*/ 1495548 w 1495555"/>
                  <a:gd name="connsiteY40" fmla="*/ 395975 h 633586"/>
                  <a:gd name="connsiteX41" fmla="*/ 1309305 w 1495555"/>
                  <a:gd name="connsiteY41" fmla="*/ 132821 h 633586"/>
                  <a:gd name="connsiteX42" fmla="*/ 1269032 w 1495555"/>
                  <a:gd name="connsiteY42" fmla="*/ 251120 h 633586"/>
                  <a:gd name="connsiteX43" fmla="*/ 1264284 w 1495555"/>
                  <a:gd name="connsiteY43" fmla="*/ 242503 h 633586"/>
                  <a:gd name="connsiteX44" fmla="*/ 1261587 w 1495555"/>
                  <a:gd name="connsiteY44" fmla="*/ 234061 h 633586"/>
                  <a:gd name="connsiteX45" fmla="*/ 1272960 w 1495555"/>
                  <a:gd name="connsiteY45" fmla="*/ 241565 h 633586"/>
                  <a:gd name="connsiteX46" fmla="*/ 1269032 w 1495555"/>
                  <a:gd name="connsiteY46" fmla="*/ 251120 h 633586"/>
                  <a:gd name="connsiteX47" fmla="*/ 741843 w 1495555"/>
                  <a:gd name="connsiteY47" fmla="*/ 304642 h 633586"/>
                  <a:gd name="connsiteX48" fmla="*/ 754858 w 1495555"/>
                  <a:gd name="connsiteY48" fmla="*/ 303821 h 633586"/>
                  <a:gd name="connsiteX49" fmla="*/ 755092 w 1495555"/>
                  <a:gd name="connsiteY49" fmla="*/ 303939 h 633586"/>
                  <a:gd name="connsiteX50" fmla="*/ 747999 w 1495555"/>
                  <a:gd name="connsiteY50" fmla="*/ 312790 h 633586"/>
                  <a:gd name="connsiteX51" fmla="*/ 741843 w 1495555"/>
                  <a:gd name="connsiteY51" fmla="*/ 304642 h 633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495555" h="633586">
                    <a:moveTo>
                      <a:pt x="1309305" y="132821"/>
                    </a:moveTo>
                    <a:cubicBezTo>
                      <a:pt x="1214455" y="74023"/>
                      <a:pt x="1102897" y="34160"/>
                      <a:pt x="993215" y="14521"/>
                    </a:cubicBezTo>
                    <a:cubicBezTo>
                      <a:pt x="935941" y="4262"/>
                      <a:pt x="877554" y="3090"/>
                      <a:pt x="819576" y="1214"/>
                    </a:cubicBezTo>
                    <a:cubicBezTo>
                      <a:pt x="749054" y="-1072"/>
                      <a:pt x="678414" y="-427"/>
                      <a:pt x="608127" y="5728"/>
                    </a:cubicBezTo>
                    <a:cubicBezTo>
                      <a:pt x="467433" y="17980"/>
                      <a:pt x="325275" y="54267"/>
                      <a:pt x="217762" y="150466"/>
                    </a:cubicBezTo>
                    <a:cubicBezTo>
                      <a:pt x="158085" y="168932"/>
                      <a:pt x="106732" y="223743"/>
                      <a:pt x="73317" y="273748"/>
                    </a:cubicBezTo>
                    <a:cubicBezTo>
                      <a:pt x="26126" y="344388"/>
                      <a:pt x="-19306" y="454011"/>
                      <a:pt x="8481" y="539834"/>
                    </a:cubicBezTo>
                    <a:cubicBezTo>
                      <a:pt x="11881" y="550269"/>
                      <a:pt x="17978" y="558886"/>
                      <a:pt x="25599" y="565569"/>
                    </a:cubicBezTo>
                    <a:cubicBezTo>
                      <a:pt x="25130" y="569673"/>
                      <a:pt x="24602" y="573717"/>
                      <a:pt x="24075" y="577821"/>
                    </a:cubicBezTo>
                    <a:cubicBezTo>
                      <a:pt x="20850" y="601915"/>
                      <a:pt x="43420" y="625598"/>
                      <a:pt x="64934" y="631519"/>
                    </a:cubicBezTo>
                    <a:cubicBezTo>
                      <a:pt x="96063" y="640078"/>
                      <a:pt x="122970" y="621084"/>
                      <a:pt x="133464" y="592594"/>
                    </a:cubicBezTo>
                    <a:cubicBezTo>
                      <a:pt x="149174" y="549800"/>
                      <a:pt x="179657" y="497333"/>
                      <a:pt x="208324" y="453659"/>
                    </a:cubicBezTo>
                    <a:cubicBezTo>
                      <a:pt x="209438" y="451959"/>
                      <a:pt x="210551" y="450259"/>
                      <a:pt x="211665" y="448559"/>
                    </a:cubicBezTo>
                    <a:cubicBezTo>
                      <a:pt x="211665" y="448618"/>
                      <a:pt x="211665" y="448735"/>
                      <a:pt x="211665" y="448794"/>
                    </a:cubicBezTo>
                    <a:cubicBezTo>
                      <a:pt x="210376" y="504954"/>
                      <a:pt x="287757" y="523830"/>
                      <a:pt x="315426" y="476874"/>
                    </a:cubicBezTo>
                    <a:cubicBezTo>
                      <a:pt x="330082" y="452018"/>
                      <a:pt x="343038" y="425579"/>
                      <a:pt x="356755" y="399551"/>
                    </a:cubicBezTo>
                    <a:cubicBezTo>
                      <a:pt x="365490" y="420421"/>
                      <a:pt x="375924" y="440528"/>
                      <a:pt x="389290" y="459287"/>
                    </a:cubicBezTo>
                    <a:cubicBezTo>
                      <a:pt x="411449" y="490357"/>
                      <a:pt x="465616" y="500205"/>
                      <a:pt x="485489" y="459287"/>
                    </a:cubicBezTo>
                    <a:cubicBezTo>
                      <a:pt x="498444" y="432673"/>
                      <a:pt x="508410" y="402600"/>
                      <a:pt x="522128" y="375282"/>
                    </a:cubicBezTo>
                    <a:cubicBezTo>
                      <a:pt x="539656" y="402482"/>
                      <a:pt x="554253" y="432028"/>
                      <a:pt x="571019" y="459287"/>
                    </a:cubicBezTo>
                    <a:cubicBezTo>
                      <a:pt x="594937" y="498212"/>
                      <a:pt x="662411" y="494988"/>
                      <a:pt x="672787" y="445980"/>
                    </a:cubicBezTo>
                    <a:cubicBezTo>
                      <a:pt x="675835" y="431618"/>
                      <a:pt x="677301" y="417255"/>
                      <a:pt x="678063" y="402834"/>
                    </a:cubicBezTo>
                    <a:cubicBezTo>
                      <a:pt x="692425" y="421007"/>
                      <a:pt x="707784" y="438359"/>
                      <a:pt x="726308" y="452956"/>
                    </a:cubicBezTo>
                    <a:cubicBezTo>
                      <a:pt x="756382" y="476698"/>
                      <a:pt x="809904" y="473591"/>
                      <a:pt x="819400" y="428393"/>
                    </a:cubicBezTo>
                    <a:cubicBezTo>
                      <a:pt x="819869" y="426048"/>
                      <a:pt x="820397" y="423469"/>
                      <a:pt x="820925" y="420655"/>
                    </a:cubicBezTo>
                    <a:cubicBezTo>
                      <a:pt x="831360" y="434255"/>
                      <a:pt x="842204" y="447563"/>
                      <a:pt x="855277" y="458818"/>
                    </a:cubicBezTo>
                    <a:cubicBezTo>
                      <a:pt x="875795" y="476522"/>
                      <a:pt x="907744" y="478925"/>
                      <a:pt x="928731" y="464270"/>
                    </a:cubicBezTo>
                    <a:cubicBezTo>
                      <a:pt x="947842" y="478457"/>
                      <a:pt x="971877" y="484846"/>
                      <a:pt x="1003064" y="477812"/>
                    </a:cubicBezTo>
                    <a:cubicBezTo>
                      <a:pt x="1038119" y="469898"/>
                      <a:pt x="1054886" y="436366"/>
                      <a:pt x="1057641" y="403538"/>
                    </a:cubicBezTo>
                    <a:cubicBezTo>
                      <a:pt x="1066141" y="414148"/>
                      <a:pt x="1074524" y="424817"/>
                      <a:pt x="1084783" y="433728"/>
                    </a:cubicBezTo>
                    <a:cubicBezTo>
                      <a:pt x="1105242" y="451373"/>
                      <a:pt x="1134553" y="464797"/>
                      <a:pt x="1161695" y="453894"/>
                    </a:cubicBezTo>
                    <a:cubicBezTo>
                      <a:pt x="1168788" y="451080"/>
                      <a:pt x="1175002" y="447563"/>
                      <a:pt x="1180630" y="443635"/>
                    </a:cubicBezTo>
                    <a:cubicBezTo>
                      <a:pt x="1181627" y="444808"/>
                      <a:pt x="1182623" y="445863"/>
                      <a:pt x="1183561" y="447094"/>
                    </a:cubicBezTo>
                    <a:cubicBezTo>
                      <a:pt x="1192354" y="458466"/>
                      <a:pt x="1204665" y="463508"/>
                      <a:pt x="1217503" y="463918"/>
                    </a:cubicBezTo>
                    <a:cubicBezTo>
                      <a:pt x="1219790" y="466205"/>
                      <a:pt x="1222134" y="468432"/>
                      <a:pt x="1224596" y="470543"/>
                    </a:cubicBezTo>
                    <a:cubicBezTo>
                      <a:pt x="1249218" y="491647"/>
                      <a:pt x="1281343" y="491236"/>
                      <a:pt x="1303150" y="470015"/>
                    </a:cubicBezTo>
                    <a:cubicBezTo>
                      <a:pt x="1335685" y="480977"/>
                      <a:pt x="1378304" y="464211"/>
                      <a:pt x="1378304" y="419424"/>
                    </a:cubicBezTo>
                    <a:lnTo>
                      <a:pt x="1378304" y="394861"/>
                    </a:lnTo>
                    <a:cubicBezTo>
                      <a:pt x="1381352" y="400196"/>
                      <a:pt x="1384048" y="405531"/>
                      <a:pt x="1386159" y="410807"/>
                    </a:cubicBezTo>
                    <a:cubicBezTo>
                      <a:pt x="1395656" y="434197"/>
                      <a:pt x="1412891" y="451666"/>
                      <a:pt x="1439857" y="451666"/>
                    </a:cubicBezTo>
                    <a:cubicBezTo>
                      <a:pt x="1469813" y="451666"/>
                      <a:pt x="1496075" y="426341"/>
                      <a:pt x="1495548" y="395975"/>
                    </a:cubicBezTo>
                    <a:cubicBezTo>
                      <a:pt x="1493437" y="277441"/>
                      <a:pt x="1403745" y="191384"/>
                      <a:pt x="1309305" y="132821"/>
                    </a:cubicBezTo>
                    <a:close/>
                    <a:moveTo>
                      <a:pt x="1269032" y="251120"/>
                    </a:moveTo>
                    <a:cubicBezTo>
                      <a:pt x="1267566" y="248189"/>
                      <a:pt x="1265983" y="245317"/>
                      <a:pt x="1264284" y="242503"/>
                    </a:cubicBezTo>
                    <a:cubicBezTo>
                      <a:pt x="1263521" y="239630"/>
                      <a:pt x="1262642" y="236816"/>
                      <a:pt x="1261587" y="234061"/>
                    </a:cubicBezTo>
                    <a:cubicBezTo>
                      <a:pt x="1265456" y="236523"/>
                      <a:pt x="1269208" y="239044"/>
                      <a:pt x="1272960" y="241565"/>
                    </a:cubicBezTo>
                    <a:cubicBezTo>
                      <a:pt x="1271318" y="244554"/>
                      <a:pt x="1269970" y="247720"/>
                      <a:pt x="1269032" y="251120"/>
                    </a:cubicBezTo>
                    <a:close/>
                    <a:moveTo>
                      <a:pt x="741843" y="304642"/>
                    </a:moveTo>
                    <a:cubicBezTo>
                      <a:pt x="746181" y="304466"/>
                      <a:pt x="750519" y="304232"/>
                      <a:pt x="754858" y="303821"/>
                    </a:cubicBezTo>
                    <a:cubicBezTo>
                      <a:pt x="754916" y="303880"/>
                      <a:pt x="755033" y="303880"/>
                      <a:pt x="755092" y="303939"/>
                    </a:cubicBezTo>
                    <a:cubicBezTo>
                      <a:pt x="752630" y="306811"/>
                      <a:pt x="750226" y="309742"/>
                      <a:pt x="747999" y="312790"/>
                    </a:cubicBezTo>
                    <a:cubicBezTo>
                      <a:pt x="745947" y="310094"/>
                      <a:pt x="743895" y="307339"/>
                      <a:pt x="741843" y="304642"/>
                    </a:cubicBezTo>
                    <a:close/>
                  </a:path>
                </a:pathLst>
              </a:custGeom>
              <a:solidFill>
                <a:srgbClr val="71481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>
                <a:off x="9141007" y="2552299"/>
                <a:ext cx="1459231" cy="614553"/>
              </a:xfrm>
              <a:custGeom>
                <a:avLst/>
                <a:gdLst>
                  <a:gd name="connsiteX0" fmla="*/ 1451105 w 1459231"/>
                  <a:gd name="connsiteY0" fmla="*/ 302281 h 614553"/>
                  <a:gd name="connsiteX1" fmla="*/ 757781 w 1459231"/>
                  <a:gd name="connsiteY1" fmla="*/ 3074 h 614553"/>
                  <a:gd name="connsiteX2" fmla="*/ 477685 w 1459231"/>
                  <a:gd name="connsiteY2" fmla="*/ 6532 h 614553"/>
                  <a:gd name="connsiteX3" fmla="*/ 191609 w 1459231"/>
                  <a:gd name="connsiteY3" fmla="*/ 95228 h 614553"/>
                  <a:gd name="connsiteX4" fmla="*/ 131287 w 1459231"/>
                  <a:gd name="connsiteY4" fmla="*/ 195647 h 614553"/>
                  <a:gd name="connsiteX5" fmla="*/ 94531 w 1459231"/>
                  <a:gd name="connsiteY5" fmla="*/ 220269 h 614553"/>
                  <a:gd name="connsiteX6" fmla="*/ 970 w 1459231"/>
                  <a:gd name="connsiteY6" fmla="*/ 544273 h 614553"/>
                  <a:gd name="connsiteX7" fmla="*/ 39895 w 1459231"/>
                  <a:gd name="connsiteY7" fmla="*/ 612802 h 614553"/>
                  <a:gd name="connsiteX8" fmla="*/ 108425 w 1459231"/>
                  <a:gd name="connsiteY8" fmla="*/ 573877 h 614553"/>
                  <a:gd name="connsiteX9" fmla="*/ 156671 w 1459231"/>
                  <a:gd name="connsiteY9" fmla="*/ 342437 h 614553"/>
                  <a:gd name="connsiteX10" fmla="*/ 160188 w 1459231"/>
                  <a:gd name="connsiteY10" fmla="*/ 375324 h 614553"/>
                  <a:gd name="connsiteX11" fmla="*/ 180764 w 1459231"/>
                  <a:gd name="connsiteY11" fmla="*/ 465250 h 614553"/>
                  <a:gd name="connsiteX12" fmla="*/ 236455 w 1459231"/>
                  <a:gd name="connsiteY12" fmla="*/ 520941 h 614553"/>
                  <a:gd name="connsiteX13" fmla="*/ 292146 w 1459231"/>
                  <a:gd name="connsiteY13" fmla="*/ 465250 h 614553"/>
                  <a:gd name="connsiteX14" fmla="*/ 289508 w 1459231"/>
                  <a:gd name="connsiteY14" fmla="*/ 448426 h 614553"/>
                  <a:gd name="connsiteX15" fmla="*/ 293905 w 1459231"/>
                  <a:gd name="connsiteY15" fmla="*/ 458216 h 614553"/>
                  <a:gd name="connsiteX16" fmla="*/ 397666 w 1459231"/>
                  <a:gd name="connsiteY16" fmla="*/ 430136 h 614553"/>
                  <a:gd name="connsiteX17" fmla="*/ 400890 w 1459231"/>
                  <a:gd name="connsiteY17" fmla="*/ 389921 h 614553"/>
                  <a:gd name="connsiteX18" fmla="*/ 427680 w 1459231"/>
                  <a:gd name="connsiteY18" fmla="*/ 375793 h 614553"/>
                  <a:gd name="connsiteX19" fmla="*/ 437470 w 1459231"/>
                  <a:gd name="connsiteY19" fmla="*/ 387459 h 614553"/>
                  <a:gd name="connsiteX20" fmla="*/ 639365 w 1459231"/>
                  <a:gd name="connsiteY20" fmla="*/ 410908 h 614553"/>
                  <a:gd name="connsiteX21" fmla="*/ 646224 w 1459231"/>
                  <a:gd name="connsiteY21" fmla="*/ 402349 h 614553"/>
                  <a:gd name="connsiteX22" fmla="*/ 652731 w 1459231"/>
                  <a:gd name="connsiteY22" fmla="*/ 401880 h 614553"/>
                  <a:gd name="connsiteX23" fmla="*/ 678993 w 1459231"/>
                  <a:gd name="connsiteY23" fmla="*/ 419408 h 614553"/>
                  <a:gd name="connsiteX24" fmla="*/ 1110042 w 1459231"/>
                  <a:gd name="connsiteY24" fmla="*/ 474161 h 614553"/>
                  <a:gd name="connsiteX25" fmla="*/ 1157408 w 1459231"/>
                  <a:gd name="connsiteY25" fmla="*/ 446257 h 614553"/>
                  <a:gd name="connsiteX26" fmla="*/ 1165557 w 1459231"/>
                  <a:gd name="connsiteY26" fmla="*/ 448719 h 614553"/>
                  <a:gd name="connsiteX27" fmla="*/ 1251907 w 1459231"/>
                  <a:gd name="connsiteY27" fmla="*/ 484127 h 614553"/>
                  <a:gd name="connsiteX28" fmla="*/ 1334564 w 1459231"/>
                  <a:gd name="connsiteY28" fmla="*/ 439105 h 614553"/>
                  <a:gd name="connsiteX29" fmla="*/ 1385800 w 1459231"/>
                  <a:gd name="connsiteY29" fmla="*/ 391445 h 614553"/>
                  <a:gd name="connsiteX30" fmla="*/ 1399166 w 1459231"/>
                  <a:gd name="connsiteY30" fmla="*/ 385935 h 614553"/>
                  <a:gd name="connsiteX31" fmla="*/ 1431232 w 1459231"/>
                  <a:gd name="connsiteY31" fmla="*/ 378607 h 614553"/>
                  <a:gd name="connsiteX32" fmla="*/ 1451105 w 1459231"/>
                  <a:gd name="connsiteY32" fmla="*/ 302281 h 6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59231" h="614553">
                    <a:moveTo>
                      <a:pt x="1451105" y="302281"/>
                    </a:moveTo>
                    <a:cubicBezTo>
                      <a:pt x="1295053" y="83914"/>
                      <a:pt x="1011439" y="14505"/>
                      <a:pt x="757781" y="3074"/>
                    </a:cubicBezTo>
                    <a:cubicBezTo>
                      <a:pt x="664455" y="-1147"/>
                      <a:pt x="570777" y="-1909"/>
                      <a:pt x="477685" y="6532"/>
                    </a:cubicBezTo>
                    <a:cubicBezTo>
                      <a:pt x="379669" y="15384"/>
                      <a:pt x="270573" y="31506"/>
                      <a:pt x="191609" y="95228"/>
                    </a:cubicBezTo>
                    <a:cubicBezTo>
                      <a:pt x="159191" y="121373"/>
                      <a:pt x="139260" y="156136"/>
                      <a:pt x="131287" y="195647"/>
                    </a:cubicBezTo>
                    <a:cubicBezTo>
                      <a:pt x="117511" y="197992"/>
                      <a:pt x="104321" y="205613"/>
                      <a:pt x="94531" y="220269"/>
                    </a:cubicBezTo>
                    <a:cubicBezTo>
                      <a:pt x="29578" y="317757"/>
                      <a:pt x="18498" y="431543"/>
                      <a:pt x="970" y="544273"/>
                    </a:cubicBezTo>
                    <a:cubicBezTo>
                      <a:pt x="-3661" y="574229"/>
                      <a:pt x="8122" y="604067"/>
                      <a:pt x="39895" y="612802"/>
                    </a:cubicBezTo>
                    <a:cubicBezTo>
                      <a:pt x="66568" y="620130"/>
                      <a:pt x="103735" y="603950"/>
                      <a:pt x="108425" y="573877"/>
                    </a:cubicBezTo>
                    <a:cubicBezTo>
                      <a:pt x="120559" y="495734"/>
                      <a:pt x="127770" y="415480"/>
                      <a:pt x="156671" y="342437"/>
                    </a:cubicBezTo>
                    <a:cubicBezTo>
                      <a:pt x="157257" y="353223"/>
                      <a:pt x="158429" y="364186"/>
                      <a:pt x="160188" y="375324"/>
                    </a:cubicBezTo>
                    <a:cubicBezTo>
                      <a:pt x="164877" y="405749"/>
                      <a:pt x="177306" y="434650"/>
                      <a:pt x="180764" y="465250"/>
                    </a:cubicBezTo>
                    <a:cubicBezTo>
                      <a:pt x="184223" y="495382"/>
                      <a:pt x="203510" y="520941"/>
                      <a:pt x="236455" y="520941"/>
                    </a:cubicBezTo>
                    <a:cubicBezTo>
                      <a:pt x="264183" y="520941"/>
                      <a:pt x="295605" y="495499"/>
                      <a:pt x="292146" y="465250"/>
                    </a:cubicBezTo>
                    <a:cubicBezTo>
                      <a:pt x="291501" y="459681"/>
                      <a:pt x="290563" y="454054"/>
                      <a:pt x="289508" y="448426"/>
                    </a:cubicBezTo>
                    <a:cubicBezTo>
                      <a:pt x="290857" y="451709"/>
                      <a:pt x="292322" y="454991"/>
                      <a:pt x="293905" y="458216"/>
                    </a:cubicBezTo>
                    <a:cubicBezTo>
                      <a:pt x="319405" y="509979"/>
                      <a:pt x="396728" y="482602"/>
                      <a:pt x="397666" y="430136"/>
                    </a:cubicBezTo>
                    <a:cubicBezTo>
                      <a:pt x="397900" y="416594"/>
                      <a:pt x="399190" y="403228"/>
                      <a:pt x="400890" y="389921"/>
                    </a:cubicBezTo>
                    <a:cubicBezTo>
                      <a:pt x="410094" y="385876"/>
                      <a:pt x="419063" y="381128"/>
                      <a:pt x="427680" y="375793"/>
                    </a:cubicBezTo>
                    <a:cubicBezTo>
                      <a:pt x="430201" y="380131"/>
                      <a:pt x="433367" y="384117"/>
                      <a:pt x="437470" y="387459"/>
                    </a:cubicBezTo>
                    <a:cubicBezTo>
                      <a:pt x="495506" y="435060"/>
                      <a:pt x="576522" y="476330"/>
                      <a:pt x="639365" y="410908"/>
                    </a:cubicBezTo>
                    <a:cubicBezTo>
                      <a:pt x="642061" y="408094"/>
                      <a:pt x="644289" y="405280"/>
                      <a:pt x="646224" y="402349"/>
                    </a:cubicBezTo>
                    <a:cubicBezTo>
                      <a:pt x="648393" y="402232"/>
                      <a:pt x="650562" y="402056"/>
                      <a:pt x="652731" y="401880"/>
                    </a:cubicBezTo>
                    <a:cubicBezTo>
                      <a:pt x="658945" y="409442"/>
                      <a:pt x="667562" y="415656"/>
                      <a:pt x="678993" y="419408"/>
                    </a:cubicBezTo>
                    <a:cubicBezTo>
                      <a:pt x="818631" y="465016"/>
                      <a:pt x="964072" y="473985"/>
                      <a:pt x="1110042" y="474161"/>
                    </a:cubicBezTo>
                    <a:cubicBezTo>
                      <a:pt x="1133549" y="474161"/>
                      <a:pt x="1149260" y="462261"/>
                      <a:pt x="1157408" y="446257"/>
                    </a:cubicBezTo>
                    <a:cubicBezTo>
                      <a:pt x="1159987" y="447312"/>
                      <a:pt x="1162743" y="448191"/>
                      <a:pt x="1165557" y="448719"/>
                    </a:cubicBezTo>
                    <a:cubicBezTo>
                      <a:pt x="1197213" y="454698"/>
                      <a:pt x="1224355" y="467830"/>
                      <a:pt x="1251907" y="484127"/>
                    </a:cubicBezTo>
                    <a:cubicBezTo>
                      <a:pt x="1292532" y="508162"/>
                      <a:pt x="1330578" y="475040"/>
                      <a:pt x="1334564" y="439105"/>
                    </a:cubicBezTo>
                    <a:cubicBezTo>
                      <a:pt x="1365692" y="441919"/>
                      <a:pt x="1383162" y="417884"/>
                      <a:pt x="1385800" y="391445"/>
                    </a:cubicBezTo>
                    <a:cubicBezTo>
                      <a:pt x="1390431" y="390273"/>
                      <a:pt x="1394945" y="388338"/>
                      <a:pt x="1399166" y="385935"/>
                    </a:cubicBezTo>
                    <a:cubicBezTo>
                      <a:pt x="1409659" y="386931"/>
                      <a:pt x="1420621" y="384821"/>
                      <a:pt x="1431232" y="378607"/>
                    </a:cubicBezTo>
                    <a:cubicBezTo>
                      <a:pt x="1455502" y="364186"/>
                      <a:pt x="1468809" y="327078"/>
                      <a:pt x="1451105" y="302281"/>
                    </a:cubicBezTo>
                    <a:close/>
                  </a:path>
                </a:pathLst>
              </a:custGeom>
              <a:solidFill>
                <a:srgbClr val="BC762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9109947" y="2554972"/>
                <a:ext cx="1490289" cy="576976"/>
              </a:xfrm>
              <a:custGeom>
                <a:avLst/>
                <a:gdLst>
                  <a:gd name="connsiteX0" fmla="*/ 1482165 w 1490289"/>
                  <a:gd name="connsiteY0" fmla="*/ 340643 h 576976"/>
                  <a:gd name="connsiteX1" fmla="*/ 1222645 w 1490289"/>
                  <a:gd name="connsiteY1" fmla="*/ 107562 h 576976"/>
                  <a:gd name="connsiteX2" fmla="*/ 896062 w 1490289"/>
                  <a:gd name="connsiteY2" fmla="*/ 8080 h 576976"/>
                  <a:gd name="connsiteX3" fmla="*/ 210066 w 1490289"/>
                  <a:gd name="connsiteY3" fmla="*/ 121338 h 576976"/>
                  <a:gd name="connsiteX4" fmla="*/ 185034 w 1490289"/>
                  <a:gd name="connsiteY4" fmla="*/ 152759 h 576976"/>
                  <a:gd name="connsiteX5" fmla="*/ 163637 w 1490289"/>
                  <a:gd name="connsiteY5" fmla="*/ 165246 h 576976"/>
                  <a:gd name="connsiteX6" fmla="*/ 2778 w 1490289"/>
                  <a:gd name="connsiteY6" fmla="*/ 506368 h 576976"/>
                  <a:gd name="connsiteX7" fmla="*/ 41703 w 1490289"/>
                  <a:gd name="connsiteY7" fmla="*/ 574897 h 576976"/>
                  <a:gd name="connsiteX8" fmla="*/ 110232 w 1490289"/>
                  <a:gd name="connsiteY8" fmla="*/ 535972 h 576976"/>
                  <a:gd name="connsiteX9" fmla="*/ 153261 w 1490289"/>
                  <a:gd name="connsiteY9" fmla="*/ 399793 h 576976"/>
                  <a:gd name="connsiteX10" fmla="*/ 153261 w 1490289"/>
                  <a:gd name="connsiteY10" fmla="*/ 427345 h 576976"/>
                  <a:gd name="connsiteX11" fmla="*/ 264643 w 1490289"/>
                  <a:gd name="connsiteY11" fmla="*/ 427345 h 576976"/>
                  <a:gd name="connsiteX12" fmla="*/ 264643 w 1490289"/>
                  <a:gd name="connsiteY12" fmla="*/ 304239 h 576976"/>
                  <a:gd name="connsiteX13" fmla="*/ 231521 w 1490289"/>
                  <a:gd name="connsiteY13" fmla="*/ 254586 h 576976"/>
                  <a:gd name="connsiteX14" fmla="*/ 242484 w 1490289"/>
                  <a:gd name="connsiteY14" fmla="*/ 243975 h 576976"/>
                  <a:gd name="connsiteX15" fmla="*/ 258195 w 1490289"/>
                  <a:gd name="connsiteY15" fmla="*/ 220468 h 576976"/>
                  <a:gd name="connsiteX16" fmla="*/ 266343 w 1490289"/>
                  <a:gd name="connsiteY16" fmla="*/ 217537 h 576976"/>
                  <a:gd name="connsiteX17" fmla="*/ 1265849 w 1490289"/>
                  <a:gd name="connsiteY17" fmla="*/ 269652 h 576976"/>
                  <a:gd name="connsiteX18" fmla="*/ 1274877 w 1490289"/>
                  <a:gd name="connsiteY18" fmla="*/ 436315 h 576976"/>
                  <a:gd name="connsiteX19" fmla="*/ 1382273 w 1490289"/>
                  <a:gd name="connsiteY19" fmla="*/ 406710 h 576976"/>
                  <a:gd name="connsiteX20" fmla="*/ 1376294 w 1490289"/>
                  <a:gd name="connsiteY20" fmla="*/ 383672 h 576976"/>
                  <a:gd name="connsiteX21" fmla="*/ 1386025 w 1490289"/>
                  <a:gd name="connsiteY21" fmla="*/ 396862 h 576976"/>
                  <a:gd name="connsiteX22" fmla="*/ 1462233 w 1490289"/>
                  <a:gd name="connsiteY22" fmla="*/ 416852 h 576976"/>
                  <a:gd name="connsiteX23" fmla="*/ 1482165 w 1490289"/>
                  <a:gd name="connsiteY23" fmla="*/ 340643 h 57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90289" h="576976">
                    <a:moveTo>
                      <a:pt x="1482165" y="340643"/>
                    </a:moveTo>
                    <a:cubicBezTo>
                      <a:pt x="1413284" y="244445"/>
                      <a:pt x="1326641" y="164660"/>
                      <a:pt x="1222645" y="107562"/>
                    </a:cubicBezTo>
                    <a:cubicBezTo>
                      <a:pt x="1121463" y="51988"/>
                      <a:pt x="1010023" y="22267"/>
                      <a:pt x="896062" y="8080"/>
                    </a:cubicBezTo>
                    <a:cubicBezTo>
                      <a:pt x="663390" y="-20938"/>
                      <a:pt x="423919" y="30826"/>
                      <a:pt x="210066" y="121338"/>
                    </a:cubicBezTo>
                    <a:cubicBezTo>
                      <a:pt x="196817" y="126966"/>
                      <a:pt x="188610" y="139042"/>
                      <a:pt x="185034" y="152759"/>
                    </a:cubicBezTo>
                    <a:cubicBezTo>
                      <a:pt x="177706" y="155046"/>
                      <a:pt x="170496" y="159091"/>
                      <a:pt x="163637" y="165246"/>
                    </a:cubicBezTo>
                    <a:cubicBezTo>
                      <a:pt x="65621" y="253414"/>
                      <a:pt x="47448" y="389182"/>
                      <a:pt x="2778" y="506368"/>
                    </a:cubicBezTo>
                    <a:cubicBezTo>
                      <a:pt x="-8067" y="534741"/>
                      <a:pt x="14502" y="567394"/>
                      <a:pt x="41703" y="574897"/>
                    </a:cubicBezTo>
                    <a:cubicBezTo>
                      <a:pt x="73125" y="583515"/>
                      <a:pt x="99387" y="564345"/>
                      <a:pt x="110232" y="535972"/>
                    </a:cubicBezTo>
                    <a:cubicBezTo>
                      <a:pt x="126647" y="492943"/>
                      <a:pt x="138371" y="445635"/>
                      <a:pt x="153261" y="399793"/>
                    </a:cubicBezTo>
                    <a:lnTo>
                      <a:pt x="153261" y="427345"/>
                    </a:lnTo>
                    <a:cubicBezTo>
                      <a:pt x="153261" y="499157"/>
                      <a:pt x="264643" y="499157"/>
                      <a:pt x="264643" y="427345"/>
                    </a:cubicBezTo>
                    <a:lnTo>
                      <a:pt x="264643" y="304239"/>
                    </a:lnTo>
                    <a:cubicBezTo>
                      <a:pt x="264643" y="278269"/>
                      <a:pt x="250105" y="261797"/>
                      <a:pt x="231521" y="254586"/>
                    </a:cubicBezTo>
                    <a:cubicBezTo>
                      <a:pt x="235039" y="250951"/>
                      <a:pt x="238673" y="247376"/>
                      <a:pt x="242484" y="243975"/>
                    </a:cubicBezTo>
                    <a:cubicBezTo>
                      <a:pt x="250632" y="236648"/>
                      <a:pt x="255674" y="228616"/>
                      <a:pt x="258195" y="220468"/>
                    </a:cubicBezTo>
                    <a:cubicBezTo>
                      <a:pt x="260950" y="219589"/>
                      <a:pt x="263646" y="218651"/>
                      <a:pt x="266343" y="217537"/>
                    </a:cubicBezTo>
                    <a:cubicBezTo>
                      <a:pt x="577099" y="85989"/>
                      <a:pt x="994078" y="51636"/>
                      <a:pt x="1265849" y="269652"/>
                    </a:cubicBezTo>
                    <a:cubicBezTo>
                      <a:pt x="1251370" y="324464"/>
                      <a:pt x="1259049" y="381620"/>
                      <a:pt x="1274877" y="436315"/>
                    </a:cubicBezTo>
                    <a:cubicBezTo>
                      <a:pt x="1294809" y="505195"/>
                      <a:pt x="1402322" y="475884"/>
                      <a:pt x="1382273" y="406710"/>
                    </a:cubicBezTo>
                    <a:cubicBezTo>
                      <a:pt x="1379987" y="398914"/>
                      <a:pt x="1377994" y="391234"/>
                      <a:pt x="1376294" y="383672"/>
                    </a:cubicBezTo>
                    <a:cubicBezTo>
                      <a:pt x="1379576" y="388010"/>
                      <a:pt x="1382859" y="392348"/>
                      <a:pt x="1386025" y="396862"/>
                    </a:cubicBezTo>
                    <a:cubicBezTo>
                      <a:pt x="1403670" y="421483"/>
                      <a:pt x="1434212" y="433266"/>
                      <a:pt x="1462233" y="416852"/>
                    </a:cubicBezTo>
                    <a:cubicBezTo>
                      <a:pt x="1486562" y="402607"/>
                      <a:pt x="1499869" y="365382"/>
                      <a:pt x="1482165" y="340643"/>
                    </a:cubicBezTo>
                    <a:close/>
                  </a:path>
                </a:pathLst>
              </a:custGeom>
              <a:solidFill>
                <a:srgbClr val="81471D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8985018" y="2911055"/>
                <a:ext cx="1720327" cy="1252386"/>
              </a:xfrm>
              <a:custGeom>
                <a:avLst/>
                <a:gdLst>
                  <a:gd name="connsiteX0" fmla="*/ 1697314 w 1720327"/>
                  <a:gd name="connsiteY0" fmla="*/ 248829 h 1252386"/>
                  <a:gd name="connsiteX1" fmla="*/ 1531706 w 1720327"/>
                  <a:gd name="connsiteY1" fmla="*/ 245077 h 1252386"/>
                  <a:gd name="connsiteX2" fmla="*/ 1521506 w 1720327"/>
                  <a:gd name="connsiteY2" fmla="*/ 182703 h 1252386"/>
                  <a:gd name="connsiteX3" fmla="*/ 1436738 w 1720327"/>
                  <a:gd name="connsiteY3" fmla="*/ 131057 h 1252386"/>
                  <a:gd name="connsiteX4" fmla="*/ 1336084 w 1720327"/>
                  <a:gd name="connsiteY4" fmla="*/ 159254 h 1252386"/>
                  <a:gd name="connsiteX5" fmla="*/ 1336846 w 1720327"/>
                  <a:gd name="connsiteY5" fmla="*/ 162127 h 1252386"/>
                  <a:gd name="connsiteX6" fmla="*/ 1289362 w 1720327"/>
                  <a:gd name="connsiteY6" fmla="*/ 161482 h 1252386"/>
                  <a:gd name="connsiteX7" fmla="*/ 1240061 w 1720327"/>
                  <a:gd name="connsiteY7" fmla="*/ 164589 h 1252386"/>
                  <a:gd name="connsiteX8" fmla="*/ 1145504 w 1720327"/>
                  <a:gd name="connsiteY8" fmla="*/ 166347 h 1252386"/>
                  <a:gd name="connsiteX9" fmla="*/ 1145152 w 1720327"/>
                  <a:gd name="connsiteY9" fmla="*/ 167637 h 1252386"/>
                  <a:gd name="connsiteX10" fmla="*/ 1143393 w 1720327"/>
                  <a:gd name="connsiteY10" fmla="*/ 168458 h 1252386"/>
                  <a:gd name="connsiteX11" fmla="*/ 1056164 w 1720327"/>
                  <a:gd name="connsiteY11" fmla="*/ 128653 h 1252386"/>
                  <a:gd name="connsiteX12" fmla="*/ 1025973 w 1720327"/>
                  <a:gd name="connsiteY12" fmla="*/ 139323 h 1252386"/>
                  <a:gd name="connsiteX13" fmla="*/ 1007859 w 1720327"/>
                  <a:gd name="connsiteY13" fmla="*/ 97584 h 1252386"/>
                  <a:gd name="connsiteX14" fmla="*/ 947713 w 1720327"/>
                  <a:gd name="connsiteY14" fmla="*/ 56724 h 1252386"/>
                  <a:gd name="connsiteX15" fmla="*/ 900463 w 1720327"/>
                  <a:gd name="connsiteY15" fmla="*/ 97584 h 1252386"/>
                  <a:gd name="connsiteX16" fmla="*/ 900874 w 1720327"/>
                  <a:gd name="connsiteY16" fmla="*/ 112884 h 1252386"/>
                  <a:gd name="connsiteX17" fmla="*/ 891553 w 1720327"/>
                  <a:gd name="connsiteY17" fmla="*/ 101863 h 1252386"/>
                  <a:gd name="connsiteX18" fmla="*/ 791837 w 1720327"/>
                  <a:gd name="connsiteY18" fmla="*/ 115170 h 1252386"/>
                  <a:gd name="connsiteX19" fmla="*/ 788671 w 1720327"/>
                  <a:gd name="connsiteY19" fmla="*/ 132053 h 1252386"/>
                  <a:gd name="connsiteX20" fmla="*/ 744059 w 1720327"/>
                  <a:gd name="connsiteY20" fmla="*/ 121502 h 1252386"/>
                  <a:gd name="connsiteX21" fmla="*/ 727411 w 1720327"/>
                  <a:gd name="connsiteY21" fmla="*/ 53793 h 1252386"/>
                  <a:gd name="connsiteX22" fmla="*/ 616029 w 1720327"/>
                  <a:gd name="connsiteY22" fmla="*/ 53793 h 1252386"/>
                  <a:gd name="connsiteX23" fmla="*/ 621070 w 1720327"/>
                  <a:gd name="connsiteY23" fmla="*/ 105146 h 1252386"/>
                  <a:gd name="connsiteX24" fmla="*/ 542634 w 1720327"/>
                  <a:gd name="connsiteY24" fmla="*/ 99518 h 1252386"/>
                  <a:gd name="connsiteX25" fmla="*/ 493157 w 1720327"/>
                  <a:gd name="connsiteY25" fmla="*/ 74311 h 1252386"/>
                  <a:gd name="connsiteX26" fmla="*/ 446201 w 1720327"/>
                  <a:gd name="connsiteY26" fmla="*/ 130002 h 1252386"/>
                  <a:gd name="connsiteX27" fmla="*/ 448428 w 1720327"/>
                  <a:gd name="connsiteY27" fmla="*/ 144071 h 1252386"/>
                  <a:gd name="connsiteX28" fmla="*/ 441863 w 1720327"/>
                  <a:gd name="connsiteY28" fmla="*/ 147119 h 1252386"/>
                  <a:gd name="connsiteX29" fmla="*/ 333236 w 1720327"/>
                  <a:gd name="connsiteY29" fmla="*/ 144481 h 1252386"/>
                  <a:gd name="connsiteX30" fmla="*/ 332298 w 1720327"/>
                  <a:gd name="connsiteY30" fmla="*/ 154682 h 1252386"/>
                  <a:gd name="connsiteX31" fmla="*/ 286924 w 1720327"/>
                  <a:gd name="connsiteY31" fmla="*/ 146709 h 1252386"/>
                  <a:gd name="connsiteX32" fmla="*/ 286397 w 1720327"/>
                  <a:gd name="connsiteY32" fmla="*/ 146357 h 1252386"/>
                  <a:gd name="connsiteX33" fmla="*/ 213354 w 1720327"/>
                  <a:gd name="connsiteY33" fmla="*/ 166347 h 1252386"/>
                  <a:gd name="connsiteX34" fmla="*/ 203329 w 1720327"/>
                  <a:gd name="connsiteY34" fmla="*/ 406933 h 1252386"/>
                  <a:gd name="connsiteX35" fmla="*/ 146994 w 1720327"/>
                  <a:gd name="connsiteY35" fmla="*/ 349366 h 1252386"/>
                  <a:gd name="connsiteX36" fmla="*/ 114751 w 1720327"/>
                  <a:gd name="connsiteY36" fmla="*/ 333069 h 1252386"/>
                  <a:gd name="connsiteX37" fmla="*/ 101327 w 1720327"/>
                  <a:gd name="connsiteY37" fmla="*/ 325858 h 1252386"/>
                  <a:gd name="connsiteX38" fmla="*/ 100565 w 1720327"/>
                  <a:gd name="connsiteY38" fmla="*/ 325272 h 1252386"/>
                  <a:gd name="connsiteX39" fmla="*/ 100272 w 1720327"/>
                  <a:gd name="connsiteY39" fmla="*/ 325037 h 1252386"/>
                  <a:gd name="connsiteX40" fmla="*/ 99920 w 1720327"/>
                  <a:gd name="connsiteY40" fmla="*/ 324627 h 1252386"/>
                  <a:gd name="connsiteX41" fmla="*/ 20604 w 1720327"/>
                  <a:gd name="connsiteY41" fmla="*/ 304637 h 1252386"/>
                  <a:gd name="connsiteX42" fmla="*/ 12632 w 1720327"/>
                  <a:gd name="connsiteY42" fmla="*/ 380846 h 1252386"/>
                  <a:gd name="connsiteX43" fmla="*/ 84503 w 1720327"/>
                  <a:gd name="connsiteY43" fmla="*/ 434368 h 1252386"/>
                  <a:gd name="connsiteX44" fmla="*/ 98923 w 1720327"/>
                  <a:gd name="connsiteY44" fmla="*/ 441520 h 1252386"/>
                  <a:gd name="connsiteX45" fmla="*/ 104199 w 1720327"/>
                  <a:gd name="connsiteY45" fmla="*/ 444509 h 1252386"/>
                  <a:gd name="connsiteX46" fmla="*/ 107013 w 1720327"/>
                  <a:gd name="connsiteY46" fmla="*/ 446971 h 1252386"/>
                  <a:gd name="connsiteX47" fmla="*/ 107658 w 1720327"/>
                  <a:gd name="connsiteY47" fmla="*/ 447792 h 1252386"/>
                  <a:gd name="connsiteX48" fmla="*/ 107717 w 1720327"/>
                  <a:gd name="connsiteY48" fmla="*/ 447909 h 1252386"/>
                  <a:gd name="connsiteX49" fmla="*/ 110120 w 1720327"/>
                  <a:gd name="connsiteY49" fmla="*/ 452423 h 1252386"/>
                  <a:gd name="connsiteX50" fmla="*/ 174546 w 1720327"/>
                  <a:gd name="connsiteY50" fmla="*/ 508114 h 1252386"/>
                  <a:gd name="connsiteX51" fmla="*/ 214819 w 1720327"/>
                  <a:gd name="connsiteY51" fmla="*/ 487479 h 1252386"/>
                  <a:gd name="connsiteX52" fmla="*/ 217750 w 1720327"/>
                  <a:gd name="connsiteY52" fmla="*/ 505535 h 1252386"/>
                  <a:gd name="connsiteX53" fmla="*/ 254682 w 1720327"/>
                  <a:gd name="connsiteY53" fmla="*/ 844253 h 1252386"/>
                  <a:gd name="connsiteX54" fmla="*/ 590704 w 1720327"/>
                  <a:gd name="connsiteY54" fmla="*/ 1054882 h 1252386"/>
                  <a:gd name="connsiteX55" fmla="*/ 658882 w 1720327"/>
                  <a:gd name="connsiteY55" fmla="*/ 1084135 h 1252386"/>
                  <a:gd name="connsiteX56" fmla="*/ 738725 w 1720327"/>
                  <a:gd name="connsiteY56" fmla="*/ 1108522 h 1252386"/>
                  <a:gd name="connsiteX57" fmla="*/ 745467 w 1720327"/>
                  <a:gd name="connsiteY57" fmla="*/ 1109929 h 1252386"/>
                  <a:gd name="connsiteX58" fmla="*/ 775539 w 1720327"/>
                  <a:gd name="connsiteY58" fmla="*/ 1115322 h 1252386"/>
                  <a:gd name="connsiteX59" fmla="*/ 877601 w 1720327"/>
                  <a:gd name="connsiteY59" fmla="*/ 1119601 h 1252386"/>
                  <a:gd name="connsiteX60" fmla="*/ 899877 w 1720327"/>
                  <a:gd name="connsiteY60" fmla="*/ 1211696 h 1252386"/>
                  <a:gd name="connsiteX61" fmla="*/ 974503 w 1720327"/>
                  <a:gd name="connsiteY61" fmla="*/ 1250563 h 1252386"/>
                  <a:gd name="connsiteX62" fmla="*/ 1002642 w 1720327"/>
                  <a:gd name="connsiteY62" fmla="*/ 1182034 h 1252386"/>
                  <a:gd name="connsiteX63" fmla="*/ 987283 w 1720327"/>
                  <a:gd name="connsiteY63" fmla="*/ 1108932 h 1252386"/>
                  <a:gd name="connsiteX64" fmla="*/ 985817 w 1720327"/>
                  <a:gd name="connsiteY64" fmla="*/ 1102425 h 1252386"/>
                  <a:gd name="connsiteX65" fmla="*/ 1179680 w 1720327"/>
                  <a:gd name="connsiteY65" fmla="*/ 1020706 h 1252386"/>
                  <a:gd name="connsiteX66" fmla="*/ 1446704 w 1720327"/>
                  <a:gd name="connsiteY66" fmla="*/ 740844 h 1252386"/>
                  <a:gd name="connsiteX67" fmla="*/ 1539327 w 1720327"/>
                  <a:gd name="connsiteY67" fmla="*/ 347607 h 1252386"/>
                  <a:gd name="connsiteX68" fmla="*/ 1563831 w 1720327"/>
                  <a:gd name="connsiteY68" fmla="*/ 355169 h 1252386"/>
                  <a:gd name="connsiteX69" fmla="*/ 1600470 w 1720327"/>
                  <a:gd name="connsiteY69" fmla="*/ 367363 h 1252386"/>
                  <a:gd name="connsiteX70" fmla="*/ 1699893 w 1720327"/>
                  <a:gd name="connsiteY70" fmla="*/ 336293 h 1252386"/>
                  <a:gd name="connsiteX71" fmla="*/ 1697314 w 1720327"/>
                  <a:gd name="connsiteY71" fmla="*/ 248829 h 1252386"/>
                  <a:gd name="connsiteX72" fmla="*/ 877542 w 1720327"/>
                  <a:gd name="connsiteY72" fmla="*/ 979436 h 1252386"/>
                  <a:gd name="connsiteX73" fmla="*/ 883697 w 1720327"/>
                  <a:gd name="connsiteY73" fmla="*/ 962318 h 1252386"/>
                  <a:gd name="connsiteX74" fmla="*/ 892432 w 1720327"/>
                  <a:gd name="connsiteY74" fmla="*/ 974570 h 1252386"/>
                  <a:gd name="connsiteX75" fmla="*/ 891201 w 1720327"/>
                  <a:gd name="connsiteY75" fmla="*/ 977677 h 1252386"/>
                  <a:gd name="connsiteX76" fmla="*/ 889970 w 1720327"/>
                  <a:gd name="connsiteY76" fmla="*/ 980315 h 1252386"/>
                  <a:gd name="connsiteX77" fmla="*/ 887097 w 1720327"/>
                  <a:gd name="connsiteY77" fmla="*/ 984477 h 1252386"/>
                  <a:gd name="connsiteX78" fmla="*/ 884166 w 1720327"/>
                  <a:gd name="connsiteY78" fmla="*/ 985122 h 1252386"/>
                  <a:gd name="connsiteX79" fmla="*/ 878070 w 1720327"/>
                  <a:gd name="connsiteY79" fmla="*/ 985181 h 1252386"/>
                  <a:gd name="connsiteX80" fmla="*/ 877894 w 1720327"/>
                  <a:gd name="connsiteY80" fmla="*/ 985181 h 1252386"/>
                  <a:gd name="connsiteX81" fmla="*/ 877308 w 1720327"/>
                  <a:gd name="connsiteY81" fmla="*/ 985064 h 1252386"/>
                  <a:gd name="connsiteX82" fmla="*/ 877542 w 1720327"/>
                  <a:gd name="connsiteY82" fmla="*/ 979436 h 1252386"/>
                  <a:gd name="connsiteX83" fmla="*/ 962485 w 1720327"/>
                  <a:gd name="connsiteY83" fmla="*/ 317651 h 1252386"/>
                  <a:gd name="connsiteX84" fmla="*/ 958440 w 1720327"/>
                  <a:gd name="connsiteY84" fmla="*/ 308799 h 1252386"/>
                  <a:gd name="connsiteX85" fmla="*/ 973213 w 1720327"/>
                  <a:gd name="connsiteY85" fmla="*/ 312551 h 1252386"/>
                  <a:gd name="connsiteX86" fmla="*/ 988162 w 1720327"/>
                  <a:gd name="connsiteY86" fmla="*/ 313899 h 1252386"/>
                  <a:gd name="connsiteX87" fmla="*/ 997248 w 1720327"/>
                  <a:gd name="connsiteY87" fmla="*/ 320641 h 1252386"/>
                  <a:gd name="connsiteX88" fmla="*/ 962485 w 1720327"/>
                  <a:gd name="connsiteY88" fmla="*/ 317651 h 1252386"/>
                  <a:gd name="connsiteX89" fmla="*/ 1372137 w 1720327"/>
                  <a:gd name="connsiteY89" fmla="*/ 619496 h 1252386"/>
                  <a:gd name="connsiteX90" fmla="*/ 1355898 w 1720327"/>
                  <a:gd name="connsiteY90" fmla="*/ 594230 h 1252386"/>
                  <a:gd name="connsiteX91" fmla="*/ 1353026 w 1720327"/>
                  <a:gd name="connsiteY91" fmla="*/ 590889 h 1252386"/>
                  <a:gd name="connsiteX92" fmla="*/ 1381165 w 1720327"/>
                  <a:gd name="connsiteY92" fmla="*/ 596458 h 1252386"/>
                  <a:gd name="connsiteX93" fmla="*/ 1372137 w 1720327"/>
                  <a:gd name="connsiteY93" fmla="*/ 619496 h 1252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720327" h="1252386">
                    <a:moveTo>
                      <a:pt x="1697314" y="248829"/>
                    </a:moveTo>
                    <a:cubicBezTo>
                      <a:pt x="1645550" y="199938"/>
                      <a:pt x="1575848" y="210900"/>
                      <a:pt x="1531706" y="245077"/>
                    </a:cubicBezTo>
                    <a:cubicBezTo>
                      <a:pt x="1529009" y="224266"/>
                      <a:pt x="1525609" y="203455"/>
                      <a:pt x="1521506" y="182703"/>
                    </a:cubicBezTo>
                    <a:cubicBezTo>
                      <a:pt x="1513123" y="140554"/>
                      <a:pt x="1467163" y="119977"/>
                      <a:pt x="1436738" y="131057"/>
                    </a:cubicBezTo>
                    <a:cubicBezTo>
                      <a:pt x="1407134" y="85449"/>
                      <a:pt x="1320139" y="102098"/>
                      <a:pt x="1336084" y="159254"/>
                    </a:cubicBezTo>
                    <a:cubicBezTo>
                      <a:pt x="1336377" y="160192"/>
                      <a:pt x="1336553" y="161130"/>
                      <a:pt x="1336846" y="162127"/>
                    </a:cubicBezTo>
                    <a:cubicBezTo>
                      <a:pt x="1321429" y="155796"/>
                      <a:pt x="1303725" y="155737"/>
                      <a:pt x="1289362" y="161482"/>
                    </a:cubicBezTo>
                    <a:cubicBezTo>
                      <a:pt x="1272303" y="155502"/>
                      <a:pt x="1253603" y="156206"/>
                      <a:pt x="1240061" y="164589"/>
                    </a:cubicBezTo>
                    <a:cubicBezTo>
                      <a:pt x="1214033" y="134809"/>
                      <a:pt x="1156525" y="126133"/>
                      <a:pt x="1145504" y="166347"/>
                    </a:cubicBezTo>
                    <a:cubicBezTo>
                      <a:pt x="1145386" y="166758"/>
                      <a:pt x="1145269" y="167227"/>
                      <a:pt x="1145152" y="167637"/>
                    </a:cubicBezTo>
                    <a:cubicBezTo>
                      <a:pt x="1144566" y="167872"/>
                      <a:pt x="1143980" y="168165"/>
                      <a:pt x="1143393" y="168458"/>
                    </a:cubicBezTo>
                    <a:cubicBezTo>
                      <a:pt x="1131200" y="127540"/>
                      <a:pt x="1084713" y="114291"/>
                      <a:pt x="1056164" y="128653"/>
                    </a:cubicBezTo>
                    <a:cubicBezTo>
                      <a:pt x="1044908" y="129122"/>
                      <a:pt x="1034239" y="132581"/>
                      <a:pt x="1025973" y="139323"/>
                    </a:cubicBezTo>
                    <a:cubicBezTo>
                      <a:pt x="1020932" y="125195"/>
                      <a:pt x="1014835" y="111243"/>
                      <a:pt x="1007859" y="97584"/>
                    </a:cubicBezTo>
                    <a:cubicBezTo>
                      <a:pt x="995783" y="73959"/>
                      <a:pt x="973858" y="56724"/>
                      <a:pt x="947713" y="56724"/>
                    </a:cubicBezTo>
                    <a:cubicBezTo>
                      <a:pt x="925202" y="56724"/>
                      <a:pt x="900287" y="73490"/>
                      <a:pt x="900463" y="97584"/>
                    </a:cubicBezTo>
                    <a:cubicBezTo>
                      <a:pt x="900463" y="102625"/>
                      <a:pt x="900639" y="107725"/>
                      <a:pt x="900874" y="112884"/>
                    </a:cubicBezTo>
                    <a:cubicBezTo>
                      <a:pt x="897884" y="109191"/>
                      <a:pt x="894836" y="105498"/>
                      <a:pt x="891553" y="101863"/>
                    </a:cubicBezTo>
                    <a:cubicBezTo>
                      <a:pt x="854855" y="61414"/>
                      <a:pt x="803502" y="68566"/>
                      <a:pt x="791837" y="115170"/>
                    </a:cubicBezTo>
                    <a:cubicBezTo>
                      <a:pt x="790488" y="120564"/>
                      <a:pt x="789492" y="126250"/>
                      <a:pt x="788671" y="132053"/>
                    </a:cubicBezTo>
                    <a:cubicBezTo>
                      <a:pt x="775188" y="126250"/>
                      <a:pt x="760239" y="122674"/>
                      <a:pt x="744059" y="121502"/>
                    </a:cubicBezTo>
                    <a:cubicBezTo>
                      <a:pt x="738373" y="98932"/>
                      <a:pt x="732804" y="76362"/>
                      <a:pt x="727411" y="53793"/>
                    </a:cubicBezTo>
                    <a:cubicBezTo>
                      <a:pt x="710293" y="-18019"/>
                      <a:pt x="610812" y="-17843"/>
                      <a:pt x="616029" y="53793"/>
                    </a:cubicBezTo>
                    <a:cubicBezTo>
                      <a:pt x="617260" y="70911"/>
                      <a:pt x="619019" y="88028"/>
                      <a:pt x="621070" y="105146"/>
                    </a:cubicBezTo>
                    <a:cubicBezTo>
                      <a:pt x="597798" y="84277"/>
                      <a:pt x="561921" y="82401"/>
                      <a:pt x="542634" y="99518"/>
                    </a:cubicBezTo>
                    <a:cubicBezTo>
                      <a:pt x="530851" y="84452"/>
                      <a:pt x="513909" y="74311"/>
                      <a:pt x="493157" y="74311"/>
                    </a:cubicBezTo>
                    <a:cubicBezTo>
                      <a:pt x="462791" y="74311"/>
                      <a:pt x="441452" y="99635"/>
                      <a:pt x="446201" y="130002"/>
                    </a:cubicBezTo>
                    <a:cubicBezTo>
                      <a:pt x="446963" y="134692"/>
                      <a:pt x="447666" y="139381"/>
                      <a:pt x="448428" y="144071"/>
                    </a:cubicBezTo>
                    <a:cubicBezTo>
                      <a:pt x="446142" y="144892"/>
                      <a:pt x="443973" y="145947"/>
                      <a:pt x="441863" y="147119"/>
                    </a:cubicBezTo>
                    <a:cubicBezTo>
                      <a:pt x="422869" y="94770"/>
                      <a:pt x="339919" y="87970"/>
                      <a:pt x="333236" y="144481"/>
                    </a:cubicBezTo>
                    <a:cubicBezTo>
                      <a:pt x="332826" y="147882"/>
                      <a:pt x="332650" y="151282"/>
                      <a:pt x="332298" y="154682"/>
                    </a:cubicBezTo>
                    <a:cubicBezTo>
                      <a:pt x="318229" y="146299"/>
                      <a:pt x="301580" y="143426"/>
                      <a:pt x="286924" y="146709"/>
                    </a:cubicBezTo>
                    <a:cubicBezTo>
                      <a:pt x="286749" y="146592"/>
                      <a:pt x="286573" y="146475"/>
                      <a:pt x="286397" y="146357"/>
                    </a:cubicBezTo>
                    <a:cubicBezTo>
                      <a:pt x="260075" y="132229"/>
                      <a:pt x="221502" y="138678"/>
                      <a:pt x="213354" y="166347"/>
                    </a:cubicBezTo>
                    <a:cubicBezTo>
                      <a:pt x="191077" y="241853"/>
                      <a:pt x="193363" y="324100"/>
                      <a:pt x="203329" y="406933"/>
                    </a:cubicBezTo>
                    <a:cubicBezTo>
                      <a:pt x="190491" y="384304"/>
                      <a:pt x="172436" y="365545"/>
                      <a:pt x="146994" y="349366"/>
                    </a:cubicBezTo>
                    <a:cubicBezTo>
                      <a:pt x="136793" y="342859"/>
                      <a:pt x="125479" y="338227"/>
                      <a:pt x="114751" y="333069"/>
                    </a:cubicBezTo>
                    <a:cubicBezTo>
                      <a:pt x="110179" y="330900"/>
                      <a:pt x="105724" y="328437"/>
                      <a:pt x="101327" y="325858"/>
                    </a:cubicBezTo>
                    <a:cubicBezTo>
                      <a:pt x="101092" y="325682"/>
                      <a:pt x="100858" y="325506"/>
                      <a:pt x="100565" y="325272"/>
                    </a:cubicBezTo>
                    <a:cubicBezTo>
                      <a:pt x="100448" y="325213"/>
                      <a:pt x="100389" y="325155"/>
                      <a:pt x="100272" y="325037"/>
                    </a:cubicBezTo>
                    <a:cubicBezTo>
                      <a:pt x="100155" y="324862"/>
                      <a:pt x="100096" y="324803"/>
                      <a:pt x="99920" y="324627"/>
                    </a:cubicBezTo>
                    <a:cubicBezTo>
                      <a:pt x="79930" y="298892"/>
                      <a:pt x="44815" y="288985"/>
                      <a:pt x="20604" y="304637"/>
                    </a:cubicBezTo>
                    <a:cubicBezTo>
                      <a:pt x="-2669" y="319644"/>
                      <a:pt x="-7476" y="354993"/>
                      <a:pt x="12632" y="380846"/>
                    </a:cubicBezTo>
                    <a:cubicBezTo>
                      <a:pt x="32036" y="405819"/>
                      <a:pt x="56774" y="421412"/>
                      <a:pt x="84503" y="434368"/>
                    </a:cubicBezTo>
                    <a:cubicBezTo>
                      <a:pt x="89368" y="436654"/>
                      <a:pt x="94175" y="438999"/>
                      <a:pt x="98923" y="441520"/>
                    </a:cubicBezTo>
                    <a:cubicBezTo>
                      <a:pt x="100682" y="442458"/>
                      <a:pt x="102441" y="443513"/>
                      <a:pt x="104199" y="444509"/>
                    </a:cubicBezTo>
                    <a:cubicBezTo>
                      <a:pt x="105137" y="445271"/>
                      <a:pt x="106075" y="446151"/>
                      <a:pt x="107013" y="446971"/>
                    </a:cubicBezTo>
                    <a:cubicBezTo>
                      <a:pt x="107248" y="447265"/>
                      <a:pt x="107424" y="447440"/>
                      <a:pt x="107658" y="447792"/>
                    </a:cubicBezTo>
                    <a:cubicBezTo>
                      <a:pt x="107658" y="447851"/>
                      <a:pt x="107717" y="447851"/>
                      <a:pt x="107717" y="447909"/>
                    </a:cubicBezTo>
                    <a:cubicBezTo>
                      <a:pt x="109182" y="451720"/>
                      <a:pt x="112524" y="461568"/>
                      <a:pt x="110120" y="452423"/>
                    </a:cubicBezTo>
                    <a:cubicBezTo>
                      <a:pt x="118152" y="482614"/>
                      <a:pt x="141717" y="508114"/>
                      <a:pt x="174546" y="508114"/>
                    </a:cubicBezTo>
                    <a:cubicBezTo>
                      <a:pt x="190257" y="508114"/>
                      <a:pt x="205792" y="499966"/>
                      <a:pt x="214819" y="487479"/>
                    </a:cubicBezTo>
                    <a:cubicBezTo>
                      <a:pt x="215757" y="493517"/>
                      <a:pt x="216754" y="499497"/>
                      <a:pt x="217750" y="505535"/>
                    </a:cubicBezTo>
                    <a:cubicBezTo>
                      <a:pt x="191019" y="611934"/>
                      <a:pt x="202098" y="735803"/>
                      <a:pt x="254682" y="844253"/>
                    </a:cubicBezTo>
                    <a:cubicBezTo>
                      <a:pt x="320515" y="980081"/>
                      <a:pt x="451652" y="1061155"/>
                      <a:pt x="590704" y="1054882"/>
                    </a:cubicBezTo>
                    <a:cubicBezTo>
                      <a:pt x="611515" y="1070359"/>
                      <a:pt x="635374" y="1081145"/>
                      <a:pt x="658882" y="1084135"/>
                    </a:cubicBezTo>
                    <a:cubicBezTo>
                      <a:pt x="685555" y="1094335"/>
                      <a:pt x="712345" y="1102542"/>
                      <a:pt x="738725" y="1108522"/>
                    </a:cubicBezTo>
                    <a:cubicBezTo>
                      <a:pt x="740953" y="1109049"/>
                      <a:pt x="743239" y="1109460"/>
                      <a:pt x="745467" y="1109929"/>
                    </a:cubicBezTo>
                    <a:cubicBezTo>
                      <a:pt x="755315" y="1112977"/>
                      <a:pt x="765339" y="1114853"/>
                      <a:pt x="775539" y="1115322"/>
                    </a:cubicBezTo>
                    <a:cubicBezTo>
                      <a:pt x="810009" y="1120422"/>
                      <a:pt x="844069" y="1121594"/>
                      <a:pt x="877601" y="1119601"/>
                    </a:cubicBezTo>
                    <a:cubicBezTo>
                      <a:pt x="882759" y="1150554"/>
                      <a:pt x="889384" y="1181037"/>
                      <a:pt x="899877" y="1211696"/>
                    </a:cubicBezTo>
                    <a:cubicBezTo>
                      <a:pt x="910136" y="1241594"/>
                      <a:pt x="948358" y="1258125"/>
                      <a:pt x="974503" y="1250563"/>
                    </a:cubicBezTo>
                    <a:cubicBezTo>
                      <a:pt x="1004283" y="1242004"/>
                      <a:pt x="1012842" y="1211873"/>
                      <a:pt x="1002642" y="1182034"/>
                    </a:cubicBezTo>
                    <a:cubicBezTo>
                      <a:pt x="995783" y="1162044"/>
                      <a:pt x="991093" y="1133143"/>
                      <a:pt x="987283" y="1108932"/>
                    </a:cubicBezTo>
                    <a:cubicBezTo>
                      <a:pt x="986931" y="1106704"/>
                      <a:pt x="986403" y="1104535"/>
                      <a:pt x="985817" y="1102425"/>
                    </a:cubicBezTo>
                    <a:cubicBezTo>
                      <a:pt x="1055460" y="1084604"/>
                      <a:pt x="1120941" y="1055058"/>
                      <a:pt x="1179680" y="1020706"/>
                    </a:cubicBezTo>
                    <a:cubicBezTo>
                      <a:pt x="1293700" y="953994"/>
                      <a:pt x="1383334" y="855567"/>
                      <a:pt x="1446704" y="740844"/>
                    </a:cubicBezTo>
                    <a:cubicBezTo>
                      <a:pt x="1510719" y="624948"/>
                      <a:pt x="1541672" y="488417"/>
                      <a:pt x="1539327" y="347607"/>
                    </a:cubicBezTo>
                    <a:cubicBezTo>
                      <a:pt x="1547241" y="351945"/>
                      <a:pt x="1555624" y="354466"/>
                      <a:pt x="1563831" y="355169"/>
                    </a:cubicBezTo>
                    <a:cubicBezTo>
                      <a:pt x="1574676" y="363083"/>
                      <a:pt x="1587514" y="367890"/>
                      <a:pt x="1600470" y="367363"/>
                    </a:cubicBezTo>
                    <a:cubicBezTo>
                      <a:pt x="1637636" y="365897"/>
                      <a:pt x="1669175" y="352590"/>
                      <a:pt x="1699893" y="336293"/>
                    </a:cubicBezTo>
                    <a:cubicBezTo>
                      <a:pt x="1731021" y="319762"/>
                      <a:pt x="1723693" y="273743"/>
                      <a:pt x="1697314" y="248829"/>
                    </a:cubicBezTo>
                    <a:close/>
                    <a:moveTo>
                      <a:pt x="877542" y="979436"/>
                    </a:moveTo>
                    <a:cubicBezTo>
                      <a:pt x="879887" y="973925"/>
                      <a:pt x="881939" y="968180"/>
                      <a:pt x="883697" y="962318"/>
                    </a:cubicBezTo>
                    <a:cubicBezTo>
                      <a:pt x="886453" y="966598"/>
                      <a:pt x="889325" y="970701"/>
                      <a:pt x="892432" y="974570"/>
                    </a:cubicBezTo>
                    <a:cubicBezTo>
                      <a:pt x="892022" y="975626"/>
                      <a:pt x="891611" y="976681"/>
                      <a:pt x="891201" y="977677"/>
                    </a:cubicBezTo>
                    <a:cubicBezTo>
                      <a:pt x="890849" y="978557"/>
                      <a:pt x="890380" y="979436"/>
                      <a:pt x="889970" y="980315"/>
                    </a:cubicBezTo>
                    <a:cubicBezTo>
                      <a:pt x="889266" y="981370"/>
                      <a:pt x="888035" y="983246"/>
                      <a:pt x="887097" y="984477"/>
                    </a:cubicBezTo>
                    <a:cubicBezTo>
                      <a:pt x="886218" y="984712"/>
                      <a:pt x="885163" y="984946"/>
                      <a:pt x="884166" y="985122"/>
                    </a:cubicBezTo>
                    <a:cubicBezTo>
                      <a:pt x="882115" y="985181"/>
                      <a:pt x="880121" y="985181"/>
                      <a:pt x="878070" y="985181"/>
                    </a:cubicBezTo>
                    <a:cubicBezTo>
                      <a:pt x="878011" y="985181"/>
                      <a:pt x="877952" y="985181"/>
                      <a:pt x="877894" y="985181"/>
                    </a:cubicBezTo>
                    <a:cubicBezTo>
                      <a:pt x="877718" y="985122"/>
                      <a:pt x="877483" y="985064"/>
                      <a:pt x="877308" y="985064"/>
                    </a:cubicBezTo>
                    <a:cubicBezTo>
                      <a:pt x="877366" y="983188"/>
                      <a:pt x="877483" y="981312"/>
                      <a:pt x="877542" y="979436"/>
                    </a:cubicBezTo>
                    <a:close/>
                    <a:moveTo>
                      <a:pt x="962485" y="317651"/>
                    </a:moveTo>
                    <a:cubicBezTo>
                      <a:pt x="961196" y="314720"/>
                      <a:pt x="959789" y="311789"/>
                      <a:pt x="958440" y="308799"/>
                    </a:cubicBezTo>
                    <a:cubicBezTo>
                      <a:pt x="963189" y="310265"/>
                      <a:pt x="968055" y="311613"/>
                      <a:pt x="973213" y="312551"/>
                    </a:cubicBezTo>
                    <a:cubicBezTo>
                      <a:pt x="978196" y="313489"/>
                      <a:pt x="983238" y="313958"/>
                      <a:pt x="988162" y="313899"/>
                    </a:cubicBezTo>
                    <a:cubicBezTo>
                      <a:pt x="991093" y="316244"/>
                      <a:pt x="994141" y="318472"/>
                      <a:pt x="997248" y="320641"/>
                    </a:cubicBezTo>
                    <a:cubicBezTo>
                      <a:pt x="985700" y="318237"/>
                      <a:pt x="974034" y="317065"/>
                      <a:pt x="962485" y="317651"/>
                    </a:cubicBezTo>
                    <a:close/>
                    <a:moveTo>
                      <a:pt x="1372137" y="619496"/>
                    </a:moveTo>
                    <a:cubicBezTo>
                      <a:pt x="1367857" y="610996"/>
                      <a:pt x="1362523" y="602554"/>
                      <a:pt x="1355898" y="594230"/>
                    </a:cubicBezTo>
                    <a:cubicBezTo>
                      <a:pt x="1355019" y="593116"/>
                      <a:pt x="1354023" y="592003"/>
                      <a:pt x="1353026" y="590889"/>
                    </a:cubicBezTo>
                    <a:cubicBezTo>
                      <a:pt x="1362406" y="594875"/>
                      <a:pt x="1372137" y="596927"/>
                      <a:pt x="1381165" y="596458"/>
                    </a:cubicBezTo>
                    <a:cubicBezTo>
                      <a:pt x="1378292" y="604255"/>
                      <a:pt x="1375244" y="611934"/>
                      <a:pt x="1372137" y="619496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9603098" y="4873196"/>
                <a:ext cx="158460" cy="234647"/>
              </a:xfrm>
              <a:custGeom>
                <a:avLst/>
                <a:gdLst>
                  <a:gd name="connsiteX0" fmla="*/ 158338 w 158460"/>
                  <a:gd name="connsiteY0" fmla="*/ 114055 h 234647"/>
                  <a:gd name="connsiteX1" fmla="*/ 154586 w 158460"/>
                  <a:gd name="connsiteY1" fmla="*/ 85975 h 234647"/>
                  <a:gd name="connsiteX2" fmla="*/ 150483 w 158460"/>
                  <a:gd name="connsiteY2" fmla="*/ 70264 h 234647"/>
                  <a:gd name="connsiteX3" fmla="*/ 124865 w 158460"/>
                  <a:gd name="connsiteY3" fmla="*/ 7363 h 234647"/>
                  <a:gd name="connsiteX4" fmla="*/ 48656 w 158460"/>
                  <a:gd name="connsiteY4" fmla="*/ 27353 h 234647"/>
                  <a:gd name="connsiteX5" fmla="*/ 26439 w 158460"/>
                  <a:gd name="connsiteY5" fmla="*/ 96117 h 234647"/>
                  <a:gd name="connsiteX6" fmla="*/ 26321 w 158460"/>
                  <a:gd name="connsiteY6" fmla="*/ 96879 h 234647"/>
                  <a:gd name="connsiteX7" fmla="*/ 0 w 158460"/>
                  <a:gd name="connsiteY7" fmla="*/ 143425 h 234647"/>
                  <a:gd name="connsiteX8" fmla="*/ 0 w 158460"/>
                  <a:gd name="connsiteY8" fmla="*/ 178598 h 234647"/>
                  <a:gd name="connsiteX9" fmla="*/ 95085 w 158460"/>
                  <a:gd name="connsiteY9" fmla="*/ 217992 h 234647"/>
                  <a:gd name="connsiteX10" fmla="*/ 125569 w 158460"/>
                  <a:gd name="connsiteY10" fmla="*/ 164529 h 234647"/>
                  <a:gd name="connsiteX11" fmla="*/ 158338 w 158460"/>
                  <a:gd name="connsiteY11" fmla="*/ 114055 h 23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460" h="234647">
                    <a:moveTo>
                      <a:pt x="158338" y="114055"/>
                    </a:moveTo>
                    <a:cubicBezTo>
                      <a:pt x="157635" y="104617"/>
                      <a:pt x="156345" y="95296"/>
                      <a:pt x="154586" y="85975"/>
                    </a:cubicBezTo>
                    <a:cubicBezTo>
                      <a:pt x="153824" y="81872"/>
                      <a:pt x="149779" y="74192"/>
                      <a:pt x="150483" y="70264"/>
                    </a:cubicBezTo>
                    <a:cubicBezTo>
                      <a:pt x="154704" y="45233"/>
                      <a:pt x="148079" y="20963"/>
                      <a:pt x="124865" y="7363"/>
                    </a:cubicBezTo>
                    <a:cubicBezTo>
                      <a:pt x="99658" y="-7410"/>
                      <a:pt x="62667" y="445"/>
                      <a:pt x="48656" y="27353"/>
                    </a:cubicBezTo>
                    <a:cubicBezTo>
                      <a:pt x="37167" y="49395"/>
                      <a:pt x="30542" y="71730"/>
                      <a:pt x="26439" y="96117"/>
                    </a:cubicBezTo>
                    <a:cubicBezTo>
                      <a:pt x="26380" y="96410"/>
                      <a:pt x="26380" y="96644"/>
                      <a:pt x="26321" y="96879"/>
                    </a:cubicBezTo>
                    <a:cubicBezTo>
                      <a:pt x="11138" y="105262"/>
                      <a:pt x="0" y="120738"/>
                      <a:pt x="0" y="143425"/>
                    </a:cubicBezTo>
                    <a:lnTo>
                      <a:pt x="0" y="178598"/>
                    </a:lnTo>
                    <a:cubicBezTo>
                      <a:pt x="0" y="225144"/>
                      <a:pt x="61964" y="255041"/>
                      <a:pt x="95085" y="217992"/>
                    </a:cubicBezTo>
                    <a:cubicBezTo>
                      <a:pt x="109448" y="201871"/>
                      <a:pt x="119237" y="184284"/>
                      <a:pt x="125569" y="164529"/>
                    </a:cubicBezTo>
                    <a:cubicBezTo>
                      <a:pt x="144914" y="155442"/>
                      <a:pt x="159980" y="136097"/>
                      <a:pt x="158338" y="114055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9877268" y="4820293"/>
                <a:ext cx="230012" cy="239240"/>
              </a:xfrm>
              <a:custGeom>
                <a:avLst/>
                <a:gdLst>
                  <a:gd name="connsiteX0" fmla="*/ 213742 w 230012"/>
                  <a:gd name="connsiteY0" fmla="*/ 121702 h 239240"/>
                  <a:gd name="connsiteX1" fmla="*/ 192579 w 230012"/>
                  <a:gd name="connsiteY1" fmla="*/ 106285 h 239240"/>
                  <a:gd name="connsiteX2" fmla="*/ 190821 w 230012"/>
                  <a:gd name="connsiteY2" fmla="*/ 105347 h 239240"/>
                  <a:gd name="connsiteX3" fmla="*/ 147733 w 230012"/>
                  <a:gd name="connsiteY3" fmla="*/ 82367 h 239240"/>
                  <a:gd name="connsiteX4" fmla="*/ 111153 w 230012"/>
                  <a:gd name="connsiteY4" fmla="*/ 46314 h 239240"/>
                  <a:gd name="connsiteX5" fmla="*/ 71935 w 230012"/>
                  <a:gd name="connsiteY5" fmla="*/ 1820 h 239240"/>
                  <a:gd name="connsiteX6" fmla="*/ 3406 w 230012"/>
                  <a:gd name="connsiteY6" fmla="*/ 40687 h 239240"/>
                  <a:gd name="connsiteX7" fmla="*/ 14896 w 230012"/>
                  <a:gd name="connsiteY7" fmla="*/ 142220 h 239240"/>
                  <a:gd name="connsiteX8" fmla="*/ 44676 w 230012"/>
                  <a:gd name="connsiteY8" fmla="*/ 166958 h 239240"/>
                  <a:gd name="connsiteX9" fmla="*/ 50304 w 230012"/>
                  <a:gd name="connsiteY9" fmla="*/ 199259 h 239240"/>
                  <a:gd name="connsiteX10" fmla="*/ 153420 w 230012"/>
                  <a:gd name="connsiteY10" fmla="*/ 211452 h 239240"/>
                  <a:gd name="connsiteX11" fmla="*/ 213683 w 230012"/>
                  <a:gd name="connsiteY11" fmla="*/ 200373 h 239240"/>
                  <a:gd name="connsiteX12" fmla="*/ 213742 w 230012"/>
                  <a:gd name="connsiteY12" fmla="*/ 121702 h 23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012" h="239240">
                    <a:moveTo>
                      <a:pt x="213742" y="121702"/>
                    </a:moveTo>
                    <a:cubicBezTo>
                      <a:pt x="206942" y="116133"/>
                      <a:pt x="200317" y="110447"/>
                      <a:pt x="192579" y="106285"/>
                    </a:cubicBezTo>
                    <a:cubicBezTo>
                      <a:pt x="191934" y="105933"/>
                      <a:pt x="191407" y="105640"/>
                      <a:pt x="190821" y="105347"/>
                    </a:cubicBezTo>
                    <a:cubicBezTo>
                      <a:pt x="181382" y="89050"/>
                      <a:pt x="164851" y="82074"/>
                      <a:pt x="147733" y="82367"/>
                    </a:cubicBezTo>
                    <a:cubicBezTo>
                      <a:pt x="141109" y="65132"/>
                      <a:pt x="128153" y="50535"/>
                      <a:pt x="111153" y="46314"/>
                    </a:cubicBezTo>
                    <a:cubicBezTo>
                      <a:pt x="107753" y="25679"/>
                      <a:pt x="94446" y="7975"/>
                      <a:pt x="71935" y="1820"/>
                    </a:cubicBezTo>
                    <a:cubicBezTo>
                      <a:pt x="44441" y="-5742"/>
                      <a:pt x="9092" y="10848"/>
                      <a:pt x="3406" y="40687"/>
                    </a:cubicBezTo>
                    <a:cubicBezTo>
                      <a:pt x="-3511" y="77032"/>
                      <a:pt x="6" y="108512"/>
                      <a:pt x="14896" y="142220"/>
                    </a:cubicBezTo>
                    <a:cubicBezTo>
                      <a:pt x="19820" y="153417"/>
                      <a:pt x="31603" y="162327"/>
                      <a:pt x="44676" y="166958"/>
                    </a:cubicBezTo>
                    <a:cubicBezTo>
                      <a:pt x="46200" y="177569"/>
                      <a:pt x="48076" y="188238"/>
                      <a:pt x="50304" y="199259"/>
                    </a:cubicBezTo>
                    <a:cubicBezTo>
                      <a:pt x="60211" y="248209"/>
                      <a:pt x="132961" y="252136"/>
                      <a:pt x="153420" y="211452"/>
                    </a:cubicBezTo>
                    <a:cubicBezTo>
                      <a:pt x="173586" y="219777"/>
                      <a:pt x="196214" y="217842"/>
                      <a:pt x="213683" y="200373"/>
                    </a:cubicBezTo>
                    <a:cubicBezTo>
                      <a:pt x="233498" y="180676"/>
                      <a:pt x="237308" y="140872"/>
                      <a:pt x="213742" y="121702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9774694" y="3027530"/>
                <a:ext cx="812012" cy="1001630"/>
              </a:xfrm>
              <a:custGeom>
                <a:avLst/>
                <a:gdLst>
                  <a:gd name="connsiteX0" fmla="*/ 787872 w 812012"/>
                  <a:gd name="connsiteY0" fmla="*/ 39672 h 1001630"/>
                  <a:gd name="connsiteX1" fmla="*/ 680477 w 812012"/>
                  <a:gd name="connsiteY1" fmla="*/ 69277 h 1001630"/>
                  <a:gd name="connsiteX2" fmla="*/ 681707 w 812012"/>
                  <a:gd name="connsiteY2" fmla="*/ 362915 h 1001630"/>
                  <a:gd name="connsiteX3" fmla="*/ 547873 w 812012"/>
                  <a:gd name="connsiteY3" fmla="*/ 597579 h 1001630"/>
                  <a:gd name="connsiteX4" fmla="*/ 39327 w 812012"/>
                  <a:gd name="connsiteY4" fmla="*/ 891862 h 1001630"/>
                  <a:gd name="connsiteX5" fmla="*/ 68931 w 812012"/>
                  <a:gd name="connsiteY5" fmla="*/ 999257 h 1001630"/>
                  <a:gd name="connsiteX6" fmla="*/ 631703 w 812012"/>
                  <a:gd name="connsiteY6" fmla="*/ 670681 h 1001630"/>
                  <a:gd name="connsiteX7" fmla="*/ 789044 w 812012"/>
                  <a:gd name="connsiteY7" fmla="*/ 392577 h 1001630"/>
                  <a:gd name="connsiteX8" fmla="*/ 787872 w 812012"/>
                  <a:gd name="connsiteY8" fmla="*/ 39672 h 100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012" h="1001630">
                    <a:moveTo>
                      <a:pt x="787872" y="39672"/>
                    </a:moveTo>
                    <a:cubicBezTo>
                      <a:pt x="770051" y="-29853"/>
                      <a:pt x="662655" y="-367"/>
                      <a:pt x="680477" y="69277"/>
                    </a:cubicBezTo>
                    <a:cubicBezTo>
                      <a:pt x="705332" y="166472"/>
                      <a:pt x="708263" y="265778"/>
                      <a:pt x="681707" y="362915"/>
                    </a:cubicBezTo>
                    <a:cubicBezTo>
                      <a:pt x="657614" y="450906"/>
                      <a:pt x="608665" y="530222"/>
                      <a:pt x="547873" y="597579"/>
                    </a:cubicBezTo>
                    <a:cubicBezTo>
                      <a:pt x="414977" y="744896"/>
                      <a:pt x="228090" y="838516"/>
                      <a:pt x="39327" y="891862"/>
                    </a:cubicBezTo>
                    <a:cubicBezTo>
                      <a:pt x="-29672" y="911383"/>
                      <a:pt x="-302" y="1018837"/>
                      <a:pt x="68931" y="999257"/>
                    </a:cubicBezTo>
                    <a:cubicBezTo>
                      <a:pt x="278622" y="939990"/>
                      <a:pt x="484268" y="834060"/>
                      <a:pt x="631703" y="670681"/>
                    </a:cubicBezTo>
                    <a:cubicBezTo>
                      <a:pt x="703925" y="590661"/>
                      <a:pt x="759206" y="496339"/>
                      <a:pt x="789044" y="392577"/>
                    </a:cubicBezTo>
                    <a:cubicBezTo>
                      <a:pt x="822225" y="277502"/>
                      <a:pt x="817359" y="154806"/>
                      <a:pt x="787872" y="39672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9560439" y="3120103"/>
                <a:ext cx="183859" cy="427861"/>
              </a:xfrm>
              <a:custGeom>
                <a:avLst/>
                <a:gdLst>
                  <a:gd name="connsiteX0" fmla="*/ 175790 w 183859"/>
                  <a:gd name="connsiteY0" fmla="*/ 83806 h 427861"/>
                  <a:gd name="connsiteX1" fmla="*/ 155800 w 183859"/>
                  <a:gd name="connsiteY1" fmla="*/ 7597 h 427861"/>
                  <a:gd name="connsiteX2" fmla="*/ 79591 w 183859"/>
                  <a:gd name="connsiteY2" fmla="*/ 27587 h 427861"/>
                  <a:gd name="connsiteX3" fmla="*/ 8014 w 183859"/>
                  <a:gd name="connsiteY3" fmla="*/ 206443 h 427861"/>
                  <a:gd name="connsiteX4" fmla="*/ 47232 w 183859"/>
                  <a:gd name="connsiteY4" fmla="*/ 411621 h 427861"/>
                  <a:gd name="connsiteX5" fmla="*/ 126020 w 183859"/>
                  <a:gd name="connsiteY5" fmla="*/ 332891 h 427861"/>
                  <a:gd name="connsiteX6" fmla="*/ 123851 w 183859"/>
                  <a:gd name="connsiteY6" fmla="*/ 331836 h 427861"/>
                  <a:gd name="connsiteX7" fmla="*/ 115527 w 183859"/>
                  <a:gd name="connsiteY7" fmla="*/ 317298 h 427861"/>
                  <a:gd name="connsiteX8" fmla="*/ 113651 w 183859"/>
                  <a:gd name="connsiteY8" fmla="*/ 308329 h 427861"/>
                  <a:gd name="connsiteX9" fmla="*/ 112303 w 183859"/>
                  <a:gd name="connsiteY9" fmla="*/ 303463 h 427861"/>
                  <a:gd name="connsiteX10" fmla="*/ 111892 w 183859"/>
                  <a:gd name="connsiteY10" fmla="*/ 298187 h 427861"/>
                  <a:gd name="connsiteX11" fmla="*/ 118517 w 183859"/>
                  <a:gd name="connsiteY11" fmla="*/ 221509 h 427861"/>
                  <a:gd name="connsiteX12" fmla="*/ 175790 w 183859"/>
                  <a:gd name="connsiteY12" fmla="*/ 83806 h 42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3859" h="427861">
                    <a:moveTo>
                      <a:pt x="175790" y="83806"/>
                    </a:moveTo>
                    <a:cubicBezTo>
                      <a:pt x="193318" y="58950"/>
                      <a:pt x="180304" y="21960"/>
                      <a:pt x="155800" y="7597"/>
                    </a:cubicBezTo>
                    <a:cubicBezTo>
                      <a:pt x="127896" y="-8758"/>
                      <a:pt x="97061" y="2849"/>
                      <a:pt x="79591" y="27587"/>
                    </a:cubicBezTo>
                    <a:cubicBezTo>
                      <a:pt x="42953" y="79409"/>
                      <a:pt x="20383" y="144656"/>
                      <a:pt x="8014" y="206443"/>
                    </a:cubicBezTo>
                    <a:cubicBezTo>
                      <a:pt x="-5879" y="275793"/>
                      <a:pt x="-6759" y="358392"/>
                      <a:pt x="47232" y="411621"/>
                    </a:cubicBezTo>
                    <a:cubicBezTo>
                      <a:pt x="98409" y="462094"/>
                      <a:pt x="177197" y="383365"/>
                      <a:pt x="126020" y="332891"/>
                    </a:cubicBezTo>
                    <a:cubicBezTo>
                      <a:pt x="121624" y="328025"/>
                      <a:pt x="120920" y="327674"/>
                      <a:pt x="123851" y="331836"/>
                    </a:cubicBezTo>
                    <a:cubicBezTo>
                      <a:pt x="120451" y="327381"/>
                      <a:pt x="117989" y="322281"/>
                      <a:pt x="115527" y="317298"/>
                    </a:cubicBezTo>
                    <a:cubicBezTo>
                      <a:pt x="119865" y="326032"/>
                      <a:pt x="113593" y="308270"/>
                      <a:pt x="113651" y="308329"/>
                    </a:cubicBezTo>
                    <a:cubicBezTo>
                      <a:pt x="113006" y="305866"/>
                      <a:pt x="112596" y="304401"/>
                      <a:pt x="112303" y="303463"/>
                    </a:cubicBezTo>
                    <a:cubicBezTo>
                      <a:pt x="112244" y="302408"/>
                      <a:pt x="112127" y="300766"/>
                      <a:pt x="111892" y="298187"/>
                    </a:cubicBezTo>
                    <a:cubicBezTo>
                      <a:pt x="109372" y="271514"/>
                      <a:pt x="112947" y="246951"/>
                      <a:pt x="118517" y="221509"/>
                    </a:cubicBezTo>
                    <a:cubicBezTo>
                      <a:pt x="129303" y="172149"/>
                      <a:pt x="146597" y="125134"/>
                      <a:pt x="175790" y="83806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9163942" y="3002977"/>
                <a:ext cx="181455" cy="228570"/>
              </a:xfrm>
              <a:custGeom>
                <a:avLst/>
                <a:gdLst>
                  <a:gd name="connsiteX0" fmla="*/ 153667 w 181455"/>
                  <a:gd name="connsiteY0" fmla="*/ 7537 h 228570"/>
                  <a:gd name="connsiteX1" fmla="*/ 77458 w 181455"/>
                  <a:gd name="connsiteY1" fmla="*/ 27527 h 228570"/>
                  <a:gd name="connsiteX2" fmla="*/ 15847 w 181455"/>
                  <a:gd name="connsiteY2" fmla="*/ 133516 h 228570"/>
                  <a:gd name="connsiteX3" fmla="*/ 15847 w 181455"/>
                  <a:gd name="connsiteY3" fmla="*/ 212246 h 228570"/>
                  <a:gd name="connsiteX4" fmla="*/ 94576 w 181455"/>
                  <a:gd name="connsiteY4" fmla="*/ 212246 h 228570"/>
                  <a:gd name="connsiteX5" fmla="*/ 173657 w 181455"/>
                  <a:gd name="connsiteY5" fmla="*/ 83746 h 228570"/>
                  <a:gd name="connsiteX6" fmla="*/ 153667 w 181455"/>
                  <a:gd name="connsiteY6" fmla="*/ 7537 h 228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455" h="228570">
                    <a:moveTo>
                      <a:pt x="153667" y="7537"/>
                    </a:moveTo>
                    <a:cubicBezTo>
                      <a:pt x="126584" y="-8349"/>
                      <a:pt x="93931" y="2085"/>
                      <a:pt x="77458" y="27527"/>
                    </a:cubicBezTo>
                    <a:cubicBezTo>
                      <a:pt x="55417" y="61587"/>
                      <a:pt x="41230" y="101743"/>
                      <a:pt x="15847" y="133516"/>
                    </a:cubicBezTo>
                    <a:cubicBezTo>
                      <a:pt x="-3089" y="157199"/>
                      <a:pt x="-7368" y="189031"/>
                      <a:pt x="15847" y="212246"/>
                    </a:cubicBezTo>
                    <a:cubicBezTo>
                      <a:pt x="35544" y="231943"/>
                      <a:pt x="75583" y="235988"/>
                      <a:pt x="94576" y="212246"/>
                    </a:cubicBezTo>
                    <a:cubicBezTo>
                      <a:pt x="126584" y="172324"/>
                      <a:pt x="146046" y="126364"/>
                      <a:pt x="173657" y="83746"/>
                    </a:cubicBezTo>
                    <a:cubicBezTo>
                      <a:pt x="190189" y="58187"/>
                      <a:pt x="178992" y="22310"/>
                      <a:pt x="153667" y="7537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9187253" y="3650154"/>
                <a:ext cx="573190" cy="390527"/>
              </a:xfrm>
              <a:custGeom>
                <a:avLst/>
                <a:gdLst>
                  <a:gd name="connsiteX0" fmla="*/ 524882 w 573190"/>
                  <a:gd name="connsiteY0" fmla="*/ 280961 h 390527"/>
                  <a:gd name="connsiteX1" fmla="*/ 286583 w 573190"/>
                  <a:gd name="connsiteY1" fmla="*/ 208094 h 390527"/>
                  <a:gd name="connsiteX2" fmla="*/ 109428 w 573190"/>
                  <a:gd name="connsiteY2" fmla="*/ 38501 h 390527"/>
                  <a:gd name="connsiteX3" fmla="*/ 6663 w 573190"/>
                  <a:gd name="connsiteY3" fmla="*/ 68105 h 390527"/>
                  <a:gd name="connsiteX4" fmla="*/ 224561 w 573190"/>
                  <a:gd name="connsiteY4" fmla="*/ 293976 h 390527"/>
                  <a:gd name="connsiteX5" fmla="*/ 512161 w 573190"/>
                  <a:gd name="connsiteY5" fmla="*/ 388416 h 390527"/>
                  <a:gd name="connsiteX6" fmla="*/ 524882 w 573190"/>
                  <a:gd name="connsiteY6" fmla="*/ 280961 h 39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3190" h="390527">
                    <a:moveTo>
                      <a:pt x="524882" y="280961"/>
                    </a:moveTo>
                    <a:cubicBezTo>
                      <a:pt x="445215" y="260620"/>
                      <a:pt x="363437" y="243385"/>
                      <a:pt x="286583" y="208094"/>
                    </a:cubicBezTo>
                    <a:cubicBezTo>
                      <a:pt x="208381" y="172159"/>
                      <a:pt x="147473" y="115647"/>
                      <a:pt x="109428" y="38501"/>
                    </a:cubicBezTo>
                    <a:cubicBezTo>
                      <a:pt x="76072" y="-29208"/>
                      <a:pt x="-26986" y="-190"/>
                      <a:pt x="6663" y="68105"/>
                    </a:cubicBezTo>
                    <a:cubicBezTo>
                      <a:pt x="54557" y="165242"/>
                      <a:pt x="127542" y="242506"/>
                      <a:pt x="224561" y="293976"/>
                    </a:cubicBezTo>
                    <a:cubicBezTo>
                      <a:pt x="315719" y="342339"/>
                      <a:pt x="415962" y="363853"/>
                      <a:pt x="512161" y="388416"/>
                    </a:cubicBezTo>
                    <a:cubicBezTo>
                      <a:pt x="584560" y="406823"/>
                      <a:pt x="597163" y="299369"/>
                      <a:pt x="524882" y="280961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>
                <a:off x="9147843" y="3017500"/>
                <a:ext cx="493662" cy="939673"/>
              </a:xfrm>
              <a:custGeom>
                <a:avLst/>
                <a:gdLst>
                  <a:gd name="connsiteX0" fmla="*/ 414689 w 493662"/>
                  <a:gd name="connsiteY0" fmla="*/ 765243 h 939673"/>
                  <a:gd name="connsiteX1" fmla="*/ 403786 w 493662"/>
                  <a:gd name="connsiteY1" fmla="*/ 760202 h 939673"/>
                  <a:gd name="connsiteX2" fmla="*/ 372833 w 493662"/>
                  <a:gd name="connsiteY2" fmla="*/ 745253 h 939673"/>
                  <a:gd name="connsiteX3" fmla="*/ 331446 w 493662"/>
                  <a:gd name="connsiteY3" fmla="*/ 721335 h 939673"/>
                  <a:gd name="connsiteX4" fmla="*/ 319018 w 493662"/>
                  <a:gd name="connsiteY4" fmla="*/ 712366 h 939673"/>
                  <a:gd name="connsiteX5" fmla="*/ 296155 w 493662"/>
                  <a:gd name="connsiteY5" fmla="*/ 693255 h 939673"/>
                  <a:gd name="connsiteX6" fmla="*/ 281148 w 493662"/>
                  <a:gd name="connsiteY6" fmla="*/ 678951 h 939673"/>
                  <a:gd name="connsiteX7" fmla="*/ 272941 w 493662"/>
                  <a:gd name="connsiteY7" fmla="*/ 669220 h 939673"/>
                  <a:gd name="connsiteX8" fmla="*/ 249785 w 493662"/>
                  <a:gd name="connsiteY8" fmla="*/ 637154 h 939673"/>
                  <a:gd name="connsiteX9" fmla="*/ 242458 w 493662"/>
                  <a:gd name="connsiteY9" fmla="*/ 624316 h 939673"/>
                  <a:gd name="connsiteX10" fmla="*/ 230147 w 493662"/>
                  <a:gd name="connsiteY10" fmla="*/ 597818 h 939673"/>
                  <a:gd name="connsiteX11" fmla="*/ 221999 w 493662"/>
                  <a:gd name="connsiteY11" fmla="*/ 577008 h 939673"/>
                  <a:gd name="connsiteX12" fmla="*/ 215081 w 493662"/>
                  <a:gd name="connsiteY12" fmla="*/ 556197 h 939673"/>
                  <a:gd name="connsiteX13" fmla="*/ 204646 w 493662"/>
                  <a:gd name="connsiteY13" fmla="*/ 509006 h 939673"/>
                  <a:gd name="connsiteX14" fmla="*/ 178266 w 493662"/>
                  <a:gd name="connsiteY14" fmla="*/ 297791 h 939673"/>
                  <a:gd name="connsiteX15" fmla="*/ 203532 w 493662"/>
                  <a:gd name="connsiteY15" fmla="*/ 132359 h 939673"/>
                  <a:gd name="connsiteX16" fmla="*/ 153059 w 493662"/>
                  <a:gd name="connsiteY16" fmla="*/ 12066 h 939673"/>
                  <a:gd name="connsiteX17" fmla="*/ 37691 w 493662"/>
                  <a:gd name="connsiteY17" fmla="*/ 43605 h 939673"/>
                  <a:gd name="connsiteX18" fmla="*/ 1931 w 493662"/>
                  <a:gd name="connsiteY18" fmla="*/ 289642 h 939673"/>
                  <a:gd name="connsiteX19" fmla="*/ 33587 w 493662"/>
                  <a:gd name="connsiteY19" fmla="*/ 533158 h 939673"/>
                  <a:gd name="connsiteX20" fmla="*/ 144207 w 493662"/>
                  <a:gd name="connsiteY20" fmla="*/ 768936 h 939673"/>
                  <a:gd name="connsiteX21" fmla="*/ 394523 w 493662"/>
                  <a:gd name="connsiteY21" fmla="*/ 934837 h 939673"/>
                  <a:gd name="connsiteX22" fmla="*/ 493008 w 493662"/>
                  <a:gd name="connsiteY22" fmla="*/ 873401 h 939673"/>
                  <a:gd name="connsiteX23" fmla="*/ 414689 w 493662"/>
                  <a:gd name="connsiteY23" fmla="*/ 765243 h 939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93662" h="939673">
                    <a:moveTo>
                      <a:pt x="414689" y="765243"/>
                    </a:moveTo>
                    <a:cubicBezTo>
                      <a:pt x="431396" y="771867"/>
                      <a:pt x="404548" y="760553"/>
                      <a:pt x="403786" y="760202"/>
                    </a:cubicBezTo>
                    <a:cubicBezTo>
                      <a:pt x="393351" y="755571"/>
                      <a:pt x="383033" y="750470"/>
                      <a:pt x="372833" y="745253"/>
                    </a:cubicBezTo>
                    <a:cubicBezTo>
                      <a:pt x="358705" y="738042"/>
                      <a:pt x="344929" y="729894"/>
                      <a:pt x="331446" y="721335"/>
                    </a:cubicBezTo>
                    <a:cubicBezTo>
                      <a:pt x="333146" y="722273"/>
                      <a:pt x="321128" y="713949"/>
                      <a:pt x="319018" y="712366"/>
                    </a:cubicBezTo>
                    <a:cubicBezTo>
                      <a:pt x="311104" y="706328"/>
                      <a:pt x="303600" y="699821"/>
                      <a:pt x="296155" y="693255"/>
                    </a:cubicBezTo>
                    <a:cubicBezTo>
                      <a:pt x="290997" y="688683"/>
                      <a:pt x="286072" y="683817"/>
                      <a:pt x="281148" y="678951"/>
                    </a:cubicBezTo>
                    <a:cubicBezTo>
                      <a:pt x="278334" y="675727"/>
                      <a:pt x="275579" y="672503"/>
                      <a:pt x="272941" y="669220"/>
                    </a:cubicBezTo>
                    <a:cubicBezTo>
                      <a:pt x="264500" y="659020"/>
                      <a:pt x="256937" y="648175"/>
                      <a:pt x="249785" y="637154"/>
                    </a:cubicBezTo>
                    <a:cubicBezTo>
                      <a:pt x="249258" y="636040"/>
                      <a:pt x="243747" y="626778"/>
                      <a:pt x="242458" y="624316"/>
                    </a:cubicBezTo>
                    <a:cubicBezTo>
                      <a:pt x="237944" y="615640"/>
                      <a:pt x="234016" y="606729"/>
                      <a:pt x="230147" y="597818"/>
                    </a:cubicBezTo>
                    <a:cubicBezTo>
                      <a:pt x="227157" y="590960"/>
                      <a:pt x="224578" y="583984"/>
                      <a:pt x="221999" y="577008"/>
                    </a:cubicBezTo>
                    <a:cubicBezTo>
                      <a:pt x="220943" y="574135"/>
                      <a:pt x="215492" y="556783"/>
                      <a:pt x="215081" y="556197"/>
                    </a:cubicBezTo>
                    <a:cubicBezTo>
                      <a:pt x="210919" y="540545"/>
                      <a:pt x="207636" y="524775"/>
                      <a:pt x="204646" y="509006"/>
                    </a:cubicBezTo>
                    <a:cubicBezTo>
                      <a:pt x="191456" y="438835"/>
                      <a:pt x="182604" y="367668"/>
                      <a:pt x="178266" y="297791"/>
                    </a:cubicBezTo>
                    <a:cubicBezTo>
                      <a:pt x="175101" y="246379"/>
                      <a:pt x="176508" y="176619"/>
                      <a:pt x="203532" y="132359"/>
                    </a:cubicBezTo>
                    <a:cubicBezTo>
                      <a:pt x="226806" y="94255"/>
                      <a:pt x="193977" y="33991"/>
                      <a:pt x="153059" y="12066"/>
                    </a:cubicBezTo>
                    <a:cubicBezTo>
                      <a:pt x="103582" y="-14431"/>
                      <a:pt x="60846" y="5677"/>
                      <a:pt x="37691" y="43605"/>
                    </a:cubicBezTo>
                    <a:cubicBezTo>
                      <a:pt x="-4107" y="112076"/>
                      <a:pt x="-1938" y="206516"/>
                      <a:pt x="1931" y="289642"/>
                    </a:cubicBezTo>
                    <a:cubicBezTo>
                      <a:pt x="5624" y="369661"/>
                      <a:pt x="16411" y="452787"/>
                      <a:pt x="33587" y="533158"/>
                    </a:cubicBezTo>
                    <a:cubicBezTo>
                      <a:pt x="51291" y="615991"/>
                      <a:pt x="85116" y="700290"/>
                      <a:pt x="144207" y="768936"/>
                    </a:cubicBezTo>
                    <a:cubicBezTo>
                      <a:pt x="213029" y="848838"/>
                      <a:pt x="300083" y="897495"/>
                      <a:pt x="394523" y="934837"/>
                    </a:cubicBezTo>
                    <a:cubicBezTo>
                      <a:pt x="441714" y="953479"/>
                      <a:pt x="488143" y="915081"/>
                      <a:pt x="493008" y="873401"/>
                    </a:cubicBezTo>
                    <a:cubicBezTo>
                      <a:pt x="499105" y="822634"/>
                      <a:pt x="461763" y="783885"/>
                      <a:pt x="414689" y="765243"/>
                    </a:cubicBezTo>
                    <a:close/>
                  </a:path>
                </a:pathLst>
              </a:custGeom>
              <a:solidFill>
                <a:srgbClr val="F9EDE4">
                  <a:alpha val="52000"/>
                </a:srgbClr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>
                <a:off x="9618901" y="3354651"/>
                <a:ext cx="77884" cy="117088"/>
              </a:xfrm>
              <a:custGeom>
                <a:avLst/>
                <a:gdLst>
                  <a:gd name="connsiteX0" fmla="*/ 68613 w 77884"/>
                  <a:gd name="connsiteY0" fmla="*/ 62173 h 117088"/>
                  <a:gd name="connsiteX1" fmla="*/ 67324 w 77884"/>
                  <a:gd name="connsiteY1" fmla="*/ 60884 h 117088"/>
                  <a:gd name="connsiteX2" fmla="*/ 67089 w 77884"/>
                  <a:gd name="connsiteY2" fmla="*/ 60532 h 117088"/>
                  <a:gd name="connsiteX3" fmla="*/ 65331 w 77884"/>
                  <a:gd name="connsiteY3" fmla="*/ 57366 h 117088"/>
                  <a:gd name="connsiteX4" fmla="*/ 64803 w 77884"/>
                  <a:gd name="connsiteY4" fmla="*/ 55783 h 117088"/>
                  <a:gd name="connsiteX5" fmla="*/ 64217 w 77884"/>
                  <a:gd name="connsiteY5" fmla="*/ 53204 h 117088"/>
                  <a:gd name="connsiteX6" fmla="*/ 64041 w 77884"/>
                  <a:gd name="connsiteY6" fmla="*/ 49511 h 117088"/>
                  <a:gd name="connsiteX7" fmla="*/ 64392 w 77884"/>
                  <a:gd name="connsiteY7" fmla="*/ 42887 h 117088"/>
                  <a:gd name="connsiteX8" fmla="*/ 65155 w 77884"/>
                  <a:gd name="connsiteY8" fmla="*/ 40776 h 117088"/>
                  <a:gd name="connsiteX9" fmla="*/ 42644 w 77884"/>
                  <a:gd name="connsiteY9" fmla="*/ 1089 h 117088"/>
                  <a:gd name="connsiteX10" fmla="*/ 2957 w 77884"/>
                  <a:gd name="connsiteY10" fmla="*/ 23600 h 117088"/>
                  <a:gd name="connsiteX11" fmla="*/ 22947 w 77884"/>
                  <a:gd name="connsiteY11" fmla="*/ 107723 h 117088"/>
                  <a:gd name="connsiteX12" fmla="*/ 68555 w 77884"/>
                  <a:gd name="connsiteY12" fmla="*/ 107723 h 117088"/>
                  <a:gd name="connsiteX13" fmla="*/ 68613 w 77884"/>
                  <a:gd name="connsiteY13" fmla="*/ 62173 h 117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884" h="117088">
                    <a:moveTo>
                      <a:pt x="68613" y="62173"/>
                    </a:moveTo>
                    <a:cubicBezTo>
                      <a:pt x="68027" y="61587"/>
                      <a:pt x="67617" y="61177"/>
                      <a:pt x="67324" y="60884"/>
                    </a:cubicBezTo>
                    <a:cubicBezTo>
                      <a:pt x="67265" y="60766"/>
                      <a:pt x="67207" y="60649"/>
                      <a:pt x="67089" y="60532"/>
                    </a:cubicBezTo>
                    <a:cubicBezTo>
                      <a:pt x="66444" y="59535"/>
                      <a:pt x="65917" y="58422"/>
                      <a:pt x="65331" y="57366"/>
                    </a:cubicBezTo>
                    <a:cubicBezTo>
                      <a:pt x="65213" y="56956"/>
                      <a:pt x="65038" y="56487"/>
                      <a:pt x="64803" y="55783"/>
                    </a:cubicBezTo>
                    <a:cubicBezTo>
                      <a:pt x="64510" y="54377"/>
                      <a:pt x="64334" y="53556"/>
                      <a:pt x="64217" y="53204"/>
                    </a:cubicBezTo>
                    <a:cubicBezTo>
                      <a:pt x="64158" y="51973"/>
                      <a:pt x="64041" y="50742"/>
                      <a:pt x="64041" y="49511"/>
                    </a:cubicBezTo>
                    <a:cubicBezTo>
                      <a:pt x="64041" y="47283"/>
                      <a:pt x="64158" y="45114"/>
                      <a:pt x="64392" y="42887"/>
                    </a:cubicBezTo>
                    <a:cubicBezTo>
                      <a:pt x="64217" y="45700"/>
                      <a:pt x="64451" y="44997"/>
                      <a:pt x="65155" y="40776"/>
                    </a:cubicBezTo>
                    <a:cubicBezTo>
                      <a:pt x="69024" y="23659"/>
                      <a:pt x="60172" y="5955"/>
                      <a:pt x="42644" y="1089"/>
                    </a:cubicBezTo>
                    <a:cubicBezTo>
                      <a:pt x="26288" y="-3425"/>
                      <a:pt x="6884" y="6482"/>
                      <a:pt x="2957" y="23600"/>
                    </a:cubicBezTo>
                    <a:cubicBezTo>
                      <a:pt x="-4019" y="54259"/>
                      <a:pt x="846" y="84391"/>
                      <a:pt x="22947" y="107723"/>
                    </a:cubicBezTo>
                    <a:cubicBezTo>
                      <a:pt x="35023" y="120502"/>
                      <a:pt x="56361" y="119916"/>
                      <a:pt x="68555" y="107723"/>
                    </a:cubicBezTo>
                    <a:cubicBezTo>
                      <a:pt x="81276" y="95119"/>
                      <a:pt x="80690" y="74894"/>
                      <a:pt x="68613" y="62173"/>
                    </a:cubicBezTo>
                    <a:close/>
                  </a:path>
                </a:pathLst>
              </a:custGeom>
              <a:solidFill>
                <a:srgbClr val="F9EDE4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/>
              <p:cNvSpPr/>
              <p:nvPr/>
            </p:nvSpPr>
            <p:spPr>
              <a:xfrm>
                <a:off x="9990197" y="3483859"/>
                <a:ext cx="99398" cy="93355"/>
              </a:xfrm>
              <a:custGeom>
                <a:avLst/>
                <a:gdLst>
                  <a:gd name="connsiteX0" fmla="*/ 90085 w 99398"/>
                  <a:gd name="connsiteY0" fmla="*/ 38485 h 93355"/>
                  <a:gd name="connsiteX1" fmla="*/ 48405 w 99398"/>
                  <a:gd name="connsiteY1" fmla="*/ 4132 h 93355"/>
                  <a:gd name="connsiteX2" fmla="*/ 4262 w 99398"/>
                  <a:gd name="connsiteY2" fmla="*/ 15681 h 93355"/>
                  <a:gd name="connsiteX3" fmla="*/ 15811 w 99398"/>
                  <a:gd name="connsiteY3" fmla="*/ 59765 h 93355"/>
                  <a:gd name="connsiteX4" fmla="*/ 23607 w 99398"/>
                  <a:gd name="connsiteY4" fmla="*/ 64454 h 93355"/>
                  <a:gd name="connsiteX5" fmla="*/ 23900 w 99398"/>
                  <a:gd name="connsiteY5" fmla="*/ 64689 h 93355"/>
                  <a:gd name="connsiteX6" fmla="*/ 26832 w 99398"/>
                  <a:gd name="connsiteY6" fmla="*/ 67151 h 93355"/>
                  <a:gd name="connsiteX7" fmla="*/ 44418 w 99398"/>
                  <a:gd name="connsiteY7" fmla="*/ 84034 h 93355"/>
                  <a:gd name="connsiteX8" fmla="*/ 90026 w 99398"/>
                  <a:gd name="connsiteY8" fmla="*/ 84034 h 93355"/>
                  <a:gd name="connsiteX9" fmla="*/ 90085 w 99398"/>
                  <a:gd name="connsiteY9" fmla="*/ 38485 h 9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398" h="93355">
                    <a:moveTo>
                      <a:pt x="90085" y="38485"/>
                    </a:moveTo>
                    <a:cubicBezTo>
                      <a:pt x="77481" y="25881"/>
                      <a:pt x="64350" y="12515"/>
                      <a:pt x="48405" y="4132"/>
                    </a:cubicBezTo>
                    <a:cubicBezTo>
                      <a:pt x="32870" y="-4075"/>
                      <a:pt x="13466" y="29"/>
                      <a:pt x="4262" y="15681"/>
                    </a:cubicBezTo>
                    <a:cubicBezTo>
                      <a:pt x="-4297" y="30336"/>
                      <a:pt x="276" y="51616"/>
                      <a:pt x="15811" y="59765"/>
                    </a:cubicBezTo>
                    <a:cubicBezTo>
                      <a:pt x="18507" y="61171"/>
                      <a:pt x="21087" y="62754"/>
                      <a:pt x="23607" y="64454"/>
                    </a:cubicBezTo>
                    <a:cubicBezTo>
                      <a:pt x="23725" y="64572"/>
                      <a:pt x="23783" y="64572"/>
                      <a:pt x="23900" y="64689"/>
                    </a:cubicBezTo>
                    <a:cubicBezTo>
                      <a:pt x="24897" y="65510"/>
                      <a:pt x="25835" y="66330"/>
                      <a:pt x="26832" y="67151"/>
                    </a:cubicBezTo>
                    <a:cubicBezTo>
                      <a:pt x="32987" y="72427"/>
                      <a:pt x="38673" y="78289"/>
                      <a:pt x="44418" y="84034"/>
                    </a:cubicBezTo>
                    <a:cubicBezTo>
                      <a:pt x="56846" y="96462"/>
                      <a:pt x="77599" y="96462"/>
                      <a:pt x="90026" y="84034"/>
                    </a:cubicBezTo>
                    <a:cubicBezTo>
                      <a:pt x="102513" y="71665"/>
                      <a:pt x="102513" y="50913"/>
                      <a:pt x="90085" y="38485"/>
                    </a:cubicBezTo>
                    <a:close/>
                  </a:path>
                </a:pathLst>
              </a:custGeom>
              <a:solidFill>
                <a:srgbClr val="F9EDE4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/>
              <p:cNvSpPr/>
              <p:nvPr/>
            </p:nvSpPr>
            <p:spPr>
              <a:xfrm>
                <a:off x="9461288" y="4112895"/>
                <a:ext cx="947553" cy="777362"/>
              </a:xfrm>
              <a:custGeom>
                <a:avLst/>
                <a:gdLst>
                  <a:gd name="connsiteX0" fmla="*/ 927757 w 947553"/>
                  <a:gd name="connsiteY0" fmla="*/ 317446 h 777362"/>
                  <a:gd name="connsiteX1" fmla="*/ 757050 w 947553"/>
                  <a:gd name="connsiteY1" fmla="*/ 111976 h 777362"/>
                  <a:gd name="connsiteX2" fmla="*/ 543431 w 947553"/>
                  <a:gd name="connsiteY2" fmla="*/ 3818 h 777362"/>
                  <a:gd name="connsiteX3" fmla="*/ 524027 w 947553"/>
                  <a:gd name="connsiteY3" fmla="*/ 10384 h 777362"/>
                  <a:gd name="connsiteX4" fmla="*/ 515409 w 947553"/>
                  <a:gd name="connsiteY4" fmla="*/ 14077 h 777362"/>
                  <a:gd name="connsiteX5" fmla="*/ 364047 w 947553"/>
                  <a:gd name="connsiteY5" fmla="*/ 58336 h 777362"/>
                  <a:gd name="connsiteX6" fmla="*/ 354492 w 947553"/>
                  <a:gd name="connsiteY6" fmla="*/ 14077 h 777362"/>
                  <a:gd name="connsiteX7" fmla="*/ 179681 w 947553"/>
                  <a:gd name="connsiteY7" fmla="*/ 135893 h 777362"/>
                  <a:gd name="connsiteX8" fmla="*/ 40746 w 947553"/>
                  <a:gd name="connsiteY8" fmla="*/ 761626 h 777362"/>
                  <a:gd name="connsiteX9" fmla="*/ 99661 w 947553"/>
                  <a:gd name="connsiteY9" fmla="*/ 753888 h 777362"/>
                  <a:gd name="connsiteX10" fmla="*/ 110038 w 947553"/>
                  <a:gd name="connsiteY10" fmla="*/ 653937 h 777362"/>
                  <a:gd name="connsiteX11" fmla="*/ 113965 w 947553"/>
                  <a:gd name="connsiteY11" fmla="*/ 665720 h 777362"/>
                  <a:gd name="connsiteX12" fmla="*/ 140404 w 947553"/>
                  <a:gd name="connsiteY12" fmla="*/ 738177 h 777362"/>
                  <a:gd name="connsiteX13" fmla="*/ 199319 w 947553"/>
                  <a:gd name="connsiteY13" fmla="*/ 713321 h 777362"/>
                  <a:gd name="connsiteX14" fmla="*/ 141283 w 947553"/>
                  <a:gd name="connsiteY14" fmla="*/ 484050 h 777362"/>
                  <a:gd name="connsiteX15" fmla="*/ 141869 w 947553"/>
                  <a:gd name="connsiteY15" fmla="*/ 453449 h 777362"/>
                  <a:gd name="connsiteX16" fmla="*/ 241351 w 947553"/>
                  <a:gd name="connsiteY16" fmla="*/ 334622 h 777362"/>
                  <a:gd name="connsiteX17" fmla="*/ 298508 w 947553"/>
                  <a:gd name="connsiteY17" fmla="*/ 515237 h 777362"/>
                  <a:gd name="connsiteX18" fmla="*/ 342650 w 947553"/>
                  <a:gd name="connsiteY18" fmla="*/ 503689 h 777362"/>
                  <a:gd name="connsiteX19" fmla="*/ 350095 w 947553"/>
                  <a:gd name="connsiteY19" fmla="*/ 489795 h 777362"/>
                  <a:gd name="connsiteX20" fmla="*/ 351443 w 947553"/>
                  <a:gd name="connsiteY20" fmla="*/ 491964 h 777362"/>
                  <a:gd name="connsiteX21" fmla="*/ 408424 w 947553"/>
                  <a:gd name="connsiteY21" fmla="*/ 490674 h 777362"/>
                  <a:gd name="connsiteX22" fmla="*/ 452273 w 947553"/>
                  <a:gd name="connsiteY22" fmla="*/ 483698 h 777362"/>
                  <a:gd name="connsiteX23" fmla="*/ 493602 w 947553"/>
                  <a:gd name="connsiteY23" fmla="*/ 452218 h 777362"/>
                  <a:gd name="connsiteX24" fmla="*/ 493661 w 947553"/>
                  <a:gd name="connsiteY24" fmla="*/ 451222 h 777362"/>
                  <a:gd name="connsiteX25" fmla="*/ 498995 w 947553"/>
                  <a:gd name="connsiteY25" fmla="*/ 437035 h 777362"/>
                  <a:gd name="connsiteX26" fmla="*/ 522913 w 947553"/>
                  <a:gd name="connsiteY26" fmla="*/ 428242 h 777362"/>
                  <a:gd name="connsiteX27" fmla="*/ 552986 w 947553"/>
                  <a:gd name="connsiteY27" fmla="*/ 436449 h 777362"/>
                  <a:gd name="connsiteX28" fmla="*/ 568931 w 947553"/>
                  <a:gd name="connsiteY28" fmla="*/ 433811 h 777362"/>
                  <a:gd name="connsiteX29" fmla="*/ 596249 w 947553"/>
                  <a:gd name="connsiteY29" fmla="*/ 496009 h 777362"/>
                  <a:gd name="connsiteX30" fmla="*/ 399396 w 947553"/>
                  <a:gd name="connsiteY30" fmla="*/ 539917 h 777362"/>
                  <a:gd name="connsiteX31" fmla="*/ 303373 w 947553"/>
                  <a:gd name="connsiteY31" fmla="*/ 564304 h 777362"/>
                  <a:gd name="connsiteX32" fmla="*/ 229275 w 947553"/>
                  <a:gd name="connsiteY32" fmla="*/ 587694 h 777362"/>
                  <a:gd name="connsiteX33" fmla="*/ 246334 w 947553"/>
                  <a:gd name="connsiteY33" fmla="*/ 658040 h 777362"/>
                  <a:gd name="connsiteX34" fmla="*/ 319025 w 947553"/>
                  <a:gd name="connsiteY34" fmla="*/ 704879 h 777362"/>
                  <a:gd name="connsiteX35" fmla="*/ 457725 w 947553"/>
                  <a:gd name="connsiteY35" fmla="*/ 676800 h 777362"/>
                  <a:gd name="connsiteX36" fmla="*/ 502161 w 947553"/>
                  <a:gd name="connsiteY36" fmla="*/ 663258 h 777362"/>
                  <a:gd name="connsiteX37" fmla="*/ 671637 w 947553"/>
                  <a:gd name="connsiteY37" fmla="*/ 574680 h 777362"/>
                  <a:gd name="connsiteX38" fmla="*/ 682365 w 947553"/>
                  <a:gd name="connsiteY38" fmla="*/ 549121 h 777362"/>
                  <a:gd name="connsiteX39" fmla="*/ 684006 w 947553"/>
                  <a:gd name="connsiteY39" fmla="*/ 548945 h 777362"/>
                  <a:gd name="connsiteX40" fmla="*/ 711852 w 947553"/>
                  <a:gd name="connsiteY40" fmla="*/ 500406 h 777362"/>
                  <a:gd name="connsiteX41" fmla="*/ 683362 w 947553"/>
                  <a:gd name="connsiteY41" fmla="*/ 435276 h 777362"/>
                  <a:gd name="connsiteX42" fmla="*/ 637812 w 947553"/>
                  <a:gd name="connsiteY42" fmla="*/ 436097 h 777362"/>
                  <a:gd name="connsiteX43" fmla="*/ 618702 w 947553"/>
                  <a:gd name="connsiteY43" fmla="*/ 326532 h 777362"/>
                  <a:gd name="connsiteX44" fmla="*/ 618995 w 947553"/>
                  <a:gd name="connsiteY44" fmla="*/ 321432 h 777362"/>
                  <a:gd name="connsiteX45" fmla="*/ 627201 w 947553"/>
                  <a:gd name="connsiteY45" fmla="*/ 273187 h 777362"/>
                  <a:gd name="connsiteX46" fmla="*/ 622277 w 947553"/>
                  <a:gd name="connsiteY46" fmla="*/ 247334 h 777362"/>
                  <a:gd name="connsiteX47" fmla="*/ 622512 w 947553"/>
                  <a:gd name="connsiteY47" fmla="*/ 235317 h 777362"/>
                  <a:gd name="connsiteX48" fmla="*/ 574090 w 947553"/>
                  <a:gd name="connsiteY48" fmla="*/ 208644 h 777362"/>
                  <a:gd name="connsiteX49" fmla="*/ 543782 w 947553"/>
                  <a:gd name="connsiteY49" fmla="*/ 221189 h 777362"/>
                  <a:gd name="connsiteX50" fmla="*/ 534755 w 947553"/>
                  <a:gd name="connsiteY50" fmla="*/ 216968 h 777362"/>
                  <a:gd name="connsiteX51" fmla="*/ 534579 w 947553"/>
                  <a:gd name="connsiteY51" fmla="*/ 200143 h 777362"/>
                  <a:gd name="connsiteX52" fmla="*/ 470094 w 947553"/>
                  <a:gd name="connsiteY52" fmla="*/ 200143 h 777362"/>
                  <a:gd name="connsiteX53" fmla="*/ 470094 w 947553"/>
                  <a:gd name="connsiteY53" fmla="*/ 204892 h 777362"/>
                  <a:gd name="connsiteX54" fmla="*/ 412645 w 947553"/>
                  <a:gd name="connsiteY54" fmla="*/ 215033 h 777362"/>
                  <a:gd name="connsiteX55" fmla="*/ 408776 w 947553"/>
                  <a:gd name="connsiteY55" fmla="*/ 234085 h 777362"/>
                  <a:gd name="connsiteX56" fmla="*/ 380754 w 947553"/>
                  <a:gd name="connsiteY56" fmla="*/ 239479 h 777362"/>
                  <a:gd name="connsiteX57" fmla="*/ 344292 w 947553"/>
                  <a:gd name="connsiteY57" fmla="*/ 236723 h 777362"/>
                  <a:gd name="connsiteX58" fmla="*/ 295635 w 947553"/>
                  <a:gd name="connsiteY58" fmla="*/ 237192 h 777362"/>
                  <a:gd name="connsiteX59" fmla="*/ 263334 w 947553"/>
                  <a:gd name="connsiteY59" fmla="*/ 236782 h 777362"/>
                  <a:gd name="connsiteX60" fmla="*/ 251610 w 947553"/>
                  <a:gd name="connsiteY60" fmla="*/ 243699 h 777362"/>
                  <a:gd name="connsiteX61" fmla="*/ 221009 w 947553"/>
                  <a:gd name="connsiteY61" fmla="*/ 220661 h 777362"/>
                  <a:gd name="connsiteX62" fmla="*/ 178156 w 947553"/>
                  <a:gd name="connsiteY62" fmla="*/ 231565 h 777362"/>
                  <a:gd name="connsiteX63" fmla="*/ 203423 w 947553"/>
                  <a:gd name="connsiteY63" fmla="*/ 203074 h 777362"/>
                  <a:gd name="connsiteX64" fmla="*/ 203481 w 947553"/>
                  <a:gd name="connsiteY64" fmla="*/ 203074 h 777362"/>
                  <a:gd name="connsiteX65" fmla="*/ 324946 w 947553"/>
                  <a:gd name="connsiteY65" fmla="*/ 142518 h 777362"/>
                  <a:gd name="connsiteX66" fmla="*/ 423138 w 947553"/>
                  <a:gd name="connsiteY66" fmla="*/ 172591 h 777362"/>
                  <a:gd name="connsiteX67" fmla="*/ 430817 w 947553"/>
                  <a:gd name="connsiteY67" fmla="*/ 113676 h 777362"/>
                  <a:gd name="connsiteX68" fmla="*/ 426597 w 947553"/>
                  <a:gd name="connsiteY68" fmla="*/ 110452 h 777362"/>
                  <a:gd name="connsiteX69" fmla="*/ 523616 w 947553"/>
                  <a:gd name="connsiteY69" fmla="*/ 84599 h 777362"/>
                  <a:gd name="connsiteX70" fmla="*/ 573035 w 947553"/>
                  <a:gd name="connsiteY70" fmla="*/ 72230 h 777362"/>
                  <a:gd name="connsiteX71" fmla="*/ 648188 w 947553"/>
                  <a:gd name="connsiteY71" fmla="*/ 107696 h 777362"/>
                  <a:gd name="connsiteX72" fmla="*/ 646957 w 947553"/>
                  <a:gd name="connsiteY72" fmla="*/ 129035 h 777362"/>
                  <a:gd name="connsiteX73" fmla="*/ 643792 w 947553"/>
                  <a:gd name="connsiteY73" fmla="*/ 176050 h 777362"/>
                  <a:gd name="connsiteX74" fmla="*/ 777978 w 947553"/>
                  <a:gd name="connsiteY74" fmla="*/ 268790 h 777362"/>
                  <a:gd name="connsiteX75" fmla="*/ 790113 w 947553"/>
                  <a:gd name="connsiteY75" fmla="*/ 286259 h 777362"/>
                  <a:gd name="connsiteX76" fmla="*/ 845100 w 947553"/>
                  <a:gd name="connsiteY76" fmla="*/ 431231 h 777362"/>
                  <a:gd name="connsiteX77" fmla="*/ 842345 w 947553"/>
                  <a:gd name="connsiteY77" fmla="*/ 436801 h 777362"/>
                  <a:gd name="connsiteX78" fmla="*/ 824231 w 947553"/>
                  <a:gd name="connsiteY78" fmla="*/ 461539 h 777362"/>
                  <a:gd name="connsiteX79" fmla="*/ 674920 w 947553"/>
                  <a:gd name="connsiteY79" fmla="*/ 639164 h 777362"/>
                  <a:gd name="connsiteX80" fmla="*/ 673923 w 947553"/>
                  <a:gd name="connsiteY80" fmla="*/ 641157 h 777362"/>
                  <a:gd name="connsiteX81" fmla="*/ 688227 w 947553"/>
                  <a:gd name="connsiteY81" fmla="*/ 686883 h 777362"/>
                  <a:gd name="connsiteX82" fmla="*/ 702414 w 947553"/>
                  <a:gd name="connsiteY82" fmla="*/ 703707 h 777362"/>
                  <a:gd name="connsiteX83" fmla="*/ 741515 w 947553"/>
                  <a:gd name="connsiteY83" fmla="*/ 708749 h 777362"/>
                  <a:gd name="connsiteX84" fmla="*/ 789936 w 947553"/>
                  <a:gd name="connsiteY84" fmla="*/ 673458 h 777362"/>
                  <a:gd name="connsiteX85" fmla="*/ 869956 w 947553"/>
                  <a:gd name="connsiteY85" fmla="*/ 579721 h 777362"/>
                  <a:gd name="connsiteX86" fmla="*/ 882208 w 947553"/>
                  <a:gd name="connsiteY86" fmla="*/ 573918 h 777362"/>
                  <a:gd name="connsiteX87" fmla="*/ 927757 w 947553"/>
                  <a:gd name="connsiteY87" fmla="*/ 317446 h 777362"/>
                  <a:gd name="connsiteX88" fmla="*/ 76740 w 947553"/>
                  <a:gd name="connsiteY88" fmla="*/ 488623 h 777362"/>
                  <a:gd name="connsiteX89" fmla="*/ 76916 w 947553"/>
                  <a:gd name="connsiteY89" fmla="*/ 492374 h 777362"/>
                  <a:gd name="connsiteX90" fmla="*/ 66657 w 947553"/>
                  <a:gd name="connsiteY90" fmla="*/ 497650 h 777362"/>
                  <a:gd name="connsiteX91" fmla="*/ 68416 w 947553"/>
                  <a:gd name="connsiteY91" fmla="*/ 484519 h 777362"/>
                  <a:gd name="connsiteX92" fmla="*/ 76740 w 947553"/>
                  <a:gd name="connsiteY92" fmla="*/ 488623 h 777362"/>
                  <a:gd name="connsiteX93" fmla="*/ 503568 w 947553"/>
                  <a:gd name="connsiteY93" fmla="*/ 579194 h 777362"/>
                  <a:gd name="connsiteX94" fmla="*/ 567524 w 947553"/>
                  <a:gd name="connsiteY94" fmla="*/ 565828 h 777362"/>
                  <a:gd name="connsiteX95" fmla="*/ 518868 w 947553"/>
                  <a:gd name="connsiteY95" fmla="*/ 588104 h 777362"/>
                  <a:gd name="connsiteX96" fmla="*/ 503568 w 947553"/>
                  <a:gd name="connsiteY96" fmla="*/ 579194 h 777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7553" h="777362">
                    <a:moveTo>
                      <a:pt x="927757" y="317446"/>
                    </a:moveTo>
                    <a:cubicBezTo>
                      <a:pt x="901436" y="238541"/>
                      <a:pt x="844162" y="135600"/>
                      <a:pt x="757050" y="111976"/>
                    </a:cubicBezTo>
                    <a:cubicBezTo>
                      <a:pt x="692917" y="62030"/>
                      <a:pt x="628257" y="6456"/>
                      <a:pt x="543431" y="3818"/>
                    </a:cubicBezTo>
                    <a:cubicBezTo>
                      <a:pt x="536162" y="3584"/>
                      <a:pt x="529479" y="6163"/>
                      <a:pt x="524027" y="10384"/>
                    </a:cubicBezTo>
                    <a:cubicBezTo>
                      <a:pt x="520803" y="11146"/>
                      <a:pt x="517754" y="12318"/>
                      <a:pt x="515409" y="14077"/>
                    </a:cubicBezTo>
                    <a:cubicBezTo>
                      <a:pt x="469860" y="48078"/>
                      <a:pt x="415810" y="44150"/>
                      <a:pt x="364047" y="58336"/>
                    </a:cubicBezTo>
                    <a:cubicBezTo>
                      <a:pt x="370730" y="44560"/>
                      <a:pt x="369792" y="25860"/>
                      <a:pt x="354492" y="14077"/>
                    </a:cubicBezTo>
                    <a:cubicBezTo>
                      <a:pt x="286607" y="-38156"/>
                      <a:pt x="205416" y="66778"/>
                      <a:pt x="179681" y="135893"/>
                    </a:cubicBezTo>
                    <a:cubicBezTo>
                      <a:pt x="13311" y="287432"/>
                      <a:pt x="-48301" y="556097"/>
                      <a:pt x="40746" y="761626"/>
                    </a:cubicBezTo>
                    <a:cubicBezTo>
                      <a:pt x="51415" y="786306"/>
                      <a:pt x="95734" y="780619"/>
                      <a:pt x="99661" y="753888"/>
                    </a:cubicBezTo>
                    <a:cubicBezTo>
                      <a:pt x="104527" y="720649"/>
                      <a:pt x="107576" y="687293"/>
                      <a:pt x="110038" y="653937"/>
                    </a:cubicBezTo>
                    <a:cubicBezTo>
                      <a:pt x="111327" y="657865"/>
                      <a:pt x="112617" y="661792"/>
                      <a:pt x="113965" y="665720"/>
                    </a:cubicBezTo>
                    <a:cubicBezTo>
                      <a:pt x="119710" y="691631"/>
                      <a:pt x="126569" y="717014"/>
                      <a:pt x="140404" y="738177"/>
                    </a:cubicBezTo>
                    <a:cubicBezTo>
                      <a:pt x="159456" y="767371"/>
                      <a:pt x="212568" y="749198"/>
                      <a:pt x="199319" y="713321"/>
                    </a:cubicBezTo>
                    <a:cubicBezTo>
                      <a:pt x="172060" y="639516"/>
                      <a:pt x="144507" y="563425"/>
                      <a:pt x="141283" y="484050"/>
                    </a:cubicBezTo>
                    <a:cubicBezTo>
                      <a:pt x="140873" y="473615"/>
                      <a:pt x="141049" y="463415"/>
                      <a:pt x="141869" y="453449"/>
                    </a:cubicBezTo>
                    <a:cubicBezTo>
                      <a:pt x="178156" y="416928"/>
                      <a:pt x="205768" y="371202"/>
                      <a:pt x="241351" y="334622"/>
                    </a:cubicBezTo>
                    <a:cubicBezTo>
                      <a:pt x="240179" y="400748"/>
                      <a:pt x="234903" y="475608"/>
                      <a:pt x="298508" y="515237"/>
                    </a:cubicBezTo>
                    <a:cubicBezTo>
                      <a:pt x="313515" y="524558"/>
                      <a:pt x="333857" y="518461"/>
                      <a:pt x="342650" y="503689"/>
                    </a:cubicBezTo>
                    <a:cubicBezTo>
                      <a:pt x="345347" y="499116"/>
                      <a:pt x="347809" y="494485"/>
                      <a:pt x="350095" y="489795"/>
                    </a:cubicBezTo>
                    <a:cubicBezTo>
                      <a:pt x="350564" y="490499"/>
                      <a:pt x="350974" y="491261"/>
                      <a:pt x="351443" y="491964"/>
                    </a:cubicBezTo>
                    <a:cubicBezTo>
                      <a:pt x="364340" y="511251"/>
                      <a:pt x="398986" y="513596"/>
                      <a:pt x="408424" y="490674"/>
                    </a:cubicBezTo>
                    <a:cubicBezTo>
                      <a:pt x="422259" y="499292"/>
                      <a:pt x="442542" y="496771"/>
                      <a:pt x="452273" y="483698"/>
                    </a:cubicBezTo>
                    <a:cubicBezTo>
                      <a:pt x="471091" y="489150"/>
                      <a:pt x="492019" y="473146"/>
                      <a:pt x="493602" y="452218"/>
                    </a:cubicBezTo>
                    <a:cubicBezTo>
                      <a:pt x="493602" y="451867"/>
                      <a:pt x="493661" y="451515"/>
                      <a:pt x="493661" y="451222"/>
                    </a:cubicBezTo>
                    <a:cubicBezTo>
                      <a:pt x="496299" y="447236"/>
                      <a:pt x="498116" y="442487"/>
                      <a:pt x="498995" y="437035"/>
                    </a:cubicBezTo>
                    <a:cubicBezTo>
                      <a:pt x="507495" y="437152"/>
                      <a:pt x="516171" y="433987"/>
                      <a:pt x="522913" y="428242"/>
                    </a:cubicBezTo>
                    <a:cubicBezTo>
                      <a:pt x="531413" y="434983"/>
                      <a:pt x="542903" y="438091"/>
                      <a:pt x="552986" y="436449"/>
                    </a:cubicBezTo>
                    <a:cubicBezTo>
                      <a:pt x="558438" y="436742"/>
                      <a:pt x="563948" y="435863"/>
                      <a:pt x="568931" y="433811"/>
                    </a:cubicBezTo>
                    <a:cubicBezTo>
                      <a:pt x="575204" y="455501"/>
                      <a:pt x="583997" y="476371"/>
                      <a:pt x="596249" y="496009"/>
                    </a:cubicBezTo>
                    <a:cubicBezTo>
                      <a:pt x="529772" y="506444"/>
                      <a:pt x="463998" y="520924"/>
                      <a:pt x="399396" y="539917"/>
                    </a:cubicBezTo>
                    <a:cubicBezTo>
                      <a:pt x="368209" y="549121"/>
                      <a:pt x="333446" y="570811"/>
                      <a:pt x="303373" y="564304"/>
                    </a:cubicBezTo>
                    <a:cubicBezTo>
                      <a:pt x="275997" y="558383"/>
                      <a:pt x="242934" y="558031"/>
                      <a:pt x="229275" y="587694"/>
                    </a:cubicBezTo>
                    <a:cubicBezTo>
                      <a:pt x="216730" y="615012"/>
                      <a:pt x="224351" y="639809"/>
                      <a:pt x="246334" y="658040"/>
                    </a:cubicBezTo>
                    <a:cubicBezTo>
                      <a:pt x="267555" y="675627"/>
                      <a:pt x="292528" y="695969"/>
                      <a:pt x="319025" y="704879"/>
                    </a:cubicBezTo>
                    <a:cubicBezTo>
                      <a:pt x="363461" y="719711"/>
                      <a:pt x="414110" y="702242"/>
                      <a:pt x="457725" y="676800"/>
                    </a:cubicBezTo>
                    <a:cubicBezTo>
                      <a:pt x="472967" y="672872"/>
                      <a:pt x="487857" y="668182"/>
                      <a:pt x="502161" y="663258"/>
                    </a:cubicBezTo>
                    <a:cubicBezTo>
                      <a:pt x="562131" y="642623"/>
                      <a:pt x="621515" y="613839"/>
                      <a:pt x="671637" y="574680"/>
                    </a:cubicBezTo>
                    <a:cubicBezTo>
                      <a:pt x="681310" y="567117"/>
                      <a:pt x="684065" y="557797"/>
                      <a:pt x="682365" y="549121"/>
                    </a:cubicBezTo>
                    <a:cubicBezTo>
                      <a:pt x="682892" y="549062"/>
                      <a:pt x="683479" y="549003"/>
                      <a:pt x="684006" y="548945"/>
                    </a:cubicBezTo>
                    <a:cubicBezTo>
                      <a:pt x="710093" y="546248"/>
                      <a:pt x="721818" y="524030"/>
                      <a:pt x="711852" y="500406"/>
                    </a:cubicBezTo>
                    <a:cubicBezTo>
                      <a:pt x="702121" y="477484"/>
                      <a:pt x="699541" y="455442"/>
                      <a:pt x="683362" y="435276"/>
                    </a:cubicBezTo>
                    <a:cubicBezTo>
                      <a:pt x="670992" y="419859"/>
                      <a:pt x="650123" y="423962"/>
                      <a:pt x="637812" y="436097"/>
                    </a:cubicBezTo>
                    <a:cubicBezTo>
                      <a:pt x="623333" y="402155"/>
                      <a:pt x="618995" y="364871"/>
                      <a:pt x="618702" y="326532"/>
                    </a:cubicBezTo>
                    <a:cubicBezTo>
                      <a:pt x="618819" y="324833"/>
                      <a:pt x="618877" y="323132"/>
                      <a:pt x="618995" y="321432"/>
                    </a:cubicBezTo>
                    <a:cubicBezTo>
                      <a:pt x="620519" y="305311"/>
                      <a:pt x="622981" y="289190"/>
                      <a:pt x="627201" y="273187"/>
                    </a:cubicBezTo>
                    <a:cubicBezTo>
                      <a:pt x="629781" y="263338"/>
                      <a:pt x="627378" y="254369"/>
                      <a:pt x="622277" y="247334"/>
                    </a:cubicBezTo>
                    <a:cubicBezTo>
                      <a:pt x="622395" y="243348"/>
                      <a:pt x="622453" y="239303"/>
                      <a:pt x="622512" y="235317"/>
                    </a:cubicBezTo>
                    <a:cubicBezTo>
                      <a:pt x="622747" y="206533"/>
                      <a:pt x="593318" y="197857"/>
                      <a:pt x="574090" y="208644"/>
                    </a:cubicBezTo>
                    <a:cubicBezTo>
                      <a:pt x="563011" y="206299"/>
                      <a:pt x="551579" y="212044"/>
                      <a:pt x="543782" y="221189"/>
                    </a:cubicBezTo>
                    <a:cubicBezTo>
                      <a:pt x="540969" y="219371"/>
                      <a:pt x="537920" y="217906"/>
                      <a:pt x="534755" y="216968"/>
                    </a:cubicBezTo>
                    <a:cubicBezTo>
                      <a:pt x="534696" y="211340"/>
                      <a:pt x="534579" y="205771"/>
                      <a:pt x="534579" y="200143"/>
                    </a:cubicBezTo>
                    <a:cubicBezTo>
                      <a:pt x="534403" y="158580"/>
                      <a:pt x="470094" y="158580"/>
                      <a:pt x="470094" y="200143"/>
                    </a:cubicBezTo>
                    <a:lnTo>
                      <a:pt x="470094" y="204892"/>
                    </a:lnTo>
                    <a:cubicBezTo>
                      <a:pt x="455674" y="184843"/>
                      <a:pt x="419328" y="187833"/>
                      <a:pt x="412645" y="215033"/>
                    </a:cubicBezTo>
                    <a:cubicBezTo>
                      <a:pt x="411121" y="221364"/>
                      <a:pt x="409890" y="227696"/>
                      <a:pt x="408776" y="234085"/>
                    </a:cubicBezTo>
                    <a:cubicBezTo>
                      <a:pt x="398869" y="231682"/>
                      <a:pt x="388258" y="233206"/>
                      <a:pt x="380754" y="239479"/>
                    </a:cubicBezTo>
                    <a:cubicBezTo>
                      <a:pt x="370144" y="232268"/>
                      <a:pt x="355195" y="230979"/>
                      <a:pt x="344292" y="236723"/>
                    </a:cubicBezTo>
                    <a:cubicBezTo>
                      <a:pt x="331570" y="223768"/>
                      <a:pt x="307653" y="224706"/>
                      <a:pt x="295635" y="237192"/>
                    </a:cubicBezTo>
                    <a:cubicBezTo>
                      <a:pt x="286607" y="231565"/>
                      <a:pt x="274942" y="230627"/>
                      <a:pt x="263334" y="236782"/>
                    </a:cubicBezTo>
                    <a:cubicBezTo>
                      <a:pt x="259290" y="238951"/>
                      <a:pt x="255420" y="241355"/>
                      <a:pt x="251610" y="243699"/>
                    </a:cubicBezTo>
                    <a:cubicBezTo>
                      <a:pt x="247155" y="230451"/>
                      <a:pt x="235430" y="219254"/>
                      <a:pt x="221009" y="220661"/>
                    </a:cubicBezTo>
                    <a:cubicBezTo>
                      <a:pt x="204888" y="222185"/>
                      <a:pt x="190760" y="225996"/>
                      <a:pt x="178156" y="231565"/>
                    </a:cubicBezTo>
                    <a:cubicBezTo>
                      <a:pt x="186188" y="221657"/>
                      <a:pt x="194629" y="212219"/>
                      <a:pt x="203423" y="203074"/>
                    </a:cubicBezTo>
                    <a:cubicBezTo>
                      <a:pt x="203423" y="203074"/>
                      <a:pt x="203423" y="203074"/>
                      <a:pt x="203481" y="203074"/>
                    </a:cubicBezTo>
                    <a:cubicBezTo>
                      <a:pt x="255831" y="206299"/>
                      <a:pt x="295811" y="180505"/>
                      <a:pt x="324946" y="142518"/>
                    </a:cubicBezTo>
                    <a:cubicBezTo>
                      <a:pt x="351443" y="167139"/>
                      <a:pt x="383978" y="182205"/>
                      <a:pt x="423138" y="172591"/>
                    </a:cubicBezTo>
                    <a:cubicBezTo>
                      <a:pt x="452332" y="165439"/>
                      <a:pt x="452273" y="128859"/>
                      <a:pt x="430817" y="113676"/>
                    </a:cubicBezTo>
                    <a:cubicBezTo>
                      <a:pt x="429352" y="112679"/>
                      <a:pt x="428004" y="111507"/>
                      <a:pt x="426597" y="110452"/>
                    </a:cubicBezTo>
                    <a:cubicBezTo>
                      <a:pt x="459835" y="104648"/>
                      <a:pt x="492781" y="100017"/>
                      <a:pt x="523616" y="84599"/>
                    </a:cubicBezTo>
                    <a:cubicBezTo>
                      <a:pt x="539796" y="97027"/>
                      <a:pt x="564945" y="90755"/>
                      <a:pt x="573035" y="72230"/>
                    </a:cubicBezTo>
                    <a:cubicBezTo>
                      <a:pt x="599532" y="78561"/>
                      <a:pt x="624446" y="91692"/>
                      <a:pt x="648188" y="107696"/>
                    </a:cubicBezTo>
                    <a:cubicBezTo>
                      <a:pt x="645257" y="114555"/>
                      <a:pt x="644554" y="122117"/>
                      <a:pt x="646957" y="129035"/>
                    </a:cubicBezTo>
                    <a:cubicBezTo>
                      <a:pt x="632888" y="140466"/>
                      <a:pt x="627143" y="161922"/>
                      <a:pt x="643792" y="176050"/>
                    </a:cubicBezTo>
                    <a:cubicBezTo>
                      <a:pt x="685414" y="211399"/>
                      <a:pt x="734480" y="236313"/>
                      <a:pt x="777978" y="268790"/>
                    </a:cubicBezTo>
                    <a:cubicBezTo>
                      <a:pt x="782140" y="274535"/>
                      <a:pt x="786185" y="280338"/>
                      <a:pt x="790113" y="286259"/>
                    </a:cubicBezTo>
                    <a:cubicBezTo>
                      <a:pt x="817899" y="328232"/>
                      <a:pt x="844279" y="379585"/>
                      <a:pt x="845100" y="431231"/>
                    </a:cubicBezTo>
                    <a:cubicBezTo>
                      <a:pt x="844221" y="433107"/>
                      <a:pt x="843341" y="434983"/>
                      <a:pt x="842345" y="436801"/>
                    </a:cubicBezTo>
                    <a:cubicBezTo>
                      <a:pt x="835603" y="444128"/>
                      <a:pt x="829917" y="453273"/>
                      <a:pt x="824231" y="461539"/>
                    </a:cubicBezTo>
                    <a:cubicBezTo>
                      <a:pt x="778564" y="512072"/>
                      <a:pt x="681193" y="573742"/>
                      <a:pt x="674920" y="639164"/>
                    </a:cubicBezTo>
                    <a:cubicBezTo>
                      <a:pt x="674568" y="639809"/>
                      <a:pt x="674217" y="640454"/>
                      <a:pt x="673923" y="641157"/>
                    </a:cubicBezTo>
                    <a:cubicBezTo>
                      <a:pt x="666068" y="657630"/>
                      <a:pt x="670641" y="679555"/>
                      <a:pt x="688227" y="686883"/>
                    </a:cubicBezTo>
                    <a:cubicBezTo>
                      <a:pt x="692038" y="692452"/>
                      <a:pt x="696728" y="698079"/>
                      <a:pt x="702414" y="703707"/>
                    </a:cubicBezTo>
                    <a:cubicBezTo>
                      <a:pt x="713024" y="714200"/>
                      <a:pt x="728559" y="715666"/>
                      <a:pt x="741515" y="708749"/>
                    </a:cubicBezTo>
                    <a:cubicBezTo>
                      <a:pt x="759512" y="699135"/>
                      <a:pt x="775516" y="687117"/>
                      <a:pt x="789936" y="673458"/>
                    </a:cubicBezTo>
                    <a:cubicBezTo>
                      <a:pt x="823762" y="653116"/>
                      <a:pt x="850376" y="618295"/>
                      <a:pt x="869956" y="579721"/>
                    </a:cubicBezTo>
                    <a:cubicBezTo>
                      <a:pt x="873942" y="578901"/>
                      <a:pt x="878104" y="577025"/>
                      <a:pt x="882208" y="573918"/>
                    </a:cubicBezTo>
                    <a:cubicBezTo>
                      <a:pt x="962989" y="513009"/>
                      <a:pt x="956834" y="404617"/>
                      <a:pt x="927757" y="317446"/>
                    </a:cubicBezTo>
                    <a:close/>
                    <a:moveTo>
                      <a:pt x="76740" y="488623"/>
                    </a:moveTo>
                    <a:cubicBezTo>
                      <a:pt x="76799" y="489854"/>
                      <a:pt x="76858" y="491085"/>
                      <a:pt x="76916" y="492374"/>
                    </a:cubicBezTo>
                    <a:cubicBezTo>
                      <a:pt x="73223" y="493488"/>
                      <a:pt x="69706" y="495247"/>
                      <a:pt x="66657" y="497650"/>
                    </a:cubicBezTo>
                    <a:cubicBezTo>
                      <a:pt x="67185" y="493254"/>
                      <a:pt x="67771" y="488857"/>
                      <a:pt x="68416" y="484519"/>
                    </a:cubicBezTo>
                    <a:cubicBezTo>
                      <a:pt x="70995" y="486219"/>
                      <a:pt x="73809" y="487626"/>
                      <a:pt x="76740" y="488623"/>
                    </a:cubicBezTo>
                    <a:close/>
                    <a:moveTo>
                      <a:pt x="503568" y="579194"/>
                    </a:moveTo>
                    <a:cubicBezTo>
                      <a:pt x="524789" y="574270"/>
                      <a:pt x="546069" y="569814"/>
                      <a:pt x="567524" y="565828"/>
                    </a:cubicBezTo>
                    <a:cubicBezTo>
                      <a:pt x="551579" y="574035"/>
                      <a:pt x="535165" y="581363"/>
                      <a:pt x="518868" y="588104"/>
                    </a:cubicBezTo>
                    <a:cubicBezTo>
                      <a:pt x="514647" y="583766"/>
                      <a:pt x="509430" y="580601"/>
                      <a:pt x="503568" y="579194"/>
                    </a:cubicBezTo>
                    <a:close/>
                  </a:path>
                </a:pathLst>
              </a:custGeom>
              <a:solidFill>
                <a:srgbClr val="F7941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/>
              <p:cNvSpPr/>
              <p:nvPr/>
            </p:nvSpPr>
            <p:spPr>
              <a:xfrm>
                <a:off x="9767357" y="4861761"/>
                <a:ext cx="560214" cy="1031209"/>
              </a:xfrm>
              <a:custGeom>
                <a:avLst/>
                <a:gdLst>
                  <a:gd name="connsiteX0" fmla="*/ 453618 w 560214"/>
                  <a:gd name="connsiteY0" fmla="*/ 8891 h 1031209"/>
                  <a:gd name="connsiteX1" fmla="*/ 404023 w 560214"/>
                  <a:gd name="connsiteY1" fmla="*/ 13464 h 1031209"/>
                  <a:gd name="connsiteX2" fmla="*/ 378757 w 560214"/>
                  <a:gd name="connsiteY2" fmla="*/ 20615 h 1031209"/>
                  <a:gd name="connsiteX3" fmla="*/ 357009 w 560214"/>
                  <a:gd name="connsiteY3" fmla="*/ 86331 h 1031209"/>
                  <a:gd name="connsiteX4" fmla="*/ 376002 w 560214"/>
                  <a:gd name="connsiteY4" fmla="*/ 161719 h 1031209"/>
                  <a:gd name="connsiteX5" fmla="*/ 357595 w 560214"/>
                  <a:gd name="connsiteY5" fmla="*/ 189975 h 1031209"/>
                  <a:gd name="connsiteX6" fmla="*/ 357419 w 560214"/>
                  <a:gd name="connsiteY6" fmla="*/ 192906 h 1031209"/>
                  <a:gd name="connsiteX7" fmla="*/ 356247 w 560214"/>
                  <a:gd name="connsiteY7" fmla="*/ 198475 h 1031209"/>
                  <a:gd name="connsiteX8" fmla="*/ 353198 w 560214"/>
                  <a:gd name="connsiteY8" fmla="*/ 210785 h 1031209"/>
                  <a:gd name="connsiteX9" fmla="*/ 331801 w 560214"/>
                  <a:gd name="connsiteY9" fmla="*/ 219931 h 1031209"/>
                  <a:gd name="connsiteX10" fmla="*/ 326818 w 560214"/>
                  <a:gd name="connsiteY10" fmla="*/ 226672 h 1031209"/>
                  <a:gd name="connsiteX11" fmla="*/ 293990 w 560214"/>
                  <a:gd name="connsiteY11" fmla="*/ 215710 h 1031209"/>
                  <a:gd name="connsiteX12" fmla="*/ 154000 w 560214"/>
                  <a:gd name="connsiteY12" fmla="*/ 197302 h 1031209"/>
                  <a:gd name="connsiteX13" fmla="*/ 152828 w 560214"/>
                  <a:gd name="connsiteY13" fmla="*/ 196833 h 1031209"/>
                  <a:gd name="connsiteX14" fmla="*/ 148021 w 560214"/>
                  <a:gd name="connsiteY14" fmla="*/ 185402 h 1031209"/>
                  <a:gd name="connsiteX15" fmla="*/ 89106 w 560214"/>
                  <a:gd name="connsiteY15" fmla="*/ 193081 h 1031209"/>
                  <a:gd name="connsiteX16" fmla="*/ 82598 w 560214"/>
                  <a:gd name="connsiteY16" fmla="*/ 218231 h 1031209"/>
                  <a:gd name="connsiteX17" fmla="*/ 48070 w 560214"/>
                  <a:gd name="connsiteY17" fmla="*/ 239979 h 1031209"/>
                  <a:gd name="connsiteX18" fmla="*/ 9321 w 560214"/>
                  <a:gd name="connsiteY18" fmla="*/ 359744 h 1031209"/>
                  <a:gd name="connsiteX19" fmla="*/ 0 w 560214"/>
                  <a:gd name="connsiteY19" fmla="*/ 382431 h 1031209"/>
                  <a:gd name="connsiteX20" fmla="*/ 0 w 560214"/>
                  <a:gd name="connsiteY20" fmla="*/ 547569 h 1031209"/>
                  <a:gd name="connsiteX21" fmla="*/ 55046 w 560214"/>
                  <a:gd name="connsiteY21" fmla="*/ 570374 h 1031209"/>
                  <a:gd name="connsiteX22" fmla="*/ 75623 w 560214"/>
                  <a:gd name="connsiteY22" fmla="*/ 539011 h 1031209"/>
                  <a:gd name="connsiteX23" fmla="*/ 77381 w 560214"/>
                  <a:gd name="connsiteY23" fmla="*/ 556128 h 1031209"/>
                  <a:gd name="connsiteX24" fmla="*/ 136296 w 560214"/>
                  <a:gd name="connsiteY24" fmla="*/ 563808 h 1031209"/>
                  <a:gd name="connsiteX25" fmla="*/ 230561 w 560214"/>
                  <a:gd name="connsiteY25" fmla="*/ 354234 h 1031209"/>
                  <a:gd name="connsiteX26" fmla="*/ 231499 w 560214"/>
                  <a:gd name="connsiteY26" fmla="*/ 351068 h 1031209"/>
                  <a:gd name="connsiteX27" fmla="*/ 233316 w 560214"/>
                  <a:gd name="connsiteY27" fmla="*/ 345030 h 1031209"/>
                  <a:gd name="connsiteX28" fmla="*/ 233081 w 560214"/>
                  <a:gd name="connsiteY28" fmla="*/ 345030 h 1031209"/>
                  <a:gd name="connsiteX29" fmla="*/ 234488 w 560214"/>
                  <a:gd name="connsiteY29" fmla="*/ 336471 h 1031209"/>
                  <a:gd name="connsiteX30" fmla="*/ 224874 w 560214"/>
                  <a:gd name="connsiteY30" fmla="*/ 312202 h 1031209"/>
                  <a:gd name="connsiteX31" fmla="*/ 316501 w 560214"/>
                  <a:gd name="connsiteY31" fmla="*/ 302822 h 1031209"/>
                  <a:gd name="connsiteX32" fmla="*/ 324591 w 560214"/>
                  <a:gd name="connsiteY32" fmla="*/ 340164 h 1031209"/>
                  <a:gd name="connsiteX33" fmla="*/ 314214 w 560214"/>
                  <a:gd name="connsiteY33" fmla="*/ 593764 h 1031209"/>
                  <a:gd name="connsiteX34" fmla="*/ 353315 w 560214"/>
                  <a:gd name="connsiteY34" fmla="*/ 598805 h 1031209"/>
                  <a:gd name="connsiteX35" fmla="*/ 372192 w 560214"/>
                  <a:gd name="connsiteY35" fmla="*/ 584794 h 1031209"/>
                  <a:gd name="connsiteX36" fmla="*/ 369261 w 560214"/>
                  <a:gd name="connsiteY36" fmla="*/ 629582 h 1031209"/>
                  <a:gd name="connsiteX37" fmla="*/ 380809 w 560214"/>
                  <a:gd name="connsiteY37" fmla="*/ 654320 h 1031209"/>
                  <a:gd name="connsiteX38" fmla="*/ 339949 w 560214"/>
                  <a:gd name="connsiteY38" fmla="*/ 916830 h 1031209"/>
                  <a:gd name="connsiteX39" fmla="*/ 366915 w 560214"/>
                  <a:gd name="connsiteY39" fmla="*/ 948486 h 1031209"/>
                  <a:gd name="connsiteX40" fmla="*/ 350208 w 560214"/>
                  <a:gd name="connsiteY40" fmla="*/ 982604 h 1031209"/>
                  <a:gd name="connsiteX41" fmla="*/ 405899 w 560214"/>
                  <a:gd name="connsiteY41" fmla="*/ 1015139 h 1031209"/>
                  <a:gd name="connsiteX42" fmla="*/ 421727 w 560214"/>
                  <a:gd name="connsiteY42" fmla="*/ 983308 h 1031209"/>
                  <a:gd name="connsiteX43" fmla="*/ 453618 w 560214"/>
                  <a:gd name="connsiteY43" fmla="*/ 974749 h 1031209"/>
                  <a:gd name="connsiteX44" fmla="*/ 552748 w 560214"/>
                  <a:gd name="connsiteY44" fmla="*/ 461395 h 1031209"/>
                  <a:gd name="connsiteX45" fmla="*/ 453618 w 560214"/>
                  <a:gd name="connsiteY45" fmla="*/ 8891 h 1031209"/>
                  <a:gd name="connsiteX46" fmla="*/ 64426 w 560214"/>
                  <a:gd name="connsiteY46" fmla="*/ 411449 h 1031209"/>
                  <a:gd name="connsiteX47" fmla="*/ 64426 w 560214"/>
                  <a:gd name="connsiteY47" fmla="*/ 404825 h 1031209"/>
                  <a:gd name="connsiteX48" fmla="*/ 75916 w 560214"/>
                  <a:gd name="connsiteY48" fmla="*/ 360682 h 1031209"/>
                  <a:gd name="connsiteX49" fmla="*/ 87933 w 560214"/>
                  <a:gd name="connsiteY49" fmla="*/ 366837 h 1031209"/>
                  <a:gd name="connsiteX50" fmla="*/ 64426 w 560214"/>
                  <a:gd name="connsiteY50" fmla="*/ 411449 h 1031209"/>
                  <a:gd name="connsiteX51" fmla="*/ 178856 w 560214"/>
                  <a:gd name="connsiteY51" fmla="*/ 314781 h 1031209"/>
                  <a:gd name="connsiteX52" fmla="*/ 168304 w 560214"/>
                  <a:gd name="connsiteY52" fmla="*/ 307922 h 1031209"/>
                  <a:gd name="connsiteX53" fmla="*/ 184894 w 560214"/>
                  <a:gd name="connsiteY53" fmla="*/ 310209 h 1031209"/>
                  <a:gd name="connsiteX54" fmla="*/ 178856 w 560214"/>
                  <a:gd name="connsiteY54" fmla="*/ 314781 h 1031209"/>
                  <a:gd name="connsiteX55" fmla="*/ 352436 w 560214"/>
                  <a:gd name="connsiteY55" fmla="*/ 499558 h 1031209"/>
                  <a:gd name="connsiteX56" fmla="*/ 363164 w 560214"/>
                  <a:gd name="connsiteY56" fmla="*/ 459167 h 1031209"/>
                  <a:gd name="connsiteX57" fmla="*/ 373364 w 560214"/>
                  <a:gd name="connsiteY57" fmla="*/ 493403 h 1031209"/>
                  <a:gd name="connsiteX58" fmla="*/ 352436 w 560214"/>
                  <a:gd name="connsiteY58" fmla="*/ 499558 h 1031209"/>
                  <a:gd name="connsiteX59" fmla="*/ 411762 w 560214"/>
                  <a:gd name="connsiteY59" fmla="*/ 414028 h 1031209"/>
                  <a:gd name="connsiteX60" fmla="*/ 379754 w 560214"/>
                  <a:gd name="connsiteY60" fmla="*/ 399900 h 1031209"/>
                  <a:gd name="connsiteX61" fmla="*/ 385733 w 560214"/>
                  <a:gd name="connsiteY61" fmla="*/ 304463 h 1031209"/>
                  <a:gd name="connsiteX62" fmla="*/ 382275 w 560214"/>
                  <a:gd name="connsiteY62" fmla="*/ 291625 h 1031209"/>
                  <a:gd name="connsiteX63" fmla="*/ 401561 w 560214"/>
                  <a:gd name="connsiteY63" fmla="*/ 281777 h 1031209"/>
                  <a:gd name="connsiteX64" fmla="*/ 413931 w 560214"/>
                  <a:gd name="connsiteY64" fmla="*/ 417311 h 1031209"/>
                  <a:gd name="connsiteX65" fmla="*/ 411762 w 560214"/>
                  <a:gd name="connsiteY65" fmla="*/ 414028 h 1031209"/>
                  <a:gd name="connsiteX66" fmla="*/ 471087 w 560214"/>
                  <a:gd name="connsiteY66" fmla="*/ 559060 h 1031209"/>
                  <a:gd name="connsiteX67" fmla="*/ 467980 w 560214"/>
                  <a:gd name="connsiteY67" fmla="*/ 558180 h 1031209"/>
                  <a:gd name="connsiteX68" fmla="*/ 472201 w 560214"/>
                  <a:gd name="connsiteY68" fmla="*/ 529748 h 1031209"/>
                  <a:gd name="connsiteX69" fmla="*/ 471087 w 560214"/>
                  <a:gd name="connsiteY69" fmla="*/ 559060 h 1031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560214" h="1031209">
                    <a:moveTo>
                      <a:pt x="453618" y="8891"/>
                    </a:moveTo>
                    <a:cubicBezTo>
                      <a:pt x="439666" y="-2306"/>
                      <a:pt x="413989" y="-5120"/>
                      <a:pt x="404023" y="13464"/>
                    </a:cubicBezTo>
                    <a:cubicBezTo>
                      <a:pt x="395699" y="12409"/>
                      <a:pt x="386788" y="14343"/>
                      <a:pt x="378757" y="20615"/>
                    </a:cubicBezTo>
                    <a:cubicBezTo>
                      <a:pt x="360760" y="34626"/>
                      <a:pt x="358533" y="65754"/>
                      <a:pt x="357009" y="86331"/>
                    </a:cubicBezTo>
                    <a:cubicBezTo>
                      <a:pt x="355074" y="112124"/>
                      <a:pt x="360292" y="140673"/>
                      <a:pt x="376002" y="161719"/>
                    </a:cubicBezTo>
                    <a:cubicBezTo>
                      <a:pt x="365919" y="166819"/>
                      <a:pt x="358122" y="176785"/>
                      <a:pt x="357595" y="189975"/>
                    </a:cubicBezTo>
                    <a:cubicBezTo>
                      <a:pt x="357477" y="191616"/>
                      <a:pt x="357419" y="192495"/>
                      <a:pt x="357419" y="192906"/>
                    </a:cubicBezTo>
                    <a:cubicBezTo>
                      <a:pt x="357067" y="194782"/>
                      <a:pt x="356715" y="196599"/>
                      <a:pt x="356247" y="198475"/>
                    </a:cubicBezTo>
                    <a:cubicBezTo>
                      <a:pt x="355308" y="202637"/>
                      <a:pt x="354253" y="206741"/>
                      <a:pt x="353198" y="210785"/>
                    </a:cubicBezTo>
                    <a:cubicBezTo>
                      <a:pt x="345636" y="210844"/>
                      <a:pt x="338132" y="213658"/>
                      <a:pt x="331801" y="219931"/>
                    </a:cubicBezTo>
                    <a:cubicBezTo>
                      <a:pt x="329867" y="221865"/>
                      <a:pt x="328166" y="224210"/>
                      <a:pt x="326818" y="226672"/>
                    </a:cubicBezTo>
                    <a:cubicBezTo>
                      <a:pt x="316794" y="221689"/>
                      <a:pt x="305831" y="217879"/>
                      <a:pt x="293990" y="215710"/>
                    </a:cubicBezTo>
                    <a:cubicBezTo>
                      <a:pt x="247796" y="207151"/>
                      <a:pt x="198025" y="216530"/>
                      <a:pt x="154000" y="197302"/>
                    </a:cubicBezTo>
                    <a:cubicBezTo>
                      <a:pt x="153590" y="197126"/>
                      <a:pt x="153180" y="197009"/>
                      <a:pt x="152828" y="196833"/>
                    </a:cubicBezTo>
                    <a:cubicBezTo>
                      <a:pt x="151421" y="193023"/>
                      <a:pt x="149838" y="189213"/>
                      <a:pt x="148021" y="185402"/>
                    </a:cubicBezTo>
                    <a:cubicBezTo>
                      <a:pt x="134831" y="158143"/>
                      <a:pt x="97664" y="169164"/>
                      <a:pt x="89106" y="193081"/>
                    </a:cubicBezTo>
                    <a:cubicBezTo>
                      <a:pt x="85882" y="202051"/>
                      <a:pt x="83771" y="210434"/>
                      <a:pt x="82598" y="218231"/>
                    </a:cubicBezTo>
                    <a:cubicBezTo>
                      <a:pt x="68822" y="217292"/>
                      <a:pt x="54167" y="223682"/>
                      <a:pt x="48070" y="239979"/>
                    </a:cubicBezTo>
                    <a:cubicBezTo>
                      <a:pt x="33415" y="279373"/>
                      <a:pt x="20166" y="319178"/>
                      <a:pt x="9321" y="359744"/>
                    </a:cubicBezTo>
                    <a:cubicBezTo>
                      <a:pt x="3693" y="364903"/>
                      <a:pt x="0" y="372465"/>
                      <a:pt x="0" y="382431"/>
                    </a:cubicBezTo>
                    <a:lnTo>
                      <a:pt x="0" y="547569"/>
                    </a:lnTo>
                    <a:cubicBezTo>
                      <a:pt x="0" y="573246"/>
                      <a:pt x="36932" y="593588"/>
                      <a:pt x="55046" y="570374"/>
                    </a:cubicBezTo>
                    <a:cubicBezTo>
                      <a:pt x="62784" y="560466"/>
                      <a:pt x="69467" y="549915"/>
                      <a:pt x="75623" y="539011"/>
                    </a:cubicBezTo>
                    <a:cubicBezTo>
                      <a:pt x="75974" y="544697"/>
                      <a:pt x="76502" y="550383"/>
                      <a:pt x="77381" y="556128"/>
                    </a:cubicBezTo>
                    <a:cubicBezTo>
                      <a:pt x="81661" y="585146"/>
                      <a:pt x="123399" y="585674"/>
                      <a:pt x="136296" y="563808"/>
                    </a:cubicBezTo>
                    <a:cubicBezTo>
                      <a:pt x="175104" y="498327"/>
                      <a:pt x="208753" y="427394"/>
                      <a:pt x="230561" y="354234"/>
                    </a:cubicBezTo>
                    <a:cubicBezTo>
                      <a:pt x="230913" y="353237"/>
                      <a:pt x="231206" y="352123"/>
                      <a:pt x="231499" y="351068"/>
                    </a:cubicBezTo>
                    <a:cubicBezTo>
                      <a:pt x="232085" y="349075"/>
                      <a:pt x="232788" y="347082"/>
                      <a:pt x="233316" y="345030"/>
                    </a:cubicBezTo>
                    <a:lnTo>
                      <a:pt x="233081" y="345030"/>
                    </a:lnTo>
                    <a:cubicBezTo>
                      <a:pt x="233668" y="342333"/>
                      <a:pt x="234137" y="339520"/>
                      <a:pt x="234488" y="336471"/>
                    </a:cubicBezTo>
                    <a:cubicBezTo>
                      <a:pt x="235778" y="325568"/>
                      <a:pt x="231616" y="317419"/>
                      <a:pt x="224874" y="312202"/>
                    </a:cubicBezTo>
                    <a:cubicBezTo>
                      <a:pt x="257937" y="312085"/>
                      <a:pt x="290883" y="308040"/>
                      <a:pt x="316501" y="302822"/>
                    </a:cubicBezTo>
                    <a:cubicBezTo>
                      <a:pt x="322128" y="312319"/>
                      <a:pt x="324942" y="324512"/>
                      <a:pt x="324591" y="340164"/>
                    </a:cubicBezTo>
                    <a:cubicBezTo>
                      <a:pt x="322949" y="417370"/>
                      <a:pt x="246154" y="526407"/>
                      <a:pt x="314214" y="593764"/>
                    </a:cubicBezTo>
                    <a:cubicBezTo>
                      <a:pt x="324532" y="603964"/>
                      <a:pt x="340712" y="606133"/>
                      <a:pt x="353315" y="598805"/>
                    </a:cubicBezTo>
                    <a:cubicBezTo>
                      <a:pt x="360526" y="594585"/>
                      <a:pt x="366740" y="589894"/>
                      <a:pt x="372192" y="584794"/>
                    </a:cubicBezTo>
                    <a:cubicBezTo>
                      <a:pt x="370785" y="600505"/>
                      <a:pt x="369437" y="615630"/>
                      <a:pt x="369261" y="629582"/>
                    </a:cubicBezTo>
                    <a:cubicBezTo>
                      <a:pt x="369143" y="640954"/>
                      <a:pt x="373892" y="649162"/>
                      <a:pt x="380809" y="654320"/>
                    </a:cubicBezTo>
                    <a:cubicBezTo>
                      <a:pt x="358416" y="740553"/>
                      <a:pt x="333618" y="825966"/>
                      <a:pt x="339949" y="916830"/>
                    </a:cubicBezTo>
                    <a:cubicBezTo>
                      <a:pt x="341063" y="932775"/>
                      <a:pt x="353081" y="945379"/>
                      <a:pt x="366915" y="948486"/>
                    </a:cubicBezTo>
                    <a:cubicBezTo>
                      <a:pt x="361698" y="960034"/>
                      <a:pt x="356188" y="971466"/>
                      <a:pt x="350208" y="982604"/>
                    </a:cubicBezTo>
                    <a:cubicBezTo>
                      <a:pt x="330511" y="1019243"/>
                      <a:pt x="386202" y="1051778"/>
                      <a:pt x="405899" y="1015139"/>
                    </a:cubicBezTo>
                    <a:cubicBezTo>
                      <a:pt x="411527" y="1004704"/>
                      <a:pt x="416744" y="994035"/>
                      <a:pt x="421727" y="983308"/>
                    </a:cubicBezTo>
                    <a:cubicBezTo>
                      <a:pt x="431986" y="987763"/>
                      <a:pt x="444004" y="986414"/>
                      <a:pt x="453618" y="974749"/>
                    </a:cubicBezTo>
                    <a:cubicBezTo>
                      <a:pt x="571096" y="832004"/>
                      <a:pt x="542547" y="633158"/>
                      <a:pt x="552748" y="461395"/>
                    </a:cubicBezTo>
                    <a:cubicBezTo>
                      <a:pt x="561541" y="312612"/>
                      <a:pt x="585283" y="114528"/>
                      <a:pt x="453618" y="8891"/>
                    </a:cubicBezTo>
                    <a:close/>
                    <a:moveTo>
                      <a:pt x="64426" y="411449"/>
                    </a:moveTo>
                    <a:lnTo>
                      <a:pt x="64426" y="404825"/>
                    </a:lnTo>
                    <a:cubicBezTo>
                      <a:pt x="67884" y="389993"/>
                      <a:pt x="71753" y="375279"/>
                      <a:pt x="75916" y="360682"/>
                    </a:cubicBezTo>
                    <a:cubicBezTo>
                      <a:pt x="79492" y="363379"/>
                      <a:pt x="83595" y="365489"/>
                      <a:pt x="87933" y="366837"/>
                    </a:cubicBezTo>
                    <a:cubicBezTo>
                      <a:pt x="79081" y="380907"/>
                      <a:pt x="71284" y="395855"/>
                      <a:pt x="64426" y="411449"/>
                    </a:cubicBezTo>
                    <a:close/>
                    <a:moveTo>
                      <a:pt x="178856" y="314781"/>
                    </a:moveTo>
                    <a:cubicBezTo>
                      <a:pt x="175866" y="311850"/>
                      <a:pt x="172232" y="309564"/>
                      <a:pt x="168304" y="307922"/>
                    </a:cubicBezTo>
                    <a:cubicBezTo>
                      <a:pt x="173697" y="308860"/>
                      <a:pt x="179266" y="309622"/>
                      <a:pt x="184894" y="310209"/>
                    </a:cubicBezTo>
                    <a:cubicBezTo>
                      <a:pt x="182666" y="311557"/>
                      <a:pt x="180673" y="313022"/>
                      <a:pt x="178856" y="314781"/>
                    </a:cubicBezTo>
                    <a:close/>
                    <a:moveTo>
                      <a:pt x="352436" y="499558"/>
                    </a:moveTo>
                    <a:cubicBezTo>
                      <a:pt x="354957" y="485547"/>
                      <a:pt x="359353" y="471185"/>
                      <a:pt x="363164" y="459167"/>
                    </a:cubicBezTo>
                    <a:cubicBezTo>
                      <a:pt x="368264" y="469837"/>
                      <a:pt x="371488" y="481327"/>
                      <a:pt x="373364" y="493403"/>
                    </a:cubicBezTo>
                    <a:cubicBezTo>
                      <a:pt x="365978" y="493168"/>
                      <a:pt x="358533" y="495044"/>
                      <a:pt x="352436" y="499558"/>
                    </a:cubicBezTo>
                    <a:close/>
                    <a:moveTo>
                      <a:pt x="411762" y="414028"/>
                    </a:moveTo>
                    <a:cubicBezTo>
                      <a:pt x="403496" y="401952"/>
                      <a:pt x="391185" y="398200"/>
                      <a:pt x="379754" y="399900"/>
                    </a:cubicBezTo>
                    <a:cubicBezTo>
                      <a:pt x="387433" y="368479"/>
                      <a:pt x="392416" y="336296"/>
                      <a:pt x="385733" y="304463"/>
                    </a:cubicBezTo>
                    <a:cubicBezTo>
                      <a:pt x="384796" y="300008"/>
                      <a:pt x="383623" y="295788"/>
                      <a:pt x="382275" y="291625"/>
                    </a:cubicBezTo>
                    <a:cubicBezTo>
                      <a:pt x="389544" y="290570"/>
                      <a:pt x="396403" y="287170"/>
                      <a:pt x="401561" y="281777"/>
                    </a:cubicBezTo>
                    <a:cubicBezTo>
                      <a:pt x="408361" y="326740"/>
                      <a:pt x="413051" y="372055"/>
                      <a:pt x="413931" y="417311"/>
                    </a:cubicBezTo>
                    <a:cubicBezTo>
                      <a:pt x="413168" y="416256"/>
                      <a:pt x="412524" y="415142"/>
                      <a:pt x="411762" y="414028"/>
                    </a:cubicBezTo>
                    <a:close/>
                    <a:moveTo>
                      <a:pt x="471087" y="559060"/>
                    </a:moveTo>
                    <a:cubicBezTo>
                      <a:pt x="470091" y="558708"/>
                      <a:pt x="469035" y="558414"/>
                      <a:pt x="467980" y="558180"/>
                    </a:cubicBezTo>
                    <a:cubicBezTo>
                      <a:pt x="469563" y="548742"/>
                      <a:pt x="471028" y="539245"/>
                      <a:pt x="472201" y="529748"/>
                    </a:cubicBezTo>
                    <a:cubicBezTo>
                      <a:pt x="471967" y="539538"/>
                      <a:pt x="471556" y="549328"/>
                      <a:pt x="471087" y="559060"/>
                    </a:cubicBezTo>
                    <a:close/>
                  </a:path>
                </a:pathLst>
              </a:custGeom>
              <a:solidFill>
                <a:srgbClr val="2AB673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12" name="图形 9"/>
              <p:cNvGrpSpPr/>
              <p:nvPr/>
            </p:nvGrpSpPr>
            <p:grpSpPr>
              <a:xfrm>
                <a:off x="9802723" y="4890477"/>
                <a:ext cx="84376" cy="111312"/>
                <a:chOff x="9802723" y="4890477"/>
                <a:chExt cx="84376" cy="111312"/>
              </a:xfrm>
              <a:solidFill>
                <a:srgbClr val="105649"/>
              </a:solidFill>
            </p:grpSpPr>
            <p:sp>
              <p:nvSpPr>
                <p:cNvPr id="328" name="任意多边形: 形状 327"/>
                <p:cNvSpPr/>
                <p:nvPr/>
              </p:nvSpPr>
              <p:spPr>
                <a:xfrm>
                  <a:off x="9805646" y="4935569"/>
                  <a:ext cx="695" cy="1736"/>
                </a:xfrm>
                <a:custGeom>
                  <a:avLst/>
                  <a:gdLst>
                    <a:gd name="connsiteX0" fmla="*/ 695 w 695"/>
                    <a:gd name="connsiteY0" fmla="*/ 1737 h 1736"/>
                    <a:gd name="connsiteX1" fmla="*/ 695 w 695"/>
                    <a:gd name="connsiteY1" fmla="*/ 1737 h 1736"/>
                    <a:gd name="connsiteX2" fmla="*/ 695 w 695"/>
                    <a:gd name="connsiteY2" fmla="*/ 1737 h 1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95" h="1736">
                      <a:moveTo>
                        <a:pt x="695" y="1737"/>
                      </a:moveTo>
                      <a:cubicBezTo>
                        <a:pt x="50" y="-608"/>
                        <a:pt x="-477" y="-550"/>
                        <a:pt x="695" y="1737"/>
                      </a:cubicBezTo>
                      <a:lnTo>
                        <a:pt x="695" y="1737"/>
                      </a:lnTo>
                      <a:close/>
                    </a:path>
                  </a:pathLst>
                </a:custGeom>
                <a:solidFill>
                  <a:srgbClr val="105649"/>
                </a:solidFill>
                <a:ln w="5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" name="任意多边形: 形状 328"/>
                <p:cNvSpPr/>
                <p:nvPr/>
              </p:nvSpPr>
              <p:spPr>
                <a:xfrm>
                  <a:off x="9802723" y="4890477"/>
                  <a:ext cx="84376" cy="111312"/>
                </a:xfrm>
                <a:custGeom>
                  <a:avLst/>
                  <a:gdLst>
                    <a:gd name="connsiteX0" fmla="*/ 77423 w 84376"/>
                    <a:gd name="connsiteY0" fmla="*/ 33579 h 111312"/>
                    <a:gd name="connsiteX1" fmla="*/ 62064 w 84376"/>
                    <a:gd name="connsiteY1" fmla="*/ 19745 h 111312"/>
                    <a:gd name="connsiteX2" fmla="*/ 54795 w 84376"/>
                    <a:gd name="connsiteY2" fmla="*/ 9427 h 111312"/>
                    <a:gd name="connsiteX3" fmla="*/ 9187 w 84376"/>
                    <a:gd name="connsiteY3" fmla="*/ 9427 h 111312"/>
                    <a:gd name="connsiteX4" fmla="*/ 9187 w 84376"/>
                    <a:gd name="connsiteY4" fmla="*/ 55035 h 111312"/>
                    <a:gd name="connsiteX5" fmla="*/ 3618 w 84376"/>
                    <a:gd name="connsiteY5" fmla="*/ 46769 h 111312"/>
                    <a:gd name="connsiteX6" fmla="*/ 4028 w 84376"/>
                    <a:gd name="connsiteY6" fmla="*/ 48763 h 111312"/>
                    <a:gd name="connsiteX7" fmla="*/ 5435 w 84376"/>
                    <a:gd name="connsiteY7" fmla="*/ 56208 h 111312"/>
                    <a:gd name="connsiteX8" fmla="*/ 17628 w 84376"/>
                    <a:gd name="connsiteY8" fmla="*/ 76022 h 111312"/>
                    <a:gd name="connsiteX9" fmla="*/ 17335 w 84376"/>
                    <a:gd name="connsiteY9" fmla="*/ 79070 h 111312"/>
                    <a:gd name="connsiteX10" fmla="*/ 49578 w 84376"/>
                    <a:gd name="connsiteY10" fmla="*/ 111312 h 111312"/>
                    <a:gd name="connsiteX11" fmla="*/ 81820 w 84376"/>
                    <a:gd name="connsiteY11" fmla="*/ 79070 h 111312"/>
                    <a:gd name="connsiteX12" fmla="*/ 81878 w 84376"/>
                    <a:gd name="connsiteY12" fmla="*/ 77898 h 111312"/>
                    <a:gd name="connsiteX13" fmla="*/ 82171 w 84376"/>
                    <a:gd name="connsiteY13" fmla="*/ 76608 h 111312"/>
                    <a:gd name="connsiteX14" fmla="*/ 84223 w 84376"/>
                    <a:gd name="connsiteY14" fmla="*/ 63184 h 111312"/>
                    <a:gd name="connsiteX15" fmla="*/ 77423 w 84376"/>
                    <a:gd name="connsiteY15" fmla="*/ 33579 h 11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4376" h="111312">
                      <a:moveTo>
                        <a:pt x="77423" y="33579"/>
                      </a:moveTo>
                      <a:cubicBezTo>
                        <a:pt x="74375" y="26603"/>
                        <a:pt x="68688" y="22090"/>
                        <a:pt x="62064" y="19745"/>
                      </a:cubicBezTo>
                      <a:cubicBezTo>
                        <a:pt x="60012" y="16110"/>
                        <a:pt x="57491" y="12769"/>
                        <a:pt x="54795" y="9427"/>
                      </a:cubicBezTo>
                      <a:cubicBezTo>
                        <a:pt x="43715" y="-4232"/>
                        <a:pt x="20618" y="-2004"/>
                        <a:pt x="9187" y="9427"/>
                      </a:cubicBezTo>
                      <a:cubicBezTo>
                        <a:pt x="-4179" y="22793"/>
                        <a:pt x="-1892" y="41376"/>
                        <a:pt x="9187" y="55035"/>
                      </a:cubicBezTo>
                      <a:cubicBezTo>
                        <a:pt x="6080" y="51166"/>
                        <a:pt x="4438" y="48411"/>
                        <a:pt x="3618" y="46769"/>
                      </a:cubicBezTo>
                      <a:cubicBezTo>
                        <a:pt x="3735" y="47297"/>
                        <a:pt x="3911" y="48001"/>
                        <a:pt x="4028" y="48763"/>
                      </a:cubicBezTo>
                      <a:cubicBezTo>
                        <a:pt x="4438" y="51283"/>
                        <a:pt x="4731" y="53745"/>
                        <a:pt x="5435" y="56208"/>
                      </a:cubicBezTo>
                      <a:cubicBezTo>
                        <a:pt x="7663" y="64004"/>
                        <a:pt x="11942" y="70629"/>
                        <a:pt x="17628" y="76022"/>
                      </a:cubicBezTo>
                      <a:cubicBezTo>
                        <a:pt x="17570" y="77019"/>
                        <a:pt x="17394" y="78074"/>
                        <a:pt x="17335" y="79070"/>
                      </a:cubicBezTo>
                      <a:cubicBezTo>
                        <a:pt x="16573" y="96657"/>
                        <a:pt x="32577" y="111312"/>
                        <a:pt x="49578" y="111312"/>
                      </a:cubicBezTo>
                      <a:cubicBezTo>
                        <a:pt x="67750" y="111312"/>
                        <a:pt x="81058" y="96598"/>
                        <a:pt x="81820" y="79070"/>
                      </a:cubicBezTo>
                      <a:cubicBezTo>
                        <a:pt x="81820" y="78601"/>
                        <a:pt x="81820" y="78249"/>
                        <a:pt x="81878" y="77898"/>
                      </a:cubicBezTo>
                      <a:cubicBezTo>
                        <a:pt x="81937" y="77546"/>
                        <a:pt x="82054" y="77136"/>
                        <a:pt x="82171" y="76608"/>
                      </a:cubicBezTo>
                      <a:cubicBezTo>
                        <a:pt x="83110" y="72212"/>
                        <a:pt x="83813" y="67639"/>
                        <a:pt x="84223" y="63184"/>
                      </a:cubicBezTo>
                      <a:cubicBezTo>
                        <a:pt x="85161" y="52397"/>
                        <a:pt x="81644" y="43370"/>
                        <a:pt x="77423" y="33579"/>
                      </a:cubicBezTo>
                      <a:close/>
                    </a:path>
                  </a:pathLst>
                </a:custGeom>
                <a:solidFill>
                  <a:srgbClr val="105649"/>
                </a:solidFill>
                <a:ln w="5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3" name="任意多边形: 形状 312"/>
              <p:cNvSpPr/>
              <p:nvPr/>
            </p:nvSpPr>
            <p:spPr>
              <a:xfrm>
                <a:off x="10142013" y="4937387"/>
                <a:ext cx="211595" cy="837248"/>
              </a:xfrm>
              <a:custGeom>
                <a:avLst/>
                <a:gdLst>
                  <a:gd name="connsiteX0" fmla="*/ 151712 w 211595"/>
                  <a:gd name="connsiteY0" fmla="*/ 41305 h 837248"/>
                  <a:gd name="connsiteX1" fmla="*/ 90101 w 211595"/>
                  <a:gd name="connsiteY1" fmla="*/ 40485 h 837248"/>
                  <a:gd name="connsiteX2" fmla="*/ 60555 w 211595"/>
                  <a:gd name="connsiteY2" fmla="*/ 15981 h 837248"/>
                  <a:gd name="connsiteX3" fmla="*/ 16413 w 211595"/>
                  <a:gd name="connsiteY3" fmla="*/ 4432 h 837248"/>
                  <a:gd name="connsiteX4" fmla="*/ 4864 w 211595"/>
                  <a:gd name="connsiteY4" fmla="*/ 48575 h 837248"/>
                  <a:gd name="connsiteX5" fmla="*/ 94497 w 211595"/>
                  <a:gd name="connsiteY5" fmla="*/ 110304 h 837248"/>
                  <a:gd name="connsiteX6" fmla="*/ 102001 w 211595"/>
                  <a:gd name="connsiteY6" fmla="*/ 111066 h 837248"/>
                  <a:gd name="connsiteX7" fmla="*/ 146964 w 211595"/>
                  <a:gd name="connsiteY7" fmla="*/ 430263 h 837248"/>
                  <a:gd name="connsiteX8" fmla="*/ 71987 w 211595"/>
                  <a:gd name="connsiteY8" fmla="*/ 797530 h 837248"/>
                  <a:gd name="connsiteX9" fmla="*/ 134184 w 211595"/>
                  <a:gd name="connsiteY9" fmla="*/ 814648 h 837248"/>
                  <a:gd name="connsiteX10" fmla="*/ 211448 w 211595"/>
                  <a:gd name="connsiteY10" fmla="*/ 430205 h 837248"/>
                  <a:gd name="connsiteX11" fmla="*/ 151712 w 211595"/>
                  <a:gd name="connsiteY11" fmla="*/ 41305 h 83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595" h="837248">
                    <a:moveTo>
                      <a:pt x="151712" y="41305"/>
                    </a:moveTo>
                    <a:cubicBezTo>
                      <a:pt x="143623" y="7539"/>
                      <a:pt x="99011" y="13929"/>
                      <a:pt x="90101" y="40485"/>
                    </a:cubicBezTo>
                    <a:cubicBezTo>
                      <a:pt x="78728" y="34799"/>
                      <a:pt x="68762" y="26650"/>
                      <a:pt x="60555" y="15981"/>
                    </a:cubicBezTo>
                    <a:cubicBezTo>
                      <a:pt x="49827" y="2087"/>
                      <a:pt x="33061" y="-5299"/>
                      <a:pt x="16413" y="4432"/>
                    </a:cubicBezTo>
                    <a:cubicBezTo>
                      <a:pt x="2695" y="12464"/>
                      <a:pt x="-5922" y="34564"/>
                      <a:pt x="4864" y="48575"/>
                    </a:cubicBezTo>
                    <a:cubicBezTo>
                      <a:pt x="28020" y="78589"/>
                      <a:pt x="56686" y="101921"/>
                      <a:pt x="94497" y="110304"/>
                    </a:cubicBezTo>
                    <a:cubicBezTo>
                      <a:pt x="97018" y="110832"/>
                      <a:pt x="99539" y="111066"/>
                      <a:pt x="102001" y="111066"/>
                    </a:cubicBezTo>
                    <a:cubicBezTo>
                      <a:pt x="126505" y="216234"/>
                      <a:pt x="147667" y="321226"/>
                      <a:pt x="146964" y="430263"/>
                    </a:cubicBezTo>
                    <a:cubicBezTo>
                      <a:pt x="146143" y="556770"/>
                      <a:pt x="108508" y="677707"/>
                      <a:pt x="71987" y="797530"/>
                    </a:cubicBezTo>
                    <a:cubicBezTo>
                      <a:pt x="59852" y="837393"/>
                      <a:pt x="122108" y="854335"/>
                      <a:pt x="134184" y="814648"/>
                    </a:cubicBezTo>
                    <a:cubicBezTo>
                      <a:pt x="172582" y="688552"/>
                      <a:pt x="208869" y="563042"/>
                      <a:pt x="211448" y="430205"/>
                    </a:cubicBezTo>
                    <a:cubicBezTo>
                      <a:pt x="214028" y="297953"/>
                      <a:pt x="182196" y="168985"/>
                      <a:pt x="151712" y="41305"/>
                    </a:cubicBezTo>
                    <a:close/>
                  </a:path>
                </a:pathLst>
              </a:custGeom>
              <a:solidFill>
                <a:srgbClr val="7A9892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/>
              <p:cNvSpPr/>
              <p:nvPr/>
            </p:nvSpPr>
            <p:spPr>
              <a:xfrm>
                <a:off x="9878997" y="5119344"/>
                <a:ext cx="99230" cy="263215"/>
              </a:xfrm>
              <a:custGeom>
                <a:avLst/>
                <a:gdLst>
                  <a:gd name="connsiteX0" fmla="*/ 92307 w 99230"/>
                  <a:gd name="connsiteY0" fmla="*/ 58664 h 263215"/>
                  <a:gd name="connsiteX1" fmla="*/ 76362 w 99230"/>
                  <a:gd name="connsiteY1" fmla="*/ 37736 h 263215"/>
                  <a:gd name="connsiteX2" fmla="*/ 72317 w 99230"/>
                  <a:gd name="connsiteY2" fmla="*/ 32753 h 263215"/>
                  <a:gd name="connsiteX3" fmla="*/ 65751 w 99230"/>
                  <a:gd name="connsiteY3" fmla="*/ 25718 h 263215"/>
                  <a:gd name="connsiteX4" fmla="*/ 59772 w 99230"/>
                  <a:gd name="connsiteY4" fmla="*/ 15811 h 263215"/>
                  <a:gd name="connsiteX5" fmla="*/ 15629 w 99230"/>
                  <a:gd name="connsiteY5" fmla="*/ 4263 h 263215"/>
                  <a:gd name="connsiteX6" fmla="*/ 4081 w 99230"/>
                  <a:gd name="connsiteY6" fmla="*/ 48405 h 263215"/>
                  <a:gd name="connsiteX7" fmla="*/ 26709 w 99230"/>
                  <a:gd name="connsiteY7" fmla="*/ 78361 h 263215"/>
                  <a:gd name="connsiteX8" fmla="*/ 31281 w 99230"/>
                  <a:gd name="connsiteY8" fmla="*/ 82054 h 263215"/>
                  <a:gd name="connsiteX9" fmla="*/ 24305 w 99230"/>
                  <a:gd name="connsiteY9" fmla="*/ 222864 h 263215"/>
                  <a:gd name="connsiteX10" fmla="*/ 86503 w 99230"/>
                  <a:gd name="connsiteY10" fmla="*/ 239982 h 263215"/>
                  <a:gd name="connsiteX11" fmla="*/ 92307 w 99230"/>
                  <a:gd name="connsiteY11" fmla="*/ 58664 h 263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9230" h="263215">
                    <a:moveTo>
                      <a:pt x="92307" y="58664"/>
                    </a:moveTo>
                    <a:cubicBezTo>
                      <a:pt x="90079" y="47701"/>
                      <a:pt x="83983" y="40960"/>
                      <a:pt x="76362" y="37736"/>
                    </a:cubicBezTo>
                    <a:cubicBezTo>
                      <a:pt x="75189" y="35977"/>
                      <a:pt x="73841" y="34277"/>
                      <a:pt x="72317" y="32753"/>
                    </a:cubicBezTo>
                    <a:cubicBezTo>
                      <a:pt x="70030" y="30466"/>
                      <a:pt x="67861" y="28122"/>
                      <a:pt x="65751" y="25718"/>
                    </a:cubicBezTo>
                    <a:cubicBezTo>
                      <a:pt x="63582" y="22553"/>
                      <a:pt x="61589" y="19270"/>
                      <a:pt x="59772" y="15811"/>
                    </a:cubicBezTo>
                    <a:cubicBezTo>
                      <a:pt x="51740" y="159"/>
                      <a:pt x="30167" y="-4238"/>
                      <a:pt x="15629" y="4263"/>
                    </a:cubicBezTo>
                    <a:cubicBezTo>
                      <a:pt x="-140" y="13525"/>
                      <a:pt x="-3951" y="32753"/>
                      <a:pt x="4081" y="48405"/>
                    </a:cubicBezTo>
                    <a:cubicBezTo>
                      <a:pt x="9825" y="59602"/>
                      <a:pt x="17798" y="69509"/>
                      <a:pt x="26709" y="78361"/>
                    </a:cubicBezTo>
                    <a:cubicBezTo>
                      <a:pt x="28115" y="79768"/>
                      <a:pt x="29640" y="80999"/>
                      <a:pt x="31281" y="82054"/>
                    </a:cubicBezTo>
                    <a:cubicBezTo>
                      <a:pt x="39430" y="128951"/>
                      <a:pt x="34212" y="176553"/>
                      <a:pt x="24305" y="222864"/>
                    </a:cubicBezTo>
                    <a:cubicBezTo>
                      <a:pt x="15629" y="263431"/>
                      <a:pt x="77827" y="280665"/>
                      <a:pt x="86503" y="239982"/>
                    </a:cubicBezTo>
                    <a:cubicBezTo>
                      <a:pt x="99341" y="179718"/>
                      <a:pt x="104500" y="119396"/>
                      <a:pt x="92307" y="58664"/>
                    </a:cubicBezTo>
                    <a:close/>
                  </a:path>
                </a:pathLst>
              </a:custGeom>
              <a:solidFill>
                <a:srgbClr val="7A9892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/>
              <p:cNvSpPr/>
              <p:nvPr/>
            </p:nvSpPr>
            <p:spPr>
              <a:xfrm>
                <a:off x="9609520" y="4094119"/>
                <a:ext cx="298471" cy="222177"/>
              </a:xfrm>
              <a:custGeom>
                <a:avLst/>
                <a:gdLst>
                  <a:gd name="connsiteX0" fmla="*/ 266229 w 298471"/>
                  <a:gd name="connsiteY0" fmla="*/ 63629 h 222177"/>
                  <a:gd name="connsiteX1" fmla="*/ 165517 w 298471"/>
                  <a:gd name="connsiteY1" fmla="*/ 65505 h 222177"/>
                  <a:gd name="connsiteX2" fmla="*/ 177651 w 298471"/>
                  <a:gd name="connsiteY2" fmla="*/ 54191 h 222177"/>
                  <a:gd name="connsiteX3" fmla="*/ 132043 w 298471"/>
                  <a:gd name="connsiteY3" fmla="*/ 8583 h 222177"/>
                  <a:gd name="connsiteX4" fmla="*/ 3895 w 298471"/>
                  <a:gd name="connsiteY4" fmla="*/ 173370 h 222177"/>
                  <a:gd name="connsiteX5" fmla="*/ 59586 w 298471"/>
                  <a:gd name="connsiteY5" fmla="*/ 205905 h 222177"/>
                  <a:gd name="connsiteX6" fmla="*/ 121491 w 298471"/>
                  <a:gd name="connsiteY6" fmla="*/ 112579 h 222177"/>
                  <a:gd name="connsiteX7" fmla="*/ 148985 w 298471"/>
                  <a:gd name="connsiteY7" fmla="*/ 128114 h 222177"/>
                  <a:gd name="connsiteX8" fmla="*/ 266229 w 298471"/>
                  <a:gd name="connsiteY8" fmla="*/ 128114 h 222177"/>
                  <a:gd name="connsiteX9" fmla="*/ 298471 w 298471"/>
                  <a:gd name="connsiteY9" fmla="*/ 95872 h 222177"/>
                  <a:gd name="connsiteX10" fmla="*/ 266229 w 298471"/>
                  <a:gd name="connsiteY10" fmla="*/ 63629 h 22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8471" h="222177">
                    <a:moveTo>
                      <a:pt x="266229" y="63629"/>
                    </a:moveTo>
                    <a:cubicBezTo>
                      <a:pt x="232404" y="68143"/>
                      <a:pt x="199166" y="68788"/>
                      <a:pt x="165517" y="65505"/>
                    </a:cubicBezTo>
                    <a:cubicBezTo>
                      <a:pt x="169503" y="61695"/>
                      <a:pt x="173489" y="57885"/>
                      <a:pt x="177651" y="54191"/>
                    </a:cubicBezTo>
                    <a:cubicBezTo>
                      <a:pt x="208721" y="26405"/>
                      <a:pt x="162937" y="-19028"/>
                      <a:pt x="132043" y="8583"/>
                    </a:cubicBezTo>
                    <a:cubicBezTo>
                      <a:pt x="79987" y="55070"/>
                      <a:pt x="35845" y="111289"/>
                      <a:pt x="3895" y="173370"/>
                    </a:cubicBezTo>
                    <a:cubicBezTo>
                      <a:pt x="-15098" y="210243"/>
                      <a:pt x="40534" y="242896"/>
                      <a:pt x="59586" y="205905"/>
                    </a:cubicBezTo>
                    <a:cubicBezTo>
                      <a:pt x="76821" y="172373"/>
                      <a:pt x="97632" y="141304"/>
                      <a:pt x="121491" y="112579"/>
                    </a:cubicBezTo>
                    <a:cubicBezTo>
                      <a:pt x="127236" y="121431"/>
                      <a:pt x="137554" y="126590"/>
                      <a:pt x="148985" y="128114"/>
                    </a:cubicBezTo>
                    <a:cubicBezTo>
                      <a:pt x="188321" y="133390"/>
                      <a:pt x="226894" y="133390"/>
                      <a:pt x="266229" y="128114"/>
                    </a:cubicBezTo>
                    <a:cubicBezTo>
                      <a:pt x="283640" y="125769"/>
                      <a:pt x="298471" y="115217"/>
                      <a:pt x="298471" y="95872"/>
                    </a:cubicBezTo>
                    <a:cubicBezTo>
                      <a:pt x="298471" y="80044"/>
                      <a:pt x="283699" y="61284"/>
                      <a:pt x="266229" y="63629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/>
              <p:cNvSpPr/>
              <p:nvPr/>
            </p:nvSpPr>
            <p:spPr>
              <a:xfrm>
                <a:off x="9644192" y="4357005"/>
                <a:ext cx="159709" cy="209417"/>
              </a:xfrm>
              <a:custGeom>
                <a:avLst/>
                <a:gdLst>
                  <a:gd name="connsiteX0" fmla="*/ 153883 w 159709"/>
                  <a:gd name="connsiteY0" fmla="*/ 162559 h 209417"/>
                  <a:gd name="connsiteX1" fmla="*/ 92623 w 159709"/>
                  <a:gd name="connsiteY1" fmla="*/ 23683 h 209417"/>
                  <a:gd name="connsiteX2" fmla="*/ 52291 w 159709"/>
                  <a:gd name="connsiteY2" fmla="*/ 3400 h 209417"/>
                  <a:gd name="connsiteX3" fmla="*/ 38104 w 159709"/>
                  <a:gd name="connsiteY3" fmla="*/ 0 h 209417"/>
                  <a:gd name="connsiteX4" fmla="*/ 32242 w 159709"/>
                  <a:gd name="connsiteY4" fmla="*/ 0 h 209417"/>
                  <a:gd name="connsiteX5" fmla="*/ 0 w 159709"/>
                  <a:gd name="connsiteY5" fmla="*/ 32242 h 209417"/>
                  <a:gd name="connsiteX6" fmla="*/ 32242 w 159709"/>
                  <a:gd name="connsiteY6" fmla="*/ 64484 h 209417"/>
                  <a:gd name="connsiteX7" fmla="*/ 34939 w 159709"/>
                  <a:gd name="connsiteY7" fmla="*/ 64484 h 209417"/>
                  <a:gd name="connsiteX8" fmla="*/ 98192 w 159709"/>
                  <a:gd name="connsiteY8" fmla="*/ 195094 h 209417"/>
                  <a:gd name="connsiteX9" fmla="*/ 153883 w 159709"/>
                  <a:gd name="connsiteY9" fmla="*/ 162559 h 209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709" h="209417">
                    <a:moveTo>
                      <a:pt x="153883" y="162559"/>
                    </a:moveTo>
                    <a:cubicBezTo>
                      <a:pt x="124162" y="120234"/>
                      <a:pt x="99834" y="75564"/>
                      <a:pt x="92623" y="23683"/>
                    </a:cubicBezTo>
                    <a:cubicBezTo>
                      <a:pt x="89457" y="938"/>
                      <a:pt x="68940" y="-3811"/>
                      <a:pt x="52291" y="3400"/>
                    </a:cubicBezTo>
                    <a:cubicBezTo>
                      <a:pt x="48012" y="1231"/>
                      <a:pt x="43146" y="0"/>
                      <a:pt x="38104" y="0"/>
                    </a:cubicBezTo>
                    <a:lnTo>
                      <a:pt x="32242" y="0"/>
                    </a:lnTo>
                    <a:cubicBezTo>
                      <a:pt x="14656" y="0"/>
                      <a:pt x="0" y="14656"/>
                      <a:pt x="0" y="32242"/>
                    </a:cubicBezTo>
                    <a:cubicBezTo>
                      <a:pt x="0" y="49829"/>
                      <a:pt x="14656" y="64484"/>
                      <a:pt x="32242" y="64484"/>
                    </a:cubicBezTo>
                    <a:lnTo>
                      <a:pt x="34939" y="64484"/>
                    </a:lnTo>
                    <a:cubicBezTo>
                      <a:pt x="46194" y="111851"/>
                      <a:pt x="70347" y="155349"/>
                      <a:pt x="98192" y="195094"/>
                    </a:cubicBezTo>
                    <a:cubicBezTo>
                      <a:pt x="121875" y="228861"/>
                      <a:pt x="177801" y="196736"/>
                      <a:pt x="153883" y="162559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/>
              <p:cNvSpPr/>
              <p:nvPr/>
            </p:nvSpPr>
            <p:spPr>
              <a:xfrm>
                <a:off x="10000407" y="4293320"/>
                <a:ext cx="130389" cy="202877"/>
              </a:xfrm>
              <a:custGeom>
                <a:avLst/>
                <a:gdLst>
                  <a:gd name="connsiteX0" fmla="*/ 67037 w 130389"/>
                  <a:gd name="connsiteY0" fmla="*/ 22943 h 202877"/>
                  <a:gd name="connsiteX1" fmla="*/ 5777 w 130389"/>
                  <a:gd name="connsiteY1" fmla="*/ 155956 h 202877"/>
                  <a:gd name="connsiteX2" fmla="*/ 61468 w 130389"/>
                  <a:gd name="connsiteY2" fmla="*/ 188492 h 202877"/>
                  <a:gd name="connsiteX3" fmla="*/ 129176 w 130389"/>
                  <a:gd name="connsiteY3" fmla="*/ 40119 h 202877"/>
                  <a:gd name="connsiteX4" fmla="*/ 67037 w 130389"/>
                  <a:gd name="connsiteY4" fmla="*/ 22943 h 20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89" h="202877">
                    <a:moveTo>
                      <a:pt x="67037" y="22943"/>
                    </a:moveTo>
                    <a:cubicBezTo>
                      <a:pt x="54433" y="70779"/>
                      <a:pt x="34033" y="115273"/>
                      <a:pt x="5777" y="155956"/>
                    </a:cubicBezTo>
                    <a:cubicBezTo>
                      <a:pt x="-18024" y="190192"/>
                      <a:pt x="37902" y="222375"/>
                      <a:pt x="61468" y="188492"/>
                    </a:cubicBezTo>
                    <a:cubicBezTo>
                      <a:pt x="92596" y="143646"/>
                      <a:pt x="115341" y="92879"/>
                      <a:pt x="129176" y="40119"/>
                    </a:cubicBezTo>
                    <a:cubicBezTo>
                      <a:pt x="139787" y="-213"/>
                      <a:pt x="77589" y="-17272"/>
                      <a:pt x="67037" y="22943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/>
              <p:cNvSpPr/>
              <p:nvPr/>
            </p:nvSpPr>
            <p:spPr>
              <a:xfrm>
                <a:off x="10043449" y="4485630"/>
                <a:ext cx="122341" cy="153072"/>
              </a:xfrm>
              <a:custGeom>
                <a:avLst/>
                <a:gdLst>
                  <a:gd name="connsiteX0" fmla="*/ 113042 w 122341"/>
                  <a:gd name="connsiteY0" fmla="*/ 97774 h 153072"/>
                  <a:gd name="connsiteX1" fmla="*/ 59461 w 122341"/>
                  <a:gd name="connsiteY1" fmla="*/ 16347 h 153072"/>
                  <a:gd name="connsiteX2" fmla="*/ 3770 w 122341"/>
                  <a:gd name="connsiteY2" fmla="*/ 48883 h 153072"/>
                  <a:gd name="connsiteX3" fmla="*/ 67434 w 122341"/>
                  <a:gd name="connsiteY3" fmla="*/ 143323 h 153072"/>
                  <a:gd name="connsiteX4" fmla="*/ 113042 w 122341"/>
                  <a:gd name="connsiteY4" fmla="*/ 97774 h 15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41" h="153072">
                    <a:moveTo>
                      <a:pt x="113042" y="97774"/>
                    </a:moveTo>
                    <a:cubicBezTo>
                      <a:pt x="90062" y="74149"/>
                      <a:pt x="74234" y="45600"/>
                      <a:pt x="59461" y="16347"/>
                    </a:cubicBezTo>
                    <a:cubicBezTo>
                      <a:pt x="40702" y="-20760"/>
                      <a:pt x="-14871" y="11892"/>
                      <a:pt x="3770" y="48883"/>
                    </a:cubicBezTo>
                    <a:cubicBezTo>
                      <a:pt x="21005" y="83001"/>
                      <a:pt x="40585" y="115829"/>
                      <a:pt x="67434" y="143323"/>
                    </a:cubicBezTo>
                    <a:cubicBezTo>
                      <a:pt x="96511" y="173220"/>
                      <a:pt x="142060" y="127554"/>
                      <a:pt x="113042" y="97774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/>
              <p:cNvSpPr/>
              <p:nvPr/>
            </p:nvSpPr>
            <p:spPr>
              <a:xfrm>
                <a:off x="10184841" y="4522276"/>
                <a:ext cx="192137" cy="287476"/>
              </a:xfrm>
              <a:custGeom>
                <a:avLst/>
                <a:gdLst>
                  <a:gd name="connsiteX0" fmla="*/ 127643 w 192137"/>
                  <a:gd name="connsiteY0" fmla="*/ 31172 h 287476"/>
                  <a:gd name="connsiteX1" fmla="*/ 8113 w 192137"/>
                  <a:gd name="connsiteY1" fmla="*/ 231132 h 287476"/>
                  <a:gd name="connsiteX2" fmla="*/ 53721 w 192137"/>
                  <a:gd name="connsiteY2" fmla="*/ 276740 h 287476"/>
                  <a:gd name="connsiteX3" fmla="*/ 192128 w 192137"/>
                  <a:gd name="connsiteY3" fmla="*/ 31172 h 287476"/>
                  <a:gd name="connsiteX4" fmla="*/ 127643 w 192137"/>
                  <a:gd name="connsiteY4" fmla="*/ 31172 h 28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137" h="287476">
                    <a:moveTo>
                      <a:pt x="127643" y="31172"/>
                    </a:moveTo>
                    <a:cubicBezTo>
                      <a:pt x="125767" y="116585"/>
                      <a:pt x="59231" y="170575"/>
                      <a:pt x="8113" y="231132"/>
                    </a:cubicBezTo>
                    <a:cubicBezTo>
                      <a:pt x="-18560" y="262671"/>
                      <a:pt x="26813" y="308513"/>
                      <a:pt x="53721" y="276740"/>
                    </a:cubicBezTo>
                    <a:cubicBezTo>
                      <a:pt x="117384" y="201411"/>
                      <a:pt x="189783" y="136985"/>
                      <a:pt x="192128" y="31172"/>
                    </a:cubicBezTo>
                    <a:cubicBezTo>
                      <a:pt x="193066" y="-10449"/>
                      <a:pt x="128581" y="-10332"/>
                      <a:pt x="127643" y="31172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/>
              <p:cNvSpPr/>
              <p:nvPr/>
            </p:nvSpPr>
            <p:spPr>
              <a:xfrm>
                <a:off x="6900685" y="5594913"/>
                <a:ext cx="5645476" cy="839952"/>
              </a:xfrm>
              <a:custGeom>
                <a:avLst/>
                <a:gdLst>
                  <a:gd name="connsiteX0" fmla="*/ 5490305 w 5645476"/>
                  <a:gd name="connsiteY0" fmla="*/ 60630 h 839952"/>
                  <a:gd name="connsiteX1" fmla="*/ 4984396 w 5645476"/>
                  <a:gd name="connsiteY1" fmla="*/ 86014 h 839952"/>
                  <a:gd name="connsiteX2" fmla="*/ 4929584 w 5645476"/>
                  <a:gd name="connsiteY2" fmla="*/ 72355 h 839952"/>
                  <a:gd name="connsiteX3" fmla="*/ 4415175 w 5645476"/>
                  <a:gd name="connsiteY3" fmla="*/ 152843 h 839952"/>
                  <a:gd name="connsiteX4" fmla="*/ 3661529 w 5645476"/>
                  <a:gd name="connsiteY4" fmla="*/ 278998 h 839952"/>
                  <a:gd name="connsiteX5" fmla="*/ 3320876 w 5645476"/>
                  <a:gd name="connsiteY5" fmla="*/ 253438 h 839952"/>
                  <a:gd name="connsiteX6" fmla="*/ 3177721 w 5645476"/>
                  <a:gd name="connsiteY6" fmla="*/ 207303 h 839952"/>
                  <a:gd name="connsiteX7" fmla="*/ 2994000 w 5645476"/>
                  <a:gd name="connsiteY7" fmla="*/ 157650 h 839952"/>
                  <a:gd name="connsiteX8" fmla="*/ 2666185 w 5645476"/>
                  <a:gd name="connsiteY8" fmla="*/ 165916 h 839952"/>
                  <a:gd name="connsiteX9" fmla="*/ 2495536 w 5645476"/>
                  <a:gd name="connsiteY9" fmla="*/ 66903 h 839952"/>
                  <a:gd name="connsiteX10" fmla="*/ 2419562 w 5645476"/>
                  <a:gd name="connsiteY10" fmla="*/ 87831 h 839952"/>
                  <a:gd name="connsiteX11" fmla="*/ 2404085 w 5645476"/>
                  <a:gd name="connsiteY11" fmla="*/ 94807 h 839952"/>
                  <a:gd name="connsiteX12" fmla="*/ 2369323 w 5645476"/>
                  <a:gd name="connsiteY12" fmla="*/ 63092 h 839952"/>
                  <a:gd name="connsiteX13" fmla="*/ 2199377 w 5645476"/>
                  <a:gd name="connsiteY13" fmla="*/ 894 h 839952"/>
                  <a:gd name="connsiteX14" fmla="*/ 2041801 w 5645476"/>
                  <a:gd name="connsiteY14" fmla="*/ 23112 h 839952"/>
                  <a:gd name="connsiteX15" fmla="*/ 1943726 w 5645476"/>
                  <a:gd name="connsiteY15" fmla="*/ 44685 h 839952"/>
                  <a:gd name="connsiteX16" fmla="*/ 1685555 w 5645476"/>
                  <a:gd name="connsiteY16" fmla="*/ 82262 h 839952"/>
                  <a:gd name="connsiteX17" fmla="*/ 1388341 w 5645476"/>
                  <a:gd name="connsiteY17" fmla="*/ 131153 h 839952"/>
                  <a:gd name="connsiteX18" fmla="*/ 1074537 w 5645476"/>
                  <a:gd name="connsiteY18" fmla="*/ 217796 h 839952"/>
                  <a:gd name="connsiteX19" fmla="*/ 996745 w 5645476"/>
                  <a:gd name="connsiteY19" fmla="*/ 214513 h 839952"/>
                  <a:gd name="connsiteX20" fmla="*/ 789399 w 5645476"/>
                  <a:gd name="connsiteY20" fmla="*/ 232159 h 839952"/>
                  <a:gd name="connsiteX21" fmla="*/ 619219 w 5645476"/>
                  <a:gd name="connsiteY21" fmla="*/ 279467 h 839952"/>
                  <a:gd name="connsiteX22" fmla="*/ 547993 w 5645476"/>
                  <a:gd name="connsiteY22" fmla="*/ 337385 h 839952"/>
                  <a:gd name="connsiteX23" fmla="*/ 528120 w 5645476"/>
                  <a:gd name="connsiteY23" fmla="*/ 339847 h 839952"/>
                  <a:gd name="connsiteX24" fmla="*/ 326108 w 5645476"/>
                  <a:gd name="connsiteY24" fmla="*/ 363882 h 839952"/>
                  <a:gd name="connsiteX25" fmla="*/ 196026 w 5645476"/>
                  <a:gd name="connsiteY25" fmla="*/ 386745 h 839952"/>
                  <a:gd name="connsiteX26" fmla="*/ 76730 w 5645476"/>
                  <a:gd name="connsiteY26" fmla="*/ 441733 h 839952"/>
                  <a:gd name="connsiteX27" fmla="*/ 5504 w 5645476"/>
                  <a:gd name="connsiteY27" fmla="*/ 569587 h 839952"/>
                  <a:gd name="connsiteX28" fmla="*/ 21156 w 5645476"/>
                  <a:gd name="connsiteY28" fmla="*/ 734433 h 839952"/>
                  <a:gd name="connsiteX29" fmla="*/ 113838 w 5645476"/>
                  <a:gd name="connsiteY29" fmla="*/ 832742 h 839952"/>
                  <a:gd name="connsiteX30" fmla="*/ 233310 w 5645476"/>
                  <a:gd name="connsiteY30" fmla="*/ 811169 h 839952"/>
                  <a:gd name="connsiteX31" fmla="*/ 252831 w 5645476"/>
                  <a:gd name="connsiteY31" fmla="*/ 806831 h 839952"/>
                  <a:gd name="connsiteX32" fmla="*/ 289763 w 5645476"/>
                  <a:gd name="connsiteY32" fmla="*/ 796631 h 839952"/>
                  <a:gd name="connsiteX33" fmla="*/ 663596 w 5645476"/>
                  <a:gd name="connsiteY33" fmla="*/ 750905 h 839952"/>
                  <a:gd name="connsiteX34" fmla="*/ 1080281 w 5645476"/>
                  <a:gd name="connsiteY34" fmla="*/ 695508 h 839952"/>
                  <a:gd name="connsiteX35" fmla="*/ 1491164 w 5645476"/>
                  <a:gd name="connsiteY35" fmla="*/ 653945 h 839952"/>
                  <a:gd name="connsiteX36" fmla="*/ 1528330 w 5645476"/>
                  <a:gd name="connsiteY36" fmla="*/ 651775 h 839952"/>
                  <a:gd name="connsiteX37" fmla="*/ 1542341 w 5645476"/>
                  <a:gd name="connsiteY37" fmla="*/ 664614 h 839952"/>
                  <a:gd name="connsiteX38" fmla="*/ 1661813 w 5645476"/>
                  <a:gd name="connsiteY38" fmla="*/ 686187 h 839952"/>
                  <a:gd name="connsiteX39" fmla="*/ 1762232 w 5645476"/>
                  <a:gd name="connsiteY39" fmla="*/ 648434 h 839952"/>
                  <a:gd name="connsiteX40" fmla="*/ 1903980 w 5645476"/>
                  <a:gd name="connsiteY40" fmla="*/ 621702 h 839952"/>
                  <a:gd name="connsiteX41" fmla="*/ 2007800 w 5645476"/>
                  <a:gd name="connsiteY41" fmla="*/ 490154 h 839952"/>
                  <a:gd name="connsiteX42" fmla="*/ 2030194 w 5645476"/>
                  <a:gd name="connsiteY42" fmla="*/ 471161 h 839952"/>
                  <a:gd name="connsiteX43" fmla="*/ 2051474 w 5645476"/>
                  <a:gd name="connsiteY43" fmla="*/ 449236 h 839952"/>
                  <a:gd name="connsiteX44" fmla="*/ 2136124 w 5645476"/>
                  <a:gd name="connsiteY44" fmla="*/ 431708 h 839952"/>
                  <a:gd name="connsiteX45" fmla="*/ 2203363 w 5645476"/>
                  <a:gd name="connsiteY45" fmla="*/ 429422 h 839952"/>
                  <a:gd name="connsiteX46" fmla="*/ 2212978 w 5645476"/>
                  <a:gd name="connsiteY46" fmla="*/ 432646 h 839952"/>
                  <a:gd name="connsiteX47" fmla="*/ 2232733 w 5645476"/>
                  <a:gd name="connsiteY47" fmla="*/ 450057 h 839952"/>
                  <a:gd name="connsiteX48" fmla="*/ 2337374 w 5645476"/>
                  <a:gd name="connsiteY48" fmla="*/ 519934 h 839952"/>
                  <a:gd name="connsiteX49" fmla="*/ 2469977 w 5645476"/>
                  <a:gd name="connsiteY49" fmla="*/ 514189 h 839952"/>
                  <a:gd name="connsiteX50" fmla="*/ 2524965 w 5645476"/>
                  <a:gd name="connsiteY50" fmla="*/ 615019 h 839952"/>
                  <a:gd name="connsiteX51" fmla="*/ 2778153 w 5645476"/>
                  <a:gd name="connsiteY51" fmla="*/ 769899 h 839952"/>
                  <a:gd name="connsiteX52" fmla="*/ 3015749 w 5645476"/>
                  <a:gd name="connsiteY52" fmla="*/ 763919 h 839952"/>
                  <a:gd name="connsiteX53" fmla="*/ 3277555 w 5645476"/>
                  <a:gd name="connsiteY53" fmla="*/ 752137 h 839952"/>
                  <a:gd name="connsiteX54" fmla="*/ 3673137 w 5645476"/>
                  <a:gd name="connsiteY54" fmla="*/ 704946 h 839952"/>
                  <a:gd name="connsiteX55" fmla="*/ 3781060 w 5645476"/>
                  <a:gd name="connsiteY55" fmla="*/ 700901 h 839952"/>
                  <a:gd name="connsiteX56" fmla="*/ 4459728 w 5645476"/>
                  <a:gd name="connsiteY56" fmla="*/ 574101 h 839952"/>
                  <a:gd name="connsiteX57" fmla="*/ 5490421 w 5645476"/>
                  <a:gd name="connsiteY57" fmla="*/ 488572 h 839952"/>
                  <a:gd name="connsiteX58" fmla="*/ 5645477 w 5645476"/>
                  <a:gd name="connsiteY58" fmla="*/ 274601 h 839952"/>
                  <a:gd name="connsiteX59" fmla="*/ 5490305 w 5645476"/>
                  <a:gd name="connsiteY59" fmla="*/ 60630 h 839952"/>
                  <a:gd name="connsiteX60" fmla="*/ 2204184 w 5645476"/>
                  <a:gd name="connsiteY60" fmla="*/ 428132 h 839952"/>
                  <a:gd name="connsiteX61" fmla="*/ 2207057 w 5645476"/>
                  <a:gd name="connsiteY61" fmla="*/ 428660 h 839952"/>
                  <a:gd name="connsiteX62" fmla="*/ 2204184 w 5645476"/>
                  <a:gd name="connsiteY62" fmla="*/ 428132 h 83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645476" h="839952">
                    <a:moveTo>
                      <a:pt x="5490305" y="60630"/>
                    </a:moveTo>
                    <a:cubicBezTo>
                      <a:pt x="5321531" y="63210"/>
                      <a:pt x="5152817" y="72003"/>
                      <a:pt x="4984396" y="86014"/>
                    </a:cubicBezTo>
                    <a:cubicBezTo>
                      <a:pt x="4967278" y="76869"/>
                      <a:pt x="4948812" y="71944"/>
                      <a:pt x="4929584" y="72355"/>
                    </a:cubicBezTo>
                    <a:cubicBezTo>
                      <a:pt x="4756238" y="75755"/>
                      <a:pt x="4585472" y="111632"/>
                      <a:pt x="4415175" y="152843"/>
                    </a:cubicBezTo>
                    <a:cubicBezTo>
                      <a:pt x="4163569" y="190713"/>
                      <a:pt x="3913077" y="240952"/>
                      <a:pt x="3661529" y="278998"/>
                    </a:cubicBezTo>
                    <a:cubicBezTo>
                      <a:pt x="3547510" y="280170"/>
                      <a:pt x="3433490" y="271904"/>
                      <a:pt x="3320876" y="253438"/>
                    </a:cubicBezTo>
                    <a:cubicBezTo>
                      <a:pt x="3272513" y="241890"/>
                      <a:pt x="3225147" y="224596"/>
                      <a:pt x="3177721" y="207303"/>
                    </a:cubicBezTo>
                    <a:cubicBezTo>
                      <a:pt x="3116754" y="185085"/>
                      <a:pt x="3056608" y="168905"/>
                      <a:pt x="2994000" y="157650"/>
                    </a:cubicBezTo>
                    <a:cubicBezTo>
                      <a:pt x="2885314" y="138129"/>
                      <a:pt x="2775164" y="163278"/>
                      <a:pt x="2666185" y="165916"/>
                    </a:cubicBezTo>
                    <a:cubicBezTo>
                      <a:pt x="2624739" y="102487"/>
                      <a:pt x="2558086" y="57054"/>
                      <a:pt x="2495536" y="66903"/>
                    </a:cubicBezTo>
                    <a:cubicBezTo>
                      <a:pt x="2467808" y="71241"/>
                      <a:pt x="2445121" y="75813"/>
                      <a:pt x="2419562" y="87831"/>
                    </a:cubicBezTo>
                    <a:cubicBezTo>
                      <a:pt x="2414403" y="90234"/>
                      <a:pt x="2409244" y="92579"/>
                      <a:pt x="2404085" y="94807"/>
                    </a:cubicBezTo>
                    <a:cubicBezTo>
                      <a:pt x="2392478" y="84314"/>
                      <a:pt x="2381164" y="73058"/>
                      <a:pt x="2369323" y="63092"/>
                    </a:cubicBezTo>
                    <a:cubicBezTo>
                      <a:pt x="2317677" y="19712"/>
                      <a:pt x="2258703" y="6112"/>
                      <a:pt x="2199377" y="894"/>
                    </a:cubicBezTo>
                    <a:cubicBezTo>
                      <a:pt x="2146559" y="-3737"/>
                      <a:pt x="2093506" y="10508"/>
                      <a:pt x="2041801" y="23112"/>
                    </a:cubicBezTo>
                    <a:cubicBezTo>
                      <a:pt x="2009207" y="31026"/>
                      <a:pt x="1976496" y="38119"/>
                      <a:pt x="1943726" y="44685"/>
                    </a:cubicBezTo>
                    <a:cubicBezTo>
                      <a:pt x="1859838" y="18950"/>
                      <a:pt x="1763756" y="45740"/>
                      <a:pt x="1685555" y="82262"/>
                    </a:cubicBezTo>
                    <a:cubicBezTo>
                      <a:pt x="1586190" y="94865"/>
                      <a:pt x="1486826" y="108055"/>
                      <a:pt x="1388341" y="131153"/>
                    </a:cubicBezTo>
                    <a:cubicBezTo>
                      <a:pt x="1283173" y="155774"/>
                      <a:pt x="1179118" y="188719"/>
                      <a:pt x="1074537" y="217796"/>
                    </a:cubicBezTo>
                    <a:cubicBezTo>
                      <a:pt x="1048567" y="216682"/>
                      <a:pt x="1022656" y="215451"/>
                      <a:pt x="996745" y="214513"/>
                    </a:cubicBezTo>
                    <a:cubicBezTo>
                      <a:pt x="926223" y="211993"/>
                      <a:pt x="859335" y="217679"/>
                      <a:pt x="789399" y="232159"/>
                    </a:cubicBezTo>
                    <a:cubicBezTo>
                      <a:pt x="732183" y="244000"/>
                      <a:pt x="676024" y="264225"/>
                      <a:pt x="619219" y="279467"/>
                    </a:cubicBezTo>
                    <a:cubicBezTo>
                      <a:pt x="591373" y="286911"/>
                      <a:pt x="566986" y="308426"/>
                      <a:pt x="547993" y="337385"/>
                    </a:cubicBezTo>
                    <a:cubicBezTo>
                      <a:pt x="541369" y="338206"/>
                      <a:pt x="534744" y="339027"/>
                      <a:pt x="528120" y="339847"/>
                    </a:cubicBezTo>
                    <a:cubicBezTo>
                      <a:pt x="460822" y="348172"/>
                      <a:pt x="393465" y="356203"/>
                      <a:pt x="326108" y="363882"/>
                    </a:cubicBezTo>
                    <a:cubicBezTo>
                      <a:pt x="282552" y="368807"/>
                      <a:pt x="239054" y="376251"/>
                      <a:pt x="196026" y="386745"/>
                    </a:cubicBezTo>
                    <a:cubicBezTo>
                      <a:pt x="153759" y="397063"/>
                      <a:pt x="116183" y="418577"/>
                      <a:pt x="76730" y="441733"/>
                    </a:cubicBezTo>
                    <a:cubicBezTo>
                      <a:pt x="42026" y="462133"/>
                      <a:pt x="15001" y="521810"/>
                      <a:pt x="5504" y="569587"/>
                    </a:cubicBezTo>
                    <a:cubicBezTo>
                      <a:pt x="-5517" y="624809"/>
                      <a:pt x="169" y="685073"/>
                      <a:pt x="21156" y="734433"/>
                    </a:cubicBezTo>
                    <a:cubicBezTo>
                      <a:pt x="41439" y="782268"/>
                      <a:pt x="75088" y="818028"/>
                      <a:pt x="113838" y="832742"/>
                    </a:cubicBezTo>
                    <a:cubicBezTo>
                      <a:pt x="157980" y="849508"/>
                      <a:pt x="193036" y="834852"/>
                      <a:pt x="233310" y="811169"/>
                    </a:cubicBezTo>
                    <a:cubicBezTo>
                      <a:pt x="184301" y="839952"/>
                      <a:pt x="239817" y="811345"/>
                      <a:pt x="252831" y="806831"/>
                    </a:cubicBezTo>
                    <a:cubicBezTo>
                      <a:pt x="265024" y="802610"/>
                      <a:pt x="277393" y="799386"/>
                      <a:pt x="289763" y="796631"/>
                    </a:cubicBezTo>
                    <a:cubicBezTo>
                      <a:pt x="413807" y="776406"/>
                      <a:pt x="539200" y="766440"/>
                      <a:pt x="663596" y="750905"/>
                    </a:cubicBezTo>
                    <a:cubicBezTo>
                      <a:pt x="802589" y="733553"/>
                      <a:pt x="941523" y="715439"/>
                      <a:pt x="1080281" y="695508"/>
                    </a:cubicBezTo>
                    <a:cubicBezTo>
                      <a:pt x="1216930" y="675869"/>
                      <a:pt x="1353871" y="662034"/>
                      <a:pt x="1491164" y="653945"/>
                    </a:cubicBezTo>
                    <a:cubicBezTo>
                      <a:pt x="1503533" y="653241"/>
                      <a:pt x="1515961" y="652479"/>
                      <a:pt x="1528330" y="651775"/>
                    </a:cubicBezTo>
                    <a:cubicBezTo>
                      <a:pt x="1532844" y="656407"/>
                      <a:pt x="1537475" y="660686"/>
                      <a:pt x="1542341" y="664614"/>
                    </a:cubicBezTo>
                    <a:cubicBezTo>
                      <a:pt x="1580855" y="695742"/>
                      <a:pt x="1619253" y="696504"/>
                      <a:pt x="1661813" y="686187"/>
                    </a:cubicBezTo>
                    <a:cubicBezTo>
                      <a:pt x="1696224" y="677804"/>
                      <a:pt x="1729521" y="664438"/>
                      <a:pt x="1762232" y="648434"/>
                    </a:cubicBezTo>
                    <a:cubicBezTo>
                      <a:pt x="1810127" y="646851"/>
                      <a:pt x="1857903" y="640286"/>
                      <a:pt x="1903980" y="621702"/>
                    </a:cubicBezTo>
                    <a:cubicBezTo>
                      <a:pt x="1952285" y="602240"/>
                      <a:pt x="1990565" y="552763"/>
                      <a:pt x="2007800" y="490154"/>
                    </a:cubicBezTo>
                    <a:cubicBezTo>
                      <a:pt x="2015304" y="483941"/>
                      <a:pt x="2022807" y="477609"/>
                      <a:pt x="2030194" y="471161"/>
                    </a:cubicBezTo>
                    <a:cubicBezTo>
                      <a:pt x="2037873" y="464478"/>
                      <a:pt x="2044967" y="457150"/>
                      <a:pt x="2051474" y="449236"/>
                    </a:cubicBezTo>
                    <a:cubicBezTo>
                      <a:pt x="2079671" y="443257"/>
                      <a:pt x="2107868" y="437336"/>
                      <a:pt x="2136124" y="431708"/>
                    </a:cubicBezTo>
                    <a:cubicBezTo>
                      <a:pt x="2158576" y="428543"/>
                      <a:pt x="2180911" y="427546"/>
                      <a:pt x="2203363" y="429422"/>
                    </a:cubicBezTo>
                    <a:cubicBezTo>
                      <a:pt x="2206588" y="430419"/>
                      <a:pt x="2209753" y="431474"/>
                      <a:pt x="2212978" y="432646"/>
                    </a:cubicBezTo>
                    <a:cubicBezTo>
                      <a:pt x="2219778" y="437922"/>
                      <a:pt x="2226226" y="444136"/>
                      <a:pt x="2232733" y="450057"/>
                    </a:cubicBezTo>
                    <a:cubicBezTo>
                      <a:pt x="2265210" y="479954"/>
                      <a:pt x="2298918" y="507213"/>
                      <a:pt x="2337374" y="519934"/>
                    </a:cubicBezTo>
                    <a:cubicBezTo>
                      <a:pt x="2381399" y="534531"/>
                      <a:pt x="2426596" y="529724"/>
                      <a:pt x="2469977" y="514189"/>
                    </a:cubicBezTo>
                    <a:cubicBezTo>
                      <a:pt x="2487564" y="548483"/>
                      <a:pt x="2505326" y="582426"/>
                      <a:pt x="2524965" y="615019"/>
                    </a:cubicBezTo>
                    <a:cubicBezTo>
                      <a:pt x="2588687" y="720715"/>
                      <a:pt x="2682599" y="758995"/>
                      <a:pt x="2778153" y="769899"/>
                    </a:cubicBezTo>
                    <a:cubicBezTo>
                      <a:pt x="2856765" y="778868"/>
                      <a:pt x="2936960" y="764565"/>
                      <a:pt x="3015749" y="763919"/>
                    </a:cubicBezTo>
                    <a:cubicBezTo>
                      <a:pt x="3103096" y="763216"/>
                      <a:pt x="3190384" y="758819"/>
                      <a:pt x="3277555" y="752137"/>
                    </a:cubicBezTo>
                    <a:cubicBezTo>
                      <a:pt x="3409865" y="741995"/>
                      <a:pt x="3541647" y="725053"/>
                      <a:pt x="3673137" y="704946"/>
                    </a:cubicBezTo>
                    <a:cubicBezTo>
                      <a:pt x="3709131" y="704301"/>
                      <a:pt x="3745124" y="702953"/>
                      <a:pt x="3781060" y="700901"/>
                    </a:cubicBezTo>
                    <a:cubicBezTo>
                      <a:pt x="4010331" y="687887"/>
                      <a:pt x="4234560" y="628033"/>
                      <a:pt x="4459728" y="574101"/>
                    </a:cubicBezTo>
                    <a:cubicBezTo>
                      <a:pt x="4802140" y="524272"/>
                      <a:pt x="5146134" y="493906"/>
                      <a:pt x="5490421" y="488572"/>
                    </a:cubicBezTo>
                    <a:cubicBezTo>
                      <a:pt x="5574896" y="487282"/>
                      <a:pt x="5645477" y="392197"/>
                      <a:pt x="5645477" y="274601"/>
                    </a:cubicBezTo>
                    <a:cubicBezTo>
                      <a:pt x="5645360" y="158940"/>
                      <a:pt x="5574837" y="59340"/>
                      <a:pt x="5490305" y="60630"/>
                    </a:cubicBezTo>
                    <a:close/>
                    <a:moveTo>
                      <a:pt x="2204184" y="428132"/>
                    </a:moveTo>
                    <a:cubicBezTo>
                      <a:pt x="2190643" y="421508"/>
                      <a:pt x="2198205" y="423384"/>
                      <a:pt x="2207057" y="428660"/>
                    </a:cubicBezTo>
                    <a:cubicBezTo>
                      <a:pt x="2206060" y="428484"/>
                      <a:pt x="2205122" y="428308"/>
                      <a:pt x="2204184" y="428132"/>
                    </a:cubicBezTo>
                    <a:close/>
                  </a:path>
                </a:pathLst>
              </a:custGeom>
              <a:solidFill>
                <a:srgbClr val="B8D54B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/>
              <p:cNvSpPr/>
              <p:nvPr/>
            </p:nvSpPr>
            <p:spPr>
              <a:xfrm>
                <a:off x="6464104" y="5688889"/>
                <a:ext cx="1701620" cy="648716"/>
              </a:xfrm>
              <a:custGeom>
                <a:avLst/>
                <a:gdLst>
                  <a:gd name="connsiteX0" fmla="*/ 1561415 w 1701620"/>
                  <a:gd name="connsiteY0" fmla="*/ 4055 h 648716"/>
                  <a:gd name="connsiteX1" fmla="*/ 824946 w 1701620"/>
                  <a:gd name="connsiteY1" fmla="*/ 62912 h 648716"/>
                  <a:gd name="connsiteX2" fmla="*/ 470692 w 1701620"/>
                  <a:gd name="connsiteY2" fmla="*/ 120479 h 648716"/>
                  <a:gd name="connsiteX3" fmla="*/ 296116 w 1701620"/>
                  <a:gd name="connsiteY3" fmla="*/ 170073 h 648716"/>
                  <a:gd name="connsiteX4" fmla="*/ 128808 w 1701620"/>
                  <a:gd name="connsiteY4" fmla="*/ 228109 h 648716"/>
                  <a:gd name="connsiteX5" fmla="*/ 29444 w 1701620"/>
                  <a:gd name="connsiteY5" fmla="*/ 319676 h 648716"/>
                  <a:gd name="connsiteX6" fmla="*/ 2243 w 1701620"/>
                  <a:gd name="connsiteY6" fmla="*/ 483056 h 648716"/>
                  <a:gd name="connsiteX7" fmla="*/ 64324 w 1701620"/>
                  <a:gd name="connsiteY7" fmla="*/ 615601 h 648716"/>
                  <a:gd name="connsiteX8" fmla="*/ 181978 w 1701620"/>
                  <a:gd name="connsiteY8" fmla="*/ 645498 h 648716"/>
                  <a:gd name="connsiteX9" fmla="*/ 410194 w 1701620"/>
                  <a:gd name="connsiteY9" fmla="*/ 564600 h 648716"/>
                  <a:gd name="connsiteX10" fmla="*/ 655762 w 1701620"/>
                  <a:gd name="connsiteY10" fmla="*/ 515123 h 648716"/>
                  <a:gd name="connsiteX11" fmla="*/ 1144026 w 1701620"/>
                  <a:gd name="connsiteY11" fmla="*/ 442724 h 648716"/>
                  <a:gd name="connsiteX12" fmla="*/ 1531166 w 1701620"/>
                  <a:gd name="connsiteY12" fmla="*/ 430883 h 648716"/>
                  <a:gd name="connsiteX13" fmla="*/ 1700877 w 1701620"/>
                  <a:gd name="connsiteY13" fmla="*/ 228343 h 648716"/>
                  <a:gd name="connsiteX14" fmla="*/ 1561415 w 1701620"/>
                  <a:gd name="connsiteY14" fmla="*/ 4055 h 648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01620" h="648716">
                    <a:moveTo>
                      <a:pt x="1561415" y="4055"/>
                    </a:moveTo>
                    <a:cubicBezTo>
                      <a:pt x="1316726" y="-12535"/>
                      <a:pt x="1069576" y="24690"/>
                      <a:pt x="824946" y="62912"/>
                    </a:cubicBezTo>
                    <a:cubicBezTo>
                      <a:pt x="706881" y="81378"/>
                      <a:pt x="588464" y="97558"/>
                      <a:pt x="470692" y="120479"/>
                    </a:cubicBezTo>
                    <a:cubicBezTo>
                      <a:pt x="411660" y="131969"/>
                      <a:pt x="353683" y="146566"/>
                      <a:pt x="296116" y="170073"/>
                    </a:cubicBezTo>
                    <a:cubicBezTo>
                      <a:pt x="240835" y="192701"/>
                      <a:pt x="185965" y="218319"/>
                      <a:pt x="128808" y="228109"/>
                    </a:cubicBezTo>
                    <a:cubicBezTo>
                      <a:pt x="90411" y="234674"/>
                      <a:pt x="51251" y="277000"/>
                      <a:pt x="29444" y="319676"/>
                    </a:cubicBezTo>
                    <a:cubicBezTo>
                      <a:pt x="5057" y="367512"/>
                      <a:pt x="-4850" y="427189"/>
                      <a:pt x="2243" y="483056"/>
                    </a:cubicBezTo>
                    <a:cubicBezTo>
                      <a:pt x="9102" y="537165"/>
                      <a:pt x="31730" y="585235"/>
                      <a:pt x="64324" y="615601"/>
                    </a:cubicBezTo>
                    <a:cubicBezTo>
                      <a:pt x="100552" y="649367"/>
                      <a:pt x="138833" y="652885"/>
                      <a:pt x="181978" y="645498"/>
                    </a:cubicBezTo>
                    <a:cubicBezTo>
                      <a:pt x="259946" y="632132"/>
                      <a:pt x="333868" y="589866"/>
                      <a:pt x="410194" y="564600"/>
                    </a:cubicBezTo>
                    <a:cubicBezTo>
                      <a:pt x="490507" y="537985"/>
                      <a:pt x="574277" y="527902"/>
                      <a:pt x="655762" y="515123"/>
                    </a:cubicBezTo>
                    <a:cubicBezTo>
                      <a:pt x="818439" y="489622"/>
                      <a:pt x="981115" y="461952"/>
                      <a:pt x="1144026" y="442724"/>
                    </a:cubicBezTo>
                    <a:cubicBezTo>
                      <a:pt x="1273170" y="429065"/>
                      <a:pt x="1402491" y="422148"/>
                      <a:pt x="1531166" y="430883"/>
                    </a:cubicBezTo>
                    <a:cubicBezTo>
                      <a:pt x="1615464" y="436569"/>
                      <a:pt x="1692670" y="344884"/>
                      <a:pt x="1700877" y="228343"/>
                    </a:cubicBezTo>
                    <a:cubicBezTo>
                      <a:pt x="1709260" y="112213"/>
                      <a:pt x="1645772" y="9741"/>
                      <a:pt x="1561415" y="4055"/>
                    </a:cubicBezTo>
                    <a:close/>
                  </a:path>
                </a:pathLst>
              </a:custGeom>
              <a:solidFill>
                <a:srgbClr val="96C93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/>
              <p:cNvSpPr/>
              <p:nvPr/>
            </p:nvSpPr>
            <p:spPr>
              <a:xfrm>
                <a:off x="9398038" y="5980848"/>
                <a:ext cx="3118695" cy="522490"/>
              </a:xfrm>
              <a:custGeom>
                <a:avLst/>
                <a:gdLst>
                  <a:gd name="connsiteX0" fmla="*/ 2904725 w 3118695"/>
                  <a:gd name="connsiteY0" fmla="*/ 48 h 522490"/>
                  <a:gd name="connsiteX1" fmla="*/ 575083 w 3118695"/>
                  <a:gd name="connsiteY1" fmla="*/ 59139 h 522490"/>
                  <a:gd name="connsiteX2" fmla="*/ 213971 w 3118695"/>
                  <a:gd name="connsiteY2" fmla="*/ 93844 h 522490"/>
                  <a:gd name="connsiteX3" fmla="*/ 62667 w 3118695"/>
                  <a:gd name="connsiteY3" fmla="*/ 156511 h 522490"/>
                  <a:gd name="connsiteX4" fmla="*/ 0 w 3118695"/>
                  <a:gd name="connsiteY4" fmla="*/ 307814 h 522490"/>
                  <a:gd name="connsiteX5" fmla="*/ 62667 w 3118695"/>
                  <a:gd name="connsiteY5" fmla="*/ 459118 h 522490"/>
                  <a:gd name="connsiteX6" fmla="*/ 213971 w 3118695"/>
                  <a:gd name="connsiteY6" fmla="*/ 521785 h 522490"/>
                  <a:gd name="connsiteX7" fmla="*/ 2543613 w 3118695"/>
                  <a:gd name="connsiteY7" fmla="*/ 427931 h 522490"/>
                  <a:gd name="connsiteX8" fmla="*/ 2904725 w 3118695"/>
                  <a:gd name="connsiteY8" fmla="*/ 427990 h 522490"/>
                  <a:gd name="connsiteX9" fmla="*/ 3118695 w 3118695"/>
                  <a:gd name="connsiteY9" fmla="*/ 214019 h 522490"/>
                  <a:gd name="connsiteX10" fmla="*/ 2904725 w 3118695"/>
                  <a:gd name="connsiteY10" fmla="*/ 48 h 52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18695" h="522490">
                    <a:moveTo>
                      <a:pt x="2904725" y="48"/>
                    </a:moveTo>
                    <a:cubicBezTo>
                      <a:pt x="2127865" y="48"/>
                      <a:pt x="1349949" y="-3879"/>
                      <a:pt x="575083" y="59139"/>
                    </a:cubicBezTo>
                    <a:cubicBezTo>
                      <a:pt x="454556" y="68929"/>
                      <a:pt x="334205" y="80536"/>
                      <a:pt x="213971" y="93844"/>
                    </a:cubicBezTo>
                    <a:cubicBezTo>
                      <a:pt x="154997" y="100351"/>
                      <a:pt x="106165" y="113013"/>
                      <a:pt x="62667" y="156511"/>
                    </a:cubicBezTo>
                    <a:cubicBezTo>
                      <a:pt x="22745" y="196432"/>
                      <a:pt x="0" y="251302"/>
                      <a:pt x="0" y="307814"/>
                    </a:cubicBezTo>
                    <a:cubicBezTo>
                      <a:pt x="0" y="364326"/>
                      <a:pt x="22745" y="419138"/>
                      <a:pt x="62667" y="459118"/>
                    </a:cubicBezTo>
                    <a:cubicBezTo>
                      <a:pt x="99013" y="495464"/>
                      <a:pt x="160683" y="527706"/>
                      <a:pt x="213971" y="521785"/>
                    </a:cubicBezTo>
                    <a:cubicBezTo>
                      <a:pt x="987431" y="436255"/>
                      <a:pt x="1766284" y="428341"/>
                      <a:pt x="2543613" y="427931"/>
                    </a:cubicBezTo>
                    <a:cubicBezTo>
                      <a:pt x="2663964" y="427872"/>
                      <a:pt x="2784373" y="427990"/>
                      <a:pt x="2904725" y="427990"/>
                    </a:cubicBezTo>
                    <a:cubicBezTo>
                      <a:pt x="3021383" y="427990"/>
                      <a:pt x="3118695" y="330677"/>
                      <a:pt x="3118695" y="214019"/>
                    </a:cubicBezTo>
                    <a:cubicBezTo>
                      <a:pt x="3118695" y="97361"/>
                      <a:pt x="3021324" y="48"/>
                      <a:pt x="2904725" y="48"/>
                    </a:cubicBezTo>
                    <a:close/>
                  </a:path>
                </a:pathLst>
              </a:custGeom>
              <a:solidFill>
                <a:srgbClr val="96C93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>
                <a:off x="7991812" y="4469970"/>
                <a:ext cx="427941" cy="337504"/>
              </a:xfrm>
              <a:custGeom>
                <a:avLst/>
                <a:gdLst>
                  <a:gd name="connsiteX0" fmla="*/ 427941 w 427941"/>
                  <a:gd name="connsiteY0" fmla="*/ 318670 h 337504"/>
                  <a:gd name="connsiteX1" fmla="*/ 199315 w 427941"/>
                  <a:gd name="connsiteY1" fmla="*/ 19697 h 337504"/>
                  <a:gd name="connsiteX2" fmla="*/ 0 w 427941"/>
                  <a:gd name="connsiteY2" fmla="*/ 90044 h 337504"/>
                  <a:gd name="connsiteX3" fmla="*/ 427941 w 427941"/>
                  <a:gd name="connsiteY3" fmla="*/ 318670 h 337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41" h="337504">
                    <a:moveTo>
                      <a:pt x="427941" y="318670"/>
                    </a:moveTo>
                    <a:cubicBezTo>
                      <a:pt x="427941" y="318670"/>
                      <a:pt x="363457" y="90044"/>
                      <a:pt x="199315" y="19697"/>
                    </a:cubicBezTo>
                    <a:cubicBezTo>
                      <a:pt x="35173" y="-50649"/>
                      <a:pt x="0" y="90044"/>
                      <a:pt x="0" y="90044"/>
                    </a:cubicBezTo>
                    <a:cubicBezTo>
                      <a:pt x="0" y="90044"/>
                      <a:pt x="146555" y="418327"/>
                      <a:pt x="427941" y="318670"/>
                    </a:cubicBezTo>
                    <a:close/>
                  </a:path>
                </a:pathLst>
              </a:custGeom>
              <a:solidFill>
                <a:srgbClr val="A6D38F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/>
              <p:cNvSpPr/>
              <p:nvPr/>
            </p:nvSpPr>
            <p:spPr>
              <a:xfrm>
                <a:off x="8443202" y="4631707"/>
                <a:ext cx="445527" cy="203820"/>
              </a:xfrm>
              <a:custGeom>
                <a:avLst/>
                <a:gdLst>
                  <a:gd name="connsiteX0" fmla="*/ 0 w 445527"/>
                  <a:gd name="connsiteY0" fmla="*/ 186243 h 203820"/>
                  <a:gd name="connsiteX1" fmla="*/ 445528 w 445527"/>
                  <a:gd name="connsiteY1" fmla="*/ 33826 h 203820"/>
                  <a:gd name="connsiteX2" fmla="*/ 29311 w 445527"/>
                  <a:gd name="connsiteY2" fmla="*/ 192106 h 20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527" h="203820">
                    <a:moveTo>
                      <a:pt x="0" y="186243"/>
                    </a:moveTo>
                    <a:cubicBezTo>
                      <a:pt x="0" y="186243"/>
                      <a:pt x="158280" y="-95143"/>
                      <a:pt x="445528" y="33826"/>
                    </a:cubicBezTo>
                    <a:cubicBezTo>
                      <a:pt x="445528" y="33826"/>
                      <a:pt x="164142" y="256590"/>
                      <a:pt x="29311" y="192106"/>
                    </a:cubicBezTo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/>
              <p:cNvSpPr/>
              <p:nvPr/>
            </p:nvSpPr>
            <p:spPr>
              <a:xfrm>
                <a:off x="8026985" y="4961215"/>
                <a:ext cx="269661" cy="171725"/>
              </a:xfrm>
              <a:custGeom>
                <a:avLst/>
                <a:gdLst>
                  <a:gd name="connsiteX0" fmla="*/ 269662 w 269661"/>
                  <a:gd name="connsiteY0" fmla="*/ 161571 h 171725"/>
                  <a:gd name="connsiteX1" fmla="*/ 158280 w 269661"/>
                  <a:gd name="connsiteY1" fmla="*/ 3291 h 171725"/>
                  <a:gd name="connsiteX2" fmla="*/ 0 w 269661"/>
                  <a:gd name="connsiteY2" fmla="*/ 44327 h 171725"/>
                  <a:gd name="connsiteX3" fmla="*/ 269662 w 269661"/>
                  <a:gd name="connsiteY3" fmla="*/ 161571 h 17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661" h="171725">
                    <a:moveTo>
                      <a:pt x="269662" y="161571"/>
                    </a:moveTo>
                    <a:cubicBezTo>
                      <a:pt x="269662" y="161571"/>
                      <a:pt x="263799" y="20878"/>
                      <a:pt x="158280" y="3291"/>
                    </a:cubicBezTo>
                    <a:cubicBezTo>
                      <a:pt x="52760" y="-14295"/>
                      <a:pt x="0" y="44327"/>
                      <a:pt x="0" y="44327"/>
                    </a:cubicBezTo>
                    <a:cubicBezTo>
                      <a:pt x="0" y="44327"/>
                      <a:pt x="64484" y="214331"/>
                      <a:pt x="269662" y="161571"/>
                    </a:cubicBezTo>
                    <a:close/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/>
              <p:cNvSpPr/>
              <p:nvPr/>
            </p:nvSpPr>
            <p:spPr>
              <a:xfrm>
                <a:off x="8536997" y="4945820"/>
                <a:ext cx="263799" cy="182827"/>
              </a:xfrm>
              <a:custGeom>
                <a:avLst/>
                <a:gdLst>
                  <a:gd name="connsiteX0" fmla="*/ 0 w 263799"/>
                  <a:gd name="connsiteY0" fmla="*/ 182827 h 182827"/>
                  <a:gd name="connsiteX1" fmla="*/ 263799 w 263799"/>
                  <a:gd name="connsiteY1" fmla="*/ 1099 h 182827"/>
                  <a:gd name="connsiteX2" fmla="*/ 23449 w 263799"/>
                  <a:gd name="connsiteY2" fmla="*/ 171103 h 18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3799" h="182827">
                    <a:moveTo>
                      <a:pt x="0" y="182827"/>
                    </a:moveTo>
                    <a:cubicBezTo>
                      <a:pt x="0" y="182827"/>
                      <a:pt x="35173" y="-16488"/>
                      <a:pt x="263799" y="1099"/>
                    </a:cubicBezTo>
                    <a:cubicBezTo>
                      <a:pt x="263799" y="1099"/>
                      <a:pt x="211040" y="212138"/>
                      <a:pt x="23449" y="171103"/>
                    </a:cubicBezTo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/>
              <p:cNvSpPr/>
              <p:nvPr/>
            </p:nvSpPr>
            <p:spPr>
              <a:xfrm>
                <a:off x="9627191" y="5525343"/>
                <a:ext cx="494595" cy="525773"/>
              </a:xfrm>
              <a:custGeom>
                <a:avLst/>
                <a:gdLst>
                  <a:gd name="connsiteX0" fmla="*/ 6039 w 494595"/>
                  <a:gd name="connsiteY0" fmla="*/ 42970 h 525773"/>
                  <a:gd name="connsiteX1" fmla="*/ 221006 w 494595"/>
                  <a:gd name="connsiteY1" fmla="*/ 515874 h 525773"/>
                  <a:gd name="connsiteX2" fmla="*/ 396872 w 494595"/>
                  <a:gd name="connsiteY2" fmla="*/ 406427 h 525773"/>
                  <a:gd name="connsiteX3" fmla="*/ 494596 w 494595"/>
                  <a:gd name="connsiteY3" fmla="*/ 128969 h 525773"/>
                  <a:gd name="connsiteX4" fmla="*/ 490668 w 494595"/>
                  <a:gd name="connsiteY4" fmla="*/ 0 h 525773"/>
                  <a:gd name="connsiteX5" fmla="*/ 6039 w 494595"/>
                  <a:gd name="connsiteY5" fmla="*/ 42970 h 52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4595" h="525773">
                    <a:moveTo>
                      <a:pt x="6039" y="42970"/>
                    </a:moveTo>
                    <a:cubicBezTo>
                      <a:pt x="6039" y="42970"/>
                      <a:pt x="-56511" y="562772"/>
                      <a:pt x="221006" y="515874"/>
                    </a:cubicBezTo>
                    <a:cubicBezTo>
                      <a:pt x="221006" y="515874"/>
                      <a:pt x="330454" y="574497"/>
                      <a:pt x="396872" y="406427"/>
                    </a:cubicBezTo>
                    <a:cubicBezTo>
                      <a:pt x="463291" y="238358"/>
                      <a:pt x="494596" y="128969"/>
                      <a:pt x="494596" y="128969"/>
                    </a:cubicBezTo>
                    <a:lnTo>
                      <a:pt x="490668" y="0"/>
                    </a:lnTo>
                    <a:cubicBezTo>
                      <a:pt x="490668" y="0"/>
                      <a:pt x="185833" y="152417"/>
                      <a:pt x="6039" y="42970"/>
                    </a:cubicBezTo>
                    <a:close/>
                  </a:path>
                </a:pathLst>
              </a:custGeom>
              <a:solidFill>
                <a:srgbClr val="FEE993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0" name="图形 9"/>
            <p:cNvGrpSpPr/>
            <p:nvPr/>
          </p:nvGrpSpPr>
          <p:grpSpPr>
            <a:xfrm>
              <a:off x="578450" y="772081"/>
              <a:ext cx="11180355" cy="5290614"/>
              <a:chOff x="578450" y="772081"/>
              <a:chExt cx="11180355" cy="5290614"/>
            </a:xfrm>
            <a:solidFill>
              <a:srgbClr val="000000"/>
            </a:solidFill>
          </p:grpSpPr>
          <p:sp>
            <p:nvSpPr>
              <p:cNvPr id="331" name="任意多边形: 形状 330"/>
              <p:cNvSpPr/>
              <p:nvPr/>
            </p:nvSpPr>
            <p:spPr>
              <a:xfrm>
                <a:off x="9150016" y="2956142"/>
                <a:ext cx="1480707" cy="1082977"/>
              </a:xfrm>
              <a:custGeom>
                <a:avLst/>
                <a:gdLst>
                  <a:gd name="connsiteX0" fmla="*/ 199483 w 1480707"/>
                  <a:gd name="connsiteY0" fmla="*/ 2667 h 1082977"/>
                  <a:gd name="connsiteX1" fmla="*/ 37804 w 1480707"/>
                  <a:gd name="connsiteY1" fmla="*/ 281474 h 1082977"/>
                  <a:gd name="connsiteX2" fmla="*/ 11776 w 1480707"/>
                  <a:gd name="connsiteY2" fmla="*/ 460330 h 1082977"/>
                  <a:gd name="connsiteX3" fmla="*/ 286 w 1480707"/>
                  <a:gd name="connsiteY3" fmla="*/ 635200 h 1082977"/>
                  <a:gd name="connsiteX4" fmla="*/ 167417 w 1480707"/>
                  <a:gd name="connsiteY4" fmla="*/ 984119 h 1082977"/>
                  <a:gd name="connsiteX5" fmla="*/ 554851 w 1480707"/>
                  <a:gd name="connsiteY5" fmla="*/ 1082721 h 1082977"/>
                  <a:gd name="connsiteX6" fmla="*/ 964443 w 1480707"/>
                  <a:gd name="connsiteY6" fmla="*/ 992326 h 1082977"/>
                  <a:gd name="connsiteX7" fmla="*/ 1280006 w 1480707"/>
                  <a:gd name="connsiteY7" fmla="*/ 780583 h 1082977"/>
                  <a:gd name="connsiteX8" fmla="*/ 1473048 w 1480707"/>
                  <a:gd name="connsiteY8" fmla="*/ 49741 h 1082977"/>
                  <a:gd name="connsiteX9" fmla="*/ 1432013 w 1480707"/>
                  <a:gd name="connsiteY9" fmla="*/ 49741 h 1082977"/>
                  <a:gd name="connsiteX10" fmla="*/ 1207725 w 1480707"/>
                  <a:gd name="connsiteY10" fmla="*/ 797524 h 1082977"/>
                  <a:gd name="connsiteX11" fmla="*/ 848958 w 1480707"/>
                  <a:gd name="connsiteY11" fmla="*/ 990508 h 1082977"/>
                  <a:gd name="connsiteX12" fmla="*/ 416913 w 1480707"/>
                  <a:gd name="connsiteY12" fmla="*/ 1034182 h 1082977"/>
                  <a:gd name="connsiteX13" fmla="*/ 118644 w 1480707"/>
                  <a:gd name="connsiteY13" fmla="*/ 880826 h 1082977"/>
                  <a:gd name="connsiteX14" fmla="*/ 43256 w 1480707"/>
                  <a:gd name="connsiteY14" fmla="*/ 554243 h 1082977"/>
                  <a:gd name="connsiteX15" fmla="*/ 82122 w 1480707"/>
                  <a:gd name="connsiteY15" fmla="*/ 270570 h 1082977"/>
                  <a:gd name="connsiteX16" fmla="*/ 220119 w 1480707"/>
                  <a:gd name="connsiteY16" fmla="*/ 38134 h 1082977"/>
                  <a:gd name="connsiteX17" fmla="*/ 199483 w 1480707"/>
                  <a:gd name="connsiteY17" fmla="*/ 2667 h 1082977"/>
                  <a:gd name="connsiteX18" fmla="*/ 199483 w 1480707"/>
                  <a:gd name="connsiteY18" fmla="*/ 2667 h 1082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80707" h="1082977">
                    <a:moveTo>
                      <a:pt x="199483" y="2667"/>
                    </a:moveTo>
                    <a:cubicBezTo>
                      <a:pt x="99181" y="56834"/>
                      <a:pt x="60080" y="177010"/>
                      <a:pt x="37804" y="281474"/>
                    </a:cubicBezTo>
                    <a:cubicBezTo>
                      <a:pt x="25259" y="340389"/>
                      <a:pt x="18048" y="400477"/>
                      <a:pt x="11776" y="460330"/>
                    </a:cubicBezTo>
                    <a:cubicBezTo>
                      <a:pt x="5679" y="518483"/>
                      <a:pt x="-1532" y="576636"/>
                      <a:pt x="286" y="635200"/>
                    </a:cubicBezTo>
                    <a:cubicBezTo>
                      <a:pt x="4565" y="770382"/>
                      <a:pt x="55039" y="903279"/>
                      <a:pt x="167417" y="984119"/>
                    </a:cubicBezTo>
                    <a:cubicBezTo>
                      <a:pt x="277334" y="1063141"/>
                      <a:pt x="422658" y="1085711"/>
                      <a:pt x="554851" y="1082721"/>
                    </a:cubicBezTo>
                    <a:cubicBezTo>
                      <a:pt x="695134" y="1079555"/>
                      <a:pt x="835006" y="1045261"/>
                      <a:pt x="964443" y="992326"/>
                    </a:cubicBezTo>
                    <a:cubicBezTo>
                      <a:pt x="1082860" y="943845"/>
                      <a:pt x="1195825" y="878423"/>
                      <a:pt x="1280006" y="780583"/>
                    </a:cubicBezTo>
                    <a:cubicBezTo>
                      <a:pt x="1447841" y="585547"/>
                      <a:pt x="1502711" y="300057"/>
                      <a:pt x="1473048" y="49741"/>
                    </a:cubicBezTo>
                    <a:cubicBezTo>
                      <a:pt x="1470000" y="23771"/>
                      <a:pt x="1428906" y="23478"/>
                      <a:pt x="1432013" y="49741"/>
                    </a:cubicBezTo>
                    <a:cubicBezTo>
                      <a:pt x="1462848" y="310257"/>
                      <a:pt x="1401471" y="609465"/>
                      <a:pt x="1207725" y="797524"/>
                    </a:cubicBezTo>
                    <a:cubicBezTo>
                      <a:pt x="1110705" y="891730"/>
                      <a:pt x="976285" y="950411"/>
                      <a:pt x="848958" y="990508"/>
                    </a:cubicBezTo>
                    <a:cubicBezTo>
                      <a:pt x="710786" y="1034064"/>
                      <a:pt x="561065" y="1055051"/>
                      <a:pt x="416913" y="1034182"/>
                    </a:cubicBezTo>
                    <a:cubicBezTo>
                      <a:pt x="305707" y="1018061"/>
                      <a:pt x="188169" y="973156"/>
                      <a:pt x="118644" y="880826"/>
                    </a:cubicBezTo>
                    <a:cubicBezTo>
                      <a:pt x="50759" y="790607"/>
                      <a:pt x="31180" y="664335"/>
                      <a:pt x="43256" y="554243"/>
                    </a:cubicBezTo>
                    <a:cubicBezTo>
                      <a:pt x="53690" y="459216"/>
                      <a:pt x="60666" y="364014"/>
                      <a:pt x="82122" y="270570"/>
                    </a:cubicBezTo>
                    <a:cubicBezTo>
                      <a:pt x="102112" y="183399"/>
                      <a:pt x="136523" y="83273"/>
                      <a:pt x="220119" y="38134"/>
                    </a:cubicBezTo>
                    <a:cubicBezTo>
                      <a:pt x="243509" y="25530"/>
                      <a:pt x="222757" y="-9936"/>
                      <a:pt x="199483" y="2667"/>
                    </a:cubicBezTo>
                    <a:lnTo>
                      <a:pt x="199483" y="266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/>
              <p:cNvSpPr/>
              <p:nvPr/>
            </p:nvSpPr>
            <p:spPr>
              <a:xfrm>
                <a:off x="9380393" y="3179405"/>
                <a:ext cx="41035" cy="80737"/>
              </a:xfrm>
              <a:custGeom>
                <a:avLst/>
                <a:gdLst>
                  <a:gd name="connsiteX0" fmla="*/ 0 w 41035"/>
                  <a:gd name="connsiteY0" fmla="*/ 19873 h 80737"/>
                  <a:gd name="connsiteX1" fmla="*/ 0 w 41035"/>
                  <a:gd name="connsiteY1" fmla="*/ 60908 h 80737"/>
                  <a:gd name="connsiteX2" fmla="*/ 41035 w 41035"/>
                  <a:gd name="connsiteY2" fmla="*/ 60908 h 80737"/>
                  <a:gd name="connsiteX3" fmla="*/ 41035 w 41035"/>
                  <a:gd name="connsiteY3" fmla="*/ 19873 h 80737"/>
                  <a:gd name="connsiteX4" fmla="*/ 0 w 41035"/>
                  <a:gd name="connsiteY4" fmla="*/ 19873 h 80737"/>
                  <a:gd name="connsiteX5" fmla="*/ 0 w 41035"/>
                  <a:gd name="connsiteY5" fmla="*/ 19873 h 80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035" h="80737">
                    <a:moveTo>
                      <a:pt x="0" y="19873"/>
                    </a:moveTo>
                    <a:cubicBezTo>
                      <a:pt x="0" y="33532"/>
                      <a:pt x="0" y="47249"/>
                      <a:pt x="0" y="60908"/>
                    </a:cubicBezTo>
                    <a:cubicBezTo>
                      <a:pt x="0" y="87347"/>
                      <a:pt x="41035" y="87347"/>
                      <a:pt x="41035" y="60908"/>
                    </a:cubicBezTo>
                    <a:cubicBezTo>
                      <a:pt x="41035" y="47249"/>
                      <a:pt x="41035" y="33532"/>
                      <a:pt x="41035" y="19873"/>
                    </a:cubicBezTo>
                    <a:cubicBezTo>
                      <a:pt x="41035" y="-6624"/>
                      <a:pt x="0" y="-6624"/>
                      <a:pt x="0" y="19873"/>
                    </a:cubicBezTo>
                    <a:lnTo>
                      <a:pt x="0" y="1987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/>
              <p:cNvSpPr/>
              <p:nvPr/>
            </p:nvSpPr>
            <p:spPr>
              <a:xfrm>
                <a:off x="10072126" y="3120993"/>
                <a:ext cx="53206" cy="92273"/>
              </a:xfrm>
              <a:custGeom>
                <a:avLst/>
                <a:gdLst>
                  <a:gd name="connsiteX0" fmla="*/ 12435 w 53206"/>
                  <a:gd name="connsiteY0" fmla="*/ 14211 h 92273"/>
                  <a:gd name="connsiteX1" fmla="*/ 8 w 53206"/>
                  <a:gd name="connsiteY1" fmla="*/ 72422 h 92273"/>
                  <a:gd name="connsiteX2" fmla="*/ 41043 w 53206"/>
                  <a:gd name="connsiteY2" fmla="*/ 72422 h 92273"/>
                  <a:gd name="connsiteX3" fmla="*/ 52064 w 53206"/>
                  <a:gd name="connsiteY3" fmla="*/ 25114 h 92273"/>
                  <a:gd name="connsiteX4" fmla="*/ 12435 w 53206"/>
                  <a:gd name="connsiteY4" fmla="*/ 14211 h 92273"/>
                  <a:gd name="connsiteX5" fmla="*/ 12435 w 53206"/>
                  <a:gd name="connsiteY5" fmla="*/ 14211 h 92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206" h="92273">
                    <a:moveTo>
                      <a:pt x="12435" y="14211"/>
                    </a:moveTo>
                    <a:cubicBezTo>
                      <a:pt x="6104" y="33204"/>
                      <a:pt x="477" y="52256"/>
                      <a:pt x="8" y="72422"/>
                    </a:cubicBezTo>
                    <a:cubicBezTo>
                      <a:pt x="-637" y="98920"/>
                      <a:pt x="40457" y="98861"/>
                      <a:pt x="41043" y="72422"/>
                    </a:cubicBezTo>
                    <a:cubicBezTo>
                      <a:pt x="41395" y="56067"/>
                      <a:pt x="46905" y="40532"/>
                      <a:pt x="52064" y="25114"/>
                    </a:cubicBezTo>
                    <a:cubicBezTo>
                      <a:pt x="60388" y="-93"/>
                      <a:pt x="20760" y="-10762"/>
                      <a:pt x="12435" y="14211"/>
                    </a:cubicBezTo>
                    <a:lnTo>
                      <a:pt x="12435" y="1421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/>
              <p:cNvSpPr/>
              <p:nvPr/>
            </p:nvSpPr>
            <p:spPr>
              <a:xfrm>
                <a:off x="9602339" y="3160557"/>
                <a:ext cx="164695" cy="410692"/>
              </a:xfrm>
              <a:custGeom>
                <a:avLst/>
                <a:gdLst>
                  <a:gd name="connsiteX0" fmla="*/ 85703 w 164695"/>
                  <a:gd name="connsiteY0" fmla="*/ 10758 h 410692"/>
                  <a:gd name="connsiteX1" fmla="*/ 1229 w 164695"/>
                  <a:gd name="connsiteY1" fmla="*/ 244895 h 410692"/>
                  <a:gd name="connsiteX2" fmla="*/ 138991 w 164695"/>
                  <a:gd name="connsiteY2" fmla="*/ 410209 h 410692"/>
                  <a:gd name="connsiteX3" fmla="*/ 149894 w 164695"/>
                  <a:gd name="connsiteY3" fmla="*/ 370639 h 410692"/>
                  <a:gd name="connsiteX4" fmla="*/ 54751 w 164695"/>
                  <a:gd name="connsiteY4" fmla="*/ 319169 h 410692"/>
                  <a:gd name="connsiteX5" fmla="*/ 44961 w 164695"/>
                  <a:gd name="connsiteY5" fmla="*/ 227894 h 410692"/>
                  <a:gd name="connsiteX6" fmla="*/ 121111 w 164695"/>
                  <a:gd name="connsiteY6" fmla="*/ 31452 h 410692"/>
                  <a:gd name="connsiteX7" fmla="*/ 85703 w 164695"/>
                  <a:gd name="connsiteY7" fmla="*/ 10758 h 410692"/>
                  <a:gd name="connsiteX8" fmla="*/ 85703 w 164695"/>
                  <a:gd name="connsiteY8" fmla="*/ 10758 h 410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695" h="410692">
                    <a:moveTo>
                      <a:pt x="85703" y="10758"/>
                    </a:moveTo>
                    <a:cubicBezTo>
                      <a:pt x="52816" y="86850"/>
                      <a:pt x="11195" y="161358"/>
                      <a:pt x="1229" y="244895"/>
                    </a:cubicBezTo>
                    <a:cubicBezTo>
                      <a:pt x="-9734" y="337166"/>
                      <a:pt x="53989" y="392974"/>
                      <a:pt x="138991" y="410209"/>
                    </a:cubicBezTo>
                    <a:cubicBezTo>
                      <a:pt x="164843" y="415485"/>
                      <a:pt x="175805" y="375915"/>
                      <a:pt x="149894" y="370639"/>
                    </a:cubicBezTo>
                    <a:cubicBezTo>
                      <a:pt x="113959" y="363370"/>
                      <a:pt x="75855" y="351411"/>
                      <a:pt x="54751" y="319169"/>
                    </a:cubicBezTo>
                    <a:cubicBezTo>
                      <a:pt x="37340" y="292555"/>
                      <a:pt x="39392" y="257675"/>
                      <a:pt x="44961" y="227894"/>
                    </a:cubicBezTo>
                    <a:cubicBezTo>
                      <a:pt x="57916" y="158662"/>
                      <a:pt x="93441" y="95467"/>
                      <a:pt x="121111" y="31452"/>
                    </a:cubicBezTo>
                    <a:cubicBezTo>
                      <a:pt x="131487" y="7475"/>
                      <a:pt x="96138" y="-13453"/>
                      <a:pt x="85703" y="10758"/>
                    </a:cubicBezTo>
                    <a:lnTo>
                      <a:pt x="85703" y="1075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/>
              <p:cNvSpPr/>
              <p:nvPr/>
            </p:nvSpPr>
            <p:spPr>
              <a:xfrm>
                <a:off x="9744941" y="3448363"/>
                <a:ext cx="138913" cy="53416"/>
              </a:xfrm>
              <a:custGeom>
                <a:avLst/>
                <a:gdLst>
                  <a:gd name="connsiteX0" fmla="*/ 24879 w 138913"/>
                  <a:gd name="connsiteY0" fmla="*/ 52056 h 53416"/>
                  <a:gd name="connsiteX1" fmla="*/ 119084 w 138913"/>
                  <a:gd name="connsiteY1" fmla="*/ 41035 h 53416"/>
                  <a:gd name="connsiteX2" fmla="*/ 119084 w 138913"/>
                  <a:gd name="connsiteY2" fmla="*/ 0 h 53416"/>
                  <a:gd name="connsiteX3" fmla="*/ 13975 w 138913"/>
                  <a:gd name="connsiteY3" fmla="*/ 12428 h 53416"/>
                  <a:gd name="connsiteX4" fmla="*/ 24879 w 138913"/>
                  <a:gd name="connsiteY4" fmla="*/ 52056 h 53416"/>
                  <a:gd name="connsiteX5" fmla="*/ 24879 w 138913"/>
                  <a:gd name="connsiteY5" fmla="*/ 52056 h 53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913" h="53416">
                    <a:moveTo>
                      <a:pt x="24879" y="52056"/>
                    </a:moveTo>
                    <a:cubicBezTo>
                      <a:pt x="55303" y="40918"/>
                      <a:pt x="87077" y="41094"/>
                      <a:pt x="119084" y="41035"/>
                    </a:cubicBezTo>
                    <a:cubicBezTo>
                      <a:pt x="145523" y="41035"/>
                      <a:pt x="145523" y="0"/>
                      <a:pt x="119084" y="0"/>
                    </a:cubicBezTo>
                    <a:cubicBezTo>
                      <a:pt x="83735" y="0"/>
                      <a:pt x="47565" y="117"/>
                      <a:pt x="13975" y="12428"/>
                    </a:cubicBezTo>
                    <a:cubicBezTo>
                      <a:pt x="-10646" y="21573"/>
                      <a:pt x="-36" y="61201"/>
                      <a:pt x="24879" y="52056"/>
                    </a:cubicBezTo>
                    <a:lnTo>
                      <a:pt x="24879" y="5205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/>
              <p:cNvSpPr/>
              <p:nvPr/>
            </p:nvSpPr>
            <p:spPr>
              <a:xfrm>
                <a:off x="9603511" y="3525363"/>
                <a:ext cx="480447" cy="251276"/>
              </a:xfrm>
              <a:custGeom>
                <a:avLst/>
                <a:gdLst>
                  <a:gd name="connsiteX0" fmla="*/ 349 w 480447"/>
                  <a:gd name="connsiteY0" fmla="*/ 165930 h 251276"/>
                  <a:gd name="connsiteX1" fmla="*/ 253069 w 480447"/>
                  <a:gd name="connsiteY1" fmla="*/ 232525 h 251276"/>
                  <a:gd name="connsiteX2" fmla="*/ 480288 w 480447"/>
                  <a:gd name="connsiteY2" fmla="*/ 19785 h 251276"/>
                  <a:gd name="connsiteX3" fmla="*/ 439253 w 480447"/>
                  <a:gd name="connsiteY3" fmla="*/ 19785 h 251276"/>
                  <a:gd name="connsiteX4" fmla="*/ 253186 w 480447"/>
                  <a:gd name="connsiteY4" fmla="*/ 189496 h 251276"/>
                  <a:gd name="connsiteX5" fmla="*/ 39919 w 480447"/>
                  <a:gd name="connsiteY5" fmla="*/ 155026 h 251276"/>
                  <a:gd name="connsiteX6" fmla="*/ 349 w 480447"/>
                  <a:gd name="connsiteY6" fmla="*/ 165930 h 251276"/>
                  <a:gd name="connsiteX7" fmla="*/ 349 w 480447"/>
                  <a:gd name="connsiteY7" fmla="*/ 165930 h 25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0447" h="251276">
                    <a:moveTo>
                      <a:pt x="349" y="165930"/>
                    </a:moveTo>
                    <a:cubicBezTo>
                      <a:pt x="19694" y="278074"/>
                      <a:pt x="176450" y="255387"/>
                      <a:pt x="253069" y="232525"/>
                    </a:cubicBezTo>
                    <a:cubicBezTo>
                      <a:pt x="344578" y="205265"/>
                      <a:pt x="485857" y="133864"/>
                      <a:pt x="480288" y="19785"/>
                    </a:cubicBezTo>
                    <a:cubicBezTo>
                      <a:pt x="478999" y="-6536"/>
                      <a:pt x="437963" y="-6654"/>
                      <a:pt x="439253" y="19785"/>
                    </a:cubicBezTo>
                    <a:cubicBezTo>
                      <a:pt x="443649" y="110063"/>
                      <a:pt x="323415" y="165813"/>
                      <a:pt x="253186" y="189496"/>
                    </a:cubicBezTo>
                    <a:cubicBezTo>
                      <a:pt x="198727" y="207845"/>
                      <a:pt x="54985" y="242608"/>
                      <a:pt x="39919" y="155026"/>
                    </a:cubicBezTo>
                    <a:cubicBezTo>
                      <a:pt x="35464" y="128998"/>
                      <a:pt x="-4106" y="140019"/>
                      <a:pt x="349" y="165930"/>
                    </a:cubicBezTo>
                    <a:lnTo>
                      <a:pt x="349" y="1659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/>
              <p:cNvSpPr/>
              <p:nvPr/>
            </p:nvSpPr>
            <p:spPr>
              <a:xfrm>
                <a:off x="9024376" y="3154789"/>
                <a:ext cx="180252" cy="252755"/>
              </a:xfrm>
              <a:custGeom>
                <a:avLst/>
                <a:gdLst>
                  <a:gd name="connsiteX0" fmla="*/ 174113 w 180252"/>
                  <a:gd name="connsiteY0" fmla="*/ 47537 h 252755"/>
                  <a:gd name="connsiteX1" fmla="*/ 54054 w 180252"/>
                  <a:gd name="connsiteY1" fmla="*/ 7967 h 252755"/>
                  <a:gd name="connsiteX2" fmla="*/ 708 w 180252"/>
                  <a:gd name="connsiteY2" fmla="*/ 112314 h 252755"/>
                  <a:gd name="connsiteX3" fmla="*/ 35999 w 180252"/>
                  <a:gd name="connsiteY3" fmla="*/ 227975 h 252755"/>
                  <a:gd name="connsiteX4" fmla="*/ 169950 w 180252"/>
                  <a:gd name="connsiteY4" fmla="*/ 232196 h 252755"/>
                  <a:gd name="connsiteX5" fmla="*/ 149257 w 180252"/>
                  <a:gd name="connsiteY5" fmla="*/ 196788 h 252755"/>
                  <a:gd name="connsiteX6" fmla="*/ 62906 w 180252"/>
                  <a:gd name="connsiteY6" fmla="*/ 196788 h 252755"/>
                  <a:gd name="connsiteX7" fmla="*/ 41568 w 180252"/>
                  <a:gd name="connsiteY7" fmla="*/ 115890 h 252755"/>
                  <a:gd name="connsiteX8" fmla="*/ 70234 w 180252"/>
                  <a:gd name="connsiteY8" fmla="*/ 46188 h 252755"/>
                  <a:gd name="connsiteX9" fmla="*/ 145153 w 180252"/>
                  <a:gd name="connsiteY9" fmla="*/ 76613 h 252755"/>
                  <a:gd name="connsiteX10" fmla="*/ 174113 w 180252"/>
                  <a:gd name="connsiteY10" fmla="*/ 47537 h 252755"/>
                  <a:gd name="connsiteX11" fmla="*/ 174113 w 180252"/>
                  <a:gd name="connsiteY11" fmla="*/ 47537 h 25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252" h="252755">
                    <a:moveTo>
                      <a:pt x="174113" y="47537"/>
                    </a:moveTo>
                    <a:cubicBezTo>
                      <a:pt x="143101" y="15001"/>
                      <a:pt x="99252" y="-14720"/>
                      <a:pt x="54054" y="7967"/>
                    </a:cubicBezTo>
                    <a:cubicBezTo>
                      <a:pt x="17122" y="26433"/>
                      <a:pt x="4109" y="74796"/>
                      <a:pt x="708" y="112314"/>
                    </a:cubicBezTo>
                    <a:cubicBezTo>
                      <a:pt x="-2926" y="152763"/>
                      <a:pt x="7215" y="198078"/>
                      <a:pt x="35999" y="227975"/>
                    </a:cubicBezTo>
                    <a:cubicBezTo>
                      <a:pt x="72813" y="266197"/>
                      <a:pt x="128211" y="254179"/>
                      <a:pt x="169950" y="232196"/>
                    </a:cubicBezTo>
                    <a:cubicBezTo>
                      <a:pt x="193399" y="219886"/>
                      <a:pt x="172647" y="184478"/>
                      <a:pt x="149257" y="196788"/>
                    </a:cubicBezTo>
                    <a:cubicBezTo>
                      <a:pt x="121763" y="211268"/>
                      <a:pt x="87235" y="222055"/>
                      <a:pt x="62906" y="196788"/>
                    </a:cubicBezTo>
                    <a:cubicBezTo>
                      <a:pt x="43268" y="176388"/>
                      <a:pt x="40220" y="142622"/>
                      <a:pt x="41568" y="115890"/>
                    </a:cubicBezTo>
                    <a:cubicBezTo>
                      <a:pt x="42740" y="92617"/>
                      <a:pt x="49951" y="60609"/>
                      <a:pt x="70234" y="46188"/>
                    </a:cubicBezTo>
                    <a:cubicBezTo>
                      <a:pt x="96380" y="27605"/>
                      <a:pt x="128153" y="58792"/>
                      <a:pt x="145153" y="76613"/>
                    </a:cubicBezTo>
                    <a:cubicBezTo>
                      <a:pt x="163443" y="95724"/>
                      <a:pt x="192403" y="66706"/>
                      <a:pt x="174113" y="47537"/>
                    </a:cubicBezTo>
                    <a:lnTo>
                      <a:pt x="174113" y="4753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/>
              <p:cNvSpPr/>
              <p:nvPr/>
            </p:nvSpPr>
            <p:spPr>
              <a:xfrm>
                <a:off x="9093907" y="3248697"/>
                <a:ext cx="86482" cy="47247"/>
              </a:xfrm>
              <a:custGeom>
                <a:avLst/>
                <a:gdLst>
                  <a:gd name="connsiteX0" fmla="*/ 14304 w 86482"/>
                  <a:gd name="connsiteY0" fmla="*/ 40682 h 47247"/>
                  <a:gd name="connsiteX1" fmla="*/ 66653 w 86482"/>
                  <a:gd name="connsiteY1" fmla="*/ 47248 h 47247"/>
                  <a:gd name="connsiteX2" fmla="*/ 66653 w 86482"/>
                  <a:gd name="connsiteY2" fmla="*/ 6212 h 47247"/>
                  <a:gd name="connsiteX3" fmla="*/ 25207 w 86482"/>
                  <a:gd name="connsiteY3" fmla="*/ 1054 h 47247"/>
                  <a:gd name="connsiteX4" fmla="*/ 14304 w 86482"/>
                  <a:gd name="connsiteY4" fmla="*/ 40682 h 47247"/>
                  <a:gd name="connsiteX5" fmla="*/ 14304 w 86482"/>
                  <a:gd name="connsiteY5" fmla="*/ 40682 h 4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482" h="47247">
                    <a:moveTo>
                      <a:pt x="14304" y="40682"/>
                    </a:moveTo>
                    <a:cubicBezTo>
                      <a:pt x="31421" y="46134"/>
                      <a:pt x="48773" y="47248"/>
                      <a:pt x="66653" y="47248"/>
                    </a:cubicBezTo>
                    <a:cubicBezTo>
                      <a:pt x="93092" y="47248"/>
                      <a:pt x="93092" y="6212"/>
                      <a:pt x="66653" y="6212"/>
                    </a:cubicBezTo>
                    <a:cubicBezTo>
                      <a:pt x="52174" y="6212"/>
                      <a:pt x="39101" y="5509"/>
                      <a:pt x="25207" y="1054"/>
                    </a:cubicBezTo>
                    <a:cubicBezTo>
                      <a:pt x="-59" y="-6919"/>
                      <a:pt x="-10845" y="32710"/>
                      <a:pt x="14304" y="40682"/>
                    </a:cubicBezTo>
                    <a:lnTo>
                      <a:pt x="14304" y="4068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/>
              <p:cNvSpPr/>
              <p:nvPr/>
            </p:nvSpPr>
            <p:spPr>
              <a:xfrm>
                <a:off x="10587700" y="3076707"/>
                <a:ext cx="232107" cy="220570"/>
              </a:xfrm>
              <a:custGeom>
                <a:avLst/>
                <a:gdLst>
                  <a:gd name="connsiteX0" fmla="*/ 38002 w 232107"/>
                  <a:gd name="connsiteY0" fmla="*/ 42669 h 220570"/>
                  <a:gd name="connsiteX1" fmla="*/ 190654 w 232107"/>
                  <a:gd name="connsiteY1" fmla="*/ 108267 h 220570"/>
                  <a:gd name="connsiteX2" fmla="*/ 38530 w 232107"/>
                  <a:gd name="connsiteY2" fmla="*/ 153171 h 220570"/>
                  <a:gd name="connsiteX3" fmla="*/ 3122 w 232107"/>
                  <a:gd name="connsiteY3" fmla="*/ 173865 h 220570"/>
                  <a:gd name="connsiteX4" fmla="*/ 229638 w 232107"/>
                  <a:gd name="connsiteY4" fmla="*/ 126791 h 220570"/>
                  <a:gd name="connsiteX5" fmla="*/ 27099 w 232107"/>
                  <a:gd name="connsiteY5" fmla="*/ 3040 h 220570"/>
                  <a:gd name="connsiteX6" fmla="*/ 38002 w 232107"/>
                  <a:gd name="connsiteY6" fmla="*/ 42669 h 220570"/>
                  <a:gd name="connsiteX7" fmla="*/ 38002 w 232107"/>
                  <a:gd name="connsiteY7" fmla="*/ 42669 h 22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107" h="220570">
                    <a:moveTo>
                      <a:pt x="38002" y="42669"/>
                    </a:moveTo>
                    <a:cubicBezTo>
                      <a:pt x="87362" y="35106"/>
                      <a:pt x="190303" y="39151"/>
                      <a:pt x="190654" y="108267"/>
                    </a:cubicBezTo>
                    <a:cubicBezTo>
                      <a:pt x="191006" y="172106"/>
                      <a:pt x="71945" y="208276"/>
                      <a:pt x="38530" y="153171"/>
                    </a:cubicBezTo>
                    <a:cubicBezTo>
                      <a:pt x="24812" y="130602"/>
                      <a:pt x="-10654" y="151178"/>
                      <a:pt x="3122" y="173865"/>
                    </a:cubicBezTo>
                    <a:cubicBezTo>
                      <a:pt x="54592" y="258632"/>
                      <a:pt x="210879" y="219063"/>
                      <a:pt x="229638" y="126791"/>
                    </a:cubicBezTo>
                    <a:cubicBezTo>
                      <a:pt x="252794" y="13006"/>
                      <a:pt x="107528" y="-9329"/>
                      <a:pt x="27099" y="3040"/>
                    </a:cubicBezTo>
                    <a:cubicBezTo>
                      <a:pt x="1012" y="7144"/>
                      <a:pt x="12091" y="46655"/>
                      <a:pt x="38002" y="42669"/>
                    </a:cubicBezTo>
                    <a:lnTo>
                      <a:pt x="38002" y="426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/>
              <p:cNvSpPr/>
              <p:nvPr/>
            </p:nvSpPr>
            <p:spPr>
              <a:xfrm>
                <a:off x="10582495" y="3155252"/>
                <a:ext cx="116206" cy="46796"/>
              </a:xfrm>
              <a:custGeom>
                <a:avLst/>
                <a:gdLst>
                  <a:gd name="connsiteX0" fmla="*/ 25620 w 116206"/>
                  <a:gd name="connsiteY0" fmla="*/ 46194 h 46796"/>
                  <a:gd name="connsiteX1" fmla="*/ 96377 w 116206"/>
                  <a:gd name="connsiteY1" fmla="*/ 41035 h 46796"/>
                  <a:gd name="connsiteX2" fmla="*/ 96377 w 116206"/>
                  <a:gd name="connsiteY2" fmla="*/ 0 h 46796"/>
                  <a:gd name="connsiteX3" fmla="*/ 14717 w 116206"/>
                  <a:gd name="connsiteY3" fmla="*/ 6566 h 46796"/>
                  <a:gd name="connsiteX4" fmla="*/ 25620 w 116206"/>
                  <a:gd name="connsiteY4" fmla="*/ 46194 h 46796"/>
                  <a:gd name="connsiteX5" fmla="*/ 25620 w 116206"/>
                  <a:gd name="connsiteY5" fmla="*/ 46194 h 46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206" h="46796">
                    <a:moveTo>
                      <a:pt x="25620" y="46194"/>
                    </a:moveTo>
                    <a:cubicBezTo>
                      <a:pt x="48776" y="40860"/>
                      <a:pt x="72694" y="41094"/>
                      <a:pt x="96377" y="41035"/>
                    </a:cubicBezTo>
                    <a:cubicBezTo>
                      <a:pt x="122816" y="41035"/>
                      <a:pt x="122816" y="0"/>
                      <a:pt x="96377" y="0"/>
                    </a:cubicBezTo>
                    <a:cubicBezTo>
                      <a:pt x="69001" y="0"/>
                      <a:pt x="41507" y="410"/>
                      <a:pt x="14717" y="6566"/>
                    </a:cubicBezTo>
                    <a:cubicBezTo>
                      <a:pt x="-11077" y="12604"/>
                      <a:pt x="-115" y="52115"/>
                      <a:pt x="25620" y="46194"/>
                    </a:cubicBezTo>
                    <a:lnTo>
                      <a:pt x="25620" y="461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/>
              <p:cNvSpPr/>
              <p:nvPr/>
            </p:nvSpPr>
            <p:spPr>
              <a:xfrm>
                <a:off x="9790414" y="3994281"/>
                <a:ext cx="58659" cy="175390"/>
              </a:xfrm>
              <a:custGeom>
                <a:avLst/>
                <a:gdLst>
                  <a:gd name="connsiteX0" fmla="*/ 334 w 58659"/>
                  <a:gd name="connsiteY0" fmla="*/ 19844 h 175390"/>
                  <a:gd name="connsiteX1" fmla="*/ 20734 w 58659"/>
                  <a:gd name="connsiteY1" fmla="*/ 165051 h 175390"/>
                  <a:gd name="connsiteX2" fmla="*/ 56142 w 58659"/>
                  <a:gd name="connsiteY2" fmla="*/ 144357 h 175390"/>
                  <a:gd name="connsiteX3" fmla="*/ 41369 w 58659"/>
                  <a:gd name="connsiteY3" fmla="*/ 19902 h 175390"/>
                  <a:gd name="connsiteX4" fmla="*/ 334 w 58659"/>
                  <a:gd name="connsiteY4" fmla="*/ 19844 h 175390"/>
                  <a:gd name="connsiteX5" fmla="*/ 334 w 58659"/>
                  <a:gd name="connsiteY5" fmla="*/ 19844 h 175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659" h="175390">
                    <a:moveTo>
                      <a:pt x="334" y="19844"/>
                    </a:moveTo>
                    <a:cubicBezTo>
                      <a:pt x="-18" y="70200"/>
                      <a:pt x="-3242" y="119032"/>
                      <a:pt x="20734" y="165051"/>
                    </a:cubicBezTo>
                    <a:cubicBezTo>
                      <a:pt x="32928" y="188558"/>
                      <a:pt x="68335" y="167806"/>
                      <a:pt x="56142" y="144357"/>
                    </a:cubicBezTo>
                    <a:cubicBezTo>
                      <a:pt x="36035" y="105725"/>
                      <a:pt x="41076" y="61934"/>
                      <a:pt x="41369" y="19902"/>
                    </a:cubicBezTo>
                    <a:cubicBezTo>
                      <a:pt x="41545" y="-6654"/>
                      <a:pt x="510" y="-6595"/>
                      <a:pt x="334" y="19844"/>
                    </a:cubicBezTo>
                    <a:lnTo>
                      <a:pt x="334" y="1984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/>
              <p:cNvSpPr/>
              <p:nvPr/>
            </p:nvSpPr>
            <p:spPr>
              <a:xfrm>
                <a:off x="9904079" y="3999683"/>
                <a:ext cx="44590" cy="128514"/>
              </a:xfrm>
              <a:custGeom>
                <a:avLst/>
                <a:gdLst>
                  <a:gd name="connsiteX0" fmla="*/ 4616 w 44590"/>
                  <a:gd name="connsiteY0" fmla="*/ 14852 h 128514"/>
                  <a:gd name="connsiteX1" fmla="*/ 4616 w 44590"/>
                  <a:gd name="connsiteY1" fmla="*/ 113688 h 128514"/>
                  <a:gd name="connsiteX2" fmla="*/ 44186 w 44590"/>
                  <a:gd name="connsiteY2" fmla="*/ 102785 h 128514"/>
                  <a:gd name="connsiteX3" fmla="*/ 44186 w 44590"/>
                  <a:gd name="connsiteY3" fmla="*/ 25755 h 128514"/>
                  <a:gd name="connsiteX4" fmla="*/ 4616 w 44590"/>
                  <a:gd name="connsiteY4" fmla="*/ 14852 h 128514"/>
                  <a:gd name="connsiteX5" fmla="*/ 4616 w 44590"/>
                  <a:gd name="connsiteY5" fmla="*/ 14852 h 12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90" h="128514">
                    <a:moveTo>
                      <a:pt x="4616" y="14852"/>
                    </a:moveTo>
                    <a:cubicBezTo>
                      <a:pt x="-1539" y="48090"/>
                      <a:pt x="-1539" y="80450"/>
                      <a:pt x="4616" y="113688"/>
                    </a:cubicBezTo>
                    <a:cubicBezTo>
                      <a:pt x="9423" y="139658"/>
                      <a:pt x="48935" y="128637"/>
                      <a:pt x="44186" y="102785"/>
                    </a:cubicBezTo>
                    <a:cubicBezTo>
                      <a:pt x="39438" y="77167"/>
                      <a:pt x="39438" y="51373"/>
                      <a:pt x="44186" y="25755"/>
                    </a:cubicBezTo>
                    <a:cubicBezTo>
                      <a:pt x="48993" y="-97"/>
                      <a:pt x="9423" y="-11176"/>
                      <a:pt x="4616" y="14852"/>
                    </a:cubicBezTo>
                    <a:lnTo>
                      <a:pt x="4616" y="148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/>
              <p:cNvSpPr/>
              <p:nvPr/>
            </p:nvSpPr>
            <p:spPr>
              <a:xfrm>
                <a:off x="9742997" y="4064125"/>
                <a:ext cx="246609" cy="111354"/>
              </a:xfrm>
              <a:custGeom>
                <a:avLst/>
                <a:gdLst>
                  <a:gd name="connsiteX0" fmla="*/ 6832 w 246609"/>
                  <a:gd name="connsiteY0" fmla="*/ 69998 h 111354"/>
                  <a:gd name="connsiteX1" fmla="*/ 246303 w 246609"/>
                  <a:gd name="connsiteY1" fmla="*/ 25798 h 111354"/>
                  <a:gd name="connsiteX2" fmla="*/ 206733 w 246609"/>
                  <a:gd name="connsiteY2" fmla="*/ 14894 h 111354"/>
                  <a:gd name="connsiteX3" fmla="*/ 35850 w 246609"/>
                  <a:gd name="connsiteY3" fmla="*/ 41039 h 111354"/>
                  <a:gd name="connsiteX4" fmla="*/ 6832 w 246609"/>
                  <a:gd name="connsiteY4" fmla="*/ 69998 h 111354"/>
                  <a:gd name="connsiteX5" fmla="*/ 6832 w 246609"/>
                  <a:gd name="connsiteY5" fmla="*/ 69998 h 11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609" h="111354">
                    <a:moveTo>
                      <a:pt x="6832" y="69998"/>
                    </a:moveTo>
                    <a:cubicBezTo>
                      <a:pt x="73837" y="126452"/>
                      <a:pt x="228541" y="136828"/>
                      <a:pt x="246303" y="25798"/>
                    </a:cubicBezTo>
                    <a:cubicBezTo>
                      <a:pt x="250466" y="-113"/>
                      <a:pt x="210896" y="-11193"/>
                      <a:pt x="206733" y="14894"/>
                    </a:cubicBezTo>
                    <a:cubicBezTo>
                      <a:pt x="194423" y="91689"/>
                      <a:pt x="81692" y="79613"/>
                      <a:pt x="35850" y="41039"/>
                    </a:cubicBezTo>
                    <a:cubicBezTo>
                      <a:pt x="15801" y="24098"/>
                      <a:pt x="-13393" y="52940"/>
                      <a:pt x="6832" y="69998"/>
                    </a:cubicBezTo>
                    <a:lnTo>
                      <a:pt x="6832" y="6999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/>
              <p:cNvSpPr/>
              <p:nvPr/>
            </p:nvSpPr>
            <p:spPr>
              <a:xfrm>
                <a:off x="9426790" y="4104083"/>
                <a:ext cx="356659" cy="886406"/>
              </a:xfrm>
              <a:custGeom>
                <a:avLst/>
                <a:gdLst>
                  <a:gd name="connsiteX0" fmla="*/ 332126 w 356659"/>
                  <a:gd name="connsiteY0" fmla="*/ 1609 h 886406"/>
                  <a:gd name="connsiteX1" fmla="*/ 166519 w 356659"/>
                  <a:gd name="connsiteY1" fmla="*/ 146992 h 886406"/>
                  <a:gd name="connsiteX2" fmla="*/ 48161 w 356659"/>
                  <a:gd name="connsiteY2" fmla="*/ 370636 h 886406"/>
                  <a:gd name="connsiteX3" fmla="*/ 794 w 356659"/>
                  <a:gd name="connsiteY3" fmla="*/ 627869 h 886406"/>
                  <a:gd name="connsiteX4" fmla="*/ 112000 w 356659"/>
                  <a:gd name="connsiteY4" fmla="*/ 880003 h 886406"/>
                  <a:gd name="connsiteX5" fmla="*/ 141018 w 356659"/>
                  <a:gd name="connsiteY5" fmla="*/ 850985 h 886406"/>
                  <a:gd name="connsiteX6" fmla="*/ 41302 w 356659"/>
                  <a:gd name="connsiteY6" fmla="*/ 618900 h 886406"/>
                  <a:gd name="connsiteX7" fmla="*/ 87731 w 356659"/>
                  <a:gd name="connsiteY7" fmla="*/ 381539 h 886406"/>
                  <a:gd name="connsiteX8" fmla="*/ 187857 w 356659"/>
                  <a:gd name="connsiteY8" fmla="*/ 188028 h 886406"/>
                  <a:gd name="connsiteX9" fmla="*/ 343030 w 356659"/>
                  <a:gd name="connsiteY9" fmla="*/ 41179 h 886406"/>
                  <a:gd name="connsiteX10" fmla="*/ 332126 w 356659"/>
                  <a:gd name="connsiteY10" fmla="*/ 1609 h 886406"/>
                  <a:gd name="connsiteX11" fmla="*/ 332126 w 356659"/>
                  <a:gd name="connsiteY11" fmla="*/ 1609 h 886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6659" h="886406">
                    <a:moveTo>
                      <a:pt x="332126" y="1609"/>
                    </a:moveTo>
                    <a:cubicBezTo>
                      <a:pt x="262014" y="30451"/>
                      <a:pt x="210368" y="86787"/>
                      <a:pt x="166519" y="146992"/>
                    </a:cubicBezTo>
                    <a:cubicBezTo>
                      <a:pt x="116807" y="215228"/>
                      <a:pt x="78879" y="292258"/>
                      <a:pt x="48161" y="370636"/>
                    </a:cubicBezTo>
                    <a:cubicBezTo>
                      <a:pt x="16095" y="452589"/>
                      <a:pt x="-4365" y="539408"/>
                      <a:pt x="794" y="627869"/>
                    </a:cubicBezTo>
                    <a:cubicBezTo>
                      <a:pt x="6363" y="723306"/>
                      <a:pt x="47281" y="810477"/>
                      <a:pt x="112000" y="880003"/>
                    </a:cubicBezTo>
                    <a:cubicBezTo>
                      <a:pt x="130056" y="899407"/>
                      <a:pt x="159015" y="870330"/>
                      <a:pt x="141018" y="850985"/>
                    </a:cubicBezTo>
                    <a:cubicBezTo>
                      <a:pt x="80872" y="786325"/>
                      <a:pt x="46461" y="707126"/>
                      <a:pt x="41302" y="618900"/>
                    </a:cubicBezTo>
                    <a:cubicBezTo>
                      <a:pt x="36495" y="537239"/>
                      <a:pt x="58771" y="457103"/>
                      <a:pt x="87731" y="381539"/>
                    </a:cubicBezTo>
                    <a:cubicBezTo>
                      <a:pt x="113700" y="313713"/>
                      <a:pt x="147701" y="248467"/>
                      <a:pt x="187857" y="188028"/>
                    </a:cubicBezTo>
                    <a:cubicBezTo>
                      <a:pt x="226372" y="130050"/>
                      <a:pt x="276904" y="68321"/>
                      <a:pt x="343030" y="41179"/>
                    </a:cubicBezTo>
                    <a:cubicBezTo>
                      <a:pt x="367123" y="31272"/>
                      <a:pt x="356630" y="-8415"/>
                      <a:pt x="332126" y="1609"/>
                    </a:cubicBezTo>
                    <a:lnTo>
                      <a:pt x="332126" y="160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/>
              <p:cNvSpPr/>
              <p:nvPr/>
            </p:nvSpPr>
            <p:spPr>
              <a:xfrm>
                <a:off x="9577273" y="4403801"/>
                <a:ext cx="107680" cy="470002"/>
              </a:xfrm>
              <a:custGeom>
                <a:avLst/>
                <a:gdLst>
                  <a:gd name="connsiteX0" fmla="*/ 69733 w 107680"/>
                  <a:gd name="connsiteY0" fmla="*/ 10302 h 470002"/>
                  <a:gd name="connsiteX1" fmla="*/ 2494 w 107680"/>
                  <a:gd name="connsiteY1" fmla="*/ 256574 h 470002"/>
                  <a:gd name="connsiteX2" fmla="*/ 81985 w 107680"/>
                  <a:gd name="connsiteY2" fmla="*/ 468376 h 470002"/>
                  <a:gd name="connsiteX3" fmla="*/ 92889 w 107680"/>
                  <a:gd name="connsiteY3" fmla="*/ 428806 h 470002"/>
                  <a:gd name="connsiteX4" fmla="*/ 44936 w 107680"/>
                  <a:gd name="connsiteY4" fmla="*/ 243384 h 470002"/>
                  <a:gd name="connsiteX5" fmla="*/ 105141 w 107680"/>
                  <a:gd name="connsiteY5" fmla="*/ 30996 h 470002"/>
                  <a:gd name="connsiteX6" fmla="*/ 69733 w 107680"/>
                  <a:gd name="connsiteY6" fmla="*/ 10302 h 470002"/>
                  <a:gd name="connsiteX7" fmla="*/ 69733 w 107680"/>
                  <a:gd name="connsiteY7" fmla="*/ 10302 h 47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680" h="470002">
                    <a:moveTo>
                      <a:pt x="69733" y="10302"/>
                    </a:moveTo>
                    <a:cubicBezTo>
                      <a:pt x="30632" y="85163"/>
                      <a:pt x="10877" y="173155"/>
                      <a:pt x="2494" y="256574"/>
                    </a:cubicBezTo>
                    <a:cubicBezTo>
                      <a:pt x="-5127" y="332665"/>
                      <a:pt x="383" y="434668"/>
                      <a:pt x="81985" y="468376"/>
                    </a:cubicBezTo>
                    <a:cubicBezTo>
                      <a:pt x="106431" y="478458"/>
                      <a:pt x="116982" y="438771"/>
                      <a:pt x="92889" y="428806"/>
                    </a:cubicBezTo>
                    <a:cubicBezTo>
                      <a:pt x="28815" y="402308"/>
                      <a:pt x="38898" y="297434"/>
                      <a:pt x="44936" y="243384"/>
                    </a:cubicBezTo>
                    <a:cubicBezTo>
                      <a:pt x="52850" y="172041"/>
                      <a:pt x="71726" y="94953"/>
                      <a:pt x="105141" y="30996"/>
                    </a:cubicBezTo>
                    <a:cubicBezTo>
                      <a:pt x="117393" y="7606"/>
                      <a:pt x="81985" y="-13146"/>
                      <a:pt x="69733" y="10302"/>
                    </a:cubicBezTo>
                    <a:lnTo>
                      <a:pt x="69733" y="1030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/>
              <p:cNvSpPr/>
              <p:nvPr/>
            </p:nvSpPr>
            <p:spPr>
              <a:xfrm>
                <a:off x="9661525" y="4410513"/>
                <a:ext cx="76716" cy="309297"/>
              </a:xfrm>
              <a:custGeom>
                <a:avLst/>
                <a:gdLst>
                  <a:gd name="connsiteX0" fmla="*/ 254 w 76716"/>
                  <a:gd name="connsiteY0" fmla="*/ 19829 h 309297"/>
                  <a:gd name="connsiteX1" fmla="*/ 35427 w 76716"/>
                  <a:gd name="connsiteY1" fmla="*/ 289491 h 309297"/>
                  <a:gd name="connsiteX2" fmla="*/ 76463 w 76716"/>
                  <a:gd name="connsiteY2" fmla="*/ 289491 h 309297"/>
                  <a:gd name="connsiteX3" fmla="*/ 41290 w 76716"/>
                  <a:gd name="connsiteY3" fmla="*/ 19829 h 309297"/>
                  <a:gd name="connsiteX4" fmla="*/ 254 w 76716"/>
                  <a:gd name="connsiteY4" fmla="*/ 19829 h 309297"/>
                  <a:gd name="connsiteX5" fmla="*/ 254 w 76716"/>
                  <a:gd name="connsiteY5" fmla="*/ 19829 h 309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716" h="309297">
                    <a:moveTo>
                      <a:pt x="254" y="19829"/>
                    </a:moveTo>
                    <a:cubicBezTo>
                      <a:pt x="-3674" y="111866"/>
                      <a:pt x="39297" y="197630"/>
                      <a:pt x="35427" y="289491"/>
                    </a:cubicBezTo>
                    <a:cubicBezTo>
                      <a:pt x="34313" y="315929"/>
                      <a:pt x="75349" y="315871"/>
                      <a:pt x="76463" y="289491"/>
                    </a:cubicBezTo>
                    <a:cubicBezTo>
                      <a:pt x="80390" y="197454"/>
                      <a:pt x="37421" y="111690"/>
                      <a:pt x="41290" y="19829"/>
                    </a:cubicBezTo>
                    <a:cubicBezTo>
                      <a:pt x="42403" y="-6668"/>
                      <a:pt x="1368" y="-6551"/>
                      <a:pt x="254" y="19829"/>
                    </a:cubicBezTo>
                    <a:lnTo>
                      <a:pt x="254" y="198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/>
              <p:cNvSpPr/>
              <p:nvPr/>
            </p:nvSpPr>
            <p:spPr>
              <a:xfrm>
                <a:off x="9943405" y="4070203"/>
                <a:ext cx="488096" cy="861841"/>
              </a:xfrm>
              <a:custGeom>
                <a:avLst/>
                <a:gdLst>
                  <a:gd name="connsiteX0" fmla="*/ 14826 w 488096"/>
                  <a:gd name="connsiteY0" fmla="*/ 39886 h 861841"/>
                  <a:gd name="connsiteX1" fmla="*/ 443471 w 488096"/>
                  <a:gd name="connsiteY1" fmla="*/ 396367 h 861841"/>
                  <a:gd name="connsiteX2" fmla="*/ 121284 w 488096"/>
                  <a:gd name="connsiteY2" fmla="*/ 823135 h 861841"/>
                  <a:gd name="connsiteX3" fmla="*/ 141978 w 488096"/>
                  <a:gd name="connsiteY3" fmla="*/ 858602 h 861841"/>
                  <a:gd name="connsiteX4" fmla="*/ 484389 w 488096"/>
                  <a:gd name="connsiteY4" fmla="*/ 393553 h 861841"/>
                  <a:gd name="connsiteX5" fmla="*/ 25730 w 488096"/>
                  <a:gd name="connsiteY5" fmla="*/ 433 h 861841"/>
                  <a:gd name="connsiteX6" fmla="*/ 14826 w 488096"/>
                  <a:gd name="connsiteY6" fmla="*/ 39886 h 861841"/>
                  <a:gd name="connsiteX7" fmla="*/ 14826 w 488096"/>
                  <a:gd name="connsiteY7" fmla="*/ 39886 h 86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096" h="861841">
                    <a:moveTo>
                      <a:pt x="14826" y="39886"/>
                    </a:moveTo>
                    <a:cubicBezTo>
                      <a:pt x="203003" y="75235"/>
                      <a:pt x="404370" y="195175"/>
                      <a:pt x="443471" y="396367"/>
                    </a:cubicBezTo>
                    <a:cubicBezTo>
                      <a:pt x="484389" y="606761"/>
                      <a:pt x="271181" y="728930"/>
                      <a:pt x="121284" y="823135"/>
                    </a:cubicBezTo>
                    <a:cubicBezTo>
                      <a:pt x="98949" y="837205"/>
                      <a:pt x="119525" y="872671"/>
                      <a:pt x="141978" y="858602"/>
                    </a:cubicBezTo>
                    <a:cubicBezTo>
                      <a:pt x="311747" y="751851"/>
                      <a:pt x="518390" y="624993"/>
                      <a:pt x="484389" y="393553"/>
                    </a:cubicBezTo>
                    <a:cubicBezTo>
                      <a:pt x="452264" y="175068"/>
                      <a:pt x="225690" y="38010"/>
                      <a:pt x="25730" y="433"/>
                    </a:cubicBezTo>
                    <a:cubicBezTo>
                      <a:pt x="-122" y="-4550"/>
                      <a:pt x="-11143" y="35020"/>
                      <a:pt x="14826" y="39886"/>
                    </a:cubicBezTo>
                    <a:lnTo>
                      <a:pt x="14826" y="3988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/>
              <p:cNvSpPr/>
              <p:nvPr/>
            </p:nvSpPr>
            <p:spPr>
              <a:xfrm>
                <a:off x="10018854" y="4304104"/>
                <a:ext cx="301487" cy="462464"/>
              </a:xfrm>
              <a:custGeom>
                <a:avLst/>
                <a:gdLst>
                  <a:gd name="connsiteX0" fmla="*/ 91384 w 301487"/>
                  <a:gd name="connsiteY0" fmla="*/ 41236 h 462464"/>
                  <a:gd name="connsiteX1" fmla="*/ 245912 w 301487"/>
                  <a:gd name="connsiteY1" fmla="*/ 233692 h 462464"/>
                  <a:gd name="connsiteX2" fmla="*/ 10720 w 301487"/>
                  <a:gd name="connsiteY2" fmla="*/ 425034 h 462464"/>
                  <a:gd name="connsiteX3" fmla="*/ 31414 w 301487"/>
                  <a:gd name="connsiteY3" fmla="*/ 460501 h 462464"/>
                  <a:gd name="connsiteX4" fmla="*/ 294041 w 301487"/>
                  <a:gd name="connsiteY4" fmla="*/ 222671 h 462464"/>
                  <a:gd name="connsiteX5" fmla="*/ 91443 w 301487"/>
                  <a:gd name="connsiteY5" fmla="*/ 142 h 462464"/>
                  <a:gd name="connsiteX6" fmla="*/ 91384 w 301487"/>
                  <a:gd name="connsiteY6" fmla="*/ 41236 h 462464"/>
                  <a:gd name="connsiteX7" fmla="*/ 91384 w 301487"/>
                  <a:gd name="connsiteY7" fmla="*/ 41236 h 46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1487" h="462464">
                    <a:moveTo>
                      <a:pt x="91384" y="41236"/>
                    </a:moveTo>
                    <a:cubicBezTo>
                      <a:pt x="192742" y="37191"/>
                      <a:pt x="294041" y="129931"/>
                      <a:pt x="245912" y="233692"/>
                    </a:cubicBezTo>
                    <a:cubicBezTo>
                      <a:pt x="203704" y="324673"/>
                      <a:pt x="98653" y="385992"/>
                      <a:pt x="10720" y="425034"/>
                    </a:cubicBezTo>
                    <a:cubicBezTo>
                      <a:pt x="-13432" y="435762"/>
                      <a:pt x="7496" y="471112"/>
                      <a:pt x="31414" y="460501"/>
                    </a:cubicBezTo>
                    <a:cubicBezTo>
                      <a:pt x="135937" y="414072"/>
                      <a:pt x="256699" y="337101"/>
                      <a:pt x="294041" y="222671"/>
                    </a:cubicBezTo>
                    <a:cubicBezTo>
                      <a:pt x="334139" y="99682"/>
                      <a:pt x="204525" y="-4372"/>
                      <a:pt x="91443" y="142"/>
                    </a:cubicBezTo>
                    <a:cubicBezTo>
                      <a:pt x="65004" y="1255"/>
                      <a:pt x="64887" y="42291"/>
                      <a:pt x="91384" y="41236"/>
                    </a:cubicBezTo>
                    <a:lnTo>
                      <a:pt x="91384" y="4123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/>
              <p:cNvSpPr/>
              <p:nvPr/>
            </p:nvSpPr>
            <p:spPr>
              <a:xfrm>
                <a:off x="10083315" y="4328493"/>
                <a:ext cx="105557" cy="304432"/>
              </a:xfrm>
              <a:custGeom>
                <a:avLst/>
                <a:gdLst>
                  <a:gd name="connsiteX0" fmla="*/ 543 w 105557"/>
                  <a:gd name="connsiteY0" fmla="*/ 19778 h 304432"/>
                  <a:gd name="connsiteX1" fmla="*/ 67841 w 105557"/>
                  <a:gd name="connsiteY1" fmla="*/ 293953 h 304432"/>
                  <a:gd name="connsiteX2" fmla="*/ 103249 w 105557"/>
                  <a:gd name="connsiteY2" fmla="*/ 273260 h 304432"/>
                  <a:gd name="connsiteX3" fmla="*/ 41578 w 105557"/>
                  <a:gd name="connsiteY3" fmla="*/ 19836 h 304432"/>
                  <a:gd name="connsiteX4" fmla="*/ 543 w 105557"/>
                  <a:gd name="connsiteY4" fmla="*/ 19778 h 304432"/>
                  <a:gd name="connsiteX5" fmla="*/ 543 w 105557"/>
                  <a:gd name="connsiteY5" fmla="*/ 19778 h 304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557" h="304432">
                    <a:moveTo>
                      <a:pt x="543" y="19778"/>
                    </a:moveTo>
                    <a:cubicBezTo>
                      <a:pt x="-4557" y="113632"/>
                      <a:pt x="26923" y="210534"/>
                      <a:pt x="67841" y="293953"/>
                    </a:cubicBezTo>
                    <a:cubicBezTo>
                      <a:pt x="79507" y="317695"/>
                      <a:pt x="114856" y="296884"/>
                      <a:pt x="103249" y="273260"/>
                    </a:cubicBezTo>
                    <a:cubicBezTo>
                      <a:pt x="65496" y="196289"/>
                      <a:pt x="36889" y="106363"/>
                      <a:pt x="41578" y="19836"/>
                    </a:cubicBezTo>
                    <a:cubicBezTo>
                      <a:pt x="42985" y="-6661"/>
                      <a:pt x="1950" y="-6544"/>
                      <a:pt x="543" y="19778"/>
                    </a:cubicBezTo>
                    <a:lnTo>
                      <a:pt x="543" y="1977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/>
              <p:cNvSpPr/>
              <p:nvPr/>
            </p:nvSpPr>
            <p:spPr>
              <a:xfrm>
                <a:off x="9555829" y="4854773"/>
                <a:ext cx="134469" cy="146402"/>
              </a:xfrm>
              <a:custGeom>
                <a:avLst/>
                <a:gdLst>
                  <a:gd name="connsiteX0" fmla="*/ 97039 w 134469"/>
                  <a:gd name="connsiteY0" fmla="*/ 10720 h 146402"/>
                  <a:gd name="connsiteX1" fmla="*/ 10630 w 134469"/>
                  <a:gd name="connsiteY1" fmla="*/ 108854 h 146402"/>
                  <a:gd name="connsiteX2" fmla="*/ 31324 w 134469"/>
                  <a:gd name="connsiteY2" fmla="*/ 144320 h 146402"/>
                  <a:gd name="connsiteX3" fmla="*/ 132506 w 134469"/>
                  <a:gd name="connsiteY3" fmla="*/ 31414 h 146402"/>
                  <a:gd name="connsiteX4" fmla="*/ 97039 w 134469"/>
                  <a:gd name="connsiteY4" fmla="*/ 10720 h 146402"/>
                  <a:gd name="connsiteX5" fmla="*/ 97039 w 134469"/>
                  <a:gd name="connsiteY5" fmla="*/ 10720 h 14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469" h="146402">
                    <a:moveTo>
                      <a:pt x="97039" y="10720"/>
                    </a:moveTo>
                    <a:cubicBezTo>
                      <a:pt x="79101" y="51052"/>
                      <a:pt x="51607" y="89919"/>
                      <a:pt x="10630" y="108854"/>
                    </a:cubicBezTo>
                    <a:cubicBezTo>
                      <a:pt x="-13346" y="119933"/>
                      <a:pt x="7465" y="155283"/>
                      <a:pt x="31324" y="144320"/>
                    </a:cubicBezTo>
                    <a:cubicBezTo>
                      <a:pt x="77987" y="122747"/>
                      <a:pt x="112047" y="77374"/>
                      <a:pt x="132506" y="31414"/>
                    </a:cubicBezTo>
                    <a:cubicBezTo>
                      <a:pt x="143117" y="7496"/>
                      <a:pt x="107767" y="-13432"/>
                      <a:pt x="97039" y="10720"/>
                    </a:cubicBezTo>
                    <a:lnTo>
                      <a:pt x="97039" y="1072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/>
              <p:cNvSpPr/>
              <p:nvPr/>
            </p:nvSpPr>
            <p:spPr>
              <a:xfrm>
                <a:off x="9983329" y="4739463"/>
                <a:ext cx="99954" cy="157393"/>
              </a:xfrm>
              <a:custGeom>
                <a:avLst/>
                <a:gdLst>
                  <a:gd name="connsiteX0" fmla="*/ 1575 w 99954"/>
                  <a:gd name="connsiteY0" fmla="*/ 24614 h 157393"/>
                  <a:gd name="connsiteX1" fmla="*/ 69635 w 99954"/>
                  <a:gd name="connsiteY1" fmla="*/ 154110 h 157393"/>
                  <a:gd name="connsiteX2" fmla="*/ 90329 w 99954"/>
                  <a:gd name="connsiteY2" fmla="*/ 118644 h 157393"/>
                  <a:gd name="connsiteX3" fmla="*/ 41145 w 99954"/>
                  <a:gd name="connsiteY3" fmla="*/ 13652 h 157393"/>
                  <a:gd name="connsiteX4" fmla="*/ 1575 w 99954"/>
                  <a:gd name="connsiteY4" fmla="*/ 24614 h 157393"/>
                  <a:gd name="connsiteX5" fmla="*/ 1575 w 99954"/>
                  <a:gd name="connsiteY5" fmla="*/ 24614 h 157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954" h="157393">
                    <a:moveTo>
                      <a:pt x="1575" y="24614"/>
                    </a:moveTo>
                    <a:cubicBezTo>
                      <a:pt x="20568" y="71453"/>
                      <a:pt x="22913" y="124623"/>
                      <a:pt x="69635" y="154110"/>
                    </a:cubicBezTo>
                    <a:cubicBezTo>
                      <a:pt x="92087" y="168297"/>
                      <a:pt x="112664" y="132772"/>
                      <a:pt x="90329" y="118644"/>
                    </a:cubicBezTo>
                    <a:cubicBezTo>
                      <a:pt x="56269" y="97129"/>
                      <a:pt x="55038" y="47945"/>
                      <a:pt x="41145" y="13652"/>
                    </a:cubicBezTo>
                    <a:cubicBezTo>
                      <a:pt x="31355" y="-10501"/>
                      <a:pt x="-8332" y="51"/>
                      <a:pt x="1575" y="24614"/>
                    </a:cubicBezTo>
                    <a:lnTo>
                      <a:pt x="1575" y="246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/>
              <p:cNvSpPr/>
              <p:nvPr/>
            </p:nvSpPr>
            <p:spPr>
              <a:xfrm>
                <a:off x="9656006" y="4850120"/>
                <a:ext cx="161300" cy="116705"/>
              </a:xfrm>
              <a:custGeom>
                <a:avLst/>
                <a:gdLst>
                  <a:gd name="connsiteX0" fmla="*/ 30805 w 161300"/>
                  <a:gd name="connsiteY0" fmla="*/ 61040 h 116705"/>
                  <a:gd name="connsiteX1" fmla="*/ 58240 w 161300"/>
                  <a:gd name="connsiteY1" fmla="*/ 45036 h 116705"/>
                  <a:gd name="connsiteX2" fmla="*/ 84327 w 161300"/>
                  <a:gd name="connsiteY2" fmla="*/ 40464 h 116705"/>
                  <a:gd name="connsiteX3" fmla="*/ 116393 w 161300"/>
                  <a:gd name="connsiteY3" fmla="*/ 54885 h 116705"/>
                  <a:gd name="connsiteX4" fmla="*/ 116862 w 161300"/>
                  <a:gd name="connsiteY4" fmla="*/ 55530 h 116705"/>
                  <a:gd name="connsiteX5" fmla="*/ 119090 w 161300"/>
                  <a:gd name="connsiteY5" fmla="*/ 59281 h 116705"/>
                  <a:gd name="connsiteX6" fmla="*/ 119324 w 161300"/>
                  <a:gd name="connsiteY6" fmla="*/ 59458 h 116705"/>
                  <a:gd name="connsiteX7" fmla="*/ 120731 w 161300"/>
                  <a:gd name="connsiteY7" fmla="*/ 64616 h 116705"/>
                  <a:gd name="connsiteX8" fmla="*/ 120731 w 161300"/>
                  <a:gd name="connsiteY8" fmla="*/ 63913 h 116705"/>
                  <a:gd name="connsiteX9" fmla="*/ 119734 w 161300"/>
                  <a:gd name="connsiteY9" fmla="*/ 67547 h 116705"/>
                  <a:gd name="connsiteX10" fmla="*/ 118797 w 161300"/>
                  <a:gd name="connsiteY10" fmla="*/ 68427 h 116705"/>
                  <a:gd name="connsiteX11" fmla="*/ 118328 w 161300"/>
                  <a:gd name="connsiteY11" fmla="*/ 68485 h 116705"/>
                  <a:gd name="connsiteX12" fmla="*/ 117683 w 161300"/>
                  <a:gd name="connsiteY12" fmla="*/ 69072 h 116705"/>
                  <a:gd name="connsiteX13" fmla="*/ 113286 w 161300"/>
                  <a:gd name="connsiteY13" fmla="*/ 71592 h 116705"/>
                  <a:gd name="connsiteX14" fmla="*/ 113110 w 161300"/>
                  <a:gd name="connsiteY14" fmla="*/ 71709 h 116705"/>
                  <a:gd name="connsiteX15" fmla="*/ 109358 w 161300"/>
                  <a:gd name="connsiteY15" fmla="*/ 72941 h 116705"/>
                  <a:gd name="connsiteX16" fmla="*/ 79109 w 161300"/>
                  <a:gd name="connsiteY16" fmla="*/ 75520 h 116705"/>
                  <a:gd name="connsiteX17" fmla="*/ 79109 w 161300"/>
                  <a:gd name="connsiteY17" fmla="*/ 116555 h 116705"/>
                  <a:gd name="connsiteX18" fmla="*/ 150218 w 161300"/>
                  <a:gd name="connsiteY18" fmla="*/ 94338 h 116705"/>
                  <a:gd name="connsiteX19" fmla="*/ 152387 w 161300"/>
                  <a:gd name="connsiteY19" fmla="*/ 34719 h 116705"/>
                  <a:gd name="connsiteX20" fmla="*/ 10170 w 161300"/>
                  <a:gd name="connsiteY20" fmla="*/ 25515 h 116705"/>
                  <a:gd name="connsiteX21" fmla="*/ 2783 w 161300"/>
                  <a:gd name="connsiteY21" fmla="*/ 53595 h 116705"/>
                  <a:gd name="connsiteX22" fmla="*/ 30805 w 161300"/>
                  <a:gd name="connsiteY22" fmla="*/ 61040 h 116705"/>
                  <a:gd name="connsiteX23" fmla="*/ 30805 w 161300"/>
                  <a:gd name="connsiteY23" fmla="*/ 61040 h 11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300" h="116705">
                    <a:moveTo>
                      <a:pt x="30805" y="61040"/>
                    </a:moveTo>
                    <a:cubicBezTo>
                      <a:pt x="39246" y="54709"/>
                      <a:pt x="48450" y="48671"/>
                      <a:pt x="58240" y="45036"/>
                    </a:cubicBezTo>
                    <a:cubicBezTo>
                      <a:pt x="68557" y="41167"/>
                      <a:pt x="74420" y="40288"/>
                      <a:pt x="84327" y="40464"/>
                    </a:cubicBezTo>
                    <a:cubicBezTo>
                      <a:pt x="96930" y="40698"/>
                      <a:pt x="108186" y="45798"/>
                      <a:pt x="116393" y="54885"/>
                    </a:cubicBezTo>
                    <a:cubicBezTo>
                      <a:pt x="119852" y="58695"/>
                      <a:pt x="113990" y="51368"/>
                      <a:pt x="116862" y="55530"/>
                    </a:cubicBezTo>
                    <a:cubicBezTo>
                      <a:pt x="117683" y="56702"/>
                      <a:pt x="118386" y="57992"/>
                      <a:pt x="119090" y="59281"/>
                    </a:cubicBezTo>
                    <a:cubicBezTo>
                      <a:pt x="119734" y="60395"/>
                      <a:pt x="121317" y="64734"/>
                      <a:pt x="119324" y="59458"/>
                    </a:cubicBezTo>
                    <a:cubicBezTo>
                      <a:pt x="119969" y="61157"/>
                      <a:pt x="120379" y="62858"/>
                      <a:pt x="120731" y="64616"/>
                    </a:cubicBezTo>
                    <a:cubicBezTo>
                      <a:pt x="119207" y="57054"/>
                      <a:pt x="119383" y="71651"/>
                      <a:pt x="120731" y="63913"/>
                    </a:cubicBezTo>
                    <a:cubicBezTo>
                      <a:pt x="120497" y="65144"/>
                      <a:pt x="120086" y="66375"/>
                      <a:pt x="119734" y="67547"/>
                    </a:cubicBezTo>
                    <a:cubicBezTo>
                      <a:pt x="121610" y="61978"/>
                      <a:pt x="119734" y="66961"/>
                      <a:pt x="118797" y="68427"/>
                    </a:cubicBezTo>
                    <a:cubicBezTo>
                      <a:pt x="121728" y="63972"/>
                      <a:pt x="119324" y="67547"/>
                      <a:pt x="118328" y="68485"/>
                    </a:cubicBezTo>
                    <a:cubicBezTo>
                      <a:pt x="114810" y="72003"/>
                      <a:pt x="121962" y="66082"/>
                      <a:pt x="117683" y="69072"/>
                    </a:cubicBezTo>
                    <a:cubicBezTo>
                      <a:pt x="116276" y="70009"/>
                      <a:pt x="114810" y="70772"/>
                      <a:pt x="113286" y="71592"/>
                    </a:cubicBezTo>
                    <a:cubicBezTo>
                      <a:pt x="111175" y="72589"/>
                      <a:pt x="111117" y="72589"/>
                      <a:pt x="113110" y="71709"/>
                    </a:cubicBezTo>
                    <a:cubicBezTo>
                      <a:pt x="111879" y="72178"/>
                      <a:pt x="110589" y="72589"/>
                      <a:pt x="109358" y="72941"/>
                    </a:cubicBezTo>
                    <a:cubicBezTo>
                      <a:pt x="99217" y="76106"/>
                      <a:pt x="90365" y="75989"/>
                      <a:pt x="79109" y="75520"/>
                    </a:cubicBezTo>
                    <a:cubicBezTo>
                      <a:pt x="52612" y="74523"/>
                      <a:pt x="52729" y="115559"/>
                      <a:pt x="79109" y="116555"/>
                    </a:cubicBezTo>
                    <a:cubicBezTo>
                      <a:pt x="103203" y="117494"/>
                      <a:pt x="133686" y="114504"/>
                      <a:pt x="150218" y="94338"/>
                    </a:cubicBezTo>
                    <a:cubicBezTo>
                      <a:pt x="164580" y="76810"/>
                      <a:pt x="164639" y="53537"/>
                      <a:pt x="152387" y="34719"/>
                    </a:cubicBezTo>
                    <a:cubicBezTo>
                      <a:pt x="120145" y="-14700"/>
                      <a:pt x="51557" y="-5378"/>
                      <a:pt x="10170" y="25515"/>
                    </a:cubicBezTo>
                    <a:cubicBezTo>
                      <a:pt x="1259" y="32198"/>
                      <a:pt x="-3313" y="43102"/>
                      <a:pt x="2783" y="53595"/>
                    </a:cubicBezTo>
                    <a:cubicBezTo>
                      <a:pt x="7883" y="62506"/>
                      <a:pt x="21777" y="67782"/>
                      <a:pt x="30805" y="61040"/>
                    </a:cubicBezTo>
                    <a:lnTo>
                      <a:pt x="30805" y="610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/>
              <p:cNvSpPr/>
              <p:nvPr/>
            </p:nvSpPr>
            <p:spPr>
              <a:xfrm>
                <a:off x="9558060" y="4925887"/>
                <a:ext cx="297267" cy="263357"/>
              </a:xfrm>
              <a:custGeom>
                <a:avLst/>
                <a:gdLst>
                  <a:gd name="connsiteX0" fmla="*/ 4765 w 297267"/>
                  <a:gd name="connsiteY0" fmla="*/ 44188 h 263357"/>
                  <a:gd name="connsiteX1" fmla="*/ 118726 w 297267"/>
                  <a:gd name="connsiteY1" fmla="*/ 262907 h 263357"/>
                  <a:gd name="connsiteX2" fmla="*/ 141882 w 297267"/>
                  <a:gd name="connsiteY2" fmla="*/ 253469 h 263357"/>
                  <a:gd name="connsiteX3" fmla="*/ 155658 w 297267"/>
                  <a:gd name="connsiteY3" fmla="*/ 143846 h 263357"/>
                  <a:gd name="connsiteX4" fmla="*/ 118140 w 297267"/>
                  <a:gd name="connsiteY4" fmla="*/ 159674 h 263357"/>
                  <a:gd name="connsiteX5" fmla="*/ 222780 w 297267"/>
                  <a:gd name="connsiteY5" fmla="*/ 197485 h 263357"/>
                  <a:gd name="connsiteX6" fmla="*/ 193118 w 297267"/>
                  <a:gd name="connsiteY6" fmla="*/ 90558 h 263357"/>
                  <a:gd name="connsiteX7" fmla="*/ 177289 w 297267"/>
                  <a:gd name="connsiteY7" fmla="*/ 128076 h 263357"/>
                  <a:gd name="connsiteX8" fmla="*/ 276537 w 297267"/>
                  <a:gd name="connsiteY8" fmla="*/ 152229 h 263357"/>
                  <a:gd name="connsiteX9" fmla="*/ 297054 w 297267"/>
                  <a:gd name="connsiteY9" fmla="*/ 131711 h 263357"/>
                  <a:gd name="connsiteX10" fmla="*/ 205780 w 297267"/>
                  <a:gd name="connsiteY10" fmla="*/ 35688 h 263357"/>
                  <a:gd name="connsiteX11" fmla="*/ 220084 w 297267"/>
                  <a:gd name="connsiteY11" fmla="*/ 60954 h 263357"/>
                  <a:gd name="connsiteX12" fmla="*/ 222253 w 297267"/>
                  <a:gd name="connsiteY12" fmla="*/ 34398 h 263357"/>
                  <a:gd name="connsiteX13" fmla="*/ 208359 w 297267"/>
                  <a:gd name="connsiteY13" fmla="*/ 14877 h 263357"/>
                  <a:gd name="connsiteX14" fmla="*/ 168789 w 297267"/>
                  <a:gd name="connsiteY14" fmla="*/ 25781 h 263357"/>
                  <a:gd name="connsiteX15" fmla="*/ 180514 w 297267"/>
                  <a:gd name="connsiteY15" fmla="*/ 50050 h 263357"/>
                  <a:gd name="connsiteX16" fmla="*/ 194817 w 297267"/>
                  <a:gd name="connsiteY16" fmla="*/ 75316 h 263357"/>
                  <a:gd name="connsiteX17" fmla="*/ 255961 w 297267"/>
                  <a:gd name="connsiteY17" fmla="*/ 131711 h 263357"/>
                  <a:gd name="connsiteX18" fmla="*/ 276478 w 297267"/>
                  <a:gd name="connsiteY18" fmla="*/ 111193 h 263357"/>
                  <a:gd name="connsiteX19" fmla="*/ 188135 w 297267"/>
                  <a:gd name="connsiteY19" fmla="*/ 88448 h 263357"/>
                  <a:gd name="connsiteX20" fmla="*/ 172307 w 297267"/>
                  <a:gd name="connsiteY20" fmla="*/ 125966 h 263357"/>
                  <a:gd name="connsiteX21" fmla="*/ 196752 w 297267"/>
                  <a:gd name="connsiteY21" fmla="*/ 165477 h 263357"/>
                  <a:gd name="connsiteX22" fmla="*/ 153489 w 297267"/>
                  <a:gd name="connsiteY22" fmla="*/ 138921 h 263357"/>
                  <a:gd name="connsiteX23" fmla="*/ 115971 w 297267"/>
                  <a:gd name="connsiteY23" fmla="*/ 154749 h 263357"/>
                  <a:gd name="connsiteX24" fmla="*/ 106298 w 297267"/>
                  <a:gd name="connsiteY24" fmla="*/ 232717 h 263357"/>
                  <a:gd name="connsiteX25" fmla="*/ 129454 w 297267"/>
                  <a:gd name="connsiteY25" fmla="*/ 223279 h 263357"/>
                  <a:gd name="connsiteX26" fmla="*/ 44100 w 297267"/>
                  <a:gd name="connsiteY26" fmla="*/ 55092 h 263357"/>
                  <a:gd name="connsiteX27" fmla="*/ 4765 w 297267"/>
                  <a:gd name="connsiteY27" fmla="*/ 44188 h 263357"/>
                  <a:gd name="connsiteX28" fmla="*/ 4765 w 297267"/>
                  <a:gd name="connsiteY28" fmla="*/ 44188 h 263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7267" h="263357">
                    <a:moveTo>
                      <a:pt x="4765" y="44188"/>
                    </a:moveTo>
                    <a:cubicBezTo>
                      <a:pt x="-14229" y="128428"/>
                      <a:pt x="23524" y="245848"/>
                      <a:pt x="118726" y="262907"/>
                    </a:cubicBezTo>
                    <a:cubicBezTo>
                      <a:pt x="127754" y="264490"/>
                      <a:pt x="137133" y="262028"/>
                      <a:pt x="141882" y="253469"/>
                    </a:cubicBezTo>
                    <a:cubicBezTo>
                      <a:pt x="160817" y="219292"/>
                      <a:pt x="168496" y="181540"/>
                      <a:pt x="155658" y="143846"/>
                    </a:cubicBezTo>
                    <a:cubicBezTo>
                      <a:pt x="143171" y="149121"/>
                      <a:pt x="130685" y="154398"/>
                      <a:pt x="118140" y="159674"/>
                    </a:cubicBezTo>
                    <a:cubicBezTo>
                      <a:pt x="137192" y="194730"/>
                      <a:pt x="184793" y="233830"/>
                      <a:pt x="222780" y="197485"/>
                    </a:cubicBezTo>
                    <a:cubicBezTo>
                      <a:pt x="261354" y="160612"/>
                      <a:pt x="230694" y="112424"/>
                      <a:pt x="193118" y="90558"/>
                    </a:cubicBezTo>
                    <a:cubicBezTo>
                      <a:pt x="187841" y="103045"/>
                      <a:pt x="182566" y="115590"/>
                      <a:pt x="177289" y="128076"/>
                    </a:cubicBezTo>
                    <a:cubicBezTo>
                      <a:pt x="209415" y="140622"/>
                      <a:pt x="241891" y="150939"/>
                      <a:pt x="276537" y="152229"/>
                    </a:cubicBezTo>
                    <a:cubicBezTo>
                      <a:pt x="288320" y="152698"/>
                      <a:pt x="296292" y="142497"/>
                      <a:pt x="297054" y="131711"/>
                    </a:cubicBezTo>
                    <a:cubicBezTo>
                      <a:pt x="300924" y="77075"/>
                      <a:pt x="251388" y="49640"/>
                      <a:pt x="205780" y="35688"/>
                    </a:cubicBezTo>
                    <a:cubicBezTo>
                      <a:pt x="210528" y="44071"/>
                      <a:pt x="215335" y="52512"/>
                      <a:pt x="220084" y="60954"/>
                    </a:cubicBezTo>
                    <a:cubicBezTo>
                      <a:pt x="223660" y="51868"/>
                      <a:pt x="225008" y="43895"/>
                      <a:pt x="222253" y="34398"/>
                    </a:cubicBezTo>
                    <a:cubicBezTo>
                      <a:pt x="219967" y="26425"/>
                      <a:pt x="209415" y="21794"/>
                      <a:pt x="208359" y="14877"/>
                    </a:cubicBezTo>
                    <a:cubicBezTo>
                      <a:pt x="204315" y="-11210"/>
                      <a:pt x="164745" y="-71"/>
                      <a:pt x="168789" y="25781"/>
                    </a:cubicBezTo>
                    <a:cubicBezTo>
                      <a:pt x="170020" y="33753"/>
                      <a:pt x="181510" y="47588"/>
                      <a:pt x="180514" y="50050"/>
                    </a:cubicBezTo>
                    <a:cubicBezTo>
                      <a:pt x="176293" y="60661"/>
                      <a:pt x="185028" y="72268"/>
                      <a:pt x="194817" y="75316"/>
                    </a:cubicBezTo>
                    <a:cubicBezTo>
                      <a:pt x="222722" y="83817"/>
                      <a:pt x="258423" y="97065"/>
                      <a:pt x="255961" y="131711"/>
                    </a:cubicBezTo>
                    <a:cubicBezTo>
                      <a:pt x="262819" y="124852"/>
                      <a:pt x="269619" y="118052"/>
                      <a:pt x="276478" y="111193"/>
                    </a:cubicBezTo>
                    <a:cubicBezTo>
                      <a:pt x="245643" y="110021"/>
                      <a:pt x="216566" y="99586"/>
                      <a:pt x="188135" y="88448"/>
                    </a:cubicBezTo>
                    <a:cubicBezTo>
                      <a:pt x="165975" y="79772"/>
                      <a:pt x="152727" y="114535"/>
                      <a:pt x="172307" y="125966"/>
                    </a:cubicBezTo>
                    <a:cubicBezTo>
                      <a:pt x="182976" y="132180"/>
                      <a:pt x="209649" y="149591"/>
                      <a:pt x="196752" y="165477"/>
                    </a:cubicBezTo>
                    <a:cubicBezTo>
                      <a:pt x="181276" y="184588"/>
                      <a:pt x="159292" y="149591"/>
                      <a:pt x="153489" y="138921"/>
                    </a:cubicBezTo>
                    <a:cubicBezTo>
                      <a:pt x="142468" y="118638"/>
                      <a:pt x="108409" y="132532"/>
                      <a:pt x="115971" y="154749"/>
                    </a:cubicBezTo>
                    <a:cubicBezTo>
                      <a:pt x="125409" y="182419"/>
                      <a:pt x="120250" y="207568"/>
                      <a:pt x="106298" y="232717"/>
                    </a:cubicBezTo>
                    <a:cubicBezTo>
                      <a:pt x="114036" y="229551"/>
                      <a:pt x="121716" y="226444"/>
                      <a:pt x="129454" y="223279"/>
                    </a:cubicBezTo>
                    <a:cubicBezTo>
                      <a:pt x="57055" y="210323"/>
                      <a:pt x="29679" y="118990"/>
                      <a:pt x="44100" y="55092"/>
                    </a:cubicBezTo>
                    <a:cubicBezTo>
                      <a:pt x="50197" y="29298"/>
                      <a:pt x="10627" y="18394"/>
                      <a:pt x="4765" y="44188"/>
                    </a:cubicBezTo>
                    <a:lnTo>
                      <a:pt x="4765" y="4418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/>
              <p:cNvSpPr/>
              <p:nvPr/>
            </p:nvSpPr>
            <p:spPr>
              <a:xfrm>
                <a:off x="9859690" y="4790131"/>
                <a:ext cx="275519" cy="301745"/>
              </a:xfrm>
              <a:custGeom>
                <a:avLst/>
                <a:gdLst>
                  <a:gd name="connsiteX0" fmla="*/ 116128 w 275519"/>
                  <a:gd name="connsiteY0" fmla="*/ 1440 h 301745"/>
                  <a:gd name="connsiteX1" fmla="*/ 9905 w 275519"/>
                  <a:gd name="connsiteY1" fmla="*/ 115812 h 301745"/>
                  <a:gd name="connsiteX2" fmla="*/ 33471 w 275519"/>
                  <a:gd name="connsiteY2" fmla="*/ 159837 h 301745"/>
                  <a:gd name="connsiteX3" fmla="*/ 100945 w 275519"/>
                  <a:gd name="connsiteY3" fmla="*/ 129529 h 301745"/>
                  <a:gd name="connsiteX4" fmla="*/ 71927 w 275519"/>
                  <a:gd name="connsiteY4" fmla="*/ 100512 h 301745"/>
                  <a:gd name="connsiteX5" fmla="*/ 2167 w 275519"/>
                  <a:gd name="connsiteY5" fmla="*/ 231884 h 301745"/>
                  <a:gd name="connsiteX6" fmla="*/ 63075 w 275519"/>
                  <a:gd name="connsiteY6" fmla="*/ 265650 h 301745"/>
                  <a:gd name="connsiteX7" fmla="*/ 127618 w 275519"/>
                  <a:gd name="connsiteY7" fmla="*/ 207438 h 301745"/>
                  <a:gd name="connsiteX8" fmla="*/ 92210 w 275519"/>
                  <a:gd name="connsiteY8" fmla="*/ 186745 h 301745"/>
                  <a:gd name="connsiteX9" fmla="*/ 97955 w 275519"/>
                  <a:gd name="connsiteY9" fmla="*/ 299944 h 301745"/>
                  <a:gd name="connsiteX10" fmla="*/ 176567 w 275519"/>
                  <a:gd name="connsiteY10" fmla="*/ 220159 h 301745"/>
                  <a:gd name="connsiteX11" fmla="*/ 136997 w 275519"/>
                  <a:gd name="connsiteY11" fmla="*/ 209256 h 301745"/>
                  <a:gd name="connsiteX12" fmla="*/ 149191 w 275519"/>
                  <a:gd name="connsiteY12" fmla="*/ 286050 h 301745"/>
                  <a:gd name="connsiteX13" fmla="*/ 218248 w 275519"/>
                  <a:gd name="connsiteY13" fmla="*/ 292030 h 301745"/>
                  <a:gd name="connsiteX14" fmla="*/ 256528 w 275519"/>
                  <a:gd name="connsiteY14" fmla="*/ 133985 h 301745"/>
                  <a:gd name="connsiteX15" fmla="*/ 221120 w 275519"/>
                  <a:gd name="connsiteY15" fmla="*/ 154678 h 301745"/>
                  <a:gd name="connsiteX16" fmla="*/ 208047 w 275519"/>
                  <a:gd name="connsiteY16" fmla="*/ 251170 h 301745"/>
                  <a:gd name="connsiteX17" fmla="*/ 176567 w 275519"/>
                  <a:gd name="connsiteY17" fmla="*/ 220101 h 301745"/>
                  <a:gd name="connsiteX18" fmla="*/ 136997 w 275519"/>
                  <a:gd name="connsiteY18" fmla="*/ 209197 h 301745"/>
                  <a:gd name="connsiteX19" fmla="*/ 109152 w 275519"/>
                  <a:gd name="connsiteY19" fmla="*/ 260667 h 301745"/>
                  <a:gd name="connsiteX20" fmla="*/ 112552 w 275519"/>
                  <a:gd name="connsiteY20" fmla="*/ 248532 h 301745"/>
                  <a:gd name="connsiteX21" fmla="*/ 127559 w 275519"/>
                  <a:gd name="connsiteY21" fmla="*/ 207438 h 301745"/>
                  <a:gd name="connsiteX22" fmla="*/ 92151 w 275519"/>
                  <a:gd name="connsiteY22" fmla="*/ 186745 h 301745"/>
                  <a:gd name="connsiteX23" fmla="*/ 58327 w 275519"/>
                  <a:gd name="connsiteY23" fmla="*/ 223325 h 301745"/>
                  <a:gd name="connsiteX24" fmla="*/ 45371 w 275519"/>
                  <a:gd name="connsiteY24" fmla="*/ 202514 h 301745"/>
                  <a:gd name="connsiteX25" fmla="*/ 100945 w 275519"/>
                  <a:gd name="connsiteY25" fmla="*/ 129529 h 301745"/>
                  <a:gd name="connsiteX26" fmla="*/ 71927 w 275519"/>
                  <a:gd name="connsiteY26" fmla="*/ 100512 h 301745"/>
                  <a:gd name="connsiteX27" fmla="*/ 41560 w 275519"/>
                  <a:gd name="connsiteY27" fmla="*/ 119798 h 301745"/>
                  <a:gd name="connsiteX28" fmla="*/ 49944 w 275519"/>
                  <a:gd name="connsiteY28" fmla="*/ 123198 h 301745"/>
                  <a:gd name="connsiteX29" fmla="*/ 54633 w 275519"/>
                  <a:gd name="connsiteY29" fmla="*/ 107839 h 301745"/>
                  <a:gd name="connsiteX30" fmla="*/ 127032 w 275519"/>
                  <a:gd name="connsiteY30" fmla="*/ 41010 h 301745"/>
                  <a:gd name="connsiteX31" fmla="*/ 116128 w 275519"/>
                  <a:gd name="connsiteY31" fmla="*/ 1440 h 301745"/>
                  <a:gd name="connsiteX32" fmla="*/ 116128 w 275519"/>
                  <a:gd name="connsiteY32" fmla="*/ 1440 h 30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75519" h="301745">
                    <a:moveTo>
                      <a:pt x="116128" y="1440"/>
                    </a:moveTo>
                    <a:cubicBezTo>
                      <a:pt x="68586" y="19613"/>
                      <a:pt x="17408" y="62173"/>
                      <a:pt x="9905" y="115812"/>
                    </a:cubicBezTo>
                    <a:cubicBezTo>
                      <a:pt x="7208" y="135099"/>
                      <a:pt x="13363" y="153799"/>
                      <a:pt x="33471" y="159837"/>
                    </a:cubicBezTo>
                    <a:cubicBezTo>
                      <a:pt x="57858" y="167165"/>
                      <a:pt x="84296" y="143599"/>
                      <a:pt x="100945" y="129529"/>
                    </a:cubicBezTo>
                    <a:cubicBezTo>
                      <a:pt x="91272" y="119857"/>
                      <a:pt x="81599" y="110184"/>
                      <a:pt x="71927" y="100512"/>
                    </a:cubicBezTo>
                    <a:cubicBezTo>
                      <a:pt x="41795" y="131054"/>
                      <a:pt x="-11375" y="184224"/>
                      <a:pt x="2167" y="231884"/>
                    </a:cubicBezTo>
                    <a:cubicBezTo>
                      <a:pt x="10139" y="259905"/>
                      <a:pt x="36226" y="271864"/>
                      <a:pt x="63075" y="265650"/>
                    </a:cubicBezTo>
                    <a:cubicBezTo>
                      <a:pt x="90979" y="259260"/>
                      <a:pt x="114604" y="231239"/>
                      <a:pt x="127618" y="207438"/>
                    </a:cubicBezTo>
                    <a:cubicBezTo>
                      <a:pt x="115835" y="200521"/>
                      <a:pt x="103993" y="193604"/>
                      <a:pt x="92210" y="186745"/>
                    </a:cubicBezTo>
                    <a:cubicBezTo>
                      <a:pt x="78434" y="214063"/>
                      <a:pt x="49592" y="286168"/>
                      <a:pt x="97955" y="299944"/>
                    </a:cubicBezTo>
                    <a:cubicBezTo>
                      <a:pt x="143153" y="312841"/>
                      <a:pt x="167950" y="253398"/>
                      <a:pt x="176567" y="220159"/>
                    </a:cubicBezTo>
                    <a:cubicBezTo>
                      <a:pt x="183250" y="194541"/>
                      <a:pt x="143680" y="183638"/>
                      <a:pt x="136997" y="209256"/>
                    </a:cubicBezTo>
                    <a:cubicBezTo>
                      <a:pt x="130139" y="235459"/>
                      <a:pt x="128145" y="265650"/>
                      <a:pt x="149191" y="286050"/>
                    </a:cubicBezTo>
                    <a:cubicBezTo>
                      <a:pt x="167598" y="303872"/>
                      <a:pt x="196616" y="301702"/>
                      <a:pt x="218248" y="292030"/>
                    </a:cubicBezTo>
                    <a:cubicBezTo>
                      <a:pt x="282263" y="263481"/>
                      <a:pt x="288887" y="189148"/>
                      <a:pt x="256528" y="133985"/>
                    </a:cubicBezTo>
                    <a:cubicBezTo>
                      <a:pt x="243162" y="111181"/>
                      <a:pt x="207696" y="131816"/>
                      <a:pt x="221120" y="154678"/>
                    </a:cubicBezTo>
                    <a:cubicBezTo>
                      <a:pt x="240466" y="187624"/>
                      <a:pt x="243455" y="228249"/>
                      <a:pt x="208047" y="251170"/>
                    </a:cubicBezTo>
                    <a:cubicBezTo>
                      <a:pt x="177564" y="270926"/>
                      <a:pt x="169240" y="248122"/>
                      <a:pt x="176567" y="220101"/>
                    </a:cubicBezTo>
                    <a:cubicBezTo>
                      <a:pt x="163377" y="216466"/>
                      <a:pt x="150187" y="212831"/>
                      <a:pt x="136997" y="209197"/>
                    </a:cubicBezTo>
                    <a:cubicBezTo>
                      <a:pt x="133949" y="221039"/>
                      <a:pt x="124100" y="259201"/>
                      <a:pt x="109152" y="260667"/>
                    </a:cubicBezTo>
                    <a:cubicBezTo>
                      <a:pt x="116304" y="259963"/>
                      <a:pt x="111087" y="259495"/>
                      <a:pt x="112552" y="248532"/>
                    </a:cubicBezTo>
                    <a:cubicBezTo>
                      <a:pt x="114545" y="234053"/>
                      <a:pt x="121052" y="220335"/>
                      <a:pt x="127559" y="207438"/>
                    </a:cubicBezTo>
                    <a:cubicBezTo>
                      <a:pt x="139401" y="183931"/>
                      <a:pt x="104873" y="163413"/>
                      <a:pt x="92151" y="186745"/>
                    </a:cubicBezTo>
                    <a:cubicBezTo>
                      <a:pt x="83886" y="201869"/>
                      <a:pt x="73041" y="214238"/>
                      <a:pt x="58327" y="223325"/>
                    </a:cubicBezTo>
                    <a:cubicBezTo>
                      <a:pt x="39978" y="234697"/>
                      <a:pt x="40154" y="214180"/>
                      <a:pt x="45371" y="202514"/>
                    </a:cubicBezTo>
                    <a:cubicBezTo>
                      <a:pt x="57740" y="174961"/>
                      <a:pt x="79958" y="150809"/>
                      <a:pt x="100945" y="129529"/>
                    </a:cubicBezTo>
                    <a:cubicBezTo>
                      <a:pt x="119763" y="110419"/>
                      <a:pt x="91858" y="83628"/>
                      <a:pt x="71927" y="100512"/>
                    </a:cubicBezTo>
                    <a:cubicBezTo>
                      <a:pt x="64423" y="106843"/>
                      <a:pt x="52347" y="119153"/>
                      <a:pt x="41560" y="119798"/>
                    </a:cubicBezTo>
                    <a:cubicBezTo>
                      <a:pt x="49768" y="119270"/>
                      <a:pt x="49240" y="128474"/>
                      <a:pt x="49944" y="123198"/>
                    </a:cubicBezTo>
                    <a:cubicBezTo>
                      <a:pt x="50706" y="117981"/>
                      <a:pt x="52523" y="112646"/>
                      <a:pt x="54633" y="107839"/>
                    </a:cubicBezTo>
                    <a:cubicBezTo>
                      <a:pt x="68175" y="77297"/>
                      <a:pt x="96079" y="52793"/>
                      <a:pt x="127032" y="41010"/>
                    </a:cubicBezTo>
                    <a:cubicBezTo>
                      <a:pt x="151477" y="31689"/>
                      <a:pt x="140866" y="-7998"/>
                      <a:pt x="116128" y="1440"/>
                    </a:cubicBezTo>
                    <a:lnTo>
                      <a:pt x="116128" y="14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/>
              <p:cNvSpPr/>
              <p:nvPr/>
            </p:nvSpPr>
            <p:spPr>
              <a:xfrm>
                <a:off x="9654820" y="4668597"/>
                <a:ext cx="111731" cy="163315"/>
              </a:xfrm>
              <a:custGeom>
                <a:avLst/>
                <a:gdLst>
                  <a:gd name="connsiteX0" fmla="*/ 42250 w 111731"/>
                  <a:gd name="connsiteY0" fmla="*/ 5144 h 163315"/>
                  <a:gd name="connsiteX1" fmla="*/ 2328 w 111731"/>
                  <a:gd name="connsiteY1" fmla="*/ 106384 h 163315"/>
                  <a:gd name="connsiteX2" fmla="*/ 91903 w 111731"/>
                  <a:gd name="connsiteY2" fmla="*/ 163306 h 163315"/>
                  <a:gd name="connsiteX3" fmla="*/ 91903 w 111731"/>
                  <a:gd name="connsiteY3" fmla="*/ 122271 h 163315"/>
                  <a:gd name="connsiteX4" fmla="*/ 40901 w 111731"/>
                  <a:gd name="connsiteY4" fmla="*/ 91201 h 163315"/>
                  <a:gd name="connsiteX5" fmla="*/ 71268 w 111731"/>
                  <a:gd name="connsiteY5" fmla="*/ 34161 h 163315"/>
                  <a:gd name="connsiteX6" fmla="*/ 42250 w 111731"/>
                  <a:gd name="connsiteY6" fmla="*/ 5144 h 163315"/>
                  <a:gd name="connsiteX7" fmla="*/ 42250 w 111731"/>
                  <a:gd name="connsiteY7" fmla="*/ 5144 h 163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731" h="163315">
                    <a:moveTo>
                      <a:pt x="42250" y="5144"/>
                    </a:moveTo>
                    <a:cubicBezTo>
                      <a:pt x="12470" y="30234"/>
                      <a:pt x="-6934" y="66931"/>
                      <a:pt x="2328" y="106384"/>
                    </a:cubicBezTo>
                    <a:cubicBezTo>
                      <a:pt x="11825" y="146775"/>
                      <a:pt x="55030" y="162310"/>
                      <a:pt x="91903" y="163306"/>
                    </a:cubicBezTo>
                    <a:cubicBezTo>
                      <a:pt x="118400" y="164010"/>
                      <a:pt x="118283" y="122974"/>
                      <a:pt x="91903" y="122271"/>
                    </a:cubicBezTo>
                    <a:cubicBezTo>
                      <a:pt x="69275" y="121685"/>
                      <a:pt x="46588" y="115529"/>
                      <a:pt x="40901" y="91201"/>
                    </a:cubicBezTo>
                    <a:cubicBezTo>
                      <a:pt x="35684" y="68925"/>
                      <a:pt x="56143" y="46941"/>
                      <a:pt x="71268" y="34161"/>
                    </a:cubicBezTo>
                    <a:cubicBezTo>
                      <a:pt x="91551" y="17103"/>
                      <a:pt x="62357" y="-11798"/>
                      <a:pt x="42250" y="5144"/>
                    </a:cubicBezTo>
                    <a:lnTo>
                      <a:pt x="42250" y="514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/>
              <p:cNvSpPr/>
              <p:nvPr/>
            </p:nvSpPr>
            <p:spPr>
              <a:xfrm>
                <a:off x="9767529" y="4902244"/>
                <a:ext cx="133933" cy="70520"/>
              </a:xfrm>
              <a:custGeom>
                <a:avLst/>
                <a:gdLst>
                  <a:gd name="connsiteX0" fmla="*/ 30663 w 133933"/>
                  <a:gd name="connsiteY0" fmla="*/ 67538 h 70520"/>
                  <a:gd name="connsiteX1" fmla="*/ 114082 w 133933"/>
                  <a:gd name="connsiteY1" fmla="*/ 41041 h 70520"/>
                  <a:gd name="connsiteX2" fmla="*/ 114082 w 133933"/>
                  <a:gd name="connsiteY2" fmla="*/ 5 h 70520"/>
                  <a:gd name="connsiteX3" fmla="*/ 9911 w 133933"/>
                  <a:gd name="connsiteY3" fmla="*/ 32130 h 70520"/>
                  <a:gd name="connsiteX4" fmla="*/ 30663 w 133933"/>
                  <a:gd name="connsiteY4" fmla="*/ 67538 h 70520"/>
                  <a:gd name="connsiteX5" fmla="*/ 30663 w 133933"/>
                  <a:gd name="connsiteY5" fmla="*/ 67538 h 70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933" h="70520">
                    <a:moveTo>
                      <a:pt x="30663" y="67538"/>
                    </a:moveTo>
                    <a:cubicBezTo>
                      <a:pt x="56867" y="52179"/>
                      <a:pt x="83423" y="41685"/>
                      <a:pt x="114082" y="41041"/>
                    </a:cubicBezTo>
                    <a:cubicBezTo>
                      <a:pt x="140521" y="40513"/>
                      <a:pt x="140580" y="-523"/>
                      <a:pt x="114082" y="5"/>
                    </a:cubicBezTo>
                    <a:cubicBezTo>
                      <a:pt x="76212" y="767"/>
                      <a:pt x="42329" y="13078"/>
                      <a:pt x="9911" y="32130"/>
                    </a:cubicBezTo>
                    <a:cubicBezTo>
                      <a:pt x="-12893" y="45496"/>
                      <a:pt x="7742" y="80962"/>
                      <a:pt x="30663" y="67538"/>
                    </a:cubicBezTo>
                    <a:lnTo>
                      <a:pt x="30663" y="6753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/>
              <p:cNvSpPr/>
              <p:nvPr/>
            </p:nvSpPr>
            <p:spPr>
              <a:xfrm>
                <a:off x="10090274" y="5007276"/>
                <a:ext cx="106928" cy="404240"/>
              </a:xfrm>
              <a:custGeom>
                <a:avLst/>
                <a:gdLst>
                  <a:gd name="connsiteX0" fmla="*/ 9588 w 106928"/>
                  <a:gd name="connsiteY0" fmla="*/ 38715 h 404240"/>
                  <a:gd name="connsiteX1" fmla="*/ 17737 w 106928"/>
                  <a:gd name="connsiteY1" fmla="*/ 379016 h 404240"/>
                  <a:gd name="connsiteX2" fmla="*/ 57307 w 106928"/>
                  <a:gd name="connsiteY2" fmla="*/ 389920 h 404240"/>
                  <a:gd name="connsiteX3" fmla="*/ 30282 w 106928"/>
                  <a:gd name="connsiteY3" fmla="*/ 3307 h 404240"/>
                  <a:gd name="connsiteX4" fmla="*/ 9588 w 106928"/>
                  <a:gd name="connsiteY4" fmla="*/ 38715 h 404240"/>
                  <a:gd name="connsiteX5" fmla="*/ 9588 w 106928"/>
                  <a:gd name="connsiteY5" fmla="*/ 38715 h 40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928" h="404240">
                    <a:moveTo>
                      <a:pt x="9588" y="38715"/>
                    </a:moveTo>
                    <a:cubicBezTo>
                      <a:pt x="117453" y="107186"/>
                      <a:pt x="47165" y="285280"/>
                      <a:pt x="17737" y="379016"/>
                    </a:cubicBezTo>
                    <a:cubicBezTo>
                      <a:pt x="9764" y="404341"/>
                      <a:pt x="49393" y="415069"/>
                      <a:pt x="57307" y="389920"/>
                    </a:cubicBezTo>
                    <a:cubicBezTo>
                      <a:pt x="93652" y="274141"/>
                      <a:pt x="160071" y="85671"/>
                      <a:pt x="30282" y="3307"/>
                    </a:cubicBezTo>
                    <a:cubicBezTo>
                      <a:pt x="7888" y="-10938"/>
                      <a:pt x="-12688" y="24587"/>
                      <a:pt x="9588" y="38715"/>
                    </a:cubicBezTo>
                    <a:lnTo>
                      <a:pt x="9588" y="387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/>
              <p:cNvSpPr/>
              <p:nvPr/>
            </p:nvSpPr>
            <p:spPr>
              <a:xfrm>
                <a:off x="9579707" y="5131542"/>
                <a:ext cx="70385" cy="391368"/>
              </a:xfrm>
              <a:custGeom>
                <a:avLst/>
                <a:gdLst>
                  <a:gd name="connsiteX0" fmla="*/ 1 w 70385"/>
                  <a:gd name="connsiteY0" fmla="*/ 19851 h 391368"/>
                  <a:gd name="connsiteX1" fmla="*/ 29312 w 70385"/>
                  <a:gd name="connsiteY1" fmla="*/ 371584 h 391368"/>
                  <a:gd name="connsiteX2" fmla="*/ 70347 w 70385"/>
                  <a:gd name="connsiteY2" fmla="*/ 371584 h 391368"/>
                  <a:gd name="connsiteX3" fmla="*/ 41036 w 70385"/>
                  <a:gd name="connsiteY3" fmla="*/ 19851 h 391368"/>
                  <a:gd name="connsiteX4" fmla="*/ 1 w 70385"/>
                  <a:gd name="connsiteY4" fmla="*/ 19851 h 391368"/>
                  <a:gd name="connsiteX5" fmla="*/ 1 w 70385"/>
                  <a:gd name="connsiteY5" fmla="*/ 19851 h 39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385" h="391368">
                    <a:moveTo>
                      <a:pt x="1" y="19851"/>
                    </a:moveTo>
                    <a:cubicBezTo>
                      <a:pt x="645" y="137857"/>
                      <a:pt x="22922" y="253988"/>
                      <a:pt x="29312" y="371584"/>
                    </a:cubicBezTo>
                    <a:cubicBezTo>
                      <a:pt x="30718" y="397905"/>
                      <a:pt x="71813" y="398022"/>
                      <a:pt x="70347" y="371584"/>
                    </a:cubicBezTo>
                    <a:cubicBezTo>
                      <a:pt x="63957" y="253988"/>
                      <a:pt x="41681" y="137857"/>
                      <a:pt x="41036" y="19851"/>
                    </a:cubicBezTo>
                    <a:cubicBezTo>
                      <a:pt x="40860" y="-6588"/>
                      <a:pt x="-175" y="-6646"/>
                      <a:pt x="1" y="19851"/>
                    </a:cubicBezTo>
                    <a:lnTo>
                      <a:pt x="1" y="1985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/>
              <p:cNvSpPr/>
              <p:nvPr/>
            </p:nvSpPr>
            <p:spPr>
              <a:xfrm>
                <a:off x="9573711" y="5493746"/>
                <a:ext cx="58647" cy="64852"/>
              </a:xfrm>
              <a:custGeom>
                <a:avLst/>
                <a:gdLst>
                  <a:gd name="connsiteX0" fmla="*/ 52720 w 58647"/>
                  <a:gd name="connsiteY0" fmla="*/ 30015 h 64852"/>
                  <a:gd name="connsiteX1" fmla="*/ 54185 w 58647"/>
                  <a:gd name="connsiteY1" fmla="*/ 32067 h 64852"/>
                  <a:gd name="connsiteX2" fmla="*/ 54771 w 58647"/>
                  <a:gd name="connsiteY2" fmla="*/ 34118 h 64852"/>
                  <a:gd name="connsiteX3" fmla="*/ 53716 w 58647"/>
                  <a:gd name="connsiteY3" fmla="*/ 29898 h 64852"/>
                  <a:gd name="connsiteX4" fmla="*/ 54419 w 58647"/>
                  <a:gd name="connsiteY4" fmla="*/ 35350 h 64852"/>
                  <a:gd name="connsiteX5" fmla="*/ 53188 w 58647"/>
                  <a:gd name="connsiteY5" fmla="*/ 16239 h 64852"/>
                  <a:gd name="connsiteX6" fmla="*/ 31322 w 58647"/>
                  <a:gd name="connsiteY6" fmla="*/ 59 h 64852"/>
                  <a:gd name="connsiteX7" fmla="*/ 13794 w 58647"/>
                  <a:gd name="connsiteY7" fmla="*/ 6566 h 64852"/>
                  <a:gd name="connsiteX8" fmla="*/ 780 w 58647"/>
                  <a:gd name="connsiteY8" fmla="*/ 21398 h 64852"/>
                  <a:gd name="connsiteX9" fmla="*/ 370 w 58647"/>
                  <a:gd name="connsiteY9" fmla="*/ 33943 h 64852"/>
                  <a:gd name="connsiteX10" fmla="*/ 3711 w 58647"/>
                  <a:gd name="connsiteY10" fmla="*/ 46898 h 64852"/>
                  <a:gd name="connsiteX11" fmla="*/ 16784 w 58647"/>
                  <a:gd name="connsiteY11" fmla="*/ 57274 h 64852"/>
                  <a:gd name="connsiteX12" fmla="*/ 33374 w 58647"/>
                  <a:gd name="connsiteY12" fmla="*/ 55047 h 64852"/>
                  <a:gd name="connsiteX13" fmla="*/ 39236 w 58647"/>
                  <a:gd name="connsiteY13" fmla="*/ 50357 h 64852"/>
                  <a:gd name="connsiteX14" fmla="*/ 41229 w 58647"/>
                  <a:gd name="connsiteY14" fmla="*/ 48188 h 64852"/>
                  <a:gd name="connsiteX15" fmla="*/ 38650 w 58647"/>
                  <a:gd name="connsiteY15" fmla="*/ 50122 h 64852"/>
                  <a:gd name="connsiteX16" fmla="*/ 35367 w 58647"/>
                  <a:gd name="connsiteY16" fmla="*/ 51529 h 64852"/>
                  <a:gd name="connsiteX17" fmla="*/ 29915 w 58647"/>
                  <a:gd name="connsiteY17" fmla="*/ 52233 h 64852"/>
                  <a:gd name="connsiteX18" fmla="*/ 30560 w 58647"/>
                  <a:gd name="connsiteY18" fmla="*/ 52233 h 64852"/>
                  <a:gd name="connsiteX19" fmla="*/ 25108 w 58647"/>
                  <a:gd name="connsiteY19" fmla="*/ 51529 h 64852"/>
                  <a:gd name="connsiteX20" fmla="*/ 25460 w 58647"/>
                  <a:gd name="connsiteY20" fmla="*/ 51588 h 64852"/>
                  <a:gd name="connsiteX21" fmla="*/ 17781 w 58647"/>
                  <a:gd name="connsiteY21" fmla="*/ 47191 h 64852"/>
                  <a:gd name="connsiteX22" fmla="*/ 46799 w 58647"/>
                  <a:gd name="connsiteY22" fmla="*/ 47191 h 64852"/>
                  <a:gd name="connsiteX23" fmla="*/ 46799 w 58647"/>
                  <a:gd name="connsiteY23" fmla="*/ 18173 h 64852"/>
                  <a:gd name="connsiteX24" fmla="*/ 17605 w 58647"/>
                  <a:gd name="connsiteY24" fmla="*/ 14891 h 64852"/>
                  <a:gd name="connsiteX25" fmla="*/ 11039 w 58647"/>
                  <a:gd name="connsiteY25" fmla="*/ 20401 h 64852"/>
                  <a:gd name="connsiteX26" fmla="*/ 9691 w 58647"/>
                  <a:gd name="connsiteY26" fmla="*/ 21867 h 64852"/>
                  <a:gd name="connsiteX27" fmla="*/ 9222 w 58647"/>
                  <a:gd name="connsiteY27" fmla="*/ 22336 h 64852"/>
                  <a:gd name="connsiteX28" fmla="*/ 17195 w 58647"/>
                  <a:gd name="connsiteY28" fmla="*/ 17704 h 64852"/>
                  <a:gd name="connsiteX29" fmla="*/ 22646 w 58647"/>
                  <a:gd name="connsiteY29" fmla="*/ 17001 h 64852"/>
                  <a:gd name="connsiteX30" fmla="*/ 22470 w 58647"/>
                  <a:gd name="connsiteY30" fmla="*/ 17001 h 64852"/>
                  <a:gd name="connsiteX31" fmla="*/ 27922 w 58647"/>
                  <a:gd name="connsiteY31" fmla="*/ 17704 h 64852"/>
                  <a:gd name="connsiteX32" fmla="*/ 41112 w 58647"/>
                  <a:gd name="connsiteY32" fmla="*/ 30660 h 64852"/>
                  <a:gd name="connsiteX33" fmla="*/ 40702 w 58647"/>
                  <a:gd name="connsiteY33" fmla="*/ 28432 h 64852"/>
                  <a:gd name="connsiteX34" fmla="*/ 41405 w 58647"/>
                  <a:gd name="connsiteY34" fmla="*/ 33884 h 64852"/>
                  <a:gd name="connsiteX35" fmla="*/ 41112 w 58647"/>
                  <a:gd name="connsiteY35" fmla="*/ 26791 h 64852"/>
                  <a:gd name="connsiteX36" fmla="*/ 30971 w 58647"/>
                  <a:gd name="connsiteY36" fmla="*/ 44495 h 64852"/>
                  <a:gd name="connsiteX37" fmla="*/ 37419 w 58647"/>
                  <a:gd name="connsiteY37" fmla="*/ 40039 h 64852"/>
                  <a:gd name="connsiteX38" fmla="*/ 39647 w 58647"/>
                  <a:gd name="connsiteY38" fmla="*/ 38867 h 64852"/>
                  <a:gd name="connsiteX39" fmla="*/ 36774 w 58647"/>
                  <a:gd name="connsiteY39" fmla="*/ 40274 h 64852"/>
                  <a:gd name="connsiteX40" fmla="*/ 31322 w 58647"/>
                  <a:gd name="connsiteY40" fmla="*/ 40977 h 64852"/>
                  <a:gd name="connsiteX41" fmla="*/ 31908 w 58647"/>
                  <a:gd name="connsiteY41" fmla="*/ 40977 h 64852"/>
                  <a:gd name="connsiteX42" fmla="*/ 26457 w 58647"/>
                  <a:gd name="connsiteY42" fmla="*/ 40274 h 64852"/>
                  <a:gd name="connsiteX43" fmla="*/ 15553 w 58647"/>
                  <a:gd name="connsiteY43" fmla="*/ 31774 h 64852"/>
                  <a:gd name="connsiteX44" fmla="*/ 13853 w 58647"/>
                  <a:gd name="connsiteY44" fmla="*/ 28315 h 64852"/>
                  <a:gd name="connsiteX45" fmla="*/ 13150 w 58647"/>
                  <a:gd name="connsiteY45" fmla="*/ 22863 h 64852"/>
                  <a:gd name="connsiteX46" fmla="*/ 13150 w 58647"/>
                  <a:gd name="connsiteY46" fmla="*/ 33474 h 64852"/>
                  <a:gd name="connsiteX47" fmla="*/ 23643 w 58647"/>
                  <a:gd name="connsiteY47" fmla="*/ 58916 h 64852"/>
                  <a:gd name="connsiteX48" fmla="*/ 52661 w 58647"/>
                  <a:gd name="connsiteY48" fmla="*/ 58916 h 64852"/>
                  <a:gd name="connsiteX49" fmla="*/ 52720 w 58647"/>
                  <a:gd name="connsiteY49" fmla="*/ 30015 h 64852"/>
                  <a:gd name="connsiteX50" fmla="*/ 52720 w 58647"/>
                  <a:gd name="connsiteY50" fmla="*/ 30015 h 6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8647" h="64852">
                    <a:moveTo>
                      <a:pt x="52720" y="30015"/>
                    </a:moveTo>
                    <a:cubicBezTo>
                      <a:pt x="51488" y="28725"/>
                      <a:pt x="50257" y="26498"/>
                      <a:pt x="54185" y="32067"/>
                    </a:cubicBezTo>
                    <a:cubicBezTo>
                      <a:pt x="53130" y="30601"/>
                      <a:pt x="51781" y="26967"/>
                      <a:pt x="54771" y="34118"/>
                    </a:cubicBezTo>
                    <a:cubicBezTo>
                      <a:pt x="54243" y="32770"/>
                      <a:pt x="53892" y="31363"/>
                      <a:pt x="53716" y="29898"/>
                    </a:cubicBezTo>
                    <a:cubicBezTo>
                      <a:pt x="53950" y="31715"/>
                      <a:pt x="54185" y="33532"/>
                      <a:pt x="54419" y="35350"/>
                    </a:cubicBezTo>
                    <a:cubicBezTo>
                      <a:pt x="53599" y="29077"/>
                      <a:pt x="55357" y="22394"/>
                      <a:pt x="53188" y="16239"/>
                    </a:cubicBezTo>
                    <a:cubicBezTo>
                      <a:pt x="49964" y="7094"/>
                      <a:pt x="41757" y="-761"/>
                      <a:pt x="31322" y="59"/>
                    </a:cubicBezTo>
                    <a:cubicBezTo>
                      <a:pt x="24815" y="528"/>
                      <a:pt x="19188" y="2932"/>
                      <a:pt x="13794" y="6566"/>
                    </a:cubicBezTo>
                    <a:cubicBezTo>
                      <a:pt x="8167" y="10435"/>
                      <a:pt x="2715" y="14421"/>
                      <a:pt x="780" y="21398"/>
                    </a:cubicBezTo>
                    <a:cubicBezTo>
                      <a:pt x="-275" y="25325"/>
                      <a:pt x="-99" y="29898"/>
                      <a:pt x="370" y="33943"/>
                    </a:cubicBezTo>
                    <a:cubicBezTo>
                      <a:pt x="956" y="39512"/>
                      <a:pt x="1367" y="41857"/>
                      <a:pt x="3711" y="46898"/>
                    </a:cubicBezTo>
                    <a:cubicBezTo>
                      <a:pt x="5822" y="51412"/>
                      <a:pt x="11684" y="56453"/>
                      <a:pt x="16784" y="57274"/>
                    </a:cubicBezTo>
                    <a:cubicBezTo>
                      <a:pt x="23232" y="58271"/>
                      <a:pt x="27453" y="57743"/>
                      <a:pt x="33374" y="55047"/>
                    </a:cubicBezTo>
                    <a:cubicBezTo>
                      <a:pt x="35543" y="54050"/>
                      <a:pt x="37536" y="52115"/>
                      <a:pt x="39236" y="50357"/>
                    </a:cubicBezTo>
                    <a:cubicBezTo>
                      <a:pt x="39881" y="49653"/>
                      <a:pt x="40526" y="48891"/>
                      <a:pt x="41229" y="48188"/>
                    </a:cubicBezTo>
                    <a:cubicBezTo>
                      <a:pt x="43574" y="45785"/>
                      <a:pt x="36540" y="51529"/>
                      <a:pt x="38650" y="50122"/>
                    </a:cubicBezTo>
                    <a:cubicBezTo>
                      <a:pt x="40702" y="48716"/>
                      <a:pt x="32377" y="52057"/>
                      <a:pt x="35367" y="51529"/>
                    </a:cubicBezTo>
                    <a:cubicBezTo>
                      <a:pt x="33550" y="51764"/>
                      <a:pt x="31733" y="51998"/>
                      <a:pt x="29915" y="52233"/>
                    </a:cubicBezTo>
                    <a:cubicBezTo>
                      <a:pt x="30150" y="52233"/>
                      <a:pt x="30385" y="52233"/>
                      <a:pt x="30560" y="52233"/>
                    </a:cubicBezTo>
                    <a:cubicBezTo>
                      <a:pt x="28743" y="51998"/>
                      <a:pt x="26926" y="51764"/>
                      <a:pt x="25108" y="51529"/>
                    </a:cubicBezTo>
                    <a:cubicBezTo>
                      <a:pt x="25226" y="51529"/>
                      <a:pt x="25343" y="51588"/>
                      <a:pt x="25460" y="51588"/>
                    </a:cubicBezTo>
                    <a:cubicBezTo>
                      <a:pt x="22529" y="50767"/>
                      <a:pt x="19950" y="49302"/>
                      <a:pt x="17781" y="47191"/>
                    </a:cubicBezTo>
                    <a:cubicBezTo>
                      <a:pt x="26046" y="54695"/>
                      <a:pt x="38591" y="55398"/>
                      <a:pt x="46799" y="47191"/>
                    </a:cubicBezTo>
                    <a:cubicBezTo>
                      <a:pt x="54419" y="39571"/>
                      <a:pt x="55064" y="25677"/>
                      <a:pt x="46799" y="18173"/>
                    </a:cubicBezTo>
                    <a:cubicBezTo>
                      <a:pt x="38943" y="11021"/>
                      <a:pt x="26867" y="8442"/>
                      <a:pt x="17605" y="14891"/>
                    </a:cubicBezTo>
                    <a:cubicBezTo>
                      <a:pt x="15201" y="16590"/>
                      <a:pt x="12974" y="18291"/>
                      <a:pt x="11039" y="20401"/>
                    </a:cubicBezTo>
                    <a:cubicBezTo>
                      <a:pt x="10570" y="20870"/>
                      <a:pt x="10160" y="21398"/>
                      <a:pt x="9691" y="21867"/>
                    </a:cubicBezTo>
                    <a:cubicBezTo>
                      <a:pt x="9515" y="22042"/>
                      <a:pt x="9339" y="22160"/>
                      <a:pt x="9222" y="22336"/>
                    </a:cubicBezTo>
                    <a:cubicBezTo>
                      <a:pt x="11918" y="19873"/>
                      <a:pt x="13560" y="18701"/>
                      <a:pt x="17195" y="17704"/>
                    </a:cubicBezTo>
                    <a:cubicBezTo>
                      <a:pt x="19012" y="17470"/>
                      <a:pt x="20829" y="17235"/>
                      <a:pt x="22646" y="17001"/>
                    </a:cubicBezTo>
                    <a:cubicBezTo>
                      <a:pt x="22588" y="17001"/>
                      <a:pt x="22529" y="17001"/>
                      <a:pt x="22470" y="17001"/>
                    </a:cubicBezTo>
                    <a:cubicBezTo>
                      <a:pt x="24288" y="17235"/>
                      <a:pt x="26105" y="17470"/>
                      <a:pt x="27922" y="17704"/>
                    </a:cubicBezTo>
                    <a:cubicBezTo>
                      <a:pt x="34312" y="18701"/>
                      <a:pt x="39060" y="24973"/>
                      <a:pt x="41112" y="30660"/>
                    </a:cubicBezTo>
                    <a:cubicBezTo>
                      <a:pt x="40878" y="29956"/>
                      <a:pt x="40760" y="29194"/>
                      <a:pt x="40702" y="28432"/>
                    </a:cubicBezTo>
                    <a:cubicBezTo>
                      <a:pt x="40936" y="30250"/>
                      <a:pt x="41171" y="32067"/>
                      <a:pt x="41405" y="33884"/>
                    </a:cubicBezTo>
                    <a:cubicBezTo>
                      <a:pt x="41171" y="31539"/>
                      <a:pt x="41112" y="29136"/>
                      <a:pt x="41112" y="26791"/>
                    </a:cubicBezTo>
                    <a:cubicBezTo>
                      <a:pt x="37712" y="32712"/>
                      <a:pt x="34312" y="38574"/>
                      <a:pt x="30971" y="44495"/>
                    </a:cubicBezTo>
                    <a:cubicBezTo>
                      <a:pt x="33081" y="42912"/>
                      <a:pt x="35191" y="41388"/>
                      <a:pt x="37419" y="40039"/>
                    </a:cubicBezTo>
                    <a:cubicBezTo>
                      <a:pt x="38122" y="39571"/>
                      <a:pt x="38884" y="39219"/>
                      <a:pt x="39647" y="38867"/>
                    </a:cubicBezTo>
                    <a:cubicBezTo>
                      <a:pt x="32964" y="42033"/>
                      <a:pt x="34898" y="40626"/>
                      <a:pt x="36774" y="40274"/>
                    </a:cubicBezTo>
                    <a:cubicBezTo>
                      <a:pt x="34957" y="40508"/>
                      <a:pt x="33140" y="40743"/>
                      <a:pt x="31322" y="40977"/>
                    </a:cubicBezTo>
                    <a:cubicBezTo>
                      <a:pt x="31498" y="40919"/>
                      <a:pt x="31733" y="40919"/>
                      <a:pt x="31908" y="40977"/>
                    </a:cubicBezTo>
                    <a:cubicBezTo>
                      <a:pt x="30091" y="40743"/>
                      <a:pt x="28274" y="40508"/>
                      <a:pt x="26457" y="40274"/>
                    </a:cubicBezTo>
                    <a:cubicBezTo>
                      <a:pt x="22763" y="39688"/>
                      <a:pt x="17839" y="35526"/>
                      <a:pt x="15553" y="31774"/>
                    </a:cubicBezTo>
                    <a:cubicBezTo>
                      <a:pt x="12329" y="26439"/>
                      <a:pt x="13560" y="26087"/>
                      <a:pt x="13853" y="28315"/>
                    </a:cubicBezTo>
                    <a:cubicBezTo>
                      <a:pt x="13618" y="26498"/>
                      <a:pt x="13384" y="24680"/>
                      <a:pt x="13150" y="22863"/>
                    </a:cubicBezTo>
                    <a:cubicBezTo>
                      <a:pt x="13501" y="26381"/>
                      <a:pt x="12915" y="29956"/>
                      <a:pt x="13150" y="33474"/>
                    </a:cubicBezTo>
                    <a:cubicBezTo>
                      <a:pt x="13794" y="43146"/>
                      <a:pt x="16842" y="51764"/>
                      <a:pt x="23643" y="58916"/>
                    </a:cubicBezTo>
                    <a:cubicBezTo>
                      <a:pt x="31381" y="67006"/>
                      <a:pt x="44923" y="66654"/>
                      <a:pt x="52661" y="58916"/>
                    </a:cubicBezTo>
                    <a:cubicBezTo>
                      <a:pt x="60809" y="51002"/>
                      <a:pt x="60457" y="38163"/>
                      <a:pt x="52720" y="30015"/>
                    </a:cubicBezTo>
                    <a:lnTo>
                      <a:pt x="52720" y="300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/>
              <p:cNvSpPr/>
              <p:nvPr/>
            </p:nvSpPr>
            <p:spPr>
              <a:xfrm>
                <a:off x="10101905" y="5359982"/>
                <a:ext cx="64480" cy="163219"/>
              </a:xfrm>
              <a:custGeom>
                <a:avLst/>
                <a:gdLst>
                  <a:gd name="connsiteX0" fmla="*/ 25802 w 64480"/>
                  <a:gd name="connsiteY0" fmla="*/ 9661 h 163219"/>
                  <a:gd name="connsiteX1" fmla="*/ 6164 w 64480"/>
                  <a:gd name="connsiteY1" fmla="*/ 148595 h 163219"/>
                  <a:gd name="connsiteX2" fmla="*/ 45734 w 64480"/>
                  <a:gd name="connsiteY2" fmla="*/ 137692 h 163219"/>
                  <a:gd name="connsiteX3" fmla="*/ 61269 w 64480"/>
                  <a:gd name="connsiteY3" fmla="*/ 30413 h 163219"/>
                  <a:gd name="connsiteX4" fmla="*/ 25802 w 64480"/>
                  <a:gd name="connsiteY4" fmla="*/ 9661 h 163219"/>
                  <a:gd name="connsiteX5" fmla="*/ 25802 w 64480"/>
                  <a:gd name="connsiteY5" fmla="*/ 9661 h 163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480" h="163219">
                    <a:moveTo>
                      <a:pt x="25802" y="9661"/>
                    </a:moveTo>
                    <a:cubicBezTo>
                      <a:pt x="-343" y="51635"/>
                      <a:pt x="-6088" y="100994"/>
                      <a:pt x="6164" y="148595"/>
                    </a:cubicBezTo>
                    <a:cubicBezTo>
                      <a:pt x="12730" y="174213"/>
                      <a:pt x="52300" y="163368"/>
                      <a:pt x="45734" y="137692"/>
                    </a:cubicBezTo>
                    <a:cubicBezTo>
                      <a:pt x="36120" y="100350"/>
                      <a:pt x="40810" y="63242"/>
                      <a:pt x="61269" y="30413"/>
                    </a:cubicBezTo>
                    <a:cubicBezTo>
                      <a:pt x="75279" y="7844"/>
                      <a:pt x="39754" y="-12733"/>
                      <a:pt x="25802" y="9661"/>
                    </a:cubicBezTo>
                    <a:lnTo>
                      <a:pt x="25802" y="966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/>
              <p:cNvSpPr/>
              <p:nvPr/>
            </p:nvSpPr>
            <p:spPr>
              <a:xfrm>
                <a:off x="9598555" y="5488091"/>
                <a:ext cx="584114" cy="122017"/>
              </a:xfrm>
              <a:custGeom>
                <a:avLst/>
                <a:gdLst>
                  <a:gd name="connsiteX0" fmla="*/ 4719 w 584114"/>
                  <a:gd name="connsiteY0" fmla="*/ 47101 h 122017"/>
                  <a:gd name="connsiteX1" fmla="*/ 275729 w 584114"/>
                  <a:gd name="connsiteY1" fmla="*/ 116392 h 122017"/>
                  <a:gd name="connsiteX2" fmla="*/ 569836 w 584114"/>
                  <a:gd name="connsiteY2" fmla="*/ 40653 h 122017"/>
                  <a:gd name="connsiteX3" fmla="*/ 558932 w 584114"/>
                  <a:gd name="connsiteY3" fmla="*/ 1083 h 122017"/>
                  <a:gd name="connsiteX4" fmla="*/ 292143 w 584114"/>
                  <a:gd name="connsiteY4" fmla="*/ 72836 h 122017"/>
                  <a:gd name="connsiteX5" fmla="*/ 33678 w 584114"/>
                  <a:gd name="connsiteY5" fmla="*/ 18083 h 122017"/>
                  <a:gd name="connsiteX6" fmla="*/ 4719 w 584114"/>
                  <a:gd name="connsiteY6" fmla="*/ 47101 h 122017"/>
                  <a:gd name="connsiteX7" fmla="*/ 4719 w 584114"/>
                  <a:gd name="connsiteY7" fmla="*/ 47101 h 122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4114" h="122017">
                    <a:moveTo>
                      <a:pt x="4719" y="47101"/>
                    </a:moveTo>
                    <a:cubicBezTo>
                      <a:pt x="67855" y="127824"/>
                      <a:pt x="183223" y="128352"/>
                      <a:pt x="275729" y="116392"/>
                    </a:cubicBezTo>
                    <a:cubicBezTo>
                      <a:pt x="376676" y="103320"/>
                      <a:pt x="473344" y="71429"/>
                      <a:pt x="569836" y="40653"/>
                    </a:cubicBezTo>
                    <a:cubicBezTo>
                      <a:pt x="594926" y="32622"/>
                      <a:pt x="584198" y="-7007"/>
                      <a:pt x="558932" y="1083"/>
                    </a:cubicBezTo>
                    <a:cubicBezTo>
                      <a:pt x="471058" y="29163"/>
                      <a:pt x="383359" y="57653"/>
                      <a:pt x="292143" y="72836"/>
                    </a:cubicBezTo>
                    <a:cubicBezTo>
                      <a:pt x="206731" y="87081"/>
                      <a:pt x="93121" y="93999"/>
                      <a:pt x="33678" y="18083"/>
                    </a:cubicBezTo>
                    <a:cubicBezTo>
                      <a:pt x="17440" y="-2728"/>
                      <a:pt x="-11343" y="26525"/>
                      <a:pt x="4719" y="47101"/>
                    </a:cubicBezTo>
                    <a:lnTo>
                      <a:pt x="4719" y="4710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/>
              <p:cNvSpPr/>
              <p:nvPr/>
            </p:nvSpPr>
            <p:spPr>
              <a:xfrm>
                <a:off x="9667109" y="5426747"/>
                <a:ext cx="487310" cy="84421"/>
              </a:xfrm>
              <a:custGeom>
                <a:avLst/>
                <a:gdLst>
                  <a:gd name="connsiteX0" fmla="*/ 31426 w 487310"/>
                  <a:gd name="connsiteY0" fmla="*/ 82359 h 84421"/>
                  <a:gd name="connsiteX1" fmla="*/ 239827 w 487310"/>
                  <a:gd name="connsiteY1" fmla="*/ 42085 h 84421"/>
                  <a:gd name="connsiteX2" fmla="*/ 456201 w 487310"/>
                  <a:gd name="connsiteY2" fmla="*/ 70634 h 84421"/>
                  <a:gd name="connsiteX3" fmla="*/ 476895 w 487310"/>
                  <a:gd name="connsiteY3" fmla="*/ 35226 h 84421"/>
                  <a:gd name="connsiteX4" fmla="*/ 247741 w 487310"/>
                  <a:gd name="connsiteY4" fmla="*/ 756 h 84421"/>
                  <a:gd name="connsiteX5" fmla="*/ 10615 w 487310"/>
                  <a:gd name="connsiteY5" fmla="*/ 46951 h 84421"/>
                  <a:gd name="connsiteX6" fmla="*/ 31426 w 487310"/>
                  <a:gd name="connsiteY6" fmla="*/ 82359 h 84421"/>
                  <a:gd name="connsiteX7" fmla="*/ 31426 w 487310"/>
                  <a:gd name="connsiteY7" fmla="*/ 82359 h 8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7310" h="84421">
                    <a:moveTo>
                      <a:pt x="31426" y="82359"/>
                    </a:moveTo>
                    <a:cubicBezTo>
                      <a:pt x="95324" y="53223"/>
                      <a:pt x="170595" y="45661"/>
                      <a:pt x="239827" y="42085"/>
                    </a:cubicBezTo>
                    <a:cubicBezTo>
                      <a:pt x="309705" y="38509"/>
                      <a:pt x="392245" y="38157"/>
                      <a:pt x="456201" y="70634"/>
                    </a:cubicBezTo>
                    <a:cubicBezTo>
                      <a:pt x="479768" y="82593"/>
                      <a:pt x="500520" y="47185"/>
                      <a:pt x="476895" y="35226"/>
                    </a:cubicBezTo>
                    <a:cubicBezTo>
                      <a:pt x="407897" y="229"/>
                      <a:pt x="323481" y="-1764"/>
                      <a:pt x="247741" y="756"/>
                    </a:cubicBezTo>
                    <a:cubicBezTo>
                      <a:pt x="168426" y="3394"/>
                      <a:pt x="83482" y="13712"/>
                      <a:pt x="10615" y="46951"/>
                    </a:cubicBezTo>
                    <a:cubicBezTo>
                      <a:pt x="-13361" y="57913"/>
                      <a:pt x="7508" y="93262"/>
                      <a:pt x="31426" y="82359"/>
                    </a:cubicBezTo>
                    <a:lnTo>
                      <a:pt x="31426" y="8235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/>
              <p:cNvSpPr/>
              <p:nvPr/>
            </p:nvSpPr>
            <p:spPr>
              <a:xfrm>
                <a:off x="9584630" y="5507510"/>
                <a:ext cx="452749" cy="555185"/>
              </a:xfrm>
              <a:custGeom>
                <a:avLst/>
                <a:gdLst>
                  <a:gd name="connsiteX0" fmla="*/ 1644 w 452749"/>
                  <a:gd name="connsiteY0" fmla="*/ 24517 h 555185"/>
                  <a:gd name="connsiteX1" fmla="*/ 41214 w 452749"/>
                  <a:gd name="connsiteY1" fmla="*/ 289254 h 555185"/>
                  <a:gd name="connsiteX2" fmla="*/ 102474 w 452749"/>
                  <a:gd name="connsiteY2" fmla="*/ 502228 h 555185"/>
                  <a:gd name="connsiteX3" fmla="*/ 442131 w 452749"/>
                  <a:gd name="connsiteY3" fmla="*/ 499884 h 555185"/>
                  <a:gd name="connsiteX4" fmla="*/ 421437 w 452749"/>
                  <a:gd name="connsiteY4" fmla="*/ 464476 h 555185"/>
                  <a:gd name="connsiteX5" fmla="*/ 119006 w 452749"/>
                  <a:gd name="connsiteY5" fmla="*/ 455975 h 555185"/>
                  <a:gd name="connsiteX6" fmla="*/ 79553 w 452749"/>
                  <a:gd name="connsiteY6" fmla="*/ 240187 h 555185"/>
                  <a:gd name="connsiteX7" fmla="*/ 41214 w 452749"/>
                  <a:gd name="connsiteY7" fmla="*/ 13613 h 555185"/>
                  <a:gd name="connsiteX8" fmla="*/ 1644 w 452749"/>
                  <a:gd name="connsiteY8" fmla="*/ 24517 h 555185"/>
                  <a:gd name="connsiteX9" fmla="*/ 1644 w 452749"/>
                  <a:gd name="connsiteY9" fmla="*/ 24517 h 55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2749" h="555185">
                    <a:moveTo>
                      <a:pt x="1644" y="24517"/>
                    </a:moveTo>
                    <a:cubicBezTo>
                      <a:pt x="36700" y="108698"/>
                      <a:pt x="35645" y="199738"/>
                      <a:pt x="41214" y="289254"/>
                    </a:cubicBezTo>
                    <a:cubicBezTo>
                      <a:pt x="45669" y="361418"/>
                      <a:pt x="53407" y="445130"/>
                      <a:pt x="102474" y="502228"/>
                    </a:cubicBezTo>
                    <a:cubicBezTo>
                      <a:pt x="184369" y="597489"/>
                      <a:pt x="348394" y="543674"/>
                      <a:pt x="442131" y="499884"/>
                    </a:cubicBezTo>
                    <a:cubicBezTo>
                      <a:pt x="466107" y="488687"/>
                      <a:pt x="445237" y="453338"/>
                      <a:pt x="421437" y="464476"/>
                    </a:cubicBezTo>
                    <a:cubicBezTo>
                      <a:pt x="337432" y="503694"/>
                      <a:pt x="181438" y="556337"/>
                      <a:pt x="119006" y="455975"/>
                    </a:cubicBezTo>
                    <a:cubicBezTo>
                      <a:pt x="81253" y="395243"/>
                      <a:pt x="82953" y="309010"/>
                      <a:pt x="79553" y="240187"/>
                    </a:cubicBezTo>
                    <a:cubicBezTo>
                      <a:pt x="75742" y="163334"/>
                      <a:pt x="71170" y="85484"/>
                      <a:pt x="41214" y="13613"/>
                    </a:cubicBezTo>
                    <a:cubicBezTo>
                      <a:pt x="31190" y="-10480"/>
                      <a:pt x="-8497" y="72"/>
                      <a:pt x="1644" y="24517"/>
                    </a:cubicBezTo>
                    <a:lnTo>
                      <a:pt x="1644" y="2451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/>
              <p:cNvSpPr/>
              <p:nvPr/>
            </p:nvSpPr>
            <p:spPr>
              <a:xfrm>
                <a:off x="9977314" y="5506826"/>
                <a:ext cx="166935" cy="490437"/>
              </a:xfrm>
              <a:custGeom>
                <a:avLst/>
                <a:gdLst>
                  <a:gd name="connsiteX0" fmla="*/ 124130 w 166935"/>
                  <a:gd name="connsiteY0" fmla="*/ 19748 h 490437"/>
                  <a:gd name="connsiteX1" fmla="*/ 3838 w 166935"/>
                  <a:gd name="connsiteY1" fmla="*/ 460762 h 490437"/>
                  <a:gd name="connsiteX2" fmla="*/ 39246 w 166935"/>
                  <a:gd name="connsiteY2" fmla="*/ 481456 h 490437"/>
                  <a:gd name="connsiteX3" fmla="*/ 165166 w 166935"/>
                  <a:gd name="connsiteY3" fmla="*/ 19690 h 490437"/>
                  <a:gd name="connsiteX4" fmla="*/ 124130 w 166935"/>
                  <a:gd name="connsiteY4" fmla="*/ 19748 h 490437"/>
                  <a:gd name="connsiteX5" fmla="*/ 124130 w 166935"/>
                  <a:gd name="connsiteY5" fmla="*/ 19748 h 490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935" h="490437">
                    <a:moveTo>
                      <a:pt x="124130" y="19748"/>
                    </a:moveTo>
                    <a:cubicBezTo>
                      <a:pt x="135269" y="168883"/>
                      <a:pt x="91713" y="339005"/>
                      <a:pt x="3838" y="460762"/>
                    </a:cubicBezTo>
                    <a:cubicBezTo>
                      <a:pt x="-11697" y="482277"/>
                      <a:pt x="23945" y="502736"/>
                      <a:pt x="39246" y="481456"/>
                    </a:cubicBezTo>
                    <a:cubicBezTo>
                      <a:pt x="130872" y="354539"/>
                      <a:pt x="176773" y="175214"/>
                      <a:pt x="165166" y="19690"/>
                    </a:cubicBezTo>
                    <a:cubicBezTo>
                      <a:pt x="163231" y="-6456"/>
                      <a:pt x="122137" y="-6690"/>
                      <a:pt x="124130" y="19748"/>
                    </a:cubicBezTo>
                    <a:lnTo>
                      <a:pt x="124130" y="1974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/>
              <p:cNvSpPr/>
              <p:nvPr/>
            </p:nvSpPr>
            <p:spPr>
              <a:xfrm>
                <a:off x="9973227" y="5606374"/>
                <a:ext cx="93044" cy="310531"/>
              </a:xfrm>
              <a:custGeom>
                <a:avLst/>
                <a:gdLst>
                  <a:gd name="connsiteX0" fmla="*/ 52009 w 93044"/>
                  <a:gd name="connsiteY0" fmla="*/ 19858 h 310531"/>
                  <a:gd name="connsiteX1" fmla="*/ 2063 w 93044"/>
                  <a:gd name="connsiteY1" fmla="*/ 279144 h 310531"/>
                  <a:gd name="connsiteX2" fmla="*/ 37471 w 93044"/>
                  <a:gd name="connsiteY2" fmla="*/ 299838 h 310531"/>
                  <a:gd name="connsiteX3" fmla="*/ 93044 w 93044"/>
                  <a:gd name="connsiteY3" fmla="*/ 19800 h 310531"/>
                  <a:gd name="connsiteX4" fmla="*/ 52009 w 93044"/>
                  <a:gd name="connsiteY4" fmla="*/ 19858 h 310531"/>
                  <a:gd name="connsiteX5" fmla="*/ 52009 w 93044"/>
                  <a:gd name="connsiteY5" fmla="*/ 19858 h 310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044" h="310531">
                    <a:moveTo>
                      <a:pt x="52009" y="19858"/>
                    </a:moveTo>
                    <a:cubicBezTo>
                      <a:pt x="51598" y="109843"/>
                      <a:pt x="39640" y="196662"/>
                      <a:pt x="2063" y="279144"/>
                    </a:cubicBezTo>
                    <a:cubicBezTo>
                      <a:pt x="-8841" y="303062"/>
                      <a:pt x="26508" y="323931"/>
                      <a:pt x="37471" y="299838"/>
                    </a:cubicBezTo>
                    <a:cubicBezTo>
                      <a:pt x="78213" y="210497"/>
                      <a:pt x="92634" y="117523"/>
                      <a:pt x="93044" y="19800"/>
                    </a:cubicBezTo>
                    <a:cubicBezTo>
                      <a:pt x="93162" y="-6639"/>
                      <a:pt x="52126" y="-6580"/>
                      <a:pt x="52009" y="19858"/>
                    </a:cubicBezTo>
                    <a:lnTo>
                      <a:pt x="52009" y="1985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/>
              <p:cNvSpPr/>
              <p:nvPr/>
            </p:nvSpPr>
            <p:spPr>
              <a:xfrm>
                <a:off x="9920361" y="5957447"/>
                <a:ext cx="39701" cy="41035"/>
              </a:xfrm>
              <a:custGeom>
                <a:avLst/>
                <a:gdLst>
                  <a:gd name="connsiteX0" fmla="*/ 19873 w 39701"/>
                  <a:gd name="connsiteY0" fmla="*/ 41035 h 41035"/>
                  <a:gd name="connsiteX1" fmla="*/ 19873 w 39701"/>
                  <a:gd name="connsiteY1" fmla="*/ 0 h 41035"/>
                  <a:gd name="connsiteX2" fmla="*/ 19873 w 39701"/>
                  <a:gd name="connsiteY2" fmla="*/ 41035 h 41035"/>
                  <a:gd name="connsiteX3" fmla="*/ 19873 w 39701"/>
                  <a:gd name="connsiteY3" fmla="*/ 41035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01" h="41035">
                    <a:moveTo>
                      <a:pt x="19873" y="41035"/>
                    </a:moveTo>
                    <a:cubicBezTo>
                      <a:pt x="46312" y="41035"/>
                      <a:pt x="46312" y="0"/>
                      <a:pt x="19873" y="0"/>
                    </a:cubicBezTo>
                    <a:cubicBezTo>
                      <a:pt x="-6624" y="0"/>
                      <a:pt x="-6624" y="41035"/>
                      <a:pt x="19873" y="41035"/>
                    </a:cubicBezTo>
                    <a:lnTo>
                      <a:pt x="19873" y="410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/>
              <p:cNvSpPr/>
              <p:nvPr/>
            </p:nvSpPr>
            <p:spPr>
              <a:xfrm>
                <a:off x="10213793" y="4837091"/>
                <a:ext cx="145638" cy="984526"/>
              </a:xfrm>
              <a:custGeom>
                <a:avLst/>
                <a:gdLst>
                  <a:gd name="connsiteX0" fmla="*/ 1847 w 145638"/>
                  <a:gd name="connsiteY0" fmla="*/ 31509 h 984526"/>
                  <a:gd name="connsiteX1" fmla="*/ 104612 w 145638"/>
                  <a:gd name="connsiteY1" fmla="*/ 495796 h 984526"/>
                  <a:gd name="connsiteX2" fmla="*/ 17382 w 145638"/>
                  <a:gd name="connsiteY2" fmla="*/ 959496 h 984526"/>
                  <a:gd name="connsiteX3" fmla="*/ 56952 w 145638"/>
                  <a:gd name="connsiteY3" fmla="*/ 970400 h 984526"/>
                  <a:gd name="connsiteX4" fmla="*/ 145589 w 145638"/>
                  <a:gd name="connsiteY4" fmla="*/ 485889 h 984526"/>
                  <a:gd name="connsiteX5" fmla="*/ 37314 w 145638"/>
                  <a:gd name="connsiteY5" fmla="*/ 10756 h 984526"/>
                  <a:gd name="connsiteX6" fmla="*/ 1847 w 145638"/>
                  <a:gd name="connsiteY6" fmla="*/ 31509 h 984526"/>
                  <a:gd name="connsiteX7" fmla="*/ 1847 w 145638"/>
                  <a:gd name="connsiteY7" fmla="*/ 31509 h 984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638" h="984526">
                    <a:moveTo>
                      <a:pt x="1847" y="31509"/>
                    </a:moveTo>
                    <a:cubicBezTo>
                      <a:pt x="64514" y="179119"/>
                      <a:pt x="103088" y="334995"/>
                      <a:pt x="104612" y="495796"/>
                    </a:cubicBezTo>
                    <a:cubicBezTo>
                      <a:pt x="106136" y="654486"/>
                      <a:pt x="69262" y="810421"/>
                      <a:pt x="17382" y="959496"/>
                    </a:cubicBezTo>
                    <a:cubicBezTo>
                      <a:pt x="8647" y="984587"/>
                      <a:pt x="48335" y="995256"/>
                      <a:pt x="56952" y="970400"/>
                    </a:cubicBezTo>
                    <a:cubicBezTo>
                      <a:pt x="111295" y="814231"/>
                      <a:pt x="147171" y="651965"/>
                      <a:pt x="145589" y="485889"/>
                    </a:cubicBezTo>
                    <a:cubicBezTo>
                      <a:pt x="144006" y="321336"/>
                      <a:pt x="101270" y="161474"/>
                      <a:pt x="37314" y="10756"/>
                    </a:cubicBezTo>
                    <a:cubicBezTo>
                      <a:pt x="26938" y="-13455"/>
                      <a:pt x="-8412" y="7474"/>
                      <a:pt x="1847" y="31509"/>
                    </a:cubicBezTo>
                    <a:lnTo>
                      <a:pt x="1847" y="3150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/>
              <p:cNvSpPr/>
              <p:nvPr/>
            </p:nvSpPr>
            <p:spPr>
              <a:xfrm>
                <a:off x="9730426" y="5178080"/>
                <a:ext cx="60885" cy="315186"/>
              </a:xfrm>
              <a:custGeom>
                <a:avLst/>
                <a:gdLst>
                  <a:gd name="connsiteX0" fmla="*/ 19989 w 60885"/>
                  <a:gd name="connsiteY0" fmla="*/ 14759 h 315186"/>
                  <a:gd name="connsiteX1" fmla="*/ 19989 w 60885"/>
                  <a:gd name="connsiteY1" fmla="*/ 301187 h 315186"/>
                  <a:gd name="connsiteX2" fmla="*/ 59559 w 60885"/>
                  <a:gd name="connsiteY2" fmla="*/ 290283 h 315186"/>
                  <a:gd name="connsiteX3" fmla="*/ 59559 w 60885"/>
                  <a:gd name="connsiteY3" fmla="*/ 25663 h 315186"/>
                  <a:gd name="connsiteX4" fmla="*/ 19989 w 60885"/>
                  <a:gd name="connsiteY4" fmla="*/ 14759 h 315186"/>
                  <a:gd name="connsiteX5" fmla="*/ 19989 w 60885"/>
                  <a:gd name="connsiteY5" fmla="*/ 14759 h 315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885" h="315186">
                    <a:moveTo>
                      <a:pt x="19989" y="14759"/>
                    </a:moveTo>
                    <a:cubicBezTo>
                      <a:pt x="-352" y="105565"/>
                      <a:pt x="-12311" y="211846"/>
                      <a:pt x="19989" y="301187"/>
                    </a:cubicBezTo>
                    <a:cubicBezTo>
                      <a:pt x="28900" y="325867"/>
                      <a:pt x="68587" y="315197"/>
                      <a:pt x="59559" y="290283"/>
                    </a:cubicBezTo>
                    <a:cubicBezTo>
                      <a:pt x="29662" y="207743"/>
                      <a:pt x="40742" y="109551"/>
                      <a:pt x="59559" y="25663"/>
                    </a:cubicBezTo>
                    <a:cubicBezTo>
                      <a:pt x="65363" y="-131"/>
                      <a:pt x="25793" y="-11094"/>
                      <a:pt x="19989" y="14759"/>
                    </a:cubicBezTo>
                    <a:lnTo>
                      <a:pt x="19989" y="1475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/>
              <p:cNvSpPr/>
              <p:nvPr/>
            </p:nvSpPr>
            <p:spPr>
              <a:xfrm>
                <a:off x="9920096" y="5148099"/>
                <a:ext cx="175001" cy="60918"/>
              </a:xfrm>
              <a:custGeom>
                <a:avLst/>
                <a:gdLst>
                  <a:gd name="connsiteX0" fmla="*/ 9761 w 175001"/>
                  <a:gd name="connsiteY0" fmla="*/ 38585 h 60918"/>
                  <a:gd name="connsiteX1" fmla="*/ 160420 w 175001"/>
                  <a:gd name="connsiteY1" fmla="*/ 52361 h 60918"/>
                  <a:gd name="connsiteX2" fmla="*/ 149517 w 175001"/>
                  <a:gd name="connsiteY2" fmla="*/ 12791 h 60918"/>
                  <a:gd name="connsiteX3" fmla="*/ 30514 w 175001"/>
                  <a:gd name="connsiteY3" fmla="*/ 3118 h 60918"/>
                  <a:gd name="connsiteX4" fmla="*/ 9761 w 175001"/>
                  <a:gd name="connsiteY4" fmla="*/ 38585 h 60918"/>
                  <a:gd name="connsiteX5" fmla="*/ 9761 w 175001"/>
                  <a:gd name="connsiteY5" fmla="*/ 38585 h 6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5001" h="60918">
                    <a:moveTo>
                      <a:pt x="9761" y="38585"/>
                    </a:moveTo>
                    <a:cubicBezTo>
                      <a:pt x="54314" y="65668"/>
                      <a:pt x="111295" y="65316"/>
                      <a:pt x="160420" y="52361"/>
                    </a:cubicBezTo>
                    <a:cubicBezTo>
                      <a:pt x="185979" y="45619"/>
                      <a:pt x="175134" y="6049"/>
                      <a:pt x="149517" y="12791"/>
                    </a:cubicBezTo>
                    <a:cubicBezTo>
                      <a:pt x="110826" y="22991"/>
                      <a:pt x="65746" y="24574"/>
                      <a:pt x="30514" y="3118"/>
                    </a:cubicBezTo>
                    <a:cubicBezTo>
                      <a:pt x="7827" y="-10658"/>
                      <a:pt x="-12808" y="24867"/>
                      <a:pt x="9761" y="38585"/>
                    </a:cubicBezTo>
                    <a:lnTo>
                      <a:pt x="9761" y="3858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/>
              <p:cNvSpPr/>
              <p:nvPr/>
            </p:nvSpPr>
            <p:spPr>
              <a:xfrm>
                <a:off x="9908059" y="5183807"/>
                <a:ext cx="99143" cy="274977"/>
              </a:xfrm>
              <a:custGeom>
                <a:avLst/>
                <a:gdLst>
                  <a:gd name="connsiteX0" fmla="*/ 59258 w 99143"/>
                  <a:gd name="connsiteY0" fmla="*/ 14894 h 274977"/>
                  <a:gd name="connsiteX1" fmla="*/ 636 w 99143"/>
                  <a:gd name="connsiteY1" fmla="*/ 249382 h 274977"/>
                  <a:gd name="connsiteX2" fmla="*/ 40206 w 99143"/>
                  <a:gd name="connsiteY2" fmla="*/ 260286 h 274977"/>
                  <a:gd name="connsiteX3" fmla="*/ 98828 w 99143"/>
                  <a:gd name="connsiteY3" fmla="*/ 25798 h 274977"/>
                  <a:gd name="connsiteX4" fmla="*/ 59258 w 99143"/>
                  <a:gd name="connsiteY4" fmla="*/ 14894 h 274977"/>
                  <a:gd name="connsiteX5" fmla="*/ 59258 w 99143"/>
                  <a:gd name="connsiteY5" fmla="*/ 14894 h 27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143" h="274977">
                    <a:moveTo>
                      <a:pt x="59258" y="14894"/>
                    </a:moveTo>
                    <a:cubicBezTo>
                      <a:pt x="46244" y="94620"/>
                      <a:pt x="19161" y="170946"/>
                      <a:pt x="636" y="249382"/>
                    </a:cubicBezTo>
                    <a:cubicBezTo>
                      <a:pt x="-5460" y="275117"/>
                      <a:pt x="34110" y="286021"/>
                      <a:pt x="40206" y="260286"/>
                    </a:cubicBezTo>
                    <a:cubicBezTo>
                      <a:pt x="58731" y="181850"/>
                      <a:pt x="85814" y="105523"/>
                      <a:pt x="98828" y="25798"/>
                    </a:cubicBezTo>
                    <a:cubicBezTo>
                      <a:pt x="103049" y="-113"/>
                      <a:pt x="63538" y="-11193"/>
                      <a:pt x="59258" y="14894"/>
                    </a:cubicBezTo>
                    <a:lnTo>
                      <a:pt x="59258" y="148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/>
              <p:cNvSpPr/>
              <p:nvPr/>
            </p:nvSpPr>
            <p:spPr>
              <a:xfrm>
                <a:off x="10042823" y="5178418"/>
                <a:ext cx="41035" cy="285914"/>
              </a:xfrm>
              <a:custGeom>
                <a:avLst/>
                <a:gdLst>
                  <a:gd name="connsiteX0" fmla="*/ 0 w 41035"/>
                  <a:gd name="connsiteY0" fmla="*/ 19873 h 285914"/>
                  <a:gd name="connsiteX1" fmla="*/ 0 w 41035"/>
                  <a:gd name="connsiteY1" fmla="*/ 266086 h 285914"/>
                  <a:gd name="connsiteX2" fmla="*/ 41035 w 41035"/>
                  <a:gd name="connsiteY2" fmla="*/ 266086 h 285914"/>
                  <a:gd name="connsiteX3" fmla="*/ 41035 w 41035"/>
                  <a:gd name="connsiteY3" fmla="*/ 19873 h 285914"/>
                  <a:gd name="connsiteX4" fmla="*/ 0 w 41035"/>
                  <a:gd name="connsiteY4" fmla="*/ 19873 h 285914"/>
                  <a:gd name="connsiteX5" fmla="*/ 0 w 41035"/>
                  <a:gd name="connsiteY5" fmla="*/ 19873 h 285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035" h="285914">
                    <a:moveTo>
                      <a:pt x="0" y="19873"/>
                    </a:moveTo>
                    <a:cubicBezTo>
                      <a:pt x="0" y="101944"/>
                      <a:pt x="0" y="184015"/>
                      <a:pt x="0" y="266086"/>
                    </a:cubicBezTo>
                    <a:cubicBezTo>
                      <a:pt x="0" y="292524"/>
                      <a:pt x="41035" y="292524"/>
                      <a:pt x="41035" y="266086"/>
                    </a:cubicBezTo>
                    <a:cubicBezTo>
                      <a:pt x="41035" y="184015"/>
                      <a:pt x="41035" y="101944"/>
                      <a:pt x="41035" y="19873"/>
                    </a:cubicBezTo>
                    <a:cubicBezTo>
                      <a:pt x="41035" y="-6624"/>
                      <a:pt x="0" y="-6624"/>
                      <a:pt x="0" y="19873"/>
                    </a:cubicBezTo>
                    <a:lnTo>
                      <a:pt x="0" y="1987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/>
              <p:cNvSpPr/>
              <p:nvPr/>
            </p:nvSpPr>
            <p:spPr>
              <a:xfrm>
                <a:off x="10096491" y="5816299"/>
                <a:ext cx="185768" cy="52634"/>
              </a:xfrm>
              <a:custGeom>
                <a:avLst/>
                <a:gdLst>
                  <a:gd name="connsiteX0" fmla="*/ 19609 w 185768"/>
                  <a:gd name="connsiteY0" fmla="*/ 47352 h 52634"/>
                  <a:gd name="connsiteX1" fmla="*/ 171616 w 185768"/>
                  <a:gd name="connsiteY1" fmla="*/ 40787 h 52634"/>
                  <a:gd name="connsiteX2" fmla="*/ 160713 w 185768"/>
                  <a:gd name="connsiteY2" fmla="*/ 1217 h 52634"/>
                  <a:gd name="connsiteX3" fmla="*/ 19609 w 185768"/>
                  <a:gd name="connsiteY3" fmla="*/ 6376 h 52634"/>
                  <a:gd name="connsiteX4" fmla="*/ 19609 w 185768"/>
                  <a:gd name="connsiteY4" fmla="*/ 47352 h 52634"/>
                  <a:gd name="connsiteX5" fmla="*/ 19609 w 185768"/>
                  <a:gd name="connsiteY5" fmla="*/ 47352 h 52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768" h="52634">
                    <a:moveTo>
                      <a:pt x="19609" y="47352"/>
                    </a:moveTo>
                    <a:cubicBezTo>
                      <a:pt x="71080" y="53097"/>
                      <a:pt x="121729" y="57846"/>
                      <a:pt x="171616" y="40787"/>
                    </a:cubicBezTo>
                    <a:cubicBezTo>
                      <a:pt x="196531" y="32286"/>
                      <a:pt x="185803" y="-7401"/>
                      <a:pt x="160713" y="1217"/>
                    </a:cubicBezTo>
                    <a:cubicBezTo>
                      <a:pt x="114284" y="17103"/>
                      <a:pt x="67386" y="11651"/>
                      <a:pt x="19609" y="6376"/>
                    </a:cubicBezTo>
                    <a:cubicBezTo>
                      <a:pt x="-6653" y="3386"/>
                      <a:pt x="-6419" y="44421"/>
                      <a:pt x="19609" y="47352"/>
                    </a:cubicBezTo>
                    <a:lnTo>
                      <a:pt x="19609" y="473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/>
              <p:cNvSpPr/>
              <p:nvPr/>
            </p:nvSpPr>
            <p:spPr>
              <a:xfrm>
                <a:off x="10100839" y="5805779"/>
                <a:ext cx="319878" cy="218720"/>
              </a:xfrm>
              <a:custGeom>
                <a:avLst/>
                <a:gdLst>
                  <a:gd name="connsiteX0" fmla="*/ 13034 w 319878"/>
                  <a:gd name="connsiteY0" fmla="*/ 43628 h 218720"/>
                  <a:gd name="connsiteX1" fmla="*/ 3185 w 319878"/>
                  <a:gd name="connsiteY1" fmla="*/ 141409 h 218720"/>
                  <a:gd name="connsiteX2" fmla="*/ 67611 w 319878"/>
                  <a:gd name="connsiteY2" fmla="*/ 199152 h 218720"/>
                  <a:gd name="connsiteX3" fmla="*/ 275485 w 319878"/>
                  <a:gd name="connsiteY3" fmla="*/ 206187 h 218720"/>
                  <a:gd name="connsiteX4" fmla="*/ 293541 w 319878"/>
                  <a:gd name="connsiteY4" fmla="*/ 101195 h 218720"/>
                  <a:gd name="connsiteX5" fmla="*/ 136961 w 319878"/>
                  <a:gd name="connsiteY5" fmla="*/ 2123 h 218720"/>
                  <a:gd name="connsiteX6" fmla="*/ 116267 w 319878"/>
                  <a:gd name="connsiteY6" fmla="*/ 37531 h 218720"/>
                  <a:gd name="connsiteX7" fmla="*/ 229525 w 319878"/>
                  <a:gd name="connsiteY7" fmla="*/ 101605 h 218720"/>
                  <a:gd name="connsiteX8" fmla="*/ 276012 w 319878"/>
                  <a:gd name="connsiteY8" fmla="*/ 143461 h 218720"/>
                  <a:gd name="connsiteX9" fmla="*/ 264581 w 319878"/>
                  <a:gd name="connsiteY9" fmla="*/ 166617 h 218720"/>
                  <a:gd name="connsiteX10" fmla="*/ 102081 w 319878"/>
                  <a:gd name="connsiteY10" fmla="*/ 165796 h 218720"/>
                  <a:gd name="connsiteX11" fmla="*/ 42755 w 319878"/>
                  <a:gd name="connsiteY11" fmla="*/ 130506 h 218720"/>
                  <a:gd name="connsiteX12" fmla="*/ 52604 w 319878"/>
                  <a:gd name="connsiteY12" fmla="*/ 54531 h 218720"/>
                  <a:gd name="connsiteX13" fmla="*/ 13034 w 319878"/>
                  <a:gd name="connsiteY13" fmla="*/ 43628 h 218720"/>
                  <a:gd name="connsiteX14" fmla="*/ 13034 w 319878"/>
                  <a:gd name="connsiteY14" fmla="*/ 43628 h 21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9878" h="218720">
                    <a:moveTo>
                      <a:pt x="13034" y="43628"/>
                    </a:moveTo>
                    <a:cubicBezTo>
                      <a:pt x="7054" y="75049"/>
                      <a:pt x="-6018" y="109401"/>
                      <a:pt x="3185" y="141409"/>
                    </a:cubicBezTo>
                    <a:cubicBezTo>
                      <a:pt x="11451" y="170017"/>
                      <a:pt x="41055" y="189948"/>
                      <a:pt x="67611" y="199152"/>
                    </a:cubicBezTo>
                    <a:cubicBezTo>
                      <a:pt x="130102" y="220783"/>
                      <a:pt x="212056" y="226411"/>
                      <a:pt x="275485" y="206187"/>
                    </a:cubicBezTo>
                    <a:cubicBezTo>
                      <a:pt x="332349" y="188014"/>
                      <a:pt x="330297" y="138947"/>
                      <a:pt x="293541" y="101195"/>
                    </a:cubicBezTo>
                    <a:cubicBezTo>
                      <a:pt x="251215" y="57697"/>
                      <a:pt x="191421" y="27448"/>
                      <a:pt x="136961" y="2123"/>
                    </a:cubicBezTo>
                    <a:cubicBezTo>
                      <a:pt x="113160" y="-8957"/>
                      <a:pt x="92291" y="26393"/>
                      <a:pt x="116267" y="37531"/>
                    </a:cubicBezTo>
                    <a:cubicBezTo>
                      <a:pt x="155603" y="55821"/>
                      <a:pt x="193766" y="76925"/>
                      <a:pt x="229525" y="101605"/>
                    </a:cubicBezTo>
                    <a:cubicBezTo>
                      <a:pt x="246350" y="113212"/>
                      <a:pt x="264112" y="126636"/>
                      <a:pt x="276012" y="143461"/>
                    </a:cubicBezTo>
                    <a:cubicBezTo>
                      <a:pt x="285627" y="157120"/>
                      <a:pt x="278944" y="161224"/>
                      <a:pt x="264581" y="166617"/>
                    </a:cubicBezTo>
                    <a:cubicBezTo>
                      <a:pt x="214342" y="185435"/>
                      <a:pt x="153023" y="176465"/>
                      <a:pt x="102081" y="165796"/>
                    </a:cubicBezTo>
                    <a:cubicBezTo>
                      <a:pt x="80391" y="161282"/>
                      <a:pt x="52135" y="153368"/>
                      <a:pt x="42755" y="130506"/>
                    </a:cubicBezTo>
                    <a:cubicBezTo>
                      <a:pt x="34021" y="109226"/>
                      <a:pt x="48617" y="75694"/>
                      <a:pt x="52604" y="54531"/>
                    </a:cubicBezTo>
                    <a:cubicBezTo>
                      <a:pt x="57528" y="28679"/>
                      <a:pt x="18017" y="17658"/>
                      <a:pt x="13034" y="43628"/>
                    </a:cubicBezTo>
                    <a:lnTo>
                      <a:pt x="13034" y="436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/>
              <p:cNvSpPr/>
              <p:nvPr/>
            </p:nvSpPr>
            <p:spPr>
              <a:xfrm>
                <a:off x="9487493" y="5804947"/>
                <a:ext cx="168184" cy="145374"/>
              </a:xfrm>
              <a:custGeom>
                <a:avLst/>
                <a:gdLst>
                  <a:gd name="connsiteX0" fmla="*/ 124457 w 168184"/>
                  <a:gd name="connsiteY0" fmla="*/ 83 h 145374"/>
                  <a:gd name="connsiteX1" fmla="*/ 1468 w 168184"/>
                  <a:gd name="connsiteY1" fmla="*/ 89130 h 145374"/>
                  <a:gd name="connsiteX2" fmla="*/ 49773 w 168184"/>
                  <a:gd name="connsiteY2" fmla="*/ 136086 h 145374"/>
                  <a:gd name="connsiteX3" fmla="*/ 153358 w 168184"/>
                  <a:gd name="connsiteY3" fmla="*/ 140072 h 145374"/>
                  <a:gd name="connsiteX4" fmla="*/ 142454 w 168184"/>
                  <a:gd name="connsiteY4" fmla="*/ 100503 h 145374"/>
                  <a:gd name="connsiteX5" fmla="*/ 41273 w 168184"/>
                  <a:gd name="connsiteY5" fmla="*/ 79750 h 145374"/>
                  <a:gd name="connsiteX6" fmla="*/ 41976 w 168184"/>
                  <a:gd name="connsiteY6" fmla="*/ 71602 h 145374"/>
                  <a:gd name="connsiteX7" fmla="*/ 52118 w 168184"/>
                  <a:gd name="connsiteY7" fmla="*/ 61108 h 145374"/>
                  <a:gd name="connsiteX8" fmla="*/ 124457 w 168184"/>
                  <a:gd name="connsiteY8" fmla="*/ 41177 h 145374"/>
                  <a:gd name="connsiteX9" fmla="*/ 124457 w 168184"/>
                  <a:gd name="connsiteY9" fmla="*/ 83 h 145374"/>
                  <a:gd name="connsiteX10" fmla="*/ 124457 w 168184"/>
                  <a:gd name="connsiteY10" fmla="*/ 83 h 14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84" h="145374">
                    <a:moveTo>
                      <a:pt x="124457" y="83"/>
                    </a:moveTo>
                    <a:cubicBezTo>
                      <a:pt x="77149" y="3893"/>
                      <a:pt x="-12542" y="22301"/>
                      <a:pt x="1468" y="89130"/>
                    </a:cubicBezTo>
                    <a:cubicBezTo>
                      <a:pt x="6334" y="112286"/>
                      <a:pt x="29196" y="128172"/>
                      <a:pt x="49773" y="136086"/>
                    </a:cubicBezTo>
                    <a:cubicBezTo>
                      <a:pt x="82777" y="148807"/>
                      <a:pt x="119240" y="146755"/>
                      <a:pt x="153358" y="140072"/>
                    </a:cubicBezTo>
                    <a:cubicBezTo>
                      <a:pt x="179328" y="134972"/>
                      <a:pt x="168307" y="95402"/>
                      <a:pt x="142454" y="100503"/>
                    </a:cubicBezTo>
                    <a:cubicBezTo>
                      <a:pt x="113436" y="106189"/>
                      <a:pt x="57745" y="111172"/>
                      <a:pt x="41273" y="79750"/>
                    </a:cubicBezTo>
                    <a:cubicBezTo>
                      <a:pt x="39924" y="77229"/>
                      <a:pt x="40569" y="76116"/>
                      <a:pt x="41976" y="71602"/>
                    </a:cubicBezTo>
                    <a:cubicBezTo>
                      <a:pt x="42855" y="68905"/>
                      <a:pt x="48542" y="63571"/>
                      <a:pt x="52118" y="61108"/>
                    </a:cubicBezTo>
                    <a:cubicBezTo>
                      <a:pt x="72577" y="46688"/>
                      <a:pt x="100246" y="43111"/>
                      <a:pt x="124457" y="41177"/>
                    </a:cubicBezTo>
                    <a:cubicBezTo>
                      <a:pt x="150662" y="39008"/>
                      <a:pt x="150837" y="-2086"/>
                      <a:pt x="124457" y="83"/>
                    </a:cubicBezTo>
                    <a:lnTo>
                      <a:pt x="124457" y="8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/>
              <p:cNvSpPr/>
              <p:nvPr/>
            </p:nvSpPr>
            <p:spPr>
              <a:xfrm>
                <a:off x="9337929" y="2790569"/>
                <a:ext cx="1184151" cy="323479"/>
              </a:xfrm>
              <a:custGeom>
                <a:avLst/>
                <a:gdLst>
                  <a:gd name="connsiteX0" fmla="*/ 13153 w 1184151"/>
                  <a:gd name="connsiteY0" fmla="*/ 33528 h 323479"/>
                  <a:gd name="connsiteX1" fmla="*/ 27691 w 1184151"/>
                  <a:gd name="connsiteY1" fmla="*/ 313565 h 323479"/>
                  <a:gd name="connsiteX2" fmla="*/ 63099 w 1184151"/>
                  <a:gd name="connsiteY2" fmla="*/ 313565 h 323479"/>
                  <a:gd name="connsiteX3" fmla="*/ 151032 w 1184151"/>
                  <a:gd name="connsiteY3" fmla="*/ 161148 h 323479"/>
                  <a:gd name="connsiteX4" fmla="*/ 113514 w 1184151"/>
                  <a:gd name="connsiteY4" fmla="*/ 156224 h 323479"/>
                  <a:gd name="connsiteX5" fmla="*/ 187437 w 1184151"/>
                  <a:gd name="connsiteY5" fmla="*/ 285720 h 323479"/>
                  <a:gd name="connsiteX6" fmla="*/ 215517 w 1184151"/>
                  <a:gd name="connsiteY6" fmla="*/ 278333 h 323479"/>
                  <a:gd name="connsiteX7" fmla="*/ 268277 w 1184151"/>
                  <a:gd name="connsiteY7" fmla="*/ 143503 h 323479"/>
                  <a:gd name="connsiteX8" fmla="*/ 232869 w 1184151"/>
                  <a:gd name="connsiteY8" fmla="*/ 143503 h 323479"/>
                  <a:gd name="connsiteX9" fmla="*/ 363361 w 1184151"/>
                  <a:gd name="connsiteY9" fmla="*/ 273995 h 323479"/>
                  <a:gd name="connsiteX10" fmla="*/ 388217 w 1184151"/>
                  <a:gd name="connsiteY10" fmla="*/ 270771 h 323479"/>
                  <a:gd name="connsiteX11" fmla="*/ 464426 w 1184151"/>
                  <a:gd name="connsiteY11" fmla="*/ 135940 h 323479"/>
                  <a:gd name="connsiteX12" fmla="*/ 432184 w 1184151"/>
                  <a:gd name="connsiteY12" fmla="*/ 131778 h 323479"/>
                  <a:gd name="connsiteX13" fmla="*/ 527445 w 1184151"/>
                  <a:gd name="connsiteY13" fmla="*/ 250546 h 323479"/>
                  <a:gd name="connsiteX14" fmla="*/ 555525 w 1184151"/>
                  <a:gd name="connsiteY14" fmla="*/ 243160 h 323479"/>
                  <a:gd name="connsiteX15" fmla="*/ 622647 w 1184151"/>
                  <a:gd name="connsiteY15" fmla="*/ 153527 h 323479"/>
                  <a:gd name="connsiteX16" fmla="*/ 590405 w 1184151"/>
                  <a:gd name="connsiteY16" fmla="*/ 149365 h 323479"/>
                  <a:gd name="connsiteX17" fmla="*/ 706594 w 1184151"/>
                  <a:gd name="connsiteY17" fmla="*/ 264147 h 323479"/>
                  <a:gd name="connsiteX18" fmla="*/ 775065 w 1184151"/>
                  <a:gd name="connsiteY18" fmla="*/ 141803 h 323479"/>
                  <a:gd name="connsiteX19" fmla="*/ 746047 w 1184151"/>
                  <a:gd name="connsiteY19" fmla="*/ 141803 h 323479"/>
                  <a:gd name="connsiteX20" fmla="*/ 861591 w 1184151"/>
                  <a:gd name="connsiteY20" fmla="*/ 256409 h 323479"/>
                  <a:gd name="connsiteX21" fmla="*/ 889671 w 1184151"/>
                  <a:gd name="connsiteY21" fmla="*/ 249022 h 323479"/>
                  <a:gd name="connsiteX22" fmla="*/ 950931 w 1184151"/>
                  <a:gd name="connsiteY22" fmla="*/ 165251 h 323479"/>
                  <a:gd name="connsiteX23" fmla="*/ 918689 w 1184151"/>
                  <a:gd name="connsiteY23" fmla="*/ 161089 h 323479"/>
                  <a:gd name="connsiteX24" fmla="*/ 998122 w 1184151"/>
                  <a:gd name="connsiteY24" fmla="*/ 300082 h 323479"/>
                  <a:gd name="connsiteX25" fmla="*/ 1030364 w 1184151"/>
                  <a:gd name="connsiteY25" fmla="*/ 295920 h 323479"/>
                  <a:gd name="connsiteX26" fmla="*/ 1077262 w 1184151"/>
                  <a:gd name="connsiteY26" fmla="*/ 196263 h 323479"/>
                  <a:gd name="connsiteX27" fmla="*/ 1041854 w 1184151"/>
                  <a:gd name="connsiteY27" fmla="*/ 196263 h 323479"/>
                  <a:gd name="connsiteX28" fmla="*/ 1103700 w 1184151"/>
                  <a:gd name="connsiteY28" fmla="*/ 294220 h 323479"/>
                  <a:gd name="connsiteX29" fmla="*/ 1135942 w 1184151"/>
                  <a:gd name="connsiteY29" fmla="*/ 290058 h 323479"/>
                  <a:gd name="connsiteX30" fmla="*/ 1155346 w 1184151"/>
                  <a:gd name="connsiteY30" fmla="*/ 167713 h 323479"/>
                  <a:gd name="connsiteX31" fmla="*/ 1175454 w 1184151"/>
                  <a:gd name="connsiteY31" fmla="*/ 39448 h 323479"/>
                  <a:gd name="connsiteX32" fmla="*/ 1154760 w 1184151"/>
                  <a:gd name="connsiteY32" fmla="*/ 4041 h 323479"/>
                  <a:gd name="connsiteX33" fmla="*/ 1110734 w 1184151"/>
                  <a:gd name="connsiteY33" fmla="*/ 125095 h 323479"/>
                  <a:gd name="connsiteX34" fmla="*/ 1100476 w 1184151"/>
                  <a:gd name="connsiteY34" fmla="*/ 269306 h 323479"/>
                  <a:gd name="connsiteX35" fmla="*/ 1132718 w 1184151"/>
                  <a:gd name="connsiteY35" fmla="*/ 265143 h 323479"/>
                  <a:gd name="connsiteX36" fmla="*/ 1077320 w 1184151"/>
                  <a:gd name="connsiteY36" fmla="*/ 175510 h 323479"/>
                  <a:gd name="connsiteX37" fmla="*/ 1041912 w 1184151"/>
                  <a:gd name="connsiteY37" fmla="*/ 175510 h 323479"/>
                  <a:gd name="connsiteX38" fmla="*/ 995015 w 1184151"/>
                  <a:gd name="connsiteY38" fmla="*/ 275168 h 323479"/>
                  <a:gd name="connsiteX39" fmla="*/ 1027257 w 1184151"/>
                  <a:gd name="connsiteY39" fmla="*/ 271006 h 323479"/>
                  <a:gd name="connsiteX40" fmla="*/ 954272 w 1184151"/>
                  <a:gd name="connsiteY40" fmla="*/ 140337 h 323479"/>
                  <a:gd name="connsiteX41" fmla="*/ 922030 w 1184151"/>
                  <a:gd name="connsiteY41" fmla="*/ 136175 h 323479"/>
                  <a:gd name="connsiteX42" fmla="*/ 854321 w 1184151"/>
                  <a:gd name="connsiteY42" fmla="*/ 228270 h 323479"/>
                  <a:gd name="connsiteX43" fmla="*/ 882402 w 1184151"/>
                  <a:gd name="connsiteY43" fmla="*/ 220884 h 323479"/>
                  <a:gd name="connsiteX44" fmla="*/ 775182 w 1184151"/>
                  <a:gd name="connsiteY44" fmla="*/ 112726 h 323479"/>
                  <a:gd name="connsiteX45" fmla="*/ 746164 w 1184151"/>
                  <a:gd name="connsiteY45" fmla="*/ 112726 h 323479"/>
                  <a:gd name="connsiteX46" fmla="*/ 704366 w 1184151"/>
                  <a:gd name="connsiteY46" fmla="*/ 219653 h 323479"/>
                  <a:gd name="connsiteX47" fmla="*/ 625988 w 1184151"/>
                  <a:gd name="connsiteY47" fmla="*/ 128613 h 323479"/>
                  <a:gd name="connsiteX48" fmla="*/ 593746 w 1184151"/>
                  <a:gd name="connsiteY48" fmla="*/ 124450 h 323479"/>
                  <a:gd name="connsiteX49" fmla="*/ 520176 w 1184151"/>
                  <a:gd name="connsiteY49" fmla="*/ 222408 h 323479"/>
                  <a:gd name="connsiteX50" fmla="*/ 548256 w 1184151"/>
                  <a:gd name="connsiteY50" fmla="*/ 215021 h 323479"/>
                  <a:gd name="connsiteX51" fmla="*/ 467709 w 1184151"/>
                  <a:gd name="connsiteY51" fmla="*/ 111026 h 323479"/>
                  <a:gd name="connsiteX52" fmla="*/ 435467 w 1184151"/>
                  <a:gd name="connsiteY52" fmla="*/ 106864 h 323479"/>
                  <a:gd name="connsiteX53" fmla="*/ 359258 w 1184151"/>
                  <a:gd name="connsiteY53" fmla="*/ 241695 h 323479"/>
                  <a:gd name="connsiteX54" fmla="*/ 384114 w 1184151"/>
                  <a:gd name="connsiteY54" fmla="*/ 238470 h 323479"/>
                  <a:gd name="connsiteX55" fmla="*/ 268394 w 1184151"/>
                  <a:gd name="connsiteY55" fmla="*/ 122750 h 323479"/>
                  <a:gd name="connsiteX56" fmla="*/ 232986 w 1184151"/>
                  <a:gd name="connsiteY56" fmla="*/ 122750 h 323479"/>
                  <a:gd name="connsiteX57" fmla="*/ 180226 w 1184151"/>
                  <a:gd name="connsiteY57" fmla="*/ 257581 h 323479"/>
                  <a:gd name="connsiteX58" fmla="*/ 208306 w 1184151"/>
                  <a:gd name="connsiteY58" fmla="*/ 250195 h 323479"/>
                  <a:gd name="connsiteX59" fmla="*/ 153260 w 1184151"/>
                  <a:gd name="connsiteY59" fmla="*/ 145203 h 323479"/>
                  <a:gd name="connsiteX60" fmla="*/ 115742 w 1184151"/>
                  <a:gd name="connsiteY60" fmla="*/ 140278 h 323479"/>
                  <a:gd name="connsiteX61" fmla="*/ 27809 w 1184151"/>
                  <a:gd name="connsiteY61" fmla="*/ 292696 h 323479"/>
                  <a:gd name="connsiteX62" fmla="*/ 63216 w 1184151"/>
                  <a:gd name="connsiteY62" fmla="*/ 292696 h 323479"/>
                  <a:gd name="connsiteX63" fmla="*/ 54306 w 1184151"/>
                  <a:gd name="connsiteY63" fmla="*/ 33410 h 323479"/>
                  <a:gd name="connsiteX64" fmla="*/ 13153 w 1184151"/>
                  <a:gd name="connsiteY64" fmla="*/ 33528 h 323479"/>
                  <a:gd name="connsiteX65" fmla="*/ 13153 w 1184151"/>
                  <a:gd name="connsiteY65" fmla="*/ 33528 h 3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84151" h="323479">
                    <a:moveTo>
                      <a:pt x="13153" y="33528"/>
                    </a:moveTo>
                    <a:cubicBezTo>
                      <a:pt x="17960" y="127088"/>
                      <a:pt x="-27706" y="227449"/>
                      <a:pt x="27691" y="313565"/>
                    </a:cubicBezTo>
                    <a:cubicBezTo>
                      <a:pt x="36250" y="326873"/>
                      <a:pt x="54540" y="326697"/>
                      <a:pt x="63099" y="313565"/>
                    </a:cubicBezTo>
                    <a:cubicBezTo>
                      <a:pt x="95283" y="264381"/>
                      <a:pt x="120315" y="211211"/>
                      <a:pt x="151032" y="161148"/>
                    </a:cubicBezTo>
                    <a:cubicBezTo>
                      <a:pt x="138546" y="159506"/>
                      <a:pt x="126059" y="157865"/>
                      <a:pt x="113514" y="156224"/>
                    </a:cubicBezTo>
                    <a:cubicBezTo>
                      <a:pt x="120490" y="206521"/>
                      <a:pt x="138722" y="261802"/>
                      <a:pt x="187437" y="285720"/>
                    </a:cubicBezTo>
                    <a:cubicBezTo>
                      <a:pt x="197109" y="290468"/>
                      <a:pt x="210006" y="288768"/>
                      <a:pt x="215517" y="278333"/>
                    </a:cubicBezTo>
                    <a:cubicBezTo>
                      <a:pt x="238321" y="235187"/>
                      <a:pt x="241252" y="184479"/>
                      <a:pt x="268277" y="143503"/>
                    </a:cubicBezTo>
                    <a:cubicBezTo>
                      <a:pt x="256494" y="143503"/>
                      <a:pt x="244652" y="143503"/>
                      <a:pt x="232869" y="143503"/>
                    </a:cubicBezTo>
                    <a:cubicBezTo>
                      <a:pt x="270387" y="193038"/>
                      <a:pt x="310895" y="239819"/>
                      <a:pt x="363361" y="273995"/>
                    </a:cubicBezTo>
                    <a:cubicBezTo>
                      <a:pt x="370807" y="278861"/>
                      <a:pt x="382238" y="277278"/>
                      <a:pt x="388217" y="270771"/>
                    </a:cubicBezTo>
                    <a:cubicBezTo>
                      <a:pt x="424329" y="231670"/>
                      <a:pt x="431598" y="176917"/>
                      <a:pt x="464426" y="135940"/>
                    </a:cubicBezTo>
                    <a:cubicBezTo>
                      <a:pt x="453698" y="134533"/>
                      <a:pt x="442970" y="133185"/>
                      <a:pt x="432184" y="131778"/>
                    </a:cubicBezTo>
                    <a:cubicBezTo>
                      <a:pt x="458154" y="177152"/>
                      <a:pt x="485237" y="218715"/>
                      <a:pt x="527445" y="250546"/>
                    </a:cubicBezTo>
                    <a:cubicBezTo>
                      <a:pt x="537176" y="257874"/>
                      <a:pt x="549370" y="251191"/>
                      <a:pt x="555525" y="243160"/>
                    </a:cubicBezTo>
                    <a:cubicBezTo>
                      <a:pt x="578270" y="213380"/>
                      <a:pt x="594040" y="178441"/>
                      <a:pt x="622647" y="153527"/>
                    </a:cubicBezTo>
                    <a:cubicBezTo>
                      <a:pt x="611919" y="152120"/>
                      <a:pt x="601191" y="150772"/>
                      <a:pt x="590405" y="149365"/>
                    </a:cubicBezTo>
                    <a:cubicBezTo>
                      <a:pt x="617078" y="187293"/>
                      <a:pt x="644572" y="278157"/>
                      <a:pt x="706594" y="264147"/>
                    </a:cubicBezTo>
                    <a:cubicBezTo>
                      <a:pt x="767502" y="250371"/>
                      <a:pt x="736726" y="172990"/>
                      <a:pt x="775065" y="141803"/>
                    </a:cubicBezTo>
                    <a:cubicBezTo>
                      <a:pt x="765392" y="141803"/>
                      <a:pt x="755719" y="141803"/>
                      <a:pt x="746047" y="141803"/>
                    </a:cubicBezTo>
                    <a:cubicBezTo>
                      <a:pt x="786789" y="178383"/>
                      <a:pt x="812348" y="229501"/>
                      <a:pt x="861591" y="256409"/>
                    </a:cubicBezTo>
                    <a:cubicBezTo>
                      <a:pt x="871556" y="261860"/>
                      <a:pt x="883750" y="258812"/>
                      <a:pt x="889671" y="249022"/>
                    </a:cubicBezTo>
                    <a:cubicBezTo>
                      <a:pt x="907726" y="219301"/>
                      <a:pt x="926837" y="190400"/>
                      <a:pt x="950931" y="165251"/>
                    </a:cubicBezTo>
                    <a:cubicBezTo>
                      <a:pt x="940203" y="163844"/>
                      <a:pt x="929475" y="162496"/>
                      <a:pt x="918689" y="161089"/>
                    </a:cubicBezTo>
                    <a:cubicBezTo>
                      <a:pt x="942489" y="209042"/>
                      <a:pt x="964473" y="257992"/>
                      <a:pt x="998122" y="300082"/>
                    </a:cubicBezTo>
                    <a:cubicBezTo>
                      <a:pt x="1006446" y="310517"/>
                      <a:pt x="1024326" y="306531"/>
                      <a:pt x="1030364" y="295920"/>
                    </a:cubicBezTo>
                    <a:cubicBezTo>
                      <a:pt x="1048537" y="263854"/>
                      <a:pt x="1059088" y="228329"/>
                      <a:pt x="1077262" y="196263"/>
                    </a:cubicBezTo>
                    <a:cubicBezTo>
                      <a:pt x="1065478" y="196263"/>
                      <a:pt x="1053637" y="196263"/>
                      <a:pt x="1041854" y="196263"/>
                    </a:cubicBezTo>
                    <a:cubicBezTo>
                      <a:pt x="1059088" y="231612"/>
                      <a:pt x="1073392" y="267723"/>
                      <a:pt x="1103700" y="294220"/>
                    </a:cubicBezTo>
                    <a:cubicBezTo>
                      <a:pt x="1114428" y="303600"/>
                      <a:pt x="1127676" y="301079"/>
                      <a:pt x="1135942" y="290058"/>
                    </a:cubicBezTo>
                    <a:cubicBezTo>
                      <a:pt x="1162146" y="255060"/>
                      <a:pt x="1158981" y="208925"/>
                      <a:pt x="1155346" y="167713"/>
                    </a:cubicBezTo>
                    <a:cubicBezTo>
                      <a:pt x="1151887" y="128495"/>
                      <a:pt x="1138580" y="67352"/>
                      <a:pt x="1175454" y="39448"/>
                    </a:cubicBezTo>
                    <a:cubicBezTo>
                      <a:pt x="1196264" y="23679"/>
                      <a:pt x="1175864" y="-11963"/>
                      <a:pt x="1154760" y="4041"/>
                    </a:cubicBezTo>
                    <a:cubicBezTo>
                      <a:pt x="1115073" y="34055"/>
                      <a:pt x="1108449" y="77904"/>
                      <a:pt x="1110734" y="125095"/>
                    </a:cubicBezTo>
                    <a:cubicBezTo>
                      <a:pt x="1112962" y="170645"/>
                      <a:pt x="1130256" y="229501"/>
                      <a:pt x="1100476" y="269306"/>
                    </a:cubicBezTo>
                    <a:cubicBezTo>
                      <a:pt x="1111204" y="267899"/>
                      <a:pt x="1121990" y="266550"/>
                      <a:pt x="1132718" y="265143"/>
                    </a:cubicBezTo>
                    <a:cubicBezTo>
                      <a:pt x="1105283" y="241108"/>
                      <a:pt x="1092914" y="207518"/>
                      <a:pt x="1077320" y="175510"/>
                    </a:cubicBezTo>
                    <a:cubicBezTo>
                      <a:pt x="1070461" y="161499"/>
                      <a:pt x="1049064" y="162789"/>
                      <a:pt x="1041912" y="175510"/>
                    </a:cubicBezTo>
                    <a:cubicBezTo>
                      <a:pt x="1023739" y="207577"/>
                      <a:pt x="1013188" y="243101"/>
                      <a:pt x="995015" y="275168"/>
                    </a:cubicBezTo>
                    <a:cubicBezTo>
                      <a:pt x="1005742" y="273761"/>
                      <a:pt x="1016529" y="272413"/>
                      <a:pt x="1027257" y="271006"/>
                    </a:cubicBezTo>
                    <a:cubicBezTo>
                      <a:pt x="996128" y="232022"/>
                      <a:pt x="976314" y="184714"/>
                      <a:pt x="954272" y="140337"/>
                    </a:cubicBezTo>
                    <a:cubicBezTo>
                      <a:pt x="948410" y="128554"/>
                      <a:pt x="930765" y="127088"/>
                      <a:pt x="922030" y="136175"/>
                    </a:cubicBezTo>
                    <a:cubicBezTo>
                      <a:pt x="895533" y="163844"/>
                      <a:pt x="874136" y="195618"/>
                      <a:pt x="854321" y="228270"/>
                    </a:cubicBezTo>
                    <a:cubicBezTo>
                      <a:pt x="863701" y="225808"/>
                      <a:pt x="873022" y="223346"/>
                      <a:pt x="882402" y="220884"/>
                    </a:cubicBezTo>
                    <a:cubicBezTo>
                      <a:pt x="836970" y="196086"/>
                      <a:pt x="812934" y="146610"/>
                      <a:pt x="775182" y="112726"/>
                    </a:cubicBezTo>
                    <a:cubicBezTo>
                      <a:pt x="766213" y="104695"/>
                      <a:pt x="755192" y="105398"/>
                      <a:pt x="746164" y="112726"/>
                    </a:cubicBezTo>
                    <a:cubicBezTo>
                      <a:pt x="712046" y="140454"/>
                      <a:pt x="723067" y="184890"/>
                      <a:pt x="704366" y="219653"/>
                    </a:cubicBezTo>
                    <a:cubicBezTo>
                      <a:pt x="689594" y="247088"/>
                      <a:pt x="633610" y="139458"/>
                      <a:pt x="625988" y="128613"/>
                    </a:cubicBezTo>
                    <a:cubicBezTo>
                      <a:pt x="618075" y="117357"/>
                      <a:pt x="604298" y="115305"/>
                      <a:pt x="593746" y="124450"/>
                    </a:cubicBezTo>
                    <a:cubicBezTo>
                      <a:pt x="562442" y="151710"/>
                      <a:pt x="545031" y="189873"/>
                      <a:pt x="520176" y="222408"/>
                    </a:cubicBezTo>
                    <a:cubicBezTo>
                      <a:pt x="529555" y="219946"/>
                      <a:pt x="538876" y="217484"/>
                      <a:pt x="548256" y="215021"/>
                    </a:cubicBezTo>
                    <a:cubicBezTo>
                      <a:pt x="512203" y="187879"/>
                      <a:pt x="489692" y="149482"/>
                      <a:pt x="467709" y="111026"/>
                    </a:cubicBezTo>
                    <a:cubicBezTo>
                      <a:pt x="461671" y="100474"/>
                      <a:pt x="443850" y="96429"/>
                      <a:pt x="435467" y="106864"/>
                    </a:cubicBezTo>
                    <a:cubicBezTo>
                      <a:pt x="402756" y="147665"/>
                      <a:pt x="394548" y="203473"/>
                      <a:pt x="359258" y="241695"/>
                    </a:cubicBezTo>
                    <a:cubicBezTo>
                      <a:pt x="367524" y="240639"/>
                      <a:pt x="375848" y="239584"/>
                      <a:pt x="384114" y="238470"/>
                    </a:cubicBezTo>
                    <a:cubicBezTo>
                      <a:pt x="337920" y="208339"/>
                      <a:pt x="301457" y="166365"/>
                      <a:pt x="268394" y="122750"/>
                    </a:cubicBezTo>
                    <a:cubicBezTo>
                      <a:pt x="259014" y="110322"/>
                      <a:pt x="242131" y="108915"/>
                      <a:pt x="232986" y="122750"/>
                    </a:cubicBezTo>
                    <a:cubicBezTo>
                      <a:pt x="205610" y="164196"/>
                      <a:pt x="203030" y="214377"/>
                      <a:pt x="180226" y="257581"/>
                    </a:cubicBezTo>
                    <a:cubicBezTo>
                      <a:pt x="189606" y="255119"/>
                      <a:pt x="198927" y="252657"/>
                      <a:pt x="208306" y="250195"/>
                    </a:cubicBezTo>
                    <a:cubicBezTo>
                      <a:pt x="169205" y="231025"/>
                      <a:pt x="158771" y="184948"/>
                      <a:pt x="153260" y="145203"/>
                    </a:cubicBezTo>
                    <a:cubicBezTo>
                      <a:pt x="150681" y="126502"/>
                      <a:pt x="124066" y="126737"/>
                      <a:pt x="115742" y="140278"/>
                    </a:cubicBezTo>
                    <a:cubicBezTo>
                      <a:pt x="85024" y="190342"/>
                      <a:pt x="59992" y="243512"/>
                      <a:pt x="27809" y="292696"/>
                    </a:cubicBezTo>
                    <a:cubicBezTo>
                      <a:pt x="39592" y="292696"/>
                      <a:pt x="51434" y="292696"/>
                      <a:pt x="63216" y="292696"/>
                    </a:cubicBezTo>
                    <a:cubicBezTo>
                      <a:pt x="13739" y="215784"/>
                      <a:pt x="58644" y="117533"/>
                      <a:pt x="54306" y="33410"/>
                    </a:cubicBezTo>
                    <a:cubicBezTo>
                      <a:pt x="52840" y="7206"/>
                      <a:pt x="11805" y="7089"/>
                      <a:pt x="13153" y="33528"/>
                    </a:cubicBezTo>
                    <a:lnTo>
                      <a:pt x="13153" y="335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/>
              <p:cNvSpPr/>
              <p:nvPr/>
            </p:nvSpPr>
            <p:spPr>
              <a:xfrm>
                <a:off x="10442821" y="2855484"/>
                <a:ext cx="163362" cy="187721"/>
              </a:xfrm>
              <a:custGeom>
                <a:avLst/>
                <a:gdLst>
                  <a:gd name="connsiteX0" fmla="*/ 13697 w 163362"/>
                  <a:gd name="connsiteY0" fmla="*/ 41128 h 187721"/>
                  <a:gd name="connsiteX1" fmla="*/ 124552 w 163362"/>
                  <a:gd name="connsiteY1" fmla="*/ 178245 h 187721"/>
                  <a:gd name="connsiteX2" fmla="*/ 159960 w 163362"/>
                  <a:gd name="connsiteY2" fmla="*/ 157551 h 187721"/>
                  <a:gd name="connsiteX3" fmla="*/ 24601 w 163362"/>
                  <a:gd name="connsiteY3" fmla="*/ 1558 h 187721"/>
                  <a:gd name="connsiteX4" fmla="*/ 13697 w 163362"/>
                  <a:gd name="connsiteY4" fmla="*/ 41128 h 187721"/>
                  <a:gd name="connsiteX5" fmla="*/ 13697 w 163362"/>
                  <a:gd name="connsiteY5" fmla="*/ 41128 h 18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362" h="187721">
                    <a:moveTo>
                      <a:pt x="13697" y="41128"/>
                    </a:moveTo>
                    <a:cubicBezTo>
                      <a:pt x="70913" y="64166"/>
                      <a:pt x="93306" y="130233"/>
                      <a:pt x="124552" y="178245"/>
                    </a:cubicBezTo>
                    <a:cubicBezTo>
                      <a:pt x="138914" y="200345"/>
                      <a:pt x="174439" y="179769"/>
                      <a:pt x="159960" y="157551"/>
                    </a:cubicBezTo>
                    <a:cubicBezTo>
                      <a:pt x="121034" y="97698"/>
                      <a:pt x="95358" y="30048"/>
                      <a:pt x="24601" y="1558"/>
                    </a:cubicBezTo>
                    <a:cubicBezTo>
                      <a:pt x="38" y="-8291"/>
                      <a:pt x="-10514" y="31396"/>
                      <a:pt x="13697" y="41128"/>
                    </a:cubicBezTo>
                    <a:lnTo>
                      <a:pt x="13697" y="411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/>
              <p:cNvSpPr/>
              <p:nvPr/>
            </p:nvSpPr>
            <p:spPr>
              <a:xfrm>
                <a:off x="9090810" y="3361316"/>
                <a:ext cx="77479" cy="211216"/>
              </a:xfrm>
              <a:custGeom>
                <a:avLst/>
                <a:gdLst>
                  <a:gd name="connsiteX0" fmla="*/ 2335 w 77479"/>
                  <a:gd name="connsiteY0" fmla="*/ 19690 h 211216"/>
                  <a:gd name="connsiteX1" fmla="*/ 43488 w 77479"/>
                  <a:gd name="connsiteY1" fmla="*/ 204232 h 211216"/>
                  <a:gd name="connsiteX2" fmla="*/ 72506 w 77479"/>
                  <a:gd name="connsiteY2" fmla="*/ 175214 h 211216"/>
                  <a:gd name="connsiteX3" fmla="*/ 43312 w 77479"/>
                  <a:gd name="connsiteY3" fmla="*/ 19748 h 211216"/>
                  <a:gd name="connsiteX4" fmla="*/ 2335 w 77479"/>
                  <a:gd name="connsiteY4" fmla="*/ 19690 h 211216"/>
                  <a:gd name="connsiteX5" fmla="*/ 2335 w 77479"/>
                  <a:gd name="connsiteY5" fmla="*/ 19690 h 21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79" h="211216">
                    <a:moveTo>
                      <a:pt x="2335" y="19690"/>
                    </a:moveTo>
                    <a:cubicBezTo>
                      <a:pt x="-3879" y="85874"/>
                      <a:pt x="-68" y="150827"/>
                      <a:pt x="43488" y="204232"/>
                    </a:cubicBezTo>
                    <a:cubicBezTo>
                      <a:pt x="60254" y="224750"/>
                      <a:pt x="89096" y="195497"/>
                      <a:pt x="72506" y="175214"/>
                    </a:cubicBezTo>
                    <a:cubicBezTo>
                      <a:pt x="36629" y="131306"/>
                      <a:pt x="38329" y="73153"/>
                      <a:pt x="43312" y="19748"/>
                    </a:cubicBezTo>
                    <a:cubicBezTo>
                      <a:pt x="45833" y="-6690"/>
                      <a:pt x="4797" y="-6456"/>
                      <a:pt x="2335" y="19690"/>
                    </a:cubicBezTo>
                    <a:lnTo>
                      <a:pt x="2335" y="1969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/>
              <p:cNvSpPr/>
              <p:nvPr/>
            </p:nvSpPr>
            <p:spPr>
              <a:xfrm>
                <a:off x="9112176" y="2532886"/>
                <a:ext cx="1557895" cy="610393"/>
              </a:xfrm>
              <a:custGeom>
                <a:avLst/>
                <a:gdLst>
                  <a:gd name="connsiteX0" fmla="*/ 50553 w 1557895"/>
                  <a:gd name="connsiteY0" fmla="*/ 584731 h 610393"/>
                  <a:gd name="connsiteX1" fmla="*/ 176590 w 1557895"/>
                  <a:gd name="connsiteY1" fmla="*/ 219457 h 610393"/>
                  <a:gd name="connsiteX2" fmla="*/ 606759 w 1557895"/>
                  <a:gd name="connsiteY2" fmla="*/ 51739 h 610393"/>
                  <a:gd name="connsiteX3" fmla="*/ 1113137 w 1557895"/>
                  <a:gd name="connsiteY3" fmla="*/ 90664 h 610393"/>
                  <a:gd name="connsiteX4" fmla="*/ 1468211 w 1557895"/>
                  <a:gd name="connsiteY4" fmla="*/ 345143 h 610393"/>
                  <a:gd name="connsiteX5" fmla="*/ 1516809 w 1557895"/>
                  <a:gd name="connsiteY5" fmla="*/ 513974 h 610393"/>
                  <a:gd name="connsiteX6" fmla="*/ 1557844 w 1557895"/>
                  <a:gd name="connsiteY6" fmla="*/ 513974 h 610393"/>
                  <a:gd name="connsiteX7" fmla="*/ 880232 w 1557895"/>
                  <a:gd name="connsiteY7" fmla="*/ 5017 h 610393"/>
                  <a:gd name="connsiteX8" fmla="*/ 379188 w 1557895"/>
                  <a:gd name="connsiteY8" fmla="*/ 62819 h 610393"/>
                  <a:gd name="connsiteX9" fmla="*/ 42932 w 1557895"/>
                  <a:gd name="connsiteY9" fmla="*/ 318294 h 610393"/>
                  <a:gd name="connsiteX10" fmla="*/ 10983 w 1557895"/>
                  <a:gd name="connsiteY10" fmla="*/ 595635 h 610393"/>
                  <a:gd name="connsiteX11" fmla="*/ 50553 w 1557895"/>
                  <a:gd name="connsiteY11" fmla="*/ 584731 h 610393"/>
                  <a:gd name="connsiteX12" fmla="*/ 50553 w 1557895"/>
                  <a:gd name="connsiteY12" fmla="*/ 584731 h 61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57895" h="610393">
                    <a:moveTo>
                      <a:pt x="50553" y="584731"/>
                    </a:moveTo>
                    <a:cubicBezTo>
                      <a:pt x="19776" y="443510"/>
                      <a:pt x="67671" y="312842"/>
                      <a:pt x="176590" y="219457"/>
                    </a:cubicBezTo>
                    <a:cubicBezTo>
                      <a:pt x="294245" y="118568"/>
                      <a:pt x="455808" y="71495"/>
                      <a:pt x="606759" y="51739"/>
                    </a:cubicBezTo>
                    <a:cubicBezTo>
                      <a:pt x="775239" y="29756"/>
                      <a:pt x="950402" y="40835"/>
                      <a:pt x="1113137" y="90664"/>
                    </a:cubicBezTo>
                    <a:cubicBezTo>
                      <a:pt x="1254064" y="133810"/>
                      <a:pt x="1393937" y="213302"/>
                      <a:pt x="1468211" y="345143"/>
                    </a:cubicBezTo>
                    <a:cubicBezTo>
                      <a:pt x="1497288" y="396789"/>
                      <a:pt x="1513057" y="455001"/>
                      <a:pt x="1516809" y="513974"/>
                    </a:cubicBezTo>
                    <a:cubicBezTo>
                      <a:pt x="1518450" y="540237"/>
                      <a:pt x="1559544" y="540413"/>
                      <a:pt x="1557844" y="513974"/>
                    </a:cubicBezTo>
                    <a:cubicBezTo>
                      <a:pt x="1536213" y="173263"/>
                      <a:pt x="1174163" y="30811"/>
                      <a:pt x="880232" y="5017"/>
                    </a:cubicBezTo>
                    <a:cubicBezTo>
                      <a:pt x="712631" y="-9697"/>
                      <a:pt x="538465" y="7480"/>
                      <a:pt x="379188" y="62819"/>
                    </a:cubicBezTo>
                    <a:cubicBezTo>
                      <a:pt x="245178" y="109423"/>
                      <a:pt x="111579" y="189560"/>
                      <a:pt x="42932" y="318294"/>
                    </a:cubicBezTo>
                    <a:cubicBezTo>
                      <a:pt x="-2734" y="403882"/>
                      <a:pt x="-9476" y="501898"/>
                      <a:pt x="10983" y="595635"/>
                    </a:cubicBezTo>
                    <a:cubicBezTo>
                      <a:pt x="16670" y="621487"/>
                      <a:pt x="56181" y="610525"/>
                      <a:pt x="50553" y="584731"/>
                    </a:cubicBezTo>
                    <a:lnTo>
                      <a:pt x="50553" y="58473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/>
              <p:cNvSpPr/>
              <p:nvPr/>
            </p:nvSpPr>
            <p:spPr>
              <a:xfrm>
                <a:off x="10518859" y="3290381"/>
                <a:ext cx="174340" cy="235277"/>
              </a:xfrm>
              <a:custGeom>
                <a:avLst/>
                <a:gdLst>
                  <a:gd name="connsiteX0" fmla="*/ 134337 w 174340"/>
                  <a:gd name="connsiteY0" fmla="*/ 14826 h 235277"/>
                  <a:gd name="connsiteX1" fmla="*/ 8944 w 174340"/>
                  <a:gd name="connsiteY1" fmla="*/ 196027 h 235277"/>
                  <a:gd name="connsiteX2" fmla="*/ 29638 w 174340"/>
                  <a:gd name="connsiteY2" fmla="*/ 231435 h 235277"/>
                  <a:gd name="connsiteX3" fmla="*/ 173907 w 174340"/>
                  <a:gd name="connsiteY3" fmla="*/ 25730 h 235277"/>
                  <a:gd name="connsiteX4" fmla="*/ 134337 w 174340"/>
                  <a:gd name="connsiteY4" fmla="*/ 14826 h 235277"/>
                  <a:gd name="connsiteX5" fmla="*/ 134337 w 174340"/>
                  <a:gd name="connsiteY5" fmla="*/ 14826 h 23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340" h="235277">
                    <a:moveTo>
                      <a:pt x="134337" y="14826"/>
                    </a:moveTo>
                    <a:cubicBezTo>
                      <a:pt x="120385" y="87107"/>
                      <a:pt x="67684" y="153526"/>
                      <a:pt x="8944" y="196027"/>
                    </a:cubicBezTo>
                    <a:cubicBezTo>
                      <a:pt x="-12277" y="211386"/>
                      <a:pt x="8182" y="246970"/>
                      <a:pt x="29638" y="231435"/>
                    </a:cubicBezTo>
                    <a:cubicBezTo>
                      <a:pt x="96643" y="182955"/>
                      <a:pt x="157903" y="108680"/>
                      <a:pt x="173907" y="25730"/>
                    </a:cubicBezTo>
                    <a:cubicBezTo>
                      <a:pt x="178890" y="-122"/>
                      <a:pt x="139378" y="-11143"/>
                      <a:pt x="134337" y="14826"/>
                    </a:cubicBezTo>
                    <a:lnTo>
                      <a:pt x="134337" y="1482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/>
              <p:cNvSpPr/>
              <p:nvPr/>
            </p:nvSpPr>
            <p:spPr>
              <a:xfrm>
                <a:off x="8845573" y="2163577"/>
                <a:ext cx="1846524" cy="967465"/>
              </a:xfrm>
              <a:custGeom>
                <a:avLst/>
                <a:gdLst>
                  <a:gd name="connsiteX0" fmla="*/ 253434 w 1846524"/>
                  <a:gd name="connsiteY0" fmla="*/ 947768 h 967465"/>
                  <a:gd name="connsiteX1" fmla="*/ 131969 w 1846524"/>
                  <a:gd name="connsiteY1" fmla="*/ 217513 h 967465"/>
                  <a:gd name="connsiteX2" fmla="*/ 469573 w 1846524"/>
                  <a:gd name="connsiteY2" fmla="*/ 69902 h 967465"/>
                  <a:gd name="connsiteX3" fmla="*/ 946464 w 1846524"/>
                  <a:gd name="connsiteY3" fmla="*/ 53429 h 967465"/>
                  <a:gd name="connsiteX4" fmla="*/ 1260796 w 1846524"/>
                  <a:gd name="connsiteY4" fmla="*/ 152501 h 967465"/>
                  <a:gd name="connsiteX5" fmla="*/ 1531571 w 1846524"/>
                  <a:gd name="connsiteY5" fmla="*/ 346774 h 967465"/>
                  <a:gd name="connsiteX6" fmla="*/ 1768697 w 1846524"/>
                  <a:gd name="connsiteY6" fmla="*/ 588825 h 967465"/>
                  <a:gd name="connsiteX7" fmla="*/ 1801057 w 1846524"/>
                  <a:gd name="connsiteY7" fmla="*/ 918457 h 967465"/>
                  <a:gd name="connsiteX8" fmla="*/ 1842092 w 1846524"/>
                  <a:gd name="connsiteY8" fmla="*/ 918457 h 967465"/>
                  <a:gd name="connsiteX9" fmla="*/ 1841682 w 1846524"/>
                  <a:gd name="connsiteY9" fmla="*/ 683089 h 967465"/>
                  <a:gd name="connsiteX10" fmla="*/ 1743842 w 1846524"/>
                  <a:gd name="connsiteY10" fmla="*/ 487526 h 967465"/>
                  <a:gd name="connsiteX11" fmla="*/ 1567448 w 1846524"/>
                  <a:gd name="connsiteY11" fmla="*/ 323149 h 967465"/>
                  <a:gd name="connsiteX12" fmla="*/ 1382437 w 1846524"/>
                  <a:gd name="connsiteY12" fmla="*/ 181577 h 967465"/>
                  <a:gd name="connsiteX13" fmla="*/ 1185818 w 1846524"/>
                  <a:gd name="connsiteY13" fmla="*/ 70312 h 967465"/>
                  <a:gd name="connsiteX14" fmla="*/ 960885 w 1846524"/>
                  <a:gd name="connsiteY14" fmla="*/ 14270 h 967465"/>
                  <a:gd name="connsiteX15" fmla="*/ 494136 w 1846524"/>
                  <a:gd name="connsiteY15" fmla="*/ 22946 h 967465"/>
                  <a:gd name="connsiteX16" fmla="*/ 201377 w 1846524"/>
                  <a:gd name="connsiteY16" fmla="*/ 123072 h 967465"/>
                  <a:gd name="connsiteX17" fmla="*/ 13376 w 1846524"/>
                  <a:gd name="connsiteY17" fmla="*/ 318049 h 967465"/>
                  <a:gd name="connsiteX18" fmla="*/ 70884 w 1846524"/>
                  <a:gd name="connsiteY18" fmla="*/ 630271 h 967465"/>
                  <a:gd name="connsiteX19" fmla="*/ 212398 w 1846524"/>
                  <a:gd name="connsiteY19" fmla="*/ 947768 h 967465"/>
                  <a:gd name="connsiteX20" fmla="*/ 253434 w 1846524"/>
                  <a:gd name="connsiteY20" fmla="*/ 947768 h 967465"/>
                  <a:gd name="connsiteX21" fmla="*/ 253434 w 1846524"/>
                  <a:gd name="connsiteY21" fmla="*/ 947768 h 967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46524" h="967465">
                    <a:moveTo>
                      <a:pt x="253434" y="947768"/>
                    </a:moveTo>
                    <a:cubicBezTo>
                      <a:pt x="233444" y="709411"/>
                      <a:pt x="-118875" y="437287"/>
                      <a:pt x="131969" y="217513"/>
                    </a:cubicBezTo>
                    <a:cubicBezTo>
                      <a:pt x="222364" y="138314"/>
                      <a:pt x="354557" y="96810"/>
                      <a:pt x="469573" y="69902"/>
                    </a:cubicBezTo>
                    <a:cubicBezTo>
                      <a:pt x="624160" y="33791"/>
                      <a:pt x="789533" y="34318"/>
                      <a:pt x="946464" y="53429"/>
                    </a:cubicBezTo>
                    <a:cubicBezTo>
                      <a:pt x="1058081" y="67030"/>
                      <a:pt x="1162428" y="97454"/>
                      <a:pt x="1260796" y="152501"/>
                    </a:cubicBezTo>
                    <a:cubicBezTo>
                      <a:pt x="1357874" y="206843"/>
                      <a:pt x="1444400" y="278186"/>
                      <a:pt x="1531571" y="346774"/>
                    </a:cubicBezTo>
                    <a:cubicBezTo>
                      <a:pt x="1620032" y="416300"/>
                      <a:pt x="1707731" y="493271"/>
                      <a:pt x="1768697" y="588825"/>
                    </a:cubicBezTo>
                    <a:cubicBezTo>
                      <a:pt x="1828785" y="682972"/>
                      <a:pt x="1801643" y="813641"/>
                      <a:pt x="1801057" y="918457"/>
                    </a:cubicBezTo>
                    <a:cubicBezTo>
                      <a:pt x="1800940" y="944954"/>
                      <a:pt x="1841975" y="944896"/>
                      <a:pt x="1842092" y="918457"/>
                    </a:cubicBezTo>
                    <a:cubicBezTo>
                      <a:pt x="1842503" y="839903"/>
                      <a:pt x="1852117" y="761350"/>
                      <a:pt x="1841682" y="683089"/>
                    </a:cubicBezTo>
                    <a:cubicBezTo>
                      <a:pt x="1831365" y="605591"/>
                      <a:pt x="1793671" y="546031"/>
                      <a:pt x="1743842" y="487526"/>
                    </a:cubicBezTo>
                    <a:cubicBezTo>
                      <a:pt x="1691727" y="426324"/>
                      <a:pt x="1630232" y="373096"/>
                      <a:pt x="1567448" y="323149"/>
                    </a:cubicBezTo>
                    <a:cubicBezTo>
                      <a:pt x="1506715" y="274786"/>
                      <a:pt x="1445807" y="226423"/>
                      <a:pt x="1382437" y="181577"/>
                    </a:cubicBezTo>
                    <a:cubicBezTo>
                      <a:pt x="1320942" y="138021"/>
                      <a:pt x="1255696" y="98920"/>
                      <a:pt x="1185818" y="70312"/>
                    </a:cubicBezTo>
                    <a:cubicBezTo>
                      <a:pt x="1113420" y="40650"/>
                      <a:pt x="1038208" y="24704"/>
                      <a:pt x="960885" y="14270"/>
                    </a:cubicBezTo>
                    <a:cubicBezTo>
                      <a:pt x="806592" y="-6541"/>
                      <a:pt x="647374" y="-5369"/>
                      <a:pt x="494136" y="22946"/>
                    </a:cubicBezTo>
                    <a:cubicBezTo>
                      <a:pt x="393892" y="41470"/>
                      <a:pt x="292124" y="76526"/>
                      <a:pt x="201377" y="123072"/>
                    </a:cubicBezTo>
                    <a:cubicBezTo>
                      <a:pt x="118720" y="165456"/>
                      <a:pt x="44446" y="228123"/>
                      <a:pt x="13376" y="318049"/>
                    </a:cubicBezTo>
                    <a:cubicBezTo>
                      <a:pt x="-23263" y="424038"/>
                      <a:pt x="21818" y="536651"/>
                      <a:pt x="70884" y="630271"/>
                    </a:cubicBezTo>
                    <a:cubicBezTo>
                      <a:pt x="123527" y="730690"/>
                      <a:pt x="202609" y="831110"/>
                      <a:pt x="212398" y="947768"/>
                    </a:cubicBezTo>
                    <a:cubicBezTo>
                      <a:pt x="214567" y="973913"/>
                      <a:pt x="255661" y="974148"/>
                      <a:pt x="253434" y="947768"/>
                    </a:cubicBezTo>
                    <a:lnTo>
                      <a:pt x="253434" y="94776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/>
              <p:cNvSpPr/>
              <p:nvPr/>
            </p:nvSpPr>
            <p:spPr>
              <a:xfrm>
                <a:off x="10172473" y="2305207"/>
                <a:ext cx="627199" cy="827009"/>
              </a:xfrm>
              <a:custGeom>
                <a:avLst/>
                <a:gdLst>
                  <a:gd name="connsiteX0" fmla="*/ 19836 w 627199"/>
                  <a:gd name="connsiteY0" fmla="*/ 41119 h 827009"/>
                  <a:gd name="connsiteX1" fmla="*/ 468471 w 627199"/>
                  <a:gd name="connsiteY1" fmla="*/ 304801 h 827009"/>
                  <a:gd name="connsiteX2" fmla="*/ 585833 w 627199"/>
                  <a:gd name="connsiteY2" fmla="*/ 561155 h 827009"/>
                  <a:gd name="connsiteX3" fmla="*/ 482834 w 627199"/>
                  <a:gd name="connsiteY3" fmla="*/ 795761 h 827009"/>
                  <a:gd name="connsiteX4" fmla="*/ 518241 w 627199"/>
                  <a:gd name="connsiteY4" fmla="*/ 816455 h 827009"/>
                  <a:gd name="connsiteX5" fmla="*/ 626341 w 627199"/>
                  <a:gd name="connsiteY5" fmla="*/ 570242 h 827009"/>
                  <a:gd name="connsiteX6" fmla="*/ 509448 w 627199"/>
                  <a:gd name="connsiteY6" fmla="*/ 290497 h 827009"/>
                  <a:gd name="connsiteX7" fmla="*/ 19778 w 627199"/>
                  <a:gd name="connsiteY7" fmla="*/ 25 h 827009"/>
                  <a:gd name="connsiteX8" fmla="*/ 19836 w 627199"/>
                  <a:gd name="connsiteY8" fmla="*/ 41119 h 827009"/>
                  <a:gd name="connsiteX9" fmla="*/ 19836 w 627199"/>
                  <a:gd name="connsiteY9" fmla="*/ 41119 h 82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7199" h="827009">
                    <a:moveTo>
                      <a:pt x="19836" y="41119"/>
                    </a:moveTo>
                    <a:cubicBezTo>
                      <a:pt x="196113" y="49150"/>
                      <a:pt x="362776" y="169912"/>
                      <a:pt x="468471" y="304801"/>
                    </a:cubicBezTo>
                    <a:cubicBezTo>
                      <a:pt x="524866" y="376789"/>
                      <a:pt x="586595" y="465543"/>
                      <a:pt x="585833" y="561155"/>
                    </a:cubicBezTo>
                    <a:cubicBezTo>
                      <a:pt x="585129" y="648561"/>
                      <a:pt x="518828" y="720725"/>
                      <a:pt x="482834" y="795761"/>
                    </a:cubicBezTo>
                    <a:cubicBezTo>
                      <a:pt x="471461" y="819503"/>
                      <a:pt x="506810" y="840314"/>
                      <a:pt x="518241" y="816455"/>
                    </a:cubicBezTo>
                    <a:cubicBezTo>
                      <a:pt x="557577" y="734325"/>
                      <a:pt x="617664" y="664096"/>
                      <a:pt x="626341" y="570242"/>
                    </a:cubicBezTo>
                    <a:cubicBezTo>
                      <a:pt x="635603" y="470057"/>
                      <a:pt x="568187" y="365533"/>
                      <a:pt x="509448" y="290497"/>
                    </a:cubicBezTo>
                    <a:cubicBezTo>
                      <a:pt x="392556" y="141069"/>
                      <a:pt x="215751" y="8935"/>
                      <a:pt x="19778" y="25"/>
                    </a:cubicBezTo>
                    <a:cubicBezTo>
                      <a:pt x="-6661" y="-1148"/>
                      <a:pt x="-6544" y="39888"/>
                      <a:pt x="19836" y="41119"/>
                    </a:cubicBezTo>
                    <a:lnTo>
                      <a:pt x="19836" y="4111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/>
              <p:cNvSpPr/>
              <p:nvPr/>
            </p:nvSpPr>
            <p:spPr>
              <a:xfrm>
                <a:off x="9568317" y="4174839"/>
                <a:ext cx="649338" cy="223846"/>
              </a:xfrm>
              <a:custGeom>
                <a:avLst/>
                <a:gdLst>
                  <a:gd name="connsiteX0" fmla="*/ 70131 w 649338"/>
                  <a:gd name="connsiteY0" fmla="*/ 35787 h 223846"/>
                  <a:gd name="connsiteX1" fmla="*/ 5646 w 649338"/>
                  <a:gd name="connsiteY1" fmla="*/ 106133 h 223846"/>
                  <a:gd name="connsiteX2" fmla="*/ 30502 w 649338"/>
                  <a:gd name="connsiteY2" fmla="*/ 138376 h 223846"/>
                  <a:gd name="connsiteX3" fmla="*/ 112573 w 649338"/>
                  <a:gd name="connsiteY3" fmla="*/ 68029 h 223846"/>
                  <a:gd name="connsiteX4" fmla="*/ 84493 w 649338"/>
                  <a:gd name="connsiteY4" fmla="*/ 39949 h 223846"/>
                  <a:gd name="connsiteX5" fmla="*/ 40644 w 649338"/>
                  <a:gd name="connsiteY5" fmla="*/ 161707 h 223846"/>
                  <a:gd name="connsiteX6" fmla="*/ 78865 w 649338"/>
                  <a:gd name="connsiteY6" fmla="*/ 172083 h 223846"/>
                  <a:gd name="connsiteX7" fmla="*/ 131625 w 649338"/>
                  <a:gd name="connsiteY7" fmla="*/ 95875 h 223846"/>
                  <a:gd name="connsiteX8" fmla="*/ 94107 w 649338"/>
                  <a:gd name="connsiteY8" fmla="*/ 80047 h 223846"/>
                  <a:gd name="connsiteX9" fmla="*/ 75817 w 649338"/>
                  <a:gd name="connsiteY9" fmla="*/ 179294 h 223846"/>
                  <a:gd name="connsiteX10" fmla="*/ 106711 w 649338"/>
                  <a:gd name="connsiteY10" fmla="*/ 196998 h 223846"/>
                  <a:gd name="connsiteX11" fmla="*/ 187082 w 649338"/>
                  <a:gd name="connsiteY11" fmla="*/ 111702 h 223846"/>
                  <a:gd name="connsiteX12" fmla="*/ 152788 w 649338"/>
                  <a:gd name="connsiteY12" fmla="*/ 91712 h 223846"/>
                  <a:gd name="connsiteX13" fmla="*/ 141063 w 649338"/>
                  <a:gd name="connsiteY13" fmla="*/ 167921 h 223846"/>
                  <a:gd name="connsiteX14" fmla="*/ 171195 w 649338"/>
                  <a:gd name="connsiteY14" fmla="*/ 191077 h 223846"/>
                  <a:gd name="connsiteX15" fmla="*/ 233393 w 649338"/>
                  <a:gd name="connsiteY15" fmla="*/ 96754 h 223846"/>
                  <a:gd name="connsiteX16" fmla="*/ 193061 w 649338"/>
                  <a:gd name="connsiteY16" fmla="*/ 91302 h 223846"/>
                  <a:gd name="connsiteX17" fmla="*/ 193765 w 649338"/>
                  <a:gd name="connsiteY17" fmla="*/ 179645 h 223846"/>
                  <a:gd name="connsiteX18" fmla="*/ 233334 w 649338"/>
                  <a:gd name="connsiteY18" fmla="*/ 190549 h 223846"/>
                  <a:gd name="connsiteX19" fmla="*/ 262645 w 649338"/>
                  <a:gd name="connsiteY19" fmla="*/ 137789 h 223846"/>
                  <a:gd name="connsiteX20" fmla="*/ 223076 w 649338"/>
                  <a:gd name="connsiteY20" fmla="*/ 137789 h 223846"/>
                  <a:gd name="connsiteX21" fmla="*/ 234800 w 649338"/>
                  <a:gd name="connsiteY21" fmla="*/ 197232 h 223846"/>
                  <a:gd name="connsiteX22" fmla="*/ 272318 w 649338"/>
                  <a:gd name="connsiteY22" fmla="*/ 213060 h 223846"/>
                  <a:gd name="connsiteX23" fmla="*/ 309543 w 649338"/>
                  <a:gd name="connsiteY23" fmla="*/ 126123 h 223846"/>
                  <a:gd name="connsiteX24" fmla="*/ 269211 w 649338"/>
                  <a:gd name="connsiteY24" fmla="*/ 120672 h 223846"/>
                  <a:gd name="connsiteX25" fmla="*/ 286798 w 649338"/>
                  <a:gd name="connsiteY25" fmla="*/ 191018 h 223846"/>
                  <a:gd name="connsiteX26" fmla="*/ 327130 w 649338"/>
                  <a:gd name="connsiteY26" fmla="*/ 196470 h 223846"/>
                  <a:gd name="connsiteX27" fmla="*/ 362303 w 649338"/>
                  <a:gd name="connsiteY27" fmla="*/ 108537 h 223846"/>
                  <a:gd name="connsiteX28" fmla="*/ 321971 w 649338"/>
                  <a:gd name="connsiteY28" fmla="*/ 103085 h 223846"/>
                  <a:gd name="connsiteX29" fmla="*/ 346123 w 649338"/>
                  <a:gd name="connsiteY29" fmla="*/ 178883 h 223846"/>
                  <a:gd name="connsiteX30" fmla="*/ 385693 w 649338"/>
                  <a:gd name="connsiteY30" fmla="*/ 178883 h 223846"/>
                  <a:gd name="connsiteX31" fmla="*/ 415004 w 649338"/>
                  <a:gd name="connsiteY31" fmla="*/ 114399 h 223846"/>
                  <a:gd name="connsiteX32" fmla="*/ 374673 w 649338"/>
                  <a:gd name="connsiteY32" fmla="*/ 108947 h 223846"/>
                  <a:gd name="connsiteX33" fmla="*/ 386397 w 649338"/>
                  <a:gd name="connsiteY33" fmla="*/ 161707 h 223846"/>
                  <a:gd name="connsiteX34" fmla="*/ 426729 w 649338"/>
                  <a:gd name="connsiteY34" fmla="*/ 167159 h 223846"/>
                  <a:gd name="connsiteX35" fmla="*/ 450178 w 649338"/>
                  <a:gd name="connsiteY35" fmla="*/ 73364 h 223846"/>
                  <a:gd name="connsiteX36" fmla="*/ 410608 w 649338"/>
                  <a:gd name="connsiteY36" fmla="*/ 73364 h 223846"/>
                  <a:gd name="connsiteX37" fmla="*/ 439919 w 649338"/>
                  <a:gd name="connsiteY37" fmla="*/ 149572 h 223846"/>
                  <a:gd name="connsiteX38" fmla="*/ 479489 w 649338"/>
                  <a:gd name="connsiteY38" fmla="*/ 149572 h 223846"/>
                  <a:gd name="connsiteX39" fmla="*/ 502937 w 649338"/>
                  <a:gd name="connsiteY39" fmla="*/ 85088 h 223846"/>
                  <a:gd name="connsiteX40" fmla="*/ 465419 w 649338"/>
                  <a:gd name="connsiteY40" fmla="*/ 89954 h 223846"/>
                  <a:gd name="connsiteX41" fmla="*/ 468468 w 649338"/>
                  <a:gd name="connsiteY41" fmla="*/ 108889 h 223846"/>
                  <a:gd name="connsiteX42" fmla="*/ 506689 w 649338"/>
                  <a:gd name="connsiteY42" fmla="*/ 119265 h 223846"/>
                  <a:gd name="connsiteX43" fmla="*/ 524276 w 649338"/>
                  <a:gd name="connsiteY43" fmla="*/ 78229 h 223846"/>
                  <a:gd name="connsiteX44" fmla="*/ 492034 w 649338"/>
                  <a:gd name="connsiteY44" fmla="*/ 82391 h 223846"/>
                  <a:gd name="connsiteX45" fmla="*/ 518121 w 649338"/>
                  <a:gd name="connsiteY45" fmla="*/ 113403 h 223846"/>
                  <a:gd name="connsiteX46" fmla="*/ 556342 w 649338"/>
                  <a:gd name="connsiteY46" fmla="*/ 103026 h 223846"/>
                  <a:gd name="connsiteX47" fmla="*/ 568067 w 649338"/>
                  <a:gd name="connsiteY47" fmla="*/ 20955 h 223846"/>
                  <a:gd name="connsiteX48" fmla="*/ 529845 w 649338"/>
                  <a:gd name="connsiteY48" fmla="*/ 31332 h 223846"/>
                  <a:gd name="connsiteX49" fmla="*/ 574105 w 649338"/>
                  <a:gd name="connsiteY49" fmla="*/ 76529 h 223846"/>
                  <a:gd name="connsiteX50" fmla="*/ 609102 w 649338"/>
                  <a:gd name="connsiteY50" fmla="*/ 62050 h 223846"/>
                  <a:gd name="connsiteX51" fmla="*/ 614964 w 649338"/>
                  <a:gd name="connsiteY51" fmla="*/ 21014 h 223846"/>
                  <a:gd name="connsiteX52" fmla="*/ 574632 w 649338"/>
                  <a:gd name="connsiteY52" fmla="*/ 26466 h 223846"/>
                  <a:gd name="connsiteX53" fmla="*/ 595795 w 649338"/>
                  <a:gd name="connsiteY53" fmla="*/ 62167 h 223846"/>
                  <a:gd name="connsiteX54" fmla="*/ 626689 w 649338"/>
                  <a:gd name="connsiteY54" fmla="*/ 44463 h 223846"/>
                  <a:gd name="connsiteX55" fmla="*/ 618013 w 649338"/>
                  <a:gd name="connsiteY55" fmla="*/ 16500 h 223846"/>
                  <a:gd name="connsiteX56" fmla="*/ 614788 w 649338"/>
                  <a:gd name="connsiteY56" fmla="*/ 41356 h 223846"/>
                  <a:gd name="connsiteX57" fmla="*/ 629620 w 649338"/>
                  <a:gd name="connsiteY57" fmla="*/ 41532 h 223846"/>
                  <a:gd name="connsiteX58" fmla="*/ 629620 w 649338"/>
                  <a:gd name="connsiteY58" fmla="*/ 496 h 223846"/>
                  <a:gd name="connsiteX59" fmla="*/ 585829 w 649338"/>
                  <a:gd name="connsiteY59" fmla="*/ 12338 h 223846"/>
                  <a:gd name="connsiteX60" fmla="*/ 582605 w 649338"/>
                  <a:gd name="connsiteY60" fmla="*/ 37194 h 223846"/>
                  <a:gd name="connsiteX61" fmla="*/ 585653 w 649338"/>
                  <a:gd name="connsiteY61" fmla="*/ 44404 h 223846"/>
                  <a:gd name="connsiteX62" fmla="*/ 616547 w 649338"/>
                  <a:gd name="connsiteY62" fmla="*/ 26700 h 223846"/>
                  <a:gd name="connsiteX63" fmla="*/ 614261 w 649338"/>
                  <a:gd name="connsiteY63" fmla="*/ 15504 h 223846"/>
                  <a:gd name="connsiteX64" fmla="*/ 573929 w 649338"/>
                  <a:gd name="connsiteY64" fmla="*/ 20955 h 223846"/>
                  <a:gd name="connsiteX65" fmla="*/ 568067 w 649338"/>
                  <a:gd name="connsiteY65" fmla="*/ 61991 h 223846"/>
                  <a:gd name="connsiteX66" fmla="*/ 603064 w 649338"/>
                  <a:gd name="connsiteY66" fmla="*/ 47453 h 223846"/>
                  <a:gd name="connsiteX67" fmla="*/ 565253 w 649338"/>
                  <a:gd name="connsiteY67" fmla="*/ 10579 h 223846"/>
                  <a:gd name="connsiteX68" fmla="*/ 527031 w 649338"/>
                  <a:gd name="connsiteY68" fmla="*/ 20955 h 223846"/>
                  <a:gd name="connsiteX69" fmla="*/ 515307 w 649338"/>
                  <a:gd name="connsiteY69" fmla="*/ 103026 h 223846"/>
                  <a:gd name="connsiteX70" fmla="*/ 553528 w 649338"/>
                  <a:gd name="connsiteY70" fmla="*/ 92650 h 223846"/>
                  <a:gd name="connsiteX71" fmla="*/ 520993 w 649338"/>
                  <a:gd name="connsiteY71" fmla="*/ 53315 h 223846"/>
                  <a:gd name="connsiteX72" fmla="*/ 488751 w 649338"/>
                  <a:gd name="connsiteY72" fmla="*/ 57477 h 223846"/>
                  <a:gd name="connsiteX73" fmla="*/ 471164 w 649338"/>
                  <a:gd name="connsiteY73" fmla="*/ 98512 h 223846"/>
                  <a:gd name="connsiteX74" fmla="*/ 509386 w 649338"/>
                  <a:gd name="connsiteY74" fmla="*/ 108889 h 223846"/>
                  <a:gd name="connsiteX75" fmla="*/ 500710 w 649338"/>
                  <a:gd name="connsiteY75" fmla="*/ 69201 h 223846"/>
                  <a:gd name="connsiteX76" fmla="*/ 463192 w 649338"/>
                  <a:gd name="connsiteY76" fmla="*/ 74126 h 223846"/>
                  <a:gd name="connsiteX77" fmla="*/ 439743 w 649338"/>
                  <a:gd name="connsiteY77" fmla="*/ 138610 h 223846"/>
                  <a:gd name="connsiteX78" fmla="*/ 479313 w 649338"/>
                  <a:gd name="connsiteY78" fmla="*/ 138610 h 223846"/>
                  <a:gd name="connsiteX79" fmla="*/ 450002 w 649338"/>
                  <a:gd name="connsiteY79" fmla="*/ 62401 h 223846"/>
                  <a:gd name="connsiteX80" fmla="*/ 410432 w 649338"/>
                  <a:gd name="connsiteY80" fmla="*/ 62401 h 223846"/>
                  <a:gd name="connsiteX81" fmla="*/ 386983 w 649338"/>
                  <a:gd name="connsiteY81" fmla="*/ 156197 h 223846"/>
                  <a:gd name="connsiteX82" fmla="*/ 427315 w 649338"/>
                  <a:gd name="connsiteY82" fmla="*/ 161648 h 223846"/>
                  <a:gd name="connsiteX83" fmla="*/ 415591 w 649338"/>
                  <a:gd name="connsiteY83" fmla="*/ 108889 h 223846"/>
                  <a:gd name="connsiteX84" fmla="*/ 375259 w 649338"/>
                  <a:gd name="connsiteY84" fmla="*/ 103437 h 223846"/>
                  <a:gd name="connsiteX85" fmla="*/ 345948 w 649338"/>
                  <a:gd name="connsiteY85" fmla="*/ 167921 h 223846"/>
                  <a:gd name="connsiteX86" fmla="*/ 385518 w 649338"/>
                  <a:gd name="connsiteY86" fmla="*/ 167921 h 223846"/>
                  <a:gd name="connsiteX87" fmla="*/ 362772 w 649338"/>
                  <a:gd name="connsiteY87" fmla="*/ 103026 h 223846"/>
                  <a:gd name="connsiteX88" fmla="*/ 322440 w 649338"/>
                  <a:gd name="connsiteY88" fmla="*/ 97575 h 223846"/>
                  <a:gd name="connsiteX89" fmla="*/ 287267 w 649338"/>
                  <a:gd name="connsiteY89" fmla="*/ 185508 h 223846"/>
                  <a:gd name="connsiteX90" fmla="*/ 327599 w 649338"/>
                  <a:gd name="connsiteY90" fmla="*/ 190959 h 223846"/>
                  <a:gd name="connsiteX91" fmla="*/ 310012 w 649338"/>
                  <a:gd name="connsiteY91" fmla="*/ 120613 h 223846"/>
                  <a:gd name="connsiteX92" fmla="*/ 269680 w 649338"/>
                  <a:gd name="connsiteY92" fmla="*/ 115161 h 223846"/>
                  <a:gd name="connsiteX93" fmla="*/ 236559 w 649338"/>
                  <a:gd name="connsiteY93" fmla="*/ 192308 h 223846"/>
                  <a:gd name="connsiteX94" fmla="*/ 274077 w 649338"/>
                  <a:gd name="connsiteY94" fmla="*/ 208136 h 223846"/>
                  <a:gd name="connsiteX95" fmla="*/ 262352 w 649338"/>
                  <a:gd name="connsiteY95" fmla="*/ 126886 h 223846"/>
                  <a:gd name="connsiteX96" fmla="*/ 222783 w 649338"/>
                  <a:gd name="connsiteY96" fmla="*/ 126886 h 223846"/>
                  <a:gd name="connsiteX97" fmla="*/ 193471 w 649338"/>
                  <a:gd name="connsiteY97" fmla="*/ 179645 h 223846"/>
                  <a:gd name="connsiteX98" fmla="*/ 233041 w 649338"/>
                  <a:gd name="connsiteY98" fmla="*/ 190549 h 223846"/>
                  <a:gd name="connsiteX99" fmla="*/ 233745 w 649338"/>
                  <a:gd name="connsiteY99" fmla="*/ 91302 h 223846"/>
                  <a:gd name="connsiteX100" fmla="*/ 193413 w 649338"/>
                  <a:gd name="connsiteY100" fmla="*/ 85850 h 223846"/>
                  <a:gd name="connsiteX101" fmla="*/ 150091 w 649338"/>
                  <a:gd name="connsiteY101" fmla="*/ 155669 h 223846"/>
                  <a:gd name="connsiteX102" fmla="*/ 180223 w 649338"/>
                  <a:gd name="connsiteY102" fmla="*/ 178825 h 223846"/>
                  <a:gd name="connsiteX103" fmla="*/ 191947 w 649338"/>
                  <a:gd name="connsiteY103" fmla="*/ 102616 h 223846"/>
                  <a:gd name="connsiteX104" fmla="*/ 157653 w 649338"/>
                  <a:gd name="connsiteY104" fmla="*/ 82626 h 223846"/>
                  <a:gd name="connsiteX105" fmla="*/ 85607 w 649338"/>
                  <a:gd name="connsiteY105" fmla="*/ 161473 h 223846"/>
                  <a:gd name="connsiteX106" fmla="*/ 116501 w 649338"/>
                  <a:gd name="connsiteY106" fmla="*/ 179176 h 223846"/>
                  <a:gd name="connsiteX107" fmla="*/ 133384 w 649338"/>
                  <a:gd name="connsiteY107" fmla="*/ 90833 h 223846"/>
                  <a:gd name="connsiteX108" fmla="*/ 95866 w 649338"/>
                  <a:gd name="connsiteY108" fmla="*/ 75005 h 223846"/>
                  <a:gd name="connsiteX109" fmla="*/ 43106 w 649338"/>
                  <a:gd name="connsiteY109" fmla="*/ 151214 h 223846"/>
                  <a:gd name="connsiteX110" fmla="*/ 81327 w 649338"/>
                  <a:gd name="connsiteY110" fmla="*/ 161590 h 223846"/>
                  <a:gd name="connsiteX111" fmla="*/ 119549 w 649338"/>
                  <a:gd name="connsiteY111" fmla="*/ 60584 h 223846"/>
                  <a:gd name="connsiteX112" fmla="*/ 91469 w 649338"/>
                  <a:gd name="connsiteY112" fmla="*/ 32504 h 223846"/>
                  <a:gd name="connsiteX113" fmla="*/ 9398 w 649338"/>
                  <a:gd name="connsiteY113" fmla="*/ 102851 h 223846"/>
                  <a:gd name="connsiteX114" fmla="*/ 34254 w 649338"/>
                  <a:gd name="connsiteY114" fmla="*/ 135093 h 223846"/>
                  <a:gd name="connsiteX115" fmla="*/ 98738 w 649338"/>
                  <a:gd name="connsiteY115" fmla="*/ 64746 h 223846"/>
                  <a:gd name="connsiteX116" fmla="*/ 70131 w 649338"/>
                  <a:gd name="connsiteY116" fmla="*/ 35787 h 223846"/>
                  <a:gd name="connsiteX117" fmla="*/ 70131 w 649338"/>
                  <a:gd name="connsiteY117" fmla="*/ 35787 h 22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49338" h="223846">
                    <a:moveTo>
                      <a:pt x="70131" y="35787"/>
                    </a:moveTo>
                    <a:cubicBezTo>
                      <a:pt x="47913" y="58591"/>
                      <a:pt x="27864" y="83329"/>
                      <a:pt x="5646" y="106133"/>
                    </a:cubicBezTo>
                    <a:cubicBezTo>
                      <a:pt x="-10299" y="122489"/>
                      <a:pt x="10570" y="151448"/>
                      <a:pt x="30502" y="138376"/>
                    </a:cubicBezTo>
                    <a:cubicBezTo>
                      <a:pt x="60927" y="118385"/>
                      <a:pt x="82266" y="87960"/>
                      <a:pt x="112573" y="68029"/>
                    </a:cubicBezTo>
                    <a:cubicBezTo>
                      <a:pt x="103194" y="58649"/>
                      <a:pt x="93873" y="49329"/>
                      <a:pt x="84493" y="39949"/>
                    </a:cubicBezTo>
                    <a:cubicBezTo>
                      <a:pt x="66438" y="80281"/>
                      <a:pt x="42637" y="116334"/>
                      <a:pt x="40644" y="161707"/>
                    </a:cubicBezTo>
                    <a:cubicBezTo>
                      <a:pt x="39706" y="183925"/>
                      <a:pt x="67786" y="187208"/>
                      <a:pt x="78865" y="172083"/>
                    </a:cubicBezTo>
                    <a:cubicBezTo>
                      <a:pt x="97097" y="147110"/>
                      <a:pt x="113394" y="120847"/>
                      <a:pt x="131625" y="95875"/>
                    </a:cubicBezTo>
                    <a:cubicBezTo>
                      <a:pt x="119139" y="90598"/>
                      <a:pt x="106652" y="85322"/>
                      <a:pt x="94107" y="80047"/>
                    </a:cubicBezTo>
                    <a:cubicBezTo>
                      <a:pt x="87014" y="113051"/>
                      <a:pt x="77048" y="145352"/>
                      <a:pt x="75817" y="179294"/>
                    </a:cubicBezTo>
                    <a:cubicBezTo>
                      <a:pt x="75231" y="194418"/>
                      <a:pt x="93814" y="205498"/>
                      <a:pt x="106711" y="196998"/>
                    </a:cubicBezTo>
                    <a:cubicBezTo>
                      <a:pt x="140184" y="174956"/>
                      <a:pt x="162636" y="142714"/>
                      <a:pt x="187082" y="111702"/>
                    </a:cubicBezTo>
                    <a:cubicBezTo>
                      <a:pt x="175651" y="105020"/>
                      <a:pt x="164219" y="98395"/>
                      <a:pt x="152788" y="91712"/>
                    </a:cubicBezTo>
                    <a:cubicBezTo>
                      <a:pt x="147395" y="116920"/>
                      <a:pt x="146456" y="142772"/>
                      <a:pt x="141063" y="167921"/>
                    </a:cubicBezTo>
                    <a:cubicBezTo>
                      <a:pt x="137429" y="184922"/>
                      <a:pt x="155015" y="200867"/>
                      <a:pt x="171195" y="191077"/>
                    </a:cubicBezTo>
                    <a:cubicBezTo>
                      <a:pt x="204610" y="170911"/>
                      <a:pt x="219441" y="131282"/>
                      <a:pt x="233393" y="96754"/>
                    </a:cubicBezTo>
                    <a:cubicBezTo>
                      <a:pt x="219969" y="94936"/>
                      <a:pt x="206544" y="93119"/>
                      <a:pt x="193061" y="91302"/>
                    </a:cubicBezTo>
                    <a:cubicBezTo>
                      <a:pt x="193589" y="120613"/>
                      <a:pt x="198455" y="150452"/>
                      <a:pt x="193765" y="179645"/>
                    </a:cubicBezTo>
                    <a:cubicBezTo>
                      <a:pt x="189544" y="206084"/>
                      <a:pt x="223134" y="214877"/>
                      <a:pt x="233334" y="190549"/>
                    </a:cubicBezTo>
                    <a:cubicBezTo>
                      <a:pt x="241131" y="171966"/>
                      <a:pt x="254790" y="156548"/>
                      <a:pt x="262645" y="137789"/>
                    </a:cubicBezTo>
                    <a:cubicBezTo>
                      <a:pt x="249456" y="137789"/>
                      <a:pt x="236266" y="137789"/>
                      <a:pt x="223076" y="137789"/>
                    </a:cubicBezTo>
                    <a:cubicBezTo>
                      <a:pt x="229466" y="156607"/>
                      <a:pt x="238200" y="176949"/>
                      <a:pt x="234800" y="197232"/>
                    </a:cubicBezTo>
                    <a:cubicBezTo>
                      <a:pt x="231283" y="218278"/>
                      <a:pt x="262470" y="236040"/>
                      <a:pt x="272318" y="213060"/>
                    </a:cubicBezTo>
                    <a:cubicBezTo>
                      <a:pt x="284805" y="183925"/>
                      <a:pt x="301864" y="157134"/>
                      <a:pt x="309543" y="126123"/>
                    </a:cubicBezTo>
                    <a:cubicBezTo>
                      <a:pt x="296119" y="124306"/>
                      <a:pt x="282695" y="122489"/>
                      <a:pt x="269211" y="120672"/>
                    </a:cubicBezTo>
                    <a:cubicBezTo>
                      <a:pt x="270794" y="145645"/>
                      <a:pt x="284863" y="166749"/>
                      <a:pt x="286798" y="191018"/>
                    </a:cubicBezTo>
                    <a:cubicBezTo>
                      <a:pt x="288674" y="214936"/>
                      <a:pt x="318513" y="217926"/>
                      <a:pt x="327130" y="196470"/>
                    </a:cubicBezTo>
                    <a:cubicBezTo>
                      <a:pt x="338854" y="167159"/>
                      <a:pt x="350579" y="137848"/>
                      <a:pt x="362303" y="108537"/>
                    </a:cubicBezTo>
                    <a:cubicBezTo>
                      <a:pt x="348879" y="106720"/>
                      <a:pt x="335454" y="104902"/>
                      <a:pt x="321971" y="103085"/>
                    </a:cubicBezTo>
                    <a:cubicBezTo>
                      <a:pt x="324082" y="130754"/>
                      <a:pt x="336627" y="153383"/>
                      <a:pt x="346123" y="178883"/>
                    </a:cubicBezTo>
                    <a:cubicBezTo>
                      <a:pt x="353099" y="197525"/>
                      <a:pt x="379421" y="199284"/>
                      <a:pt x="385693" y="178883"/>
                    </a:cubicBezTo>
                    <a:cubicBezTo>
                      <a:pt x="392669" y="156197"/>
                      <a:pt x="406328" y="136441"/>
                      <a:pt x="415004" y="114399"/>
                    </a:cubicBezTo>
                    <a:cubicBezTo>
                      <a:pt x="401580" y="112582"/>
                      <a:pt x="388156" y="110765"/>
                      <a:pt x="374673" y="108947"/>
                    </a:cubicBezTo>
                    <a:cubicBezTo>
                      <a:pt x="376490" y="127179"/>
                      <a:pt x="384638" y="143651"/>
                      <a:pt x="386397" y="161707"/>
                    </a:cubicBezTo>
                    <a:cubicBezTo>
                      <a:pt x="388683" y="184980"/>
                      <a:pt x="418404" y="189318"/>
                      <a:pt x="426729" y="167159"/>
                    </a:cubicBezTo>
                    <a:cubicBezTo>
                      <a:pt x="438101" y="136734"/>
                      <a:pt x="443905" y="105078"/>
                      <a:pt x="450178" y="73364"/>
                    </a:cubicBezTo>
                    <a:cubicBezTo>
                      <a:pt x="436988" y="73364"/>
                      <a:pt x="423798" y="73364"/>
                      <a:pt x="410608" y="73364"/>
                    </a:cubicBezTo>
                    <a:cubicBezTo>
                      <a:pt x="418287" y="99568"/>
                      <a:pt x="432239" y="123368"/>
                      <a:pt x="439919" y="149572"/>
                    </a:cubicBezTo>
                    <a:cubicBezTo>
                      <a:pt x="445898" y="169973"/>
                      <a:pt x="472747" y="168214"/>
                      <a:pt x="479489" y="149572"/>
                    </a:cubicBezTo>
                    <a:cubicBezTo>
                      <a:pt x="487285" y="127999"/>
                      <a:pt x="496665" y="107189"/>
                      <a:pt x="502937" y="85088"/>
                    </a:cubicBezTo>
                    <a:cubicBezTo>
                      <a:pt x="490451" y="86730"/>
                      <a:pt x="477965" y="88371"/>
                      <a:pt x="465419" y="89954"/>
                    </a:cubicBezTo>
                    <a:cubicBezTo>
                      <a:pt x="468058" y="96050"/>
                      <a:pt x="469054" y="102382"/>
                      <a:pt x="468468" y="108889"/>
                    </a:cubicBezTo>
                    <a:cubicBezTo>
                      <a:pt x="468702" y="127999"/>
                      <a:pt x="497779" y="138610"/>
                      <a:pt x="506689" y="119265"/>
                    </a:cubicBezTo>
                    <a:cubicBezTo>
                      <a:pt x="512903" y="105723"/>
                      <a:pt x="518062" y="91771"/>
                      <a:pt x="524276" y="78229"/>
                    </a:cubicBezTo>
                    <a:cubicBezTo>
                      <a:pt x="513548" y="79636"/>
                      <a:pt x="502762" y="80984"/>
                      <a:pt x="492034" y="82391"/>
                    </a:cubicBezTo>
                    <a:cubicBezTo>
                      <a:pt x="502644" y="92005"/>
                      <a:pt x="512200" y="99920"/>
                      <a:pt x="518121" y="113403"/>
                    </a:cubicBezTo>
                    <a:cubicBezTo>
                      <a:pt x="526914" y="133393"/>
                      <a:pt x="555580" y="121668"/>
                      <a:pt x="556342" y="103026"/>
                    </a:cubicBezTo>
                    <a:cubicBezTo>
                      <a:pt x="557515" y="75240"/>
                      <a:pt x="566660" y="48742"/>
                      <a:pt x="568067" y="20955"/>
                    </a:cubicBezTo>
                    <a:cubicBezTo>
                      <a:pt x="555346" y="24414"/>
                      <a:pt x="542566" y="27873"/>
                      <a:pt x="529845" y="31332"/>
                    </a:cubicBezTo>
                    <a:cubicBezTo>
                      <a:pt x="542742" y="48684"/>
                      <a:pt x="558277" y="61991"/>
                      <a:pt x="574105" y="76529"/>
                    </a:cubicBezTo>
                    <a:cubicBezTo>
                      <a:pt x="587939" y="89250"/>
                      <a:pt x="607578" y="79812"/>
                      <a:pt x="609102" y="62050"/>
                    </a:cubicBezTo>
                    <a:cubicBezTo>
                      <a:pt x="610275" y="48215"/>
                      <a:pt x="614085" y="34966"/>
                      <a:pt x="614964" y="21014"/>
                    </a:cubicBezTo>
                    <a:cubicBezTo>
                      <a:pt x="601540" y="22831"/>
                      <a:pt x="588115" y="24649"/>
                      <a:pt x="574632" y="26466"/>
                    </a:cubicBezTo>
                    <a:cubicBezTo>
                      <a:pt x="576625" y="40477"/>
                      <a:pt x="582898" y="55191"/>
                      <a:pt x="595795" y="62167"/>
                    </a:cubicBezTo>
                    <a:cubicBezTo>
                      <a:pt x="608926" y="69260"/>
                      <a:pt x="627275" y="60525"/>
                      <a:pt x="626689" y="44463"/>
                    </a:cubicBezTo>
                    <a:cubicBezTo>
                      <a:pt x="626279" y="33559"/>
                      <a:pt x="624344" y="25469"/>
                      <a:pt x="618013" y="16500"/>
                    </a:cubicBezTo>
                    <a:cubicBezTo>
                      <a:pt x="616957" y="24766"/>
                      <a:pt x="615844" y="33090"/>
                      <a:pt x="614788" y="41356"/>
                    </a:cubicBezTo>
                    <a:cubicBezTo>
                      <a:pt x="618071" y="38718"/>
                      <a:pt x="625985" y="41180"/>
                      <a:pt x="629620" y="41532"/>
                    </a:cubicBezTo>
                    <a:cubicBezTo>
                      <a:pt x="656000" y="43642"/>
                      <a:pt x="655824" y="2607"/>
                      <a:pt x="629620" y="496"/>
                    </a:cubicBezTo>
                    <a:cubicBezTo>
                      <a:pt x="610920" y="-1028"/>
                      <a:pt x="600778" y="438"/>
                      <a:pt x="585829" y="12338"/>
                    </a:cubicBezTo>
                    <a:cubicBezTo>
                      <a:pt x="579146" y="17673"/>
                      <a:pt x="577798" y="30335"/>
                      <a:pt x="582605" y="37194"/>
                    </a:cubicBezTo>
                    <a:cubicBezTo>
                      <a:pt x="583601" y="39597"/>
                      <a:pt x="584657" y="42001"/>
                      <a:pt x="585653" y="44404"/>
                    </a:cubicBezTo>
                    <a:cubicBezTo>
                      <a:pt x="595971" y="38483"/>
                      <a:pt x="606230" y="32621"/>
                      <a:pt x="616547" y="26700"/>
                    </a:cubicBezTo>
                    <a:cubicBezTo>
                      <a:pt x="618540" y="27756"/>
                      <a:pt x="614613" y="18200"/>
                      <a:pt x="614261" y="15504"/>
                    </a:cubicBezTo>
                    <a:cubicBezTo>
                      <a:pt x="610861" y="-8590"/>
                      <a:pt x="575277" y="-794"/>
                      <a:pt x="573929" y="20955"/>
                    </a:cubicBezTo>
                    <a:cubicBezTo>
                      <a:pt x="573050" y="34849"/>
                      <a:pt x="569239" y="48156"/>
                      <a:pt x="568067" y="61991"/>
                    </a:cubicBezTo>
                    <a:cubicBezTo>
                      <a:pt x="579733" y="57125"/>
                      <a:pt x="591398" y="52318"/>
                      <a:pt x="603064" y="47453"/>
                    </a:cubicBezTo>
                    <a:cubicBezTo>
                      <a:pt x="590050" y="35494"/>
                      <a:pt x="575863" y="24883"/>
                      <a:pt x="565253" y="10579"/>
                    </a:cubicBezTo>
                    <a:cubicBezTo>
                      <a:pt x="553294" y="-5542"/>
                      <a:pt x="528087" y="-617"/>
                      <a:pt x="527031" y="20955"/>
                    </a:cubicBezTo>
                    <a:cubicBezTo>
                      <a:pt x="525624" y="48625"/>
                      <a:pt x="516479" y="75181"/>
                      <a:pt x="515307" y="103026"/>
                    </a:cubicBezTo>
                    <a:cubicBezTo>
                      <a:pt x="528028" y="99568"/>
                      <a:pt x="540807" y="96109"/>
                      <a:pt x="553528" y="92650"/>
                    </a:cubicBezTo>
                    <a:cubicBezTo>
                      <a:pt x="546201" y="76119"/>
                      <a:pt x="534124" y="65274"/>
                      <a:pt x="520993" y="53315"/>
                    </a:cubicBezTo>
                    <a:cubicBezTo>
                      <a:pt x="512024" y="45166"/>
                      <a:pt x="494554" y="44873"/>
                      <a:pt x="488751" y="57477"/>
                    </a:cubicBezTo>
                    <a:cubicBezTo>
                      <a:pt x="482537" y="71019"/>
                      <a:pt x="477378" y="84971"/>
                      <a:pt x="471164" y="98512"/>
                    </a:cubicBezTo>
                    <a:cubicBezTo>
                      <a:pt x="483885" y="101971"/>
                      <a:pt x="496665" y="105430"/>
                      <a:pt x="509386" y="108889"/>
                    </a:cubicBezTo>
                    <a:cubicBezTo>
                      <a:pt x="509210" y="94116"/>
                      <a:pt x="506514" y="82743"/>
                      <a:pt x="500710" y="69201"/>
                    </a:cubicBezTo>
                    <a:cubicBezTo>
                      <a:pt x="493324" y="52084"/>
                      <a:pt x="467588" y="58591"/>
                      <a:pt x="463192" y="74126"/>
                    </a:cubicBezTo>
                    <a:cubicBezTo>
                      <a:pt x="456919" y="96226"/>
                      <a:pt x="447540" y="117037"/>
                      <a:pt x="439743" y="138610"/>
                    </a:cubicBezTo>
                    <a:cubicBezTo>
                      <a:pt x="452933" y="138610"/>
                      <a:pt x="466123" y="138610"/>
                      <a:pt x="479313" y="138610"/>
                    </a:cubicBezTo>
                    <a:cubicBezTo>
                      <a:pt x="471633" y="112406"/>
                      <a:pt x="457681" y="88605"/>
                      <a:pt x="450002" y="62401"/>
                    </a:cubicBezTo>
                    <a:cubicBezTo>
                      <a:pt x="444609" y="43935"/>
                      <a:pt x="414536" y="41649"/>
                      <a:pt x="410432" y="62401"/>
                    </a:cubicBezTo>
                    <a:cubicBezTo>
                      <a:pt x="404159" y="94174"/>
                      <a:pt x="398356" y="125830"/>
                      <a:pt x="386983" y="156197"/>
                    </a:cubicBezTo>
                    <a:cubicBezTo>
                      <a:pt x="400407" y="158014"/>
                      <a:pt x="413832" y="159831"/>
                      <a:pt x="427315" y="161648"/>
                    </a:cubicBezTo>
                    <a:cubicBezTo>
                      <a:pt x="425498" y="143417"/>
                      <a:pt x="417349" y="126944"/>
                      <a:pt x="415591" y="108889"/>
                    </a:cubicBezTo>
                    <a:cubicBezTo>
                      <a:pt x="413246" y="85322"/>
                      <a:pt x="383876" y="81571"/>
                      <a:pt x="375259" y="103437"/>
                    </a:cubicBezTo>
                    <a:cubicBezTo>
                      <a:pt x="366524" y="125596"/>
                      <a:pt x="353041" y="144941"/>
                      <a:pt x="345948" y="167921"/>
                    </a:cubicBezTo>
                    <a:cubicBezTo>
                      <a:pt x="359138" y="167921"/>
                      <a:pt x="372328" y="167921"/>
                      <a:pt x="385518" y="167921"/>
                    </a:cubicBezTo>
                    <a:cubicBezTo>
                      <a:pt x="377545" y="146641"/>
                      <a:pt x="364531" y="126065"/>
                      <a:pt x="362772" y="103026"/>
                    </a:cubicBezTo>
                    <a:cubicBezTo>
                      <a:pt x="360955" y="79108"/>
                      <a:pt x="331058" y="76119"/>
                      <a:pt x="322440" y="97575"/>
                    </a:cubicBezTo>
                    <a:cubicBezTo>
                      <a:pt x="310716" y="126886"/>
                      <a:pt x="298991" y="156197"/>
                      <a:pt x="287267" y="185508"/>
                    </a:cubicBezTo>
                    <a:cubicBezTo>
                      <a:pt x="300691" y="187325"/>
                      <a:pt x="314116" y="189142"/>
                      <a:pt x="327599" y="190959"/>
                    </a:cubicBezTo>
                    <a:cubicBezTo>
                      <a:pt x="325664" y="166221"/>
                      <a:pt x="311595" y="145234"/>
                      <a:pt x="310012" y="120613"/>
                    </a:cubicBezTo>
                    <a:cubicBezTo>
                      <a:pt x="308547" y="98278"/>
                      <a:pt x="275484" y="91712"/>
                      <a:pt x="269680" y="115161"/>
                    </a:cubicBezTo>
                    <a:cubicBezTo>
                      <a:pt x="262880" y="142714"/>
                      <a:pt x="247638" y="166455"/>
                      <a:pt x="236559" y="192308"/>
                    </a:cubicBezTo>
                    <a:cubicBezTo>
                      <a:pt x="249045" y="197584"/>
                      <a:pt x="261532" y="202860"/>
                      <a:pt x="274077" y="208136"/>
                    </a:cubicBezTo>
                    <a:cubicBezTo>
                      <a:pt x="278884" y="179352"/>
                      <a:pt x="271615" y="154028"/>
                      <a:pt x="262352" y="126886"/>
                    </a:cubicBezTo>
                    <a:cubicBezTo>
                      <a:pt x="255376" y="106368"/>
                      <a:pt x="230521" y="108478"/>
                      <a:pt x="222783" y="126886"/>
                    </a:cubicBezTo>
                    <a:cubicBezTo>
                      <a:pt x="214986" y="145469"/>
                      <a:pt x="201327" y="160886"/>
                      <a:pt x="193471" y="179645"/>
                    </a:cubicBezTo>
                    <a:cubicBezTo>
                      <a:pt x="206661" y="183280"/>
                      <a:pt x="219851" y="186915"/>
                      <a:pt x="233041" y="190549"/>
                    </a:cubicBezTo>
                    <a:cubicBezTo>
                      <a:pt x="238318" y="157310"/>
                      <a:pt x="234390" y="124717"/>
                      <a:pt x="233745" y="91302"/>
                    </a:cubicBezTo>
                    <a:cubicBezTo>
                      <a:pt x="233334" y="66681"/>
                      <a:pt x="201737" y="65215"/>
                      <a:pt x="193413" y="85850"/>
                    </a:cubicBezTo>
                    <a:cubicBezTo>
                      <a:pt x="183916" y="109416"/>
                      <a:pt x="172954" y="141834"/>
                      <a:pt x="150091" y="155669"/>
                    </a:cubicBezTo>
                    <a:cubicBezTo>
                      <a:pt x="160116" y="163407"/>
                      <a:pt x="170199" y="171087"/>
                      <a:pt x="180223" y="178825"/>
                    </a:cubicBezTo>
                    <a:cubicBezTo>
                      <a:pt x="185616" y="153617"/>
                      <a:pt x="186554" y="127765"/>
                      <a:pt x="191947" y="102616"/>
                    </a:cubicBezTo>
                    <a:cubicBezTo>
                      <a:pt x="195875" y="84502"/>
                      <a:pt x="171430" y="65215"/>
                      <a:pt x="157653" y="82626"/>
                    </a:cubicBezTo>
                    <a:cubicBezTo>
                      <a:pt x="135788" y="110354"/>
                      <a:pt x="115563" y="141775"/>
                      <a:pt x="85607" y="161473"/>
                    </a:cubicBezTo>
                    <a:cubicBezTo>
                      <a:pt x="95924" y="167393"/>
                      <a:pt x="106183" y="173255"/>
                      <a:pt x="116501" y="179176"/>
                    </a:cubicBezTo>
                    <a:cubicBezTo>
                      <a:pt x="117614" y="149045"/>
                      <a:pt x="127053" y="120144"/>
                      <a:pt x="133384" y="90833"/>
                    </a:cubicBezTo>
                    <a:cubicBezTo>
                      <a:pt x="138425" y="67208"/>
                      <a:pt x="109466" y="56422"/>
                      <a:pt x="95866" y="75005"/>
                    </a:cubicBezTo>
                    <a:cubicBezTo>
                      <a:pt x="77634" y="99978"/>
                      <a:pt x="61337" y="126241"/>
                      <a:pt x="43106" y="151214"/>
                    </a:cubicBezTo>
                    <a:cubicBezTo>
                      <a:pt x="55827" y="154672"/>
                      <a:pt x="68607" y="158131"/>
                      <a:pt x="81327" y="161590"/>
                    </a:cubicBezTo>
                    <a:cubicBezTo>
                      <a:pt x="82910" y="124541"/>
                      <a:pt x="104835" y="93471"/>
                      <a:pt x="119549" y="60584"/>
                    </a:cubicBezTo>
                    <a:cubicBezTo>
                      <a:pt x="127170" y="43525"/>
                      <a:pt x="110404" y="20076"/>
                      <a:pt x="91469" y="32504"/>
                    </a:cubicBezTo>
                    <a:cubicBezTo>
                      <a:pt x="61044" y="52494"/>
                      <a:pt x="39706" y="82919"/>
                      <a:pt x="9398" y="102851"/>
                    </a:cubicBezTo>
                    <a:cubicBezTo>
                      <a:pt x="17664" y="113578"/>
                      <a:pt x="25988" y="124365"/>
                      <a:pt x="34254" y="135093"/>
                    </a:cubicBezTo>
                    <a:cubicBezTo>
                      <a:pt x="56472" y="112289"/>
                      <a:pt x="76520" y="87550"/>
                      <a:pt x="98738" y="64746"/>
                    </a:cubicBezTo>
                    <a:cubicBezTo>
                      <a:pt x="117614" y="45870"/>
                      <a:pt x="88655" y="16852"/>
                      <a:pt x="70131" y="35787"/>
                    </a:cubicBezTo>
                    <a:lnTo>
                      <a:pt x="70131" y="357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/>
              <p:cNvSpPr/>
              <p:nvPr/>
            </p:nvSpPr>
            <p:spPr>
              <a:xfrm>
                <a:off x="9621418" y="4139515"/>
                <a:ext cx="556852" cy="175799"/>
              </a:xfrm>
              <a:custGeom>
                <a:avLst/>
                <a:gdLst>
                  <a:gd name="connsiteX0" fmla="*/ 19844 w 556852"/>
                  <a:gd name="connsiteY0" fmla="*/ 112029 h 175799"/>
                  <a:gd name="connsiteX1" fmla="*/ 174782 w 556852"/>
                  <a:gd name="connsiteY1" fmla="*/ 156113 h 175799"/>
                  <a:gd name="connsiteX2" fmla="*/ 319637 w 556852"/>
                  <a:gd name="connsiteY2" fmla="*/ 173465 h 175799"/>
                  <a:gd name="connsiteX3" fmla="*/ 553422 w 556852"/>
                  <a:gd name="connsiteY3" fmla="*/ 54932 h 175799"/>
                  <a:gd name="connsiteX4" fmla="*/ 525342 w 556852"/>
                  <a:gd name="connsiteY4" fmla="*/ 26851 h 175799"/>
                  <a:gd name="connsiteX5" fmla="*/ 294547 w 556852"/>
                  <a:gd name="connsiteY5" fmla="*/ 116074 h 175799"/>
                  <a:gd name="connsiteX6" fmla="*/ 57831 w 556852"/>
                  <a:gd name="connsiteY6" fmla="*/ 82777 h 175799"/>
                  <a:gd name="connsiteX7" fmla="*/ 48803 w 556852"/>
                  <a:gd name="connsiteY7" fmla="*/ 117071 h 175799"/>
                  <a:gd name="connsiteX8" fmla="*/ 283584 w 556852"/>
                  <a:gd name="connsiteY8" fmla="*/ 108571 h 175799"/>
                  <a:gd name="connsiteX9" fmla="*/ 491693 w 556852"/>
                  <a:gd name="connsiteY9" fmla="*/ 35586 h 175799"/>
                  <a:gd name="connsiteX10" fmla="*/ 471703 w 556852"/>
                  <a:gd name="connsiteY10" fmla="*/ 1292 h 175799"/>
                  <a:gd name="connsiteX11" fmla="*/ 113698 w 556852"/>
                  <a:gd name="connsiteY11" fmla="*/ 94384 h 175799"/>
                  <a:gd name="connsiteX12" fmla="*/ 113698 w 556852"/>
                  <a:gd name="connsiteY12" fmla="*/ 135420 h 175799"/>
                  <a:gd name="connsiteX13" fmla="*/ 482606 w 556852"/>
                  <a:gd name="connsiteY13" fmla="*/ 40921 h 175799"/>
                  <a:gd name="connsiteX14" fmla="*/ 462616 w 556852"/>
                  <a:gd name="connsiteY14" fmla="*/ 6627 h 175799"/>
                  <a:gd name="connsiteX15" fmla="*/ 37841 w 556852"/>
                  <a:gd name="connsiteY15" fmla="*/ 77560 h 175799"/>
                  <a:gd name="connsiteX16" fmla="*/ 28813 w 556852"/>
                  <a:gd name="connsiteY16" fmla="*/ 111853 h 175799"/>
                  <a:gd name="connsiteX17" fmla="*/ 275729 w 556852"/>
                  <a:gd name="connsiteY17" fmla="*/ 161741 h 175799"/>
                  <a:gd name="connsiteX18" fmla="*/ 546094 w 556852"/>
                  <a:gd name="connsiteY18" fmla="*/ 62259 h 175799"/>
                  <a:gd name="connsiteX19" fmla="*/ 518014 w 556852"/>
                  <a:gd name="connsiteY19" fmla="*/ 34179 h 175799"/>
                  <a:gd name="connsiteX20" fmla="*/ 291147 w 556852"/>
                  <a:gd name="connsiteY20" fmla="*/ 135068 h 175799"/>
                  <a:gd name="connsiteX21" fmla="*/ 19902 w 556852"/>
                  <a:gd name="connsiteY21" fmla="*/ 70935 h 175799"/>
                  <a:gd name="connsiteX22" fmla="*/ 19844 w 556852"/>
                  <a:gd name="connsiteY22" fmla="*/ 112029 h 175799"/>
                  <a:gd name="connsiteX23" fmla="*/ 19844 w 556852"/>
                  <a:gd name="connsiteY23" fmla="*/ 112029 h 17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56852" h="175799">
                    <a:moveTo>
                      <a:pt x="19844" y="112029"/>
                    </a:moveTo>
                    <a:cubicBezTo>
                      <a:pt x="74479" y="113319"/>
                      <a:pt x="124250" y="137940"/>
                      <a:pt x="174782" y="156113"/>
                    </a:cubicBezTo>
                    <a:cubicBezTo>
                      <a:pt x="222149" y="173172"/>
                      <a:pt x="269632" y="179738"/>
                      <a:pt x="319637" y="173465"/>
                    </a:cubicBezTo>
                    <a:cubicBezTo>
                      <a:pt x="404873" y="162796"/>
                      <a:pt x="502128" y="127681"/>
                      <a:pt x="553422" y="54932"/>
                    </a:cubicBezTo>
                    <a:cubicBezTo>
                      <a:pt x="565733" y="37404"/>
                      <a:pt x="542225" y="17179"/>
                      <a:pt x="525342" y="26851"/>
                    </a:cubicBezTo>
                    <a:cubicBezTo>
                      <a:pt x="453706" y="67829"/>
                      <a:pt x="374800" y="97374"/>
                      <a:pt x="294547" y="116074"/>
                    </a:cubicBezTo>
                    <a:cubicBezTo>
                      <a:pt x="219628" y="133544"/>
                      <a:pt x="115046" y="147027"/>
                      <a:pt x="57831" y="82777"/>
                    </a:cubicBezTo>
                    <a:cubicBezTo>
                      <a:pt x="54783" y="94208"/>
                      <a:pt x="51793" y="105640"/>
                      <a:pt x="48803" y="117071"/>
                    </a:cubicBezTo>
                    <a:cubicBezTo>
                      <a:pt x="125012" y="93153"/>
                      <a:pt x="205383" y="107574"/>
                      <a:pt x="283584" y="108571"/>
                    </a:cubicBezTo>
                    <a:cubicBezTo>
                      <a:pt x="361669" y="109626"/>
                      <a:pt x="434302" y="90691"/>
                      <a:pt x="491693" y="35586"/>
                    </a:cubicBezTo>
                    <a:cubicBezTo>
                      <a:pt x="505762" y="22103"/>
                      <a:pt x="491400" y="-6387"/>
                      <a:pt x="471703" y="1292"/>
                    </a:cubicBezTo>
                    <a:cubicBezTo>
                      <a:pt x="356628" y="46255"/>
                      <a:pt x="239911" y="98429"/>
                      <a:pt x="113698" y="94384"/>
                    </a:cubicBezTo>
                    <a:cubicBezTo>
                      <a:pt x="87200" y="93505"/>
                      <a:pt x="87318" y="134599"/>
                      <a:pt x="113698" y="135420"/>
                    </a:cubicBezTo>
                    <a:cubicBezTo>
                      <a:pt x="243839" y="139582"/>
                      <a:pt x="363897" y="87291"/>
                      <a:pt x="482606" y="40921"/>
                    </a:cubicBezTo>
                    <a:cubicBezTo>
                      <a:pt x="475923" y="29489"/>
                      <a:pt x="469299" y="18058"/>
                      <a:pt x="462616" y="6627"/>
                    </a:cubicBezTo>
                    <a:cubicBezTo>
                      <a:pt x="346369" y="118361"/>
                      <a:pt x="176658" y="34003"/>
                      <a:pt x="37841" y="77560"/>
                    </a:cubicBezTo>
                    <a:cubicBezTo>
                      <a:pt x="22599" y="82308"/>
                      <a:pt x="18378" y="100188"/>
                      <a:pt x="28813" y="111853"/>
                    </a:cubicBezTo>
                    <a:cubicBezTo>
                      <a:pt x="90131" y="180617"/>
                      <a:pt x="192779" y="176162"/>
                      <a:pt x="275729" y="161741"/>
                    </a:cubicBezTo>
                    <a:cubicBezTo>
                      <a:pt x="369466" y="145444"/>
                      <a:pt x="463613" y="109509"/>
                      <a:pt x="546094" y="62259"/>
                    </a:cubicBezTo>
                    <a:cubicBezTo>
                      <a:pt x="536715" y="52880"/>
                      <a:pt x="527394" y="43559"/>
                      <a:pt x="518014" y="34179"/>
                    </a:cubicBezTo>
                    <a:cubicBezTo>
                      <a:pt x="470648" y="101360"/>
                      <a:pt x="369173" y="130320"/>
                      <a:pt x="291147" y="135068"/>
                    </a:cubicBezTo>
                    <a:cubicBezTo>
                      <a:pt x="195534" y="140930"/>
                      <a:pt x="114811" y="73222"/>
                      <a:pt x="19902" y="70935"/>
                    </a:cubicBezTo>
                    <a:cubicBezTo>
                      <a:pt x="-6654" y="70349"/>
                      <a:pt x="-6595" y="111385"/>
                      <a:pt x="19844" y="112029"/>
                    </a:cubicBezTo>
                    <a:lnTo>
                      <a:pt x="19844" y="1120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/>
              <p:cNvSpPr/>
              <p:nvPr/>
            </p:nvSpPr>
            <p:spPr>
              <a:xfrm>
                <a:off x="9586215" y="4292580"/>
                <a:ext cx="39701" cy="41035"/>
              </a:xfrm>
              <a:custGeom>
                <a:avLst/>
                <a:gdLst>
                  <a:gd name="connsiteX0" fmla="*/ 19873 w 39701"/>
                  <a:gd name="connsiteY0" fmla="*/ 41035 h 41035"/>
                  <a:gd name="connsiteX1" fmla="*/ 19873 w 39701"/>
                  <a:gd name="connsiteY1" fmla="*/ 0 h 41035"/>
                  <a:gd name="connsiteX2" fmla="*/ 19873 w 39701"/>
                  <a:gd name="connsiteY2" fmla="*/ 41035 h 41035"/>
                  <a:gd name="connsiteX3" fmla="*/ 19873 w 39701"/>
                  <a:gd name="connsiteY3" fmla="*/ 41035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01" h="41035">
                    <a:moveTo>
                      <a:pt x="19873" y="41035"/>
                    </a:moveTo>
                    <a:cubicBezTo>
                      <a:pt x="46312" y="41035"/>
                      <a:pt x="46312" y="0"/>
                      <a:pt x="19873" y="0"/>
                    </a:cubicBezTo>
                    <a:cubicBezTo>
                      <a:pt x="-6624" y="0"/>
                      <a:pt x="-6624" y="41035"/>
                      <a:pt x="19873" y="41035"/>
                    </a:cubicBezTo>
                    <a:lnTo>
                      <a:pt x="19873" y="410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/>
              <p:cNvSpPr/>
              <p:nvPr/>
            </p:nvSpPr>
            <p:spPr>
              <a:xfrm>
                <a:off x="9556500" y="4199614"/>
                <a:ext cx="680570" cy="213055"/>
              </a:xfrm>
              <a:custGeom>
                <a:avLst/>
                <a:gdLst>
                  <a:gd name="connsiteX0" fmla="*/ 44137 w 680570"/>
                  <a:gd name="connsiteY0" fmla="*/ 93669 h 213055"/>
                  <a:gd name="connsiteX1" fmla="*/ 9901 w 680570"/>
                  <a:gd name="connsiteY1" fmla="*/ 101583 h 213055"/>
                  <a:gd name="connsiteX2" fmla="*/ 5739 w 680570"/>
                  <a:gd name="connsiteY2" fmla="*/ 133825 h 213055"/>
                  <a:gd name="connsiteX3" fmla="*/ 344634 w 680570"/>
                  <a:gd name="connsiteY3" fmla="*/ 194441 h 213055"/>
                  <a:gd name="connsiteX4" fmla="*/ 673738 w 680570"/>
                  <a:gd name="connsiteY4" fmla="*/ 34168 h 213055"/>
                  <a:gd name="connsiteX5" fmla="*/ 644720 w 680570"/>
                  <a:gd name="connsiteY5" fmla="*/ 5150 h 213055"/>
                  <a:gd name="connsiteX6" fmla="*/ 348034 w 680570"/>
                  <a:gd name="connsiteY6" fmla="*/ 151119 h 213055"/>
                  <a:gd name="connsiteX7" fmla="*/ 34757 w 680570"/>
                  <a:gd name="connsiteY7" fmla="*/ 104808 h 213055"/>
                  <a:gd name="connsiteX8" fmla="*/ 30595 w 680570"/>
                  <a:gd name="connsiteY8" fmla="*/ 137050 h 213055"/>
                  <a:gd name="connsiteX9" fmla="*/ 54982 w 680570"/>
                  <a:gd name="connsiteY9" fmla="*/ 133239 h 213055"/>
                  <a:gd name="connsiteX10" fmla="*/ 44137 w 680570"/>
                  <a:gd name="connsiteY10" fmla="*/ 93669 h 213055"/>
                  <a:gd name="connsiteX11" fmla="*/ 44137 w 680570"/>
                  <a:gd name="connsiteY11" fmla="*/ 93669 h 21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0570" h="213055">
                    <a:moveTo>
                      <a:pt x="44137" y="93669"/>
                    </a:moveTo>
                    <a:cubicBezTo>
                      <a:pt x="30771" y="97304"/>
                      <a:pt x="22564" y="92614"/>
                      <a:pt x="9901" y="101583"/>
                    </a:cubicBezTo>
                    <a:cubicBezTo>
                      <a:pt x="-1413" y="109614"/>
                      <a:pt x="-3347" y="123156"/>
                      <a:pt x="5739" y="133825"/>
                    </a:cubicBezTo>
                    <a:cubicBezTo>
                      <a:pt x="89100" y="231138"/>
                      <a:pt x="231669" y="221993"/>
                      <a:pt x="344634" y="194441"/>
                    </a:cubicBezTo>
                    <a:cubicBezTo>
                      <a:pt x="460940" y="166009"/>
                      <a:pt x="581760" y="111959"/>
                      <a:pt x="673738" y="34168"/>
                    </a:cubicBezTo>
                    <a:cubicBezTo>
                      <a:pt x="693962" y="17050"/>
                      <a:pt x="664769" y="-11792"/>
                      <a:pt x="644720" y="5150"/>
                    </a:cubicBezTo>
                    <a:cubicBezTo>
                      <a:pt x="561301" y="75672"/>
                      <a:pt x="452381" y="122394"/>
                      <a:pt x="348034" y="151119"/>
                    </a:cubicBezTo>
                    <a:cubicBezTo>
                      <a:pt x="246266" y="179140"/>
                      <a:pt x="111200" y="194089"/>
                      <a:pt x="34757" y="104808"/>
                    </a:cubicBezTo>
                    <a:cubicBezTo>
                      <a:pt x="33350" y="115535"/>
                      <a:pt x="32002" y="126263"/>
                      <a:pt x="30595" y="137050"/>
                    </a:cubicBezTo>
                    <a:cubicBezTo>
                      <a:pt x="35695" y="133474"/>
                      <a:pt x="47243" y="135350"/>
                      <a:pt x="54982" y="133239"/>
                    </a:cubicBezTo>
                    <a:cubicBezTo>
                      <a:pt x="80541" y="126381"/>
                      <a:pt x="69696" y="86752"/>
                      <a:pt x="44137" y="93669"/>
                    </a:cubicBezTo>
                    <a:lnTo>
                      <a:pt x="44137" y="936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/>
              <p:cNvSpPr/>
              <p:nvPr/>
            </p:nvSpPr>
            <p:spPr>
              <a:xfrm>
                <a:off x="10277985" y="4357438"/>
                <a:ext cx="104778" cy="81699"/>
              </a:xfrm>
              <a:custGeom>
                <a:avLst/>
                <a:gdLst>
                  <a:gd name="connsiteX0" fmla="*/ 19844 w 104778"/>
                  <a:gd name="connsiteY0" fmla="*/ 81696 h 81699"/>
                  <a:gd name="connsiteX1" fmla="*/ 104142 w 104778"/>
                  <a:gd name="connsiteY1" fmla="*/ 25595 h 81699"/>
                  <a:gd name="connsiteX2" fmla="*/ 64572 w 104778"/>
                  <a:gd name="connsiteY2" fmla="*/ 14691 h 81699"/>
                  <a:gd name="connsiteX3" fmla="*/ 19902 w 104778"/>
                  <a:gd name="connsiteY3" fmla="*/ 40661 h 81699"/>
                  <a:gd name="connsiteX4" fmla="*/ 19844 w 104778"/>
                  <a:gd name="connsiteY4" fmla="*/ 81696 h 81699"/>
                  <a:gd name="connsiteX5" fmla="*/ 19844 w 104778"/>
                  <a:gd name="connsiteY5" fmla="*/ 81696 h 8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778" h="81699">
                    <a:moveTo>
                      <a:pt x="19844" y="81696"/>
                    </a:moveTo>
                    <a:cubicBezTo>
                      <a:pt x="56893" y="81110"/>
                      <a:pt x="94821" y="64696"/>
                      <a:pt x="104142" y="25595"/>
                    </a:cubicBezTo>
                    <a:cubicBezTo>
                      <a:pt x="110239" y="-140"/>
                      <a:pt x="70669" y="-11044"/>
                      <a:pt x="64572" y="14691"/>
                    </a:cubicBezTo>
                    <a:cubicBezTo>
                      <a:pt x="59648" y="35385"/>
                      <a:pt x="38837" y="40368"/>
                      <a:pt x="19902" y="40661"/>
                    </a:cubicBezTo>
                    <a:cubicBezTo>
                      <a:pt x="-6595" y="41071"/>
                      <a:pt x="-6654" y="82107"/>
                      <a:pt x="19844" y="81696"/>
                    </a:cubicBezTo>
                    <a:lnTo>
                      <a:pt x="19844" y="8169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/>
              <p:cNvSpPr/>
              <p:nvPr/>
            </p:nvSpPr>
            <p:spPr>
              <a:xfrm>
                <a:off x="10287622" y="4456655"/>
                <a:ext cx="65839" cy="64552"/>
              </a:xfrm>
              <a:custGeom>
                <a:avLst/>
                <a:gdLst>
                  <a:gd name="connsiteX0" fmla="*/ 2117 w 65839"/>
                  <a:gd name="connsiteY0" fmla="*/ 15133 h 64552"/>
                  <a:gd name="connsiteX1" fmla="*/ 9679 w 65839"/>
                  <a:gd name="connsiteY1" fmla="*/ 52827 h 64552"/>
                  <a:gd name="connsiteX2" fmla="*/ 45321 w 65839"/>
                  <a:gd name="connsiteY2" fmla="*/ 64551 h 64552"/>
                  <a:gd name="connsiteX3" fmla="*/ 65839 w 65839"/>
                  <a:gd name="connsiteY3" fmla="*/ 44033 h 64552"/>
                  <a:gd name="connsiteX4" fmla="*/ 45321 w 65839"/>
                  <a:gd name="connsiteY4" fmla="*/ 23516 h 64552"/>
                  <a:gd name="connsiteX5" fmla="*/ 40221 w 65839"/>
                  <a:gd name="connsiteY5" fmla="*/ 23340 h 64552"/>
                  <a:gd name="connsiteX6" fmla="*/ 37818 w 65839"/>
                  <a:gd name="connsiteY6" fmla="*/ 23105 h 64552"/>
                  <a:gd name="connsiteX7" fmla="*/ 39928 w 65839"/>
                  <a:gd name="connsiteY7" fmla="*/ 23281 h 64552"/>
                  <a:gd name="connsiteX8" fmla="*/ 35883 w 65839"/>
                  <a:gd name="connsiteY8" fmla="*/ 22167 h 64552"/>
                  <a:gd name="connsiteX9" fmla="*/ 36587 w 65839"/>
                  <a:gd name="connsiteY9" fmla="*/ 22226 h 64552"/>
                  <a:gd name="connsiteX10" fmla="*/ 38697 w 65839"/>
                  <a:gd name="connsiteY10" fmla="*/ 23809 h 64552"/>
                  <a:gd name="connsiteX11" fmla="*/ 40280 w 65839"/>
                  <a:gd name="connsiteY11" fmla="*/ 26036 h 64552"/>
                  <a:gd name="connsiteX12" fmla="*/ 40632 w 65839"/>
                  <a:gd name="connsiteY12" fmla="*/ 27033 h 64552"/>
                  <a:gd name="connsiteX13" fmla="*/ 40983 w 65839"/>
                  <a:gd name="connsiteY13" fmla="*/ 27678 h 64552"/>
                  <a:gd name="connsiteX14" fmla="*/ 40690 w 65839"/>
                  <a:gd name="connsiteY14" fmla="*/ 29730 h 64552"/>
                  <a:gd name="connsiteX15" fmla="*/ 41687 w 65839"/>
                  <a:gd name="connsiteY15" fmla="*/ 25978 h 64552"/>
                  <a:gd name="connsiteX16" fmla="*/ 27383 w 65839"/>
                  <a:gd name="connsiteY16" fmla="*/ 712 h 64552"/>
                  <a:gd name="connsiteX17" fmla="*/ 2117 w 65839"/>
                  <a:gd name="connsiteY17" fmla="*/ 15133 h 64552"/>
                  <a:gd name="connsiteX18" fmla="*/ 2117 w 65839"/>
                  <a:gd name="connsiteY18" fmla="*/ 15133 h 64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839" h="64552">
                    <a:moveTo>
                      <a:pt x="2117" y="15133"/>
                    </a:moveTo>
                    <a:cubicBezTo>
                      <a:pt x="-2045" y="28381"/>
                      <a:pt x="-345" y="42685"/>
                      <a:pt x="9679" y="52827"/>
                    </a:cubicBezTo>
                    <a:cubicBezTo>
                      <a:pt x="18883" y="62147"/>
                      <a:pt x="32893" y="64434"/>
                      <a:pt x="45321" y="64551"/>
                    </a:cubicBezTo>
                    <a:cubicBezTo>
                      <a:pt x="56518" y="64668"/>
                      <a:pt x="65839" y="55113"/>
                      <a:pt x="65839" y="44033"/>
                    </a:cubicBezTo>
                    <a:cubicBezTo>
                      <a:pt x="65839" y="32778"/>
                      <a:pt x="56518" y="23633"/>
                      <a:pt x="45321" y="23516"/>
                    </a:cubicBezTo>
                    <a:cubicBezTo>
                      <a:pt x="43621" y="23516"/>
                      <a:pt x="41921" y="23457"/>
                      <a:pt x="40221" y="23340"/>
                    </a:cubicBezTo>
                    <a:cubicBezTo>
                      <a:pt x="39400" y="23281"/>
                      <a:pt x="38638" y="23223"/>
                      <a:pt x="37818" y="23105"/>
                    </a:cubicBezTo>
                    <a:cubicBezTo>
                      <a:pt x="41335" y="23633"/>
                      <a:pt x="42038" y="23691"/>
                      <a:pt x="39928" y="23281"/>
                    </a:cubicBezTo>
                    <a:cubicBezTo>
                      <a:pt x="38580" y="23047"/>
                      <a:pt x="37231" y="22636"/>
                      <a:pt x="35883" y="22167"/>
                    </a:cubicBezTo>
                    <a:cubicBezTo>
                      <a:pt x="41921" y="24160"/>
                      <a:pt x="38228" y="23223"/>
                      <a:pt x="36587" y="22226"/>
                    </a:cubicBezTo>
                    <a:cubicBezTo>
                      <a:pt x="39518" y="24629"/>
                      <a:pt x="40221" y="25157"/>
                      <a:pt x="38697" y="23809"/>
                    </a:cubicBezTo>
                    <a:cubicBezTo>
                      <a:pt x="37290" y="22343"/>
                      <a:pt x="37818" y="23105"/>
                      <a:pt x="40280" y="26036"/>
                    </a:cubicBezTo>
                    <a:cubicBezTo>
                      <a:pt x="37466" y="22284"/>
                      <a:pt x="41511" y="30081"/>
                      <a:pt x="40632" y="27033"/>
                    </a:cubicBezTo>
                    <a:cubicBezTo>
                      <a:pt x="39752" y="24043"/>
                      <a:pt x="40808" y="32954"/>
                      <a:pt x="40983" y="27678"/>
                    </a:cubicBezTo>
                    <a:cubicBezTo>
                      <a:pt x="40397" y="31312"/>
                      <a:pt x="40339" y="32016"/>
                      <a:pt x="40690" y="29730"/>
                    </a:cubicBezTo>
                    <a:cubicBezTo>
                      <a:pt x="40925" y="28440"/>
                      <a:pt x="41335" y="27209"/>
                      <a:pt x="41687" y="25978"/>
                    </a:cubicBezTo>
                    <a:cubicBezTo>
                      <a:pt x="45028" y="15308"/>
                      <a:pt x="37818" y="3643"/>
                      <a:pt x="27383" y="712"/>
                    </a:cubicBezTo>
                    <a:cubicBezTo>
                      <a:pt x="16303" y="-2278"/>
                      <a:pt x="5458" y="4463"/>
                      <a:pt x="2117" y="15133"/>
                    </a:cubicBezTo>
                    <a:lnTo>
                      <a:pt x="2117" y="1513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/>
              <p:cNvSpPr/>
              <p:nvPr/>
            </p:nvSpPr>
            <p:spPr>
              <a:xfrm>
                <a:off x="10300701" y="4391858"/>
                <a:ext cx="94031" cy="118660"/>
              </a:xfrm>
              <a:custGeom>
                <a:avLst/>
                <a:gdLst>
                  <a:gd name="connsiteX0" fmla="*/ 44436 w 94031"/>
                  <a:gd name="connsiteY0" fmla="*/ 1083 h 118660"/>
                  <a:gd name="connsiteX1" fmla="*/ 59 w 94031"/>
                  <a:gd name="connsiteY1" fmla="*/ 50208 h 118660"/>
                  <a:gd name="connsiteX2" fmla="*/ 20577 w 94031"/>
                  <a:gd name="connsiteY2" fmla="*/ 70726 h 118660"/>
                  <a:gd name="connsiteX3" fmla="*/ 46781 w 94031"/>
                  <a:gd name="connsiteY3" fmla="*/ 58825 h 118660"/>
                  <a:gd name="connsiteX4" fmla="*/ 11784 w 94031"/>
                  <a:gd name="connsiteY4" fmla="*/ 44346 h 118660"/>
                  <a:gd name="connsiteX5" fmla="*/ 10963 w 94031"/>
                  <a:gd name="connsiteY5" fmla="*/ 42529 h 118660"/>
                  <a:gd name="connsiteX6" fmla="*/ 4338 w 94031"/>
                  <a:gd name="connsiteY6" fmla="*/ 51088 h 118660"/>
                  <a:gd name="connsiteX7" fmla="*/ 763 w 94031"/>
                  <a:gd name="connsiteY7" fmla="*/ 73247 h 118660"/>
                  <a:gd name="connsiteX8" fmla="*/ 15242 w 94031"/>
                  <a:gd name="connsiteY8" fmla="*/ 90775 h 118660"/>
                  <a:gd name="connsiteX9" fmla="*/ 28139 w 94031"/>
                  <a:gd name="connsiteY9" fmla="*/ 93706 h 118660"/>
                  <a:gd name="connsiteX10" fmla="*/ 33591 w 94031"/>
                  <a:gd name="connsiteY10" fmla="*/ 93002 h 118660"/>
                  <a:gd name="connsiteX11" fmla="*/ 27846 w 94031"/>
                  <a:gd name="connsiteY11" fmla="*/ 91419 h 118660"/>
                  <a:gd name="connsiteX12" fmla="*/ 17704 w 94031"/>
                  <a:gd name="connsiteY12" fmla="*/ 73716 h 118660"/>
                  <a:gd name="connsiteX13" fmla="*/ 29605 w 94031"/>
                  <a:gd name="connsiteY13" fmla="*/ 105782 h 118660"/>
                  <a:gd name="connsiteX14" fmla="*/ 24329 w 94031"/>
                  <a:gd name="connsiteY14" fmla="*/ 85792 h 118660"/>
                  <a:gd name="connsiteX15" fmla="*/ 32419 w 94031"/>
                  <a:gd name="connsiteY15" fmla="*/ 76588 h 118660"/>
                  <a:gd name="connsiteX16" fmla="*/ 26967 w 94031"/>
                  <a:gd name="connsiteY16" fmla="*/ 116920 h 118660"/>
                  <a:gd name="connsiteX17" fmla="*/ 83830 w 94031"/>
                  <a:gd name="connsiteY17" fmla="*/ 103144 h 118660"/>
                  <a:gd name="connsiteX18" fmla="*/ 63137 w 94031"/>
                  <a:gd name="connsiteY18" fmla="*/ 67736 h 118660"/>
                  <a:gd name="connsiteX19" fmla="*/ 37929 w 94031"/>
                  <a:gd name="connsiteY19" fmla="*/ 77409 h 118660"/>
                  <a:gd name="connsiteX20" fmla="*/ 32477 w 94031"/>
                  <a:gd name="connsiteY20" fmla="*/ 117741 h 118660"/>
                  <a:gd name="connsiteX21" fmla="*/ 58037 w 94031"/>
                  <a:gd name="connsiteY21" fmla="*/ 108009 h 118660"/>
                  <a:gd name="connsiteX22" fmla="*/ 64720 w 94031"/>
                  <a:gd name="connsiteY22" fmla="*/ 91361 h 118660"/>
                  <a:gd name="connsiteX23" fmla="*/ 58857 w 94031"/>
                  <a:gd name="connsiteY23" fmla="*/ 73774 h 118660"/>
                  <a:gd name="connsiteX24" fmla="*/ 27846 w 94031"/>
                  <a:gd name="connsiteY24" fmla="*/ 52318 h 118660"/>
                  <a:gd name="connsiteX25" fmla="*/ 40157 w 94031"/>
                  <a:gd name="connsiteY25" fmla="*/ 71664 h 118660"/>
                  <a:gd name="connsiteX26" fmla="*/ 47191 w 94031"/>
                  <a:gd name="connsiteY26" fmla="*/ 63515 h 118660"/>
                  <a:gd name="connsiteX27" fmla="*/ 53053 w 94031"/>
                  <a:gd name="connsiteY27" fmla="*/ 44463 h 118660"/>
                  <a:gd name="connsiteX28" fmla="*/ 18056 w 94031"/>
                  <a:gd name="connsiteY28" fmla="*/ 29925 h 118660"/>
                  <a:gd name="connsiteX29" fmla="*/ 20811 w 94031"/>
                  <a:gd name="connsiteY29" fmla="*/ 29808 h 118660"/>
                  <a:gd name="connsiteX30" fmla="*/ 41329 w 94031"/>
                  <a:gd name="connsiteY30" fmla="*/ 50326 h 118660"/>
                  <a:gd name="connsiteX31" fmla="*/ 41974 w 94031"/>
                  <a:gd name="connsiteY31" fmla="*/ 44287 h 118660"/>
                  <a:gd name="connsiteX32" fmla="*/ 42560 w 94031"/>
                  <a:gd name="connsiteY32" fmla="*/ 44815 h 118660"/>
                  <a:gd name="connsiteX33" fmla="*/ 55574 w 94031"/>
                  <a:gd name="connsiteY33" fmla="*/ 40770 h 118660"/>
                  <a:gd name="connsiteX34" fmla="*/ 44436 w 94031"/>
                  <a:gd name="connsiteY34" fmla="*/ 1083 h 118660"/>
                  <a:gd name="connsiteX35" fmla="*/ 44436 w 94031"/>
                  <a:gd name="connsiteY35" fmla="*/ 1083 h 11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4031" h="118660">
                    <a:moveTo>
                      <a:pt x="44436" y="1083"/>
                    </a:moveTo>
                    <a:cubicBezTo>
                      <a:pt x="17998" y="9583"/>
                      <a:pt x="1114" y="19842"/>
                      <a:pt x="59" y="50208"/>
                    </a:cubicBezTo>
                    <a:cubicBezTo>
                      <a:pt x="-293" y="60819"/>
                      <a:pt x="9673" y="71488"/>
                      <a:pt x="20577" y="70726"/>
                    </a:cubicBezTo>
                    <a:cubicBezTo>
                      <a:pt x="31129" y="69964"/>
                      <a:pt x="38750" y="65508"/>
                      <a:pt x="46781" y="58825"/>
                    </a:cubicBezTo>
                    <a:cubicBezTo>
                      <a:pt x="35115" y="53960"/>
                      <a:pt x="23449" y="49153"/>
                      <a:pt x="11784" y="44346"/>
                    </a:cubicBezTo>
                    <a:cubicBezTo>
                      <a:pt x="13718" y="40008"/>
                      <a:pt x="13425" y="39422"/>
                      <a:pt x="10963" y="42529"/>
                    </a:cubicBezTo>
                    <a:cubicBezTo>
                      <a:pt x="8442" y="45108"/>
                      <a:pt x="6332" y="48098"/>
                      <a:pt x="4338" y="51088"/>
                    </a:cubicBezTo>
                    <a:cubicBezTo>
                      <a:pt x="470" y="56891"/>
                      <a:pt x="-1055" y="66622"/>
                      <a:pt x="763" y="73247"/>
                    </a:cubicBezTo>
                    <a:cubicBezTo>
                      <a:pt x="2873" y="80867"/>
                      <a:pt x="8735" y="86730"/>
                      <a:pt x="15242" y="90775"/>
                    </a:cubicBezTo>
                    <a:cubicBezTo>
                      <a:pt x="19229" y="93237"/>
                      <a:pt x="23625" y="93471"/>
                      <a:pt x="28139" y="93706"/>
                    </a:cubicBezTo>
                    <a:cubicBezTo>
                      <a:pt x="29956" y="93471"/>
                      <a:pt x="31774" y="93237"/>
                      <a:pt x="33591" y="93002"/>
                    </a:cubicBezTo>
                    <a:cubicBezTo>
                      <a:pt x="38808" y="92064"/>
                      <a:pt x="36932" y="91537"/>
                      <a:pt x="27846" y="91419"/>
                    </a:cubicBezTo>
                    <a:cubicBezTo>
                      <a:pt x="24446" y="85499"/>
                      <a:pt x="21046" y="79637"/>
                      <a:pt x="17704" y="73716"/>
                    </a:cubicBezTo>
                    <a:cubicBezTo>
                      <a:pt x="17880" y="86671"/>
                      <a:pt x="21456" y="95816"/>
                      <a:pt x="29605" y="105782"/>
                    </a:cubicBezTo>
                    <a:cubicBezTo>
                      <a:pt x="27846" y="99099"/>
                      <a:pt x="26087" y="92475"/>
                      <a:pt x="24329" y="85792"/>
                    </a:cubicBezTo>
                    <a:cubicBezTo>
                      <a:pt x="25736" y="81160"/>
                      <a:pt x="32067" y="76588"/>
                      <a:pt x="32419" y="76588"/>
                    </a:cubicBezTo>
                    <a:cubicBezTo>
                      <a:pt x="9615" y="77174"/>
                      <a:pt x="4045" y="111058"/>
                      <a:pt x="26967" y="116920"/>
                    </a:cubicBezTo>
                    <a:cubicBezTo>
                      <a:pt x="49419" y="122606"/>
                      <a:pt x="64720" y="113403"/>
                      <a:pt x="83830" y="103144"/>
                    </a:cubicBezTo>
                    <a:cubicBezTo>
                      <a:pt x="107103" y="90599"/>
                      <a:pt x="86409" y="55132"/>
                      <a:pt x="63137" y="67736"/>
                    </a:cubicBezTo>
                    <a:cubicBezTo>
                      <a:pt x="55281" y="71957"/>
                      <a:pt x="47309" y="79754"/>
                      <a:pt x="37929" y="77409"/>
                    </a:cubicBezTo>
                    <a:cubicBezTo>
                      <a:pt x="36112" y="90833"/>
                      <a:pt x="34295" y="104258"/>
                      <a:pt x="32477" y="117741"/>
                    </a:cubicBezTo>
                    <a:cubicBezTo>
                      <a:pt x="42267" y="117506"/>
                      <a:pt x="50826" y="114751"/>
                      <a:pt x="58037" y="108009"/>
                    </a:cubicBezTo>
                    <a:cubicBezTo>
                      <a:pt x="62257" y="104082"/>
                      <a:pt x="64720" y="97047"/>
                      <a:pt x="64720" y="91361"/>
                    </a:cubicBezTo>
                    <a:cubicBezTo>
                      <a:pt x="64720" y="83564"/>
                      <a:pt x="58916" y="79754"/>
                      <a:pt x="58857" y="73774"/>
                    </a:cubicBezTo>
                    <a:cubicBezTo>
                      <a:pt x="58623" y="58181"/>
                      <a:pt x="41974" y="48977"/>
                      <a:pt x="27846" y="52318"/>
                    </a:cubicBezTo>
                    <a:cubicBezTo>
                      <a:pt x="17880" y="53901"/>
                      <a:pt x="21984" y="60350"/>
                      <a:pt x="40157" y="71664"/>
                    </a:cubicBezTo>
                    <a:cubicBezTo>
                      <a:pt x="42619" y="68909"/>
                      <a:pt x="45081" y="66622"/>
                      <a:pt x="47191" y="63515"/>
                    </a:cubicBezTo>
                    <a:cubicBezTo>
                      <a:pt x="51178" y="57477"/>
                      <a:pt x="52233" y="51556"/>
                      <a:pt x="53053" y="44463"/>
                    </a:cubicBezTo>
                    <a:cubicBezTo>
                      <a:pt x="55340" y="24708"/>
                      <a:pt x="30015" y="20018"/>
                      <a:pt x="18056" y="29925"/>
                    </a:cubicBezTo>
                    <a:cubicBezTo>
                      <a:pt x="17060" y="30746"/>
                      <a:pt x="17998" y="30687"/>
                      <a:pt x="20811" y="29808"/>
                    </a:cubicBezTo>
                    <a:cubicBezTo>
                      <a:pt x="27670" y="36666"/>
                      <a:pt x="34470" y="43466"/>
                      <a:pt x="41329" y="50326"/>
                    </a:cubicBezTo>
                    <a:cubicBezTo>
                      <a:pt x="41036" y="48215"/>
                      <a:pt x="41271" y="46222"/>
                      <a:pt x="41974" y="44287"/>
                    </a:cubicBezTo>
                    <a:cubicBezTo>
                      <a:pt x="41974" y="44287"/>
                      <a:pt x="37343" y="47746"/>
                      <a:pt x="42560" y="44815"/>
                    </a:cubicBezTo>
                    <a:cubicBezTo>
                      <a:pt x="46195" y="42822"/>
                      <a:pt x="51588" y="42060"/>
                      <a:pt x="55574" y="40770"/>
                    </a:cubicBezTo>
                    <a:cubicBezTo>
                      <a:pt x="80430" y="32622"/>
                      <a:pt x="69702" y="-7007"/>
                      <a:pt x="44436" y="1083"/>
                    </a:cubicBezTo>
                    <a:lnTo>
                      <a:pt x="44436" y="108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/>
              <p:cNvSpPr/>
              <p:nvPr/>
            </p:nvSpPr>
            <p:spPr>
              <a:xfrm>
                <a:off x="10312432" y="4385497"/>
                <a:ext cx="86930" cy="135767"/>
              </a:xfrm>
              <a:custGeom>
                <a:avLst/>
                <a:gdLst>
                  <a:gd name="connsiteX0" fmla="*/ 57091 w 86930"/>
                  <a:gd name="connsiteY0" fmla="*/ 3691 h 135767"/>
                  <a:gd name="connsiteX1" fmla="*/ 2807 w 86930"/>
                  <a:gd name="connsiteY1" fmla="*/ 63779 h 135767"/>
                  <a:gd name="connsiteX2" fmla="*/ 20511 w 86930"/>
                  <a:gd name="connsiteY2" fmla="*/ 94673 h 135767"/>
                  <a:gd name="connsiteX3" fmla="*/ 43549 w 86930"/>
                  <a:gd name="connsiteY3" fmla="*/ 88107 h 135767"/>
                  <a:gd name="connsiteX4" fmla="*/ 17580 w 86930"/>
                  <a:gd name="connsiteY4" fmla="*/ 68293 h 135767"/>
                  <a:gd name="connsiteX5" fmla="*/ 44370 w 86930"/>
                  <a:gd name="connsiteY5" fmla="*/ 111556 h 135767"/>
                  <a:gd name="connsiteX6" fmla="*/ 39446 w 86930"/>
                  <a:gd name="connsiteY6" fmla="*/ 74038 h 135767"/>
                  <a:gd name="connsiteX7" fmla="*/ 5973 w 86930"/>
                  <a:gd name="connsiteY7" fmla="*/ 94849 h 135767"/>
                  <a:gd name="connsiteX8" fmla="*/ 10135 w 86930"/>
                  <a:gd name="connsiteY8" fmla="*/ 127091 h 135767"/>
                  <a:gd name="connsiteX9" fmla="*/ 49822 w 86930"/>
                  <a:gd name="connsiteY9" fmla="*/ 135767 h 135767"/>
                  <a:gd name="connsiteX10" fmla="*/ 49822 w 86930"/>
                  <a:gd name="connsiteY10" fmla="*/ 94732 h 135767"/>
                  <a:gd name="connsiteX11" fmla="*/ 30887 w 86930"/>
                  <a:gd name="connsiteY11" fmla="*/ 91683 h 135767"/>
                  <a:gd name="connsiteX12" fmla="*/ 35049 w 86930"/>
                  <a:gd name="connsiteY12" fmla="*/ 123925 h 135767"/>
                  <a:gd name="connsiteX13" fmla="*/ 60198 w 86930"/>
                  <a:gd name="connsiteY13" fmla="*/ 109563 h 135767"/>
                  <a:gd name="connsiteX14" fmla="*/ 55274 w 86930"/>
                  <a:gd name="connsiteY14" fmla="*/ 72045 h 135767"/>
                  <a:gd name="connsiteX15" fmla="*/ 58615 w 86930"/>
                  <a:gd name="connsiteY15" fmla="*/ 68411 h 135767"/>
                  <a:gd name="connsiteX16" fmla="*/ 32646 w 86930"/>
                  <a:gd name="connsiteY16" fmla="*/ 48596 h 135767"/>
                  <a:gd name="connsiteX17" fmla="*/ 20511 w 86930"/>
                  <a:gd name="connsiteY17" fmla="*/ 53755 h 135767"/>
                  <a:gd name="connsiteX18" fmla="*/ 38215 w 86930"/>
                  <a:gd name="connsiteY18" fmla="*/ 84649 h 135767"/>
                  <a:gd name="connsiteX19" fmla="*/ 77726 w 86930"/>
                  <a:gd name="connsiteY19" fmla="*/ 39275 h 135767"/>
                  <a:gd name="connsiteX20" fmla="*/ 57091 w 86930"/>
                  <a:gd name="connsiteY20" fmla="*/ 3691 h 135767"/>
                  <a:gd name="connsiteX21" fmla="*/ 57091 w 86930"/>
                  <a:gd name="connsiteY21" fmla="*/ 3691 h 13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6930" h="135767">
                    <a:moveTo>
                      <a:pt x="57091" y="3691"/>
                    </a:moveTo>
                    <a:cubicBezTo>
                      <a:pt x="34287" y="19578"/>
                      <a:pt x="15939" y="39158"/>
                      <a:pt x="2807" y="63779"/>
                    </a:cubicBezTo>
                    <a:cubicBezTo>
                      <a:pt x="-3876" y="76383"/>
                      <a:pt x="4156" y="96080"/>
                      <a:pt x="20511" y="94673"/>
                    </a:cubicBezTo>
                    <a:cubicBezTo>
                      <a:pt x="28425" y="93970"/>
                      <a:pt x="38391" y="88987"/>
                      <a:pt x="43549" y="88107"/>
                    </a:cubicBezTo>
                    <a:cubicBezTo>
                      <a:pt x="34873" y="81542"/>
                      <a:pt x="26256" y="74917"/>
                      <a:pt x="17580" y="68293"/>
                    </a:cubicBezTo>
                    <a:cubicBezTo>
                      <a:pt x="19338" y="86114"/>
                      <a:pt x="26197" y="105166"/>
                      <a:pt x="44370" y="111556"/>
                    </a:cubicBezTo>
                    <a:cubicBezTo>
                      <a:pt x="42729" y="99070"/>
                      <a:pt x="41087" y="86583"/>
                      <a:pt x="39446" y="74038"/>
                    </a:cubicBezTo>
                    <a:cubicBezTo>
                      <a:pt x="27487" y="80018"/>
                      <a:pt x="16114" y="86055"/>
                      <a:pt x="5973" y="94849"/>
                    </a:cubicBezTo>
                    <a:cubicBezTo>
                      <a:pt x="-3407" y="102939"/>
                      <a:pt x="-1531" y="121756"/>
                      <a:pt x="10135" y="127091"/>
                    </a:cubicBezTo>
                    <a:cubicBezTo>
                      <a:pt x="23383" y="133129"/>
                      <a:pt x="35225" y="135709"/>
                      <a:pt x="49822" y="135767"/>
                    </a:cubicBezTo>
                    <a:cubicBezTo>
                      <a:pt x="76261" y="135884"/>
                      <a:pt x="76261" y="94849"/>
                      <a:pt x="49822" y="94732"/>
                    </a:cubicBezTo>
                    <a:cubicBezTo>
                      <a:pt x="42846" y="94673"/>
                      <a:pt x="37335" y="94614"/>
                      <a:pt x="30887" y="91683"/>
                    </a:cubicBezTo>
                    <a:cubicBezTo>
                      <a:pt x="32294" y="102411"/>
                      <a:pt x="33642" y="113198"/>
                      <a:pt x="35049" y="123925"/>
                    </a:cubicBezTo>
                    <a:cubicBezTo>
                      <a:pt x="42260" y="117712"/>
                      <a:pt x="51757" y="113784"/>
                      <a:pt x="60198" y="109563"/>
                    </a:cubicBezTo>
                    <a:cubicBezTo>
                      <a:pt x="77257" y="101004"/>
                      <a:pt x="70750" y="77497"/>
                      <a:pt x="55274" y="72045"/>
                    </a:cubicBezTo>
                    <a:cubicBezTo>
                      <a:pt x="65943" y="75797"/>
                      <a:pt x="59377" y="76207"/>
                      <a:pt x="58615" y="68411"/>
                    </a:cubicBezTo>
                    <a:cubicBezTo>
                      <a:pt x="57208" y="54282"/>
                      <a:pt x="46657" y="46192"/>
                      <a:pt x="32646" y="48596"/>
                    </a:cubicBezTo>
                    <a:cubicBezTo>
                      <a:pt x="28483" y="49300"/>
                      <a:pt x="24322" y="53403"/>
                      <a:pt x="20511" y="53755"/>
                    </a:cubicBezTo>
                    <a:cubicBezTo>
                      <a:pt x="26432" y="64014"/>
                      <a:pt x="32294" y="74331"/>
                      <a:pt x="38215" y="84649"/>
                    </a:cubicBezTo>
                    <a:cubicBezTo>
                      <a:pt x="47946" y="66359"/>
                      <a:pt x="60667" y="51117"/>
                      <a:pt x="77726" y="39275"/>
                    </a:cubicBezTo>
                    <a:cubicBezTo>
                      <a:pt x="99358" y="24092"/>
                      <a:pt x="78899" y="-11491"/>
                      <a:pt x="57091" y="3691"/>
                    </a:cubicBezTo>
                    <a:lnTo>
                      <a:pt x="57091" y="369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/>
              <p:cNvSpPr/>
              <p:nvPr/>
            </p:nvSpPr>
            <p:spPr>
              <a:xfrm>
                <a:off x="9462190" y="4480328"/>
                <a:ext cx="157865" cy="93649"/>
              </a:xfrm>
              <a:custGeom>
                <a:avLst/>
                <a:gdLst>
                  <a:gd name="connsiteX0" fmla="*/ 6254 w 157865"/>
                  <a:gd name="connsiteY0" fmla="*/ 34840 h 93649"/>
                  <a:gd name="connsiteX1" fmla="*/ 138036 w 157865"/>
                  <a:gd name="connsiteY1" fmla="*/ 93638 h 93649"/>
                  <a:gd name="connsiteX2" fmla="*/ 138036 w 157865"/>
                  <a:gd name="connsiteY2" fmla="*/ 52602 h 93649"/>
                  <a:gd name="connsiteX3" fmla="*/ 35330 w 157865"/>
                  <a:gd name="connsiteY3" fmla="*/ 5822 h 93649"/>
                  <a:gd name="connsiteX4" fmla="*/ 6254 w 157865"/>
                  <a:gd name="connsiteY4" fmla="*/ 34840 h 93649"/>
                  <a:gd name="connsiteX5" fmla="*/ 6254 w 157865"/>
                  <a:gd name="connsiteY5" fmla="*/ 34840 h 93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65" h="93649">
                    <a:moveTo>
                      <a:pt x="6254" y="34840"/>
                    </a:moveTo>
                    <a:cubicBezTo>
                      <a:pt x="41838" y="68899"/>
                      <a:pt x="88266" y="92055"/>
                      <a:pt x="138036" y="93638"/>
                    </a:cubicBezTo>
                    <a:cubicBezTo>
                      <a:pt x="164534" y="94459"/>
                      <a:pt x="164416" y="53423"/>
                      <a:pt x="138036" y="52602"/>
                    </a:cubicBezTo>
                    <a:cubicBezTo>
                      <a:pt x="99287" y="51371"/>
                      <a:pt x="62941" y="32319"/>
                      <a:pt x="35330" y="5822"/>
                    </a:cubicBezTo>
                    <a:cubicBezTo>
                      <a:pt x="16161" y="-12468"/>
                      <a:pt x="-12857" y="16550"/>
                      <a:pt x="6254" y="34840"/>
                    </a:cubicBezTo>
                    <a:lnTo>
                      <a:pt x="6254" y="348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/>
              <p:cNvSpPr/>
              <p:nvPr/>
            </p:nvSpPr>
            <p:spPr>
              <a:xfrm>
                <a:off x="9451863" y="4578820"/>
                <a:ext cx="174668" cy="71587"/>
              </a:xfrm>
              <a:custGeom>
                <a:avLst/>
                <a:gdLst>
                  <a:gd name="connsiteX0" fmla="*/ 9018 w 174668"/>
                  <a:gd name="connsiteY0" fmla="*/ 39229 h 71587"/>
                  <a:gd name="connsiteX1" fmla="*/ 164542 w 174668"/>
                  <a:gd name="connsiteY1" fmla="*/ 56816 h 71587"/>
                  <a:gd name="connsiteX2" fmla="*/ 143849 w 174668"/>
                  <a:gd name="connsiteY2" fmla="*/ 21349 h 71587"/>
                  <a:gd name="connsiteX3" fmla="*/ 29711 w 174668"/>
                  <a:gd name="connsiteY3" fmla="*/ 3762 h 71587"/>
                  <a:gd name="connsiteX4" fmla="*/ 9018 w 174668"/>
                  <a:gd name="connsiteY4" fmla="*/ 39229 h 71587"/>
                  <a:gd name="connsiteX5" fmla="*/ 9018 w 174668"/>
                  <a:gd name="connsiteY5" fmla="*/ 39229 h 7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668" h="71587">
                    <a:moveTo>
                      <a:pt x="9018" y="39229"/>
                    </a:moveTo>
                    <a:cubicBezTo>
                      <a:pt x="53453" y="70826"/>
                      <a:pt x="115241" y="84133"/>
                      <a:pt x="164542" y="56816"/>
                    </a:cubicBezTo>
                    <a:cubicBezTo>
                      <a:pt x="187698" y="43978"/>
                      <a:pt x="167004" y="8570"/>
                      <a:pt x="143849" y="21349"/>
                    </a:cubicBezTo>
                    <a:cubicBezTo>
                      <a:pt x="107268" y="41632"/>
                      <a:pt x="61719" y="26508"/>
                      <a:pt x="29711" y="3762"/>
                    </a:cubicBezTo>
                    <a:cubicBezTo>
                      <a:pt x="8139" y="-11596"/>
                      <a:pt x="-12320" y="24046"/>
                      <a:pt x="9018" y="39229"/>
                    </a:cubicBezTo>
                    <a:lnTo>
                      <a:pt x="9018" y="392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9455931" y="4503324"/>
                <a:ext cx="123146" cy="117651"/>
              </a:xfrm>
              <a:custGeom>
                <a:avLst/>
                <a:gdLst>
                  <a:gd name="connsiteX0" fmla="*/ 78462 w 123146"/>
                  <a:gd name="connsiteY0" fmla="*/ 38282 h 117651"/>
                  <a:gd name="connsiteX1" fmla="*/ 80749 w 123146"/>
                  <a:gd name="connsiteY1" fmla="*/ 37285 h 117651"/>
                  <a:gd name="connsiteX2" fmla="*/ 72248 w 123146"/>
                  <a:gd name="connsiteY2" fmla="*/ 21164 h 117651"/>
                  <a:gd name="connsiteX3" fmla="*/ 33382 w 123146"/>
                  <a:gd name="connsiteY3" fmla="*/ 12781 h 117651"/>
                  <a:gd name="connsiteX4" fmla="*/ 18316 w 123146"/>
                  <a:gd name="connsiteY4" fmla="*/ 32596 h 117651"/>
                  <a:gd name="connsiteX5" fmla="*/ 12454 w 123146"/>
                  <a:gd name="connsiteY5" fmla="*/ 67769 h 117651"/>
                  <a:gd name="connsiteX6" fmla="*/ 50675 w 123146"/>
                  <a:gd name="connsiteY6" fmla="*/ 78145 h 117651"/>
                  <a:gd name="connsiteX7" fmla="*/ 62986 w 123146"/>
                  <a:gd name="connsiteY7" fmla="*/ 51999 h 117651"/>
                  <a:gd name="connsiteX8" fmla="*/ 65214 w 123146"/>
                  <a:gd name="connsiteY8" fmla="*/ 20871 h 117651"/>
                  <a:gd name="connsiteX9" fmla="*/ 34320 w 123146"/>
                  <a:gd name="connsiteY9" fmla="*/ 3167 h 117651"/>
                  <a:gd name="connsiteX10" fmla="*/ 905 w 123146"/>
                  <a:gd name="connsiteY10" fmla="*/ 68355 h 117651"/>
                  <a:gd name="connsiteX11" fmla="*/ 67676 w 123146"/>
                  <a:gd name="connsiteY11" fmla="*/ 87583 h 117651"/>
                  <a:gd name="connsiteX12" fmla="*/ 42410 w 123146"/>
                  <a:gd name="connsiteY12" fmla="*/ 73279 h 117651"/>
                  <a:gd name="connsiteX13" fmla="*/ 47568 w 123146"/>
                  <a:gd name="connsiteY13" fmla="*/ 97139 h 117651"/>
                  <a:gd name="connsiteX14" fmla="*/ 82624 w 123146"/>
                  <a:gd name="connsiteY14" fmla="*/ 111618 h 117651"/>
                  <a:gd name="connsiteX15" fmla="*/ 109298 w 123146"/>
                  <a:gd name="connsiteY15" fmla="*/ 78145 h 117651"/>
                  <a:gd name="connsiteX16" fmla="*/ 71779 w 123146"/>
                  <a:gd name="connsiteY16" fmla="*/ 62317 h 117651"/>
                  <a:gd name="connsiteX17" fmla="*/ 75883 w 123146"/>
                  <a:gd name="connsiteY17" fmla="*/ 99483 h 117651"/>
                  <a:gd name="connsiteX18" fmla="*/ 103318 w 123146"/>
                  <a:gd name="connsiteY18" fmla="*/ 105873 h 117651"/>
                  <a:gd name="connsiteX19" fmla="*/ 103318 w 123146"/>
                  <a:gd name="connsiteY19" fmla="*/ 64838 h 117651"/>
                  <a:gd name="connsiteX20" fmla="*/ 96225 w 123146"/>
                  <a:gd name="connsiteY20" fmla="*/ 65306 h 117651"/>
                  <a:gd name="connsiteX21" fmla="*/ 109884 w 123146"/>
                  <a:gd name="connsiteY21" fmla="*/ 79728 h 117651"/>
                  <a:gd name="connsiteX22" fmla="*/ 111408 w 123146"/>
                  <a:gd name="connsiteY22" fmla="*/ 73221 h 117651"/>
                  <a:gd name="connsiteX23" fmla="*/ 73890 w 123146"/>
                  <a:gd name="connsiteY23" fmla="*/ 57393 h 117651"/>
                  <a:gd name="connsiteX24" fmla="*/ 53665 w 123146"/>
                  <a:gd name="connsiteY24" fmla="*/ 82541 h 117651"/>
                  <a:gd name="connsiteX25" fmla="*/ 88721 w 123146"/>
                  <a:gd name="connsiteY25" fmla="*/ 97021 h 117651"/>
                  <a:gd name="connsiteX26" fmla="*/ 82155 w 123146"/>
                  <a:gd name="connsiteY26" fmla="*/ 62258 h 117651"/>
                  <a:gd name="connsiteX27" fmla="*/ 56889 w 123146"/>
                  <a:gd name="connsiteY27" fmla="*/ 47955 h 117651"/>
                  <a:gd name="connsiteX28" fmla="*/ 36899 w 123146"/>
                  <a:gd name="connsiteY28" fmla="*/ 53582 h 117651"/>
                  <a:gd name="connsiteX29" fmla="*/ 40768 w 123146"/>
                  <a:gd name="connsiteY29" fmla="*/ 58741 h 117651"/>
                  <a:gd name="connsiteX30" fmla="*/ 55130 w 123146"/>
                  <a:gd name="connsiteY30" fmla="*/ 38575 h 117651"/>
                  <a:gd name="connsiteX31" fmla="*/ 24237 w 123146"/>
                  <a:gd name="connsiteY31" fmla="*/ 20871 h 117651"/>
                  <a:gd name="connsiteX32" fmla="*/ 15326 w 123146"/>
                  <a:gd name="connsiteY32" fmla="*/ 57393 h 117651"/>
                  <a:gd name="connsiteX33" fmla="*/ 53548 w 123146"/>
                  <a:gd name="connsiteY33" fmla="*/ 67769 h 117651"/>
                  <a:gd name="connsiteX34" fmla="*/ 59410 w 123146"/>
                  <a:gd name="connsiteY34" fmla="*/ 32596 h 117651"/>
                  <a:gd name="connsiteX35" fmla="*/ 44344 w 123146"/>
                  <a:gd name="connsiteY35" fmla="*/ 52410 h 117651"/>
                  <a:gd name="connsiteX36" fmla="*/ 40710 w 123146"/>
                  <a:gd name="connsiteY36" fmla="*/ 46313 h 117651"/>
                  <a:gd name="connsiteX37" fmla="*/ 42879 w 123146"/>
                  <a:gd name="connsiteY37" fmla="*/ 54051 h 117651"/>
                  <a:gd name="connsiteX38" fmla="*/ 57886 w 123146"/>
                  <a:gd name="connsiteY38" fmla="*/ 73748 h 117651"/>
                  <a:gd name="connsiteX39" fmla="*/ 78462 w 123146"/>
                  <a:gd name="connsiteY39" fmla="*/ 38282 h 117651"/>
                  <a:gd name="connsiteX40" fmla="*/ 78462 w 123146"/>
                  <a:gd name="connsiteY40" fmla="*/ 38282 h 11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3146" h="117651">
                    <a:moveTo>
                      <a:pt x="78462" y="38282"/>
                    </a:moveTo>
                    <a:cubicBezTo>
                      <a:pt x="83914" y="41741"/>
                      <a:pt x="82683" y="44613"/>
                      <a:pt x="80749" y="37285"/>
                    </a:cubicBezTo>
                    <a:cubicBezTo>
                      <a:pt x="79224" y="31599"/>
                      <a:pt x="76469" y="25385"/>
                      <a:pt x="72248" y="21164"/>
                    </a:cubicBezTo>
                    <a:cubicBezTo>
                      <a:pt x="61286" y="10319"/>
                      <a:pt x="47686" y="10495"/>
                      <a:pt x="33382" y="12781"/>
                    </a:cubicBezTo>
                    <a:cubicBezTo>
                      <a:pt x="24002" y="14306"/>
                      <a:pt x="18961" y="24154"/>
                      <a:pt x="18316" y="32596"/>
                    </a:cubicBezTo>
                    <a:cubicBezTo>
                      <a:pt x="17613" y="41565"/>
                      <a:pt x="12981" y="56279"/>
                      <a:pt x="12454" y="67769"/>
                    </a:cubicBezTo>
                    <a:cubicBezTo>
                      <a:pt x="11574" y="87817"/>
                      <a:pt x="41472" y="96259"/>
                      <a:pt x="50675" y="78145"/>
                    </a:cubicBezTo>
                    <a:cubicBezTo>
                      <a:pt x="55013" y="69586"/>
                      <a:pt x="59996" y="61203"/>
                      <a:pt x="62986" y="51999"/>
                    </a:cubicBezTo>
                    <a:cubicBezTo>
                      <a:pt x="66151" y="42385"/>
                      <a:pt x="65155" y="30837"/>
                      <a:pt x="65214" y="20871"/>
                    </a:cubicBezTo>
                    <a:cubicBezTo>
                      <a:pt x="65214" y="6333"/>
                      <a:pt x="47393" y="-6037"/>
                      <a:pt x="34320" y="3167"/>
                    </a:cubicBezTo>
                    <a:cubicBezTo>
                      <a:pt x="12981" y="18233"/>
                      <a:pt x="-4195" y="40978"/>
                      <a:pt x="905" y="68355"/>
                    </a:cubicBezTo>
                    <a:cubicBezTo>
                      <a:pt x="6826" y="99835"/>
                      <a:pt x="45927" y="96669"/>
                      <a:pt x="67676" y="87583"/>
                    </a:cubicBezTo>
                    <a:cubicBezTo>
                      <a:pt x="59234" y="82776"/>
                      <a:pt x="50851" y="78028"/>
                      <a:pt x="42410" y="73279"/>
                    </a:cubicBezTo>
                    <a:cubicBezTo>
                      <a:pt x="44344" y="80959"/>
                      <a:pt x="47099" y="89869"/>
                      <a:pt x="47568" y="97139"/>
                    </a:cubicBezTo>
                    <a:cubicBezTo>
                      <a:pt x="48682" y="114490"/>
                      <a:pt x="69317" y="124925"/>
                      <a:pt x="82624" y="111618"/>
                    </a:cubicBezTo>
                    <a:cubicBezTo>
                      <a:pt x="92825" y="101359"/>
                      <a:pt x="102439" y="91042"/>
                      <a:pt x="109298" y="78145"/>
                    </a:cubicBezTo>
                    <a:cubicBezTo>
                      <a:pt x="96811" y="72869"/>
                      <a:pt x="84324" y="67593"/>
                      <a:pt x="71779" y="62317"/>
                    </a:cubicBezTo>
                    <a:cubicBezTo>
                      <a:pt x="68907" y="74686"/>
                      <a:pt x="65741" y="89400"/>
                      <a:pt x="75883" y="99483"/>
                    </a:cubicBezTo>
                    <a:cubicBezTo>
                      <a:pt x="83738" y="107339"/>
                      <a:pt x="93293" y="106225"/>
                      <a:pt x="103318" y="105873"/>
                    </a:cubicBezTo>
                    <a:cubicBezTo>
                      <a:pt x="129698" y="104994"/>
                      <a:pt x="129815" y="63958"/>
                      <a:pt x="103318" y="64838"/>
                    </a:cubicBezTo>
                    <a:cubicBezTo>
                      <a:pt x="100914" y="64896"/>
                      <a:pt x="98570" y="65072"/>
                      <a:pt x="96225" y="65306"/>
                    </a:cubicBezTo>
                    <a:cubicBezTo>
                      <a:pt x="87490" y="65482"/>
                      <a:pt x="92063" y="70290"/>
                      <a:pt x="109884" y="79728"/>
                    </a:cubicBezTo>
                    <a:cubicBezTo>
                      <a:pt x="110411" y="77559"/>
                      <a:pt x="110880" y="75390"/>
                      <a:pt x="111408" y="73221"/>
                    </a:cubicBezTo>
                    <a:cubicBezTo>
                      <a:pt x="116567" y="51179"/>
                      <a:pt x="85145" y="36171"/>
                      <a:pt x="73890" y="57393"/>
                    </a:cubicBezTo>
                    <a:cubicBezTo>
                      <a:pt x="68614" y="67358"/>
                      <a:pt x="61579" y="74628"/>
                      <a:pt x="53665" y="82541"/>
                    </a:cubicBezTo>
                    <a:cubicBezTo>
                      <a:pt x="65331" y="87348"/>
                      <a:pt x="76997" y="92214"/>
                      <a:pt x="88721" y="97021"/>
                    </a:cubicBezTo>
                    <a:cubicBezTo>
                      <a:pt x="87959" y="85297"/>
                      <a:pt x="84969" y="73631"/>
                      <a:pt x="82155" y="62258"/>
                    </a:cubicBezTo>
                    <a:cubicBezTo>
                      <a:pt x="79693" y="52410"/>
                      <a:pt x="67090" y="43675"/>
                      <a:pt x="56889" y="47955"/>
                    </a:cubicBezTo>
                    <a:cubicBezTo>
                      <a:pt x="50499" y="50651"/>
                      <a:pt x="43934" y="53465"/>
                      <a:pt x="36899" y="53582"/>
                    </a:cubicBezTo>
                    <a:cubicBezTo>
                      <a:pt x="38951" y="53524"/>
                      <a:pt x="40651" y="57100"/>
                      <a:pt x="40768" y="58741"/>
                    </a:cubicBezTo>
                    <a:cubicBezTo>
                      <a:pt x="40299" y="52703"/>
                      <a:pt x="48448" y="43265"/>
                      <a:pt x="55130" y="38575"/>
                    </a:cubicBezTo>
                    <a:cubicBezTo>
                      <a:pt x="44813" y="32654"/>
                      <a:pt x="34554" y="26733"/>
                      <a:pt x="24237" y="20871"/>
                    </a:cubicBezTo>
                    <a:cubicBezTo>
                      <a:pt x="24237" y="39982"/>
                      <a:pt x="23650" y="40978"/>
                      <a:pt x="15326" y="57393"/>
                    </a:cubicBezTo>
                    <a:cubicBezTo>
                      <a:pt x="28047" y="60851"/>
                      <a:pt x="40827" y="64310"/>
                      <a:pt x="53548" y="67769"/>
                    </a:cubicBezTo>
                    <a:cubicBezTo>
                      <a:pt x="54075" y="55868"/>
                      <a:pt x="58472" y="44496"/>
                      <a:pt x="59410" y="32596"/>
                    </a:cubicBezTo>
                    <a:cubicBezTo>
                      <a:pt x="54369" y="39161"/>
                      <a:pt x="49386" y="45786"/>
                      <a:pt x="44344" y="52410"/>
                    </a:cubicBezTo>
                    <a:cubicBezTo>
                      <a:pt x="51262" y="51296"/>
                      <a:pt x="42527" y="51179"/>
                      <a:pt x="40710" y="46313"/>
                    </a:cubicBezTo>
                    <a:cubicBezTo>
                      <a:pt x="41647" y="48834"/>
                      <a:pt x="42117" y="51530"/>
                      <a:pt x="42879" y="54051"/>
                    </a:cubicBezTo>
                    <a:cubicBezTo>
                      <a:pt x="45399" y="62551"/>
                      <a:pt x="50441" y="69000"/>
                      <a:pt x="57886" y="73748"/>
                    </a:cubicBezTo>
                    <a:cubicBezTo>
                      <a:pt x="80104" y="87994"/>
                      <a:pt x="100680" y="52469"/>
                      <a:pt x="78462" y="38282"/>
                    </a:cubicBezTo>
                    <a:lnTo>
                      <a:pt x="78462" y="3828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9691764" y="4438010"/>
                <a:ext cx="425970" cy="153542"/>
              </a:xfrm>
              <a:custGeom>
                <a:avLst/>
                <a:gdLst>
                  <a:gd name="connsiteX0" fmla="*/ 19844 w 425970"/>
                  <a:gd name="connsiteY0" fmla="*/ 153542 h 153542"/>
                  <a:gd name="connsiteX1" fmla="*/ 417126 w 425970"/>
                  <a:gd name="connsiteY1" fmla="*/ 39347 h 153542"/>
                  <a:gd name="connsiteX2" fmla="*/ 396432 w 425970"/>
                  <a:gd name="connsiteY2" fmla="*/ 3939 h 153542"/>
                  <a:gd name="connsiteX3" fmla="*/ 19902 w 425970"/>
                  <a:gd name="connsiteY3" fmla="*/ 112507 h 153542"/>
                  <a:gd name="connsiteX4" fmla="*/ 19844 w 425970"/>
                  <a:gd name="connsiteY4" fmla="*/ 153542 h 153542"/>
                  <a:gd name="connsiteX5" fmla="*/ 19844 w 425970"/>
                  <a:gd name="connsiteY5" fmla="*/ 153542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5970" h="153542">
                    <a:moveTo>
                      <a:pt x="19844" y="153542"/>
                    </a:moveTo>
                    <a:cubicBezTo>
                      <a:pt x="163057" y="153015"/>
                      <a:pt x="299882" y="125697"/>
                      <a:pt x="417126" y="39347"/>
                    </a:cubicBezTo>
                    <a:cubicBezTo>
                      <a:pt x="438171" y="23812"/>
                      <a:pt x="417770" y="-11831"/>
                      <a:pt x="396432" y="3939"/>
                    </a:cubicBezTo>
                    <a:cubicBezTo>
                      <a:pt x="284640" y="86303"/>
                      <a:pt x="156550" y="112038"/>
                      <a:pt x="19902" y="112507"/>
                    </a:cubicBezTo>
                    <a:cubicBezTo>
                      <a:pt x="-6595" y="112566"/>
                      <a:pt x="-6654" y="153601"/>
                      <a:pt x="19844" y="153542"/>
                    </a:cubicBezTo>
                    <a:lnTo>
                      <a:pt x="19844" y="15354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/>
              <p:cNvSpPr/>
              <p:nvPr/>
            </p:nvSpPr>
            <p:spPr>
              <a:xfrm>
                <a:off x="9690109" y="4520907"/>
                <a:ext cx="469741" cy="164200"/>
              </a:xfrm>
              <a:custGeom>
                <a:avLst/>
                <a:gdLst>
                  <a:gd name="connsiteX0" fmla="*/ 6960 w 469741"/>
                  <a:gd name="connsiteY0" fmla="*/ 129092 h 164200"/>
                  <a:gd name="connsiteX1" fmla="*/ 240393 w 469741"/>
                  <a:gd name="connsiteY1" fmla="*/ 146503 h 164200"/>
                  <a:gd name="connsiteX2" fmla="*/ 463919 w 469741"/>
                  <a:gd name="connsiteY2" fmla="*/ 35296 h 164200"/>
                  <a:gd name="connsiteX3" fmla="*/ 434901 w 469741"/>
                  <a:gd name="connsiteY3" fmla="*/ 6279 h 164200"/>
                  <a:gd name="connsiteX4" fmla="*/ 243617 w 469741"/>
                  <a:gd name="connsiteY4" fmla="*/ 103122 h 164200"/>
                  <a:gd name="connsiteX5" fmla="*/ 35978 w 469741"/>
                  <a:gd name="connsiteY5" fmla="*/ 100074 h 164200"/>
                  <a:gd name="connsiteX6" fmla="*/ 6960 w 469741"/>
                  <a:gd name="connsiteY6" fmla="*/ 129092 h 164200"/>
                  <a:gd name="connsiteX7" fmla="*/ 6960 w 469741"/>
                  <a:gd name="connsiteY7" fmla="*/ 129092 h 16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9741" h="164200">
                    <a:moveTo>
                      <a:pt x="6960" y="129092"/>
                    </a:moveTo>
                    <a:cubicBezTo>
                      <a:pt x="70624" y="181148"/>
                      <a:pt x="167116" y="164851"/>
                      <a:pt x="240393" y="146503"/>
                    </a:cubicBezTo>
                    <a:cubicBezTo>
                      <a:pt x="317364" y="127216"/>
                      <a:pt x="407759" y="94094"/>
                      <a:pt x="463919" y="35296"/>
                    </a:cubicBezTo>
                    <a:cubicBezTo>
                      <a:pt x="482209" y="16186"/>
                      <a:pt x="453191" y="-12891"/>
                      <a:pt x="434901" y="6279"/>
                    </a:cubicBezTo>
                    <a:cubicBezTo>
                      <a:pt x="386303" y="57163"/>
                      <a:pt x="309567" y="84187"/>
                      <a:pt x="243617" y="103122"/>
                    </a:cubicBezTo>
                    <a:cubicBezTo>
                      <a:pt x="185406" y="119830"/>
                      <a:pt x="88738" y="143278"/>
                      <a:pt x="35978" y="100074"/>
                    </a:cubicBezTo>
                    <a:cubicBezTo>
                      <a:pt x="15695" y="83484"/>
                      <a:pt x="-13499" y="112326"/>
                      <a:pt x="6960" y="129092"/>
                    </a:cubicBezTo>
                    <a:lnTo>
                      <a:pt x="6960" y="12909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/>
              <p:cNvSpPr/>
              <p:nvPr/>
            </p:nvSpPr>
            <p:spPr>
              <a:xfrm>
                <a:off x="9716752" y="4491316"/>
                <a:ext cx="395528" cy="170847"/>
              </a:xfrm>
              <a:custGeom>
                <a:avLst/>
                <a:gdLst>
                  <a:gd name="connsiteX0" fmla="*/ 4353 w 395528"/>
                  <a:gd name="connsiteY0" fmla="*/ 85991 h 170847"/>
                  <a:gd name="connsiteX1" fmla="*/ 4353 w 395528"/>
                  <a:gd name="connsiteY1" fmla="*/ 149655 h 170847"/>
                  <a:gd name="connsiteX2" fmla="*/ 38647 w 395528"/>
                  <a:gd name="connsiteY2" fmla="*/ 158682 h 170847"/>
                  <a:gd name="connsiteX3" fmla="*/ 82906 w 395528"/>
                  <a:gd name="connsiteY3" fmla="*/ 113485 h 170847"/>
                  <a:gd name="connsiteX4" fmla="*/ 45388 w 395528"/>
                  <a:gd name="connsiteY4" fmla="*/ 97657 h 170847"/>
                  <a:gd name="connsiteX5" fmla="*/ 39526 w 395528"/>
                  <a:gd name="connsiteY5" fmla="*/ 126968 h 170847"/>
                  <a:gd name="connsiteX6" fmla="*/ 64792 w 395528"/>
                  <a:gd name="connsiteY6" fmla="*/ 152234 h 170847"/>
                  <a:gd name="connsiteX7" fmla="*/ 96682 w 395528"/>
                  <a:gd name="connsiteY7" fmla="*/ 114481 h 170847"/>
                  <a:gd name="connsiteX8" fmla="*/ 56350 w 395528"/>
                  <a:gd name="connsiteY8" fmla="*/ 109030 h 170847"/>
                  <a:gd name="connsiteX9" fmla="*/ 62916 w 395528"/>
                  <a:gd name="connsiteY9" fmla="*/ 155517 h 170847"/>
                  <a:gd name="connsiteX10" fmla="*/ 97210 w 395528"/>
                  <a:gd name="connsiteY10" fmla="*/ 164545 h 170847"/>
                  <a:gd name="connsiteX11" fmla="*/ 126521 w 395528"/>
                  <a:gd name="connsiteY11" fmla="*/ 129371 h 170847"/>
                  <a:gd name="connsiteX12" fmla="*/ 91524 w 395528"/>
                  <a:gd name="connsiteY12" fmla="*/ 114892 h 170847"/>
                  <a:gd name="connsiteX13" fmla="*/ 91524 w 395528"/>
                  <a:gd name="connsiteY13" fmla="*/ 150065 h 170847"/>
                  <a:gd name="connsiteX14" fmla="*/ 117493 w 395528"/>
                  <a:gd name="connsiteY14" fmla="*/ 169879 h 170847"/>
                  <a:gd name="connsiteX15" fmla="*/ 173419 w 395528"/>
                  <a:gd name="connsiteY15" fmla="*/ 135292 h 170847"/>
                  <a:gd name="connsiteX16" fmla="*/ 141177 w 395528"/>
                  <a:gd name="connsiteY16" fmla="*/ 110437 h 170847"/>
                  <a:gd name="connsiteX17" fmla="*/ 132500 w 395528"/>
                  <a:gd name="connsiteY17" fmla="*/ 138399 h 170847"/>
                  <a:gd name="connsiteX18" fmla="*/ 167498 w 395528"/>
                  <a:gd name="connsiteY18" fmla="*/ 152879 h 170847"/>
                  <a:gd name="connsiteX19" fmla="*/ 208709 w 395528"/>
                  <a:gd name="connsiteY19" fmla="*/ 94726 h 170847"/>
                  <a:gd name="connsiteX20" fmla="*/ 167674 w 395528"/>
                  <a:gd name="connsiteY20" fmla="*/ 94726 h 170847"/>
                  <a:gd name="connsiteX21" fmla="*/ 167674 w 395528"/>
                  <a:gd name="connsiteY21" fmla="*/ 114951 h 170847"/>
                  <a:gd name="connsiteX22" fmla="*/ 198568 w 395528"/>
                  <a:gd name="connsiteY22" fmla="*/ 132654 h 170847"/>
                  <a:gd name="connsiteX23" fmla="*/ 226003 w 395528"/>
                  <a:gd name="connsiteY23" fmla="*/ 122982 h 170847"/>
                  <a:gd name="connsiteX24" fmla="*/ 252852 w 395528"/>
                  <a:gd name="connsiteY24" fmla="*/ 90095 h 170847"/>
                  <a:gd name="connsiteX25" fmla="*/ 214630 w 395528"/>
                  <a:gd name="connsiteY25" fmla="*/ 79719 h 170847"/>
                  <a:gd name="connsiteX26" fmla="*/ 208768 w 395528"/>
                  <a:gd name="connsiteY26" fmla="*/ 126616 h 170847"/>
                  <a:gd name="connsiteX27" fmla="*/ 246990 w 395528"/>
                  <a:gd name="connsiteY27" fmla="*/ 136993 h 170847"/>
                  <a:gd name="connsiteX28" fmla="*/ 284214 w 395528"/>
                  <a:gd name="connsiteY28" fmla="*/ 85229 h 170847"/>
                  <a:gd name="connsiteX29" fmla="*/ 246697 w 395528"/>
                  <a:gd name="connsiteY29" fmla="*/ 90095 h 170847"/>
                  <a:gd name="connsiteX30" fmla="*/ 261645 w 395528"/>
                  <a:gd name="connsiteY30" fmla="*/ 117706 h 170847"/>
                  <a:gd name="connsiteX31" fmla="*/ 293887 w 395528"/>
                  <a:gd name="connsiteY31" fmla="*/ 113544 h 170847"/>
                  <a:gd name="connsiteX32" fmla="*/ 334923 w 395528"/>
                  <a:gd name="connsiteY32" fmla="*/ 54922 h 170847"/>
                  <a:gd name="connsiteX33" fmla="*/ 296701 w 395528"/>
                  <a:gd name="connsiteY33" fmla="*/ 44545 h 170847"/>
                  <a:gd name="connsiteX34" fmla="*/ 303267 w 395528"/>
                  <a:gd name="connsiteY34" fmla="*/ 79308 h 170847"/>
                  <a:gd name="connsiteX35" fmla="*/ 333398 w 395528"/>
                  <a:gd name="connsiteY35" fmla="*/ 91560 h 170847"/>
                  <a:gd name="connsiteX36" fmla="*/ 393545 w 395528"/>
                  <a:gd name="connsiteY36" fmla="*/ 31414 h 170847"/>
                  <a:gd name="connsiteX37" fmla="*/ 358137 w 395528"/>
                  <a:gd name="connsiteY37" fmla="*/ 10720 h 170847"/>
                  <a:gd name="connsiteX38" fmla="*/ 312763 w 395528"/>
                  <a:gd name="connsiteY38" fmla="*/ 56094 h 170847"/>
                  <a:gd name="connsiteX39" fmla="*/ 342895 w 395528"/>
                  <a:gd name="connsiteY39" fmla="*/ 68346 h 170847"/>
                  <a:gd name="connsiteX40" fmla="*/ 337736 w 395528"/>
                  <a:gd name="connsiteY40" fmla="*/ 44487 h 170847"/>
                  <a:gd name="connsiteX41" fmla="*/ 299515 w 395528"/>
                  <a:gd name="connsiteY41" fmla="*/ 34110 h 170847"/>
                  <a:gd name="connsiteX42" fmla="*/ 258480 w 395528"/>
                  <a:gd name="connsiteY42" fmla="*/ 92733 h 170847"/>
                  <a:gd name="connsiteX43" fmla="*/ 290722 w 395528"/>
                  <a:gd name="connsiteY43" fmla="*/ 88571 h 170847"/>
                  <a:gd name="connsiteX44" fmla="*/ 282222 w 395528"/>
                  <a:gd name="connsiteY44" fmla="*/ 69284 h 170847"/>
                  <a:gd name="connsiteX45" fmla="*/ 244703 w 395528"/>
                  <a:gd name="connsiteY45" fmla="*/ 74208 h 170847"/>
                  <a:gd name="connsiteX46" fmla="*/ 211582 w 395528"/>
                  <a:gd name="connsiteY46" fmla="*/ 116181 h 170847"/>
                  <a:gd name="connsiteX47" fmla="*/ 249803 w 395528"/>
                  <a:gd name="connsiteY47" fmla="*/ 126558 h 170847"/>
                  <a:gd name="connsiteX48" fmla="*/ 255666 w 395528"/>
                  <a:gd name="connsiteY48" fmla="*/ 79660 h 170847"/>
                  <a:gd name="connsiteX49" fmla="*/ 217444 w 395528"/>
                  <a:gd name="connsiteY49" fmla="*/ 69284 h 170847"/>
                  <a:gd name="connsiteX50" fmla="*/ 177874 w 395528"/>
                  <a:gd name="connsiteY50" fmla="*/ 97071 h 170847"/>
                  <a:gd name="connsiteX51" fmla="*/ 208768 w 395528"/>
                  <a:gd name="connsiteY51" fmla="*/ 114775 h 170847"/>
                  <a:gd name="connsiteX52" fmla="*/ 208768 w 395528"/>
                  <a:gd name="connsiteY52" fmla="*/ 94550 h 170847"/>
                  <a:gd name="connsiteX53" fmla="*/ 167732 w 395528"/>
                  <a:gd name="connsiteY53" fmla="*/ 94550 h 170847"/>
                  <a:gd name="connsiteX54" fmla="*/ 153722 w 395528"/>
                  <a:gd name="connsiteY54" fmla="*/ 108033 h 170847"/>
                  <a:gd name="connsiteX55" fmla="*/ 138597 w 395528"/>
                  <a:gd name="connsiteY55" fmla="*/ 123685 h 170847"/>
                  <a:gd name="connsiteX56" fmla="*/ 173595 w 395528"/>
                  <a:gd name="connsiteY56" fmla="*/ 138165 h 170847"/>
                  <a:gd name="connsiteX57" fmla="*/ 176643 w 395528"/>
                  <a:gd name="connsiteY57" fmla="*/ 130954 h 170847"/>
                  <a:gd name="connsiteX58" fmla="*/ 144401 w 395528"/>
                  <a:gd name="connsiteY58" fmla="*/ 106099 h 170847"/>
                  <a:gd name="connsiteX59" fmla="*/ 106531 w 395528"/>
                  <a:gd name="connsiteY59" fmla="*/ 130133 h 170847"/>
                  <a:gd name="connsiteX60" fmla="*/ 132500 w 395528"/>
                  <a:gd name="connsiteY60" fmla="*/ 149948 h 170847"/>
                  <a:gd name="connsiteX61" fmla="*/ 132500 w 395528"/>
                  <a:gd name="connsiteY61" fmla="*/ 114775 h 170847"/>
                  <a:gd name="connsiteX62" fmla="*/ 97503 w 395528"/>
                  <a:gd name="connsiteY62" fmla="*/ 100295 h 170847"/>
                  <a:gd name="connsiteX63" fmla="*/ 68192 w 395528"/>
                  <a:gd name="connsiteY63" fmla="*/ 135468 h 170847"/>
                  <a:gd name="connsiteX64" fmla="*/ 102486 w 395528"/>
                  <a:gd name="connsiteY64" fmla="*/ 144496 h 170847"/>
                  <a:gd name="connsiteX65" fmla="*/ 97327 w 395528"/>
                  <a:gd name="connsiteY65" fmla="*/ 108912 h 170847"/>
                  <a:gd name="connsiteX66" fmla="*/ 56995 w 395528"/>
                  <a:gd name="connsiteY66" fmla="*/ 103460 h 170847"/>
                  <a:gd name="connsiteX67" fmla="*/ 53712 w 395528"/>
                  <a:gd name="connsiteY67" fmla="*/ 112606 h 170847"/>
                  <a:gd name="connsiteX68" fmla="*/ 78978 w 395528"/>
                  <a:gd name="connsiteY68" fmla="*/ 137872 h 170847"/>
                  <a:gd name="connsiteX69" fmla="*/ 84841 w 395528"/>
                  <a:gd name="connsiteY69" fmla="*/ 108561 h 170847"/>
                  <a:gd name="connsiteX70" fmla="*/ 47323 w 395528"/>
                  <a:gd name="connsiteY70" fmla="*/ 92733 h 170847"/>
                  <a:gd name="connsiteX71" fmla="*/ 9511 w 395528"/>
                  <a:gd name="connsiteY71" fmla="*/ 129606 h 170847"/>
                  <a:gd name="connsiteX72" fmla="*/ 43805 w 395528"/>
                  <a:gd name="connsiteY72" fmla="*/ 138634 h 170847"/>
                  <a:gd name="connsiteX73" fmla="*/ 43805 w 395528"/>
                  <a:gd name="connsiteY73" fmla="*/ 96777 h 170847"/>
                  <a:gd name="connsiteX74" fmla="*/ 4353 w 395528"/>
                  <a:gd name="connsiteY74" fmla="*/ 85991 h 170847"/>
                  <a:gd name="connsiteX75" fmla="*/ 4353 w 395528"/>
                  <a:gd name="connsiteY75" fmla="*/ 85991 h 170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95528" h="170847">
                    <a:moveTo>
                      <a:pt x="4353" y="85991"/>
                    </a:moveTo>
                    <a:cubicBezTo>
                      <a:pt x="-1451" y="107857"/>
                      <a:pt x="-1451" y="127847"/>
                      <a:pt x="4353" y="149655"/>
                    </a:cubicBezTo>
                    <a:cubicBezTo>
                      <a:pt x="7987" y="163314"/>
                      <a:pt x="28798" y="171110"/>
                      <a:pt x="38647" y="158682"/>
                    </a:cubicBezTo>
                    <a:cubicBezTo>
                      <a:pt x="52305" y="141506"/>
                      <a:pt x="71182" y="133006"/>
                      <a:pt x="82906" y="113485"/>
                    </a:cubicBezTo>
                    <a:cubicBezTo>
                      <a:pt x="70420" y="108209"/>
                      <a:pt x="57875" y="102933"/>
                      <a:pt x="45388" y="97657"/>
                    </a:cubicBezTo>
                    <a:cubicBezTo>
                      <a:pt x="43453" y="107447"/>
                      <a:pt x="41461" y="117178"/>
                      <a:pt x="39526" y="126968"/>
                    </a:cubicBezTo>
                    <a:cubicBezTo>
                      <a:pt x="36536" y="141917"/>
                      <a:pt x="48847" y="156631"/>
                      <a:pt x="64792" y="152234"/>
                    </a:cubicBezTo>
                    <a:cubicBezTo>
                      <a:pt x="82730" y="147251"/>
                      <a:pt x="91934" y="131658"/>
                      <a:pt x="96682" y="114481"/>
                    </a:cubicBezTo>
                    <a:cubicBezTo>
                      <a:pt x="83258" y="112664"/>
                      <a:pt x="69833" y="110847"/>
                      <a:pt x="56350" y="109030"/>
                    </a:cubicBezTo>
                    <a:cubicBezTo>
                      <a:pt x="56409" y="125151"/>
                      <a:pt x="56878" y="140451"/>
                      <a:pt x="62916" y="155517"/>
                    </a:cubicBezTo>
                    <a:cubicBezTo>
                      <a:pt x="68251" y="168648"/>
                      <a:pt x="85896" y="177325"/>
                      <a:pt x="97210" y="164545"/>
                    </a:cubicBezTo>
                    <a:cubicBezTo>
                      <a:pt x="107352" y="153114"/>
                      <a:pt x="116086" y="140568"/>
                      <a:pt x="126521" y="129371"/>
                    </a:cubicBezTo>
                    <a:cubicBezTo>
                      <a:pt x="114856" y="124565"/>
                      <a:pt x="103189" y="119699"/>
                      <a:pt x="91524" y="114892"/>
                    </a:cubicBezTo>
                    <a:cubicBezTo>
                      <a:pt x="91524" y="126616"/>
                      <a:pt x="91524" y="138341"/>
                      <a:pt x="91524" y="150065"/>
                    </a:cubicBezTo>
                    <a:cubicBezTo>
                      <a:pt x="91524" y="162669"/>
                      <a:pt x="104772" y="174335"/>
                      <a:pt x="117493" y="169879"/>
                    </a:cubicBezTo>
                    <a:cubicBezTo>
                      <a:pt x="139418" y="162141"/>
                      <a:pt x="156594" y="151296"/>
                      <a:pt x="173419" y="135292"/>
                    </a:cubicBezTo>
                    <a:cubicBezTo>
                      <a:pt x="162691" y="127027"/>
                      <a:pt x="151963" y="118702"/>
                      <a:pt x="141177" y="110437"/>
                    </a:cubicBezTo>
                    <a:cubicBezTo>
                      <a:pt x="134845" y="119406"/>
                      <a:pt x="132911" y="127496"/>
                      <a:pt x="132500" y="138399"/>
                    </a:cubicBezTo>
                    <a:cubicBezTo>
                      <a:pt x="131856" y="156513"/>
                      <a:pt x="155246" y="165248"/>
                      <a:pt x="167498" y="152879"/>
                    </a:cubicBezTo>
                    <a:cubicBezTo>
                      <a:pt x="182036" y="138282"/>
                      <a:pt x="208709" y="117178"/>
                      <a:pt x="208709" y="94726"/>
                    </a:cubicBezTo>
                    <a:cubicBezTo>
                      <a:pt x="208709" y="68287"/>
                      <a:pt x="167674" y="68287"/>
                      <a:pt x="167674" y="94726"/>
                    </a:cubicBezTo>
                    <a:cubicBezTo>
                      <a:pt x="167674" y="101468"/>
                      <a:pt x="167674" y="108209"/>
                      <a:pt x="167674" y="114951"/>
                    </a:cubicBezTo>
                    <a:cubicBezTo>
                      <a:pt x="167674" y="131775"/>
                      <a:pt x="184792" y="138810"/>
                      <a:pt x="198568" y="132654"/>
                    </a:cubicBezTo>
                    <a:cubicBezTo>
                      <a:pt x="207478" y="128668"/>
                      <a:pt x="217034" y="126968"/>
                      <a:pt x="226003" y="122982"/>
                    </a:cubicBezTo>
                    <a:cubicBezTo>
                      <a:pt x="238724" y="117295"/>
                      <a:pt x="246697" y="101585"/>
                      <a:pt x="252852" y="90095"/>
                    </a:cubicBezTo>
                    <a:cubicBezTo>
                      <a:pt x="240131" y="86636"/>
                      <a:pt x="227351" y="83177"/>
                      <a:pt x="214630" y="79719"/>
                    </a:cubicBezTo>
                    <a:cubicBezTo>
                      <a:pt x="213399" y="95488"/>
                      <a:pt x="209706" y="110788"/>
                      <a:pt x="208768" y="126616"/>
                    </a:cubicBezTo>
                    <a:cubicBezTo>
                      <a:pt x="207537" y="148130"/>
                      <a:pt x="236555" y="153055"/>
                      <a:pt x="246990" y="136993"/>
                    </a:cubicBezTo>
                    <a:cubicBezTo>
                      <a:pt x="259417" y="117940"/>
                      <a:pt x="276301" y="108033"/>
                      <a:pt x="284214" y="85229"/>
                    </a:cubicBezTo>
                    <a:cubicBezTo>
                      <a:pt x="271728" y="86870"/>
                      <a:pt x="259241" y="88512"/>
                      <a:pt x="246697" y="90095"/>
                    </a:cubicBezTo>
                    <a:cubicBezTo>
                      <a:pt x="251269" y="100354"/>
                      <a:pt x="254728" y="108795"/>
                      <a:pt x="261645" y="117706"/>
                    </a:cubicBezTo>
                    <a:cubicBezTo>
                      <a:pt x="269266" y="127496"/>
                      <a:pt x="288905" y="124858"/>
                      <a:pt x="293887" y="113544"/>
                    </a:cubicBezTo>
                    <a:cubicBezTo>
                      <a:pt x="303384" y="91736"/>
                      <a:pt x="323198" y="75674"/>
                      <a:pt x="334923" y="54922"/>
                    </a:cubicBezTo>
                    <a:cubicBezTo>
                      <a:pt x="322202" y="51463"/>
                      <a:pt x="309422" y="48004"/>
                      <a:pt x="296701" y="44545"/>
                    </a:cubicBezTo>
                    <a:cubicBezTo>
                      <a:pt x="297932" y="56504"/>
                      <a:pt x="301332" y="67525"/>
                      <a:pt x="303267" y="79308"/>
                    </a:cubicBezTo>
                    <a:cubicBezTo>
                      <a:pt x="305612" y="93084"/>
                      <a:pt x="322671" y="97129"/>
                      <a:pt x="333398" y="91560"/>
                    </a:cubicBezTo>
                    <a:cubicBezTo>
                      <a:pt x="360717" y="77491"/>
                      <a:pt x="380824" y="59846"/>
                      <a:pt x="393545" y="31414"/>
                    </a:cubicBezTo>
                    <a:cubicBezTo>
                      <a:pt x="404214" y="7496"/>
                      <a:pt x="368865" y="-13432"/>
                      <a:pt x="358137" y="10720"/>
                    </a:cubicBezTo>
                    <a:cubicBezTo>
                      <a:pt x="348113" y="33290"/>
                      <a:pt x="334337" y="45014"/>
                      <a:pt x="312763" y="56094"/>
                    </a:cubicBezTo>
                    <a:cubicBezTo>
                      <a:pt x="322788" y="60197"/>
                      <a:pt x="332871" y="64301"/>
                      <a:pt x="342895" y="68346"/>
                    </a:cubicBezTo>
                    <a:cubicBezTo>
                      <a:pt x="341547" y="60315"/>
                      <a:pt x="338616" y="52694"/>
                      <a:pt x="337736" y="44487"/>
                    </a:cubicBezTo>
                    <a:cubicBezTo>
                      <a:pt x="335744" y="25434"/>
                      <a:pt x="310360" y="14941"/>
                      <a:pt x="299515" y="34110"/>
                    </a:cubicBezTo>
                    <a:cubicBezTo>
                      <a:pt x="287732" y="54922"/>
                      <a:pt x="268093" y="70691"/>
                      <a:pt x="258480" y="92733"/>
                    </a:cubicBezTo>
                    <a:cubicBezTo>
                      <a:pt x="269207" y="91326"/>
                      <a:pt x="279994" y="89977"/>
                      <a:pt x="290722" y="88571"/>
                    </a:cubicBezTo>
                    <a:cubicBezTo>
                      <a:pt x="287204" y="84057"/>
                      <a:pt x="284508" y="74442"/>
                      <a:pt x="282222" y="69284"/>
                    </a:cubicBezTo>
                    <a:cubicBezTo>
                      <a:pt x="274366" y="51639"/>
                      <a:pt x="249921" y="59201"/>
                      <a:pt x="244703" y="74208"/>
                    </a:cubicBezTo>
                    <a:cubicBezTo>
                      <a:pt x="238665" y="91619"/>
                      <a:pt x="221430" y="101174"/>
                      <a:pt x="211582" y="116181"/>
                    </a:cubicBezTo>
                    <a:cubicBezTo>
                      <a:pt x="224303" y="119640"/>
                      <a:pt x="237082" y="123099"/>
                      <a:pt x="249803" y="126558"/>
                    </a:cubicBezTo>
                    <a:cubicBezTo>
                      <a:pt x="250741" y="110730"/>
                      <a:pt x="254435" y="95429"/>
                      <a:pt x="255666" y="79660"/>
                    </a:cubicBezTo>
                    <a:cubicBezTo>
                      <a:pt x="257307" y="59142"/>
                      <a:pt x="226765" y="51814"/>
                      <a:pt x="217444" y="69284"/>
                    </a:cubicBezTo>
                    <a:cubicBezTo>
                      <a:pt x="206716" y="89391"/>
                      <a:pt x="197454" y="88395"/>
                      <a:pt x="177874" y="97071"/>
                    </a:cubicBezTo>
                    <a:cubicBezTo>
                      <a:pt x="188191" y="102991"/>
                      <a:pt x="198450" y="108912"/>
                      <a:pt x="208768" y="114775"/>
                    </a:cubicBezTo>
                    <a:cubicBezTo>
                      <a:pt x="208768" y="108033"/>
                      <a:pt x="208768" y="101291"/>
                      <a:pt x="208768" y="94550"/>
                    </a:cubicBezTo>
                    <a:cubicBezTo>
                      <a:pt x="208768" y="68112"/>
                      <a:pt x="167732" y="68112"/>
                      <a:pt x="167732" y="94550"/>
                    </a:cubicBezTo>
                    <a:cubicBezTo>
                      <a:pt x="167732" y="87574"/>
                      <a:pt x="157005" y="104399"/>
                      <a:pt x="153722" y="108033"/>
                    </a:cubicBezTo>
                    <a:cubicBezTo>
                      <a:pt x="148856" y="113426"/>
                      <a:pt x="143697" y="118585"/>
                      <a:pt x="138597" y="123685"/>
                    </a:cubicBezTo>
                    <a:cubicBezTo>
                      <a:pt x="150263" y="128492"/>
                      <a:pt x="161929" y="133358"/>
                      <a:pt x="173595" y="138165"/>
                    </a:cubicBezTo>
                    <a:cubicBezTo>
                      <a:pt x="174591" y="135761"/>
                      <a:pt x="175647" y="133358"/>
                      <a:pt x="176643" y="130954"/>
                    </a:cubicBezTo>
                    <a:cubicBezTo>
                      <a:pt x="190478" y="111257"/>
                      <a:pt x="160756" y="90564"/>
                      <a:pt x="144401" y="106099"/>
                    </a:cubicBezTo>
                    <a:cubicBezTo>
                      <a:pt x="132735" y="117178"/>
                      <a:pt x="121714" y="124799"/>
                      <a:pt x="106531" y="130133"/>
                    </a:cubicBezTo>
                    <a:cubicBezTo>
                      <a:pt x="115207" y="136699"/>
                      <a:pt x="123824" y="143323"/>
                      <a:pt x="132500" y="149948"/>
                    </a:cubicBezTo>
                    <a:cubicBezTo>
                      <a:pt x="132500" y="138223"/>
                      <a:pt x="132500" y="126499"/>
                      <a:pt x="132500" y="114775"/>
                    </a:cubicBezTo>
                    <a:cubicBezTo>
                      <a:pt x="132500" y="97364"/>
                      <a:pt x="109872" y="86988"/>
                      <a:pt x="97503" y="100295"/>
                    </a:cubicBezTo>
                    <a:cubicBezTo>
                      <a:pt x="87068" y="111492"/>
                      <a:pt x="78334" y="124037"/>
                      <a:pt x="68192" y="135468"/>
                    </a:cubicBezTo>
                    <a:cubicBezTo>
                      <a:pt x="79624" y="138458"/>
                      <a:pt x="91055" y="141506"/>
                      <a:pt x="102486" y="144496"/>
                    </a:cubicBezTo>
                    <a:cubicBezTo>
                      <a:pt x="97679" y="132596"/>
                      <a:pt x="97445" y="121634"/>
                      <a:pt x="97327" y="108912"/>
                    </a:cubicBezTo>
                    <a:cubicBezTo>
                      <a:pt x="97210" y="85698"/>
                      <a:pt x="63209" y="81008"/>
                      <a:pt x="56995" y="103460"/>
                    </a:cubicBezTo>
                    <a:cubicBezTo>
                      <a:pt x="56409" y="105512"/>
                      <a:pt x="54006" y="112488"/>
                      <a:pt x="53712" y="112606"/>
                    </a:cubicBezTo>
                    <a:cubicBezTo>
                      <a:pt x="62154" y="120988"/>
                      <a:pt x="70537" y="129430"/>
                      <a:pt x="78978" y="137872"/>
                    </a:cubicBezTo>
                    <a:cubicBezTo>
                      <a:pt x="80913" y="128082"/>
                      <a:pt x="82906" y="118350"/>
                      <a:pt x="84841" y="108561"/>
                    </a:cubicBezTo>
                    <a:cubicBezTo>
                      <a:pt x="89296" y="86226"/>
                      <a:pt x="59692" y="72039"/>
                      <a:pt x="47323" y="92733"/>
                    </a:cubicBezTo>
                    <a:cubicBezTo>
                      <a:pt x="37885" y="108502"/>
                      <a:pt x="20767" y="115419"/>
                      <a:pt x="9511" y="129606"/>
                    </a:cubicBezTo>
                    <a:cubicBezTo>
                      <a:pt x="20943" y="132596"/>
                      <a:pt x="32374" y="135644"/>
                      <a:pt x="43805" y="138634"/>
                    </a:cubicBezTo>
                    <a:cubicBezTo>
                      <a:pt x="39467" y="122454"/>
                      <a:pt x="39467" y="112957"/>
                      <a:pt x="43805" y="96777"/>
                    </a:cubicBezTo>
                    <a:cubicBezTo>
                      <a:pt x="50781" y="71277"/>
                      <a:pt x="11211" y="60432"/>
                      <a:pt x="4353" y="85991"/>
                    </a:cubicBezTo>
                    <a:lnTo>
                      <a:pt x="4353" y="8599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/>
              <p:cNvSpPr/>
              <p:nvPr/>
            </p:nvSpPr>
            <p:spPr>
              <a:xfrm>
                <a:off x="10089641" y="4674095"/>
                <a:ext cx="122722" cy="164021"/>
              </a:xfrm>
              <a:custGeom>
                <a:avLst/>
                <a:gdLst>
                  <a:gd name="connsiteX0" fmla="*/ 782 w 122722"/>
                  <a:gd name="connsiteY0" fmla="*/ 25498 h 164021"/>
                  <a:gd name="connsiteX1" fmla="*/ 92291 w 122722"/>
                  <a:gd name="connsiteY1" fmla="*/ 160857 h 164021"/>
                  <a:gd name="connsiteX2" fmla="*/ 112985 w 122722"/>
                  <a:gd name="connsiteY2" fmla="*/ 125390 h 164021"/>
                  <a:gd name="connsiteX3" fmla="*/ 40352 w 122722"/>
                  <a:gd name="connsiteY3" fmla="*/ 14536 h 164021"/>
                  <a:gd name="connsiteX4" fmla="*/ 782 w 122722"/>
                  <a:gd name="connsiteY4" fmla="*/ 25498 h 164021"/>
                  <a:gd name="connsiteX5" fmla="*/ 782 w 122722"/>
                  <a:gd name="connsiteY5" fmla="*/ 25498 h 16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722" h="164021">
                    <a:moveTo>
                      <a:pt x="782" y="25498"/>
                    </a:moveTo>
                    <a:cubicBezTo>
                      <a:pt x="15028" y="78961"/>
                      <a:pt x="44104" y="131311"/>
                      <a:pt x="92291" y="160857"/>
                    </a:cubicBezTo>
                    <a:cubicBezTo>
                      <a:pt x="114920" y="174750"/>
                      <a:pt x="135496" y="139225"/>
                      <a:pt x="112985" y="125390"/>
                    </a:cubicBezTo>
                    <a:cubicBezTo>
                      <a:pt x="73943" y="101472"/>
                      <a:pt x="51784" y="57565"/>
                      <a:pt x="40352" y="14536"/>
                    </a:cubicBezTo>
                    <a:cubicBezTo>
                      <a:pt x="33552" y="-10965"/>
                      <a:pt x="-6018" y="-120"/>
                      <a:pt x="782" y="25498"/>
                    </a:cubicBezTo>
                    <a:lnTo>
                      <a:pt x="782" y="2549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10024825" y="4702817"/>
                <a:ext cx="142034" cy="193311"/>
              </a:xfrm>
              <a:custGeom>
                <a:avLst/>
                <a:gdLst>
                  <a:gd name="connsiteX0" fmla="*/ 56512 w 142034"/>
                  <a:gd name="connsiteY0" fmla="*/ 821 h 193311"/>
                  <a:gd name="connsiteX1" fmla="*/ 411 w 142034"/>
                  <a:gd name="connsiteY1" fmla="*/ 55809 h 193311"/>
                  <a:gd name="connsiteX2" fmla="*/ 20929 w 142034"/>
                  <a:gd name="connsiteY2" fmla="*/ 76326 h 193311"/>
                  <a:gd name="connsiteX3" fmla="*/ 89927 w 142034"/>
                  <a:gd name="connsiteY3" fmla="*/ 61788 h 193311"/>
                  <a:gd name="connsiteX4" fmla="*/ 74099 w 142034"/>
                  <a:gd name="connsiteY4" fmla="*/ 24270 h 193311"/>
                  <a:gd name="connsiteX5" fmla="*/ 3225 w 142034"/>
                  <a:gd name="connsiteY5" fmla="*/ 86468 h 193311"/>
                  <a:gd name="connsiteX6" fmla="*/ 20929 w 142034"/>
                  <a:gd name="connsiteY6" fmla="*/ 117362 h 193311"/>
                  <a:gd name="connsiteX7" fmla="*/ 67416 w 142034"/>
                  <a:gd name="connsiteY7" fmla="*/ 110796 h 193311"/>
                  <a:gd name="connsiteX8" fmla="*/ 47426 w 142034"/>
                  <a:gd name="connsiteY8" fmla="*/ 76502 h 193311"/>
                  <a:gd name="connsiteX9" fmla="*/ 14891 w 142034"/>
                  <a:gd name="connsiteY9" fmla="*/ 133424 h 193311"/>
                  <a:gd name="connsiteX10" fmla="*/ 38046 w 142034"/>
                  <a:gd name="connsiteY10" fmla="*/ 163556 h 193311"/>
                  <a:gd name="connsiteX11" fmla="*/ 72868 w 142034"/>
                  <a:gd name="connsiteY11" fmla="*/ 150073 h 193311"/>
                  <a:gd name="connsiteX12" fmla="*/ 72868 w 142034"/>
                  <a:gd name="connsiteY12" fmla="*/ 114665 h 193311"/>
                  <a:gd name="connsiteX13" fmla="*/ 72282 w 142034"/>
                  <a:gd name="connsiteY13" fmla="*/ 114313 h 193311"/>
                  <a:gd name="connsiteX14" fmla="*/ 44202 w 142034"/>
                  <a:gd name="connsiteY14" fmla="*/ 121700 h 193311"/>
                  <a:gd name="connsiteX15" fmla="*/ 84944 w 142034"/>
                  <a:gd name="connsiteY15" fmla="*/ 157694 h 193311"/>
                  <a:gd name="connsiteX16" fmla="*/ 59678 w 142034"/>
                  <a:gd name="connsiteY16" fmla="*/ 143390 h 193311"/>
                  <a:gd name="connsiteX17" fmla="*/ 73454 w 142034"/>
                  <a:gd name="connsiteY17" fmla="*/ 183429 h 193311"/>
                  <a:gd name="connsiteX18" fmla="*/ 101534 w 142034"/>
                  <a:gd name="connsiteY18" fmla="*/ 190815 h 193311"/>
                  <a:gd name="connsiteX19" fmla="*/ 95672 w 142034"/>
                  <a:gd name="connsiteY19" fmla="*/ 73278 h 193311"/>
                  <a:gd name="connsiteX20" fmla="*/ 74979 w 142034"/>
                  <a:gd name="connsiteY20" fmla="*/ 108744 h 193311"/>
                  <a:gd name="connsiteX21" fmla="*/ 80841 w 142034"/>
                  <a:gd name="connsiteY21" fmla="*/ 155349 h 193311"/>
                  <a:gd name="connsiteX22" fmla="*/ 108921 w 142034"/>
                  <a:gd name="connsiteY22" fmla="*/ 162735 h 193311"/>
                  <a:gd name="connsiteX23" fmla="*/ 99248 w 142034"/>
                  <a:gd name="connsiteY23" fmla="*/ 132486 h 193311"/>
                  <a:gd name="connsiteX24" fmla="*/ 73982 w 142034"/>
                  <a:gd name="connsiteY24" fmla="*/ 118183 h 193311"/>
                  <a:gd name="connsiteX25" fmla="*/ 79551 w 142034"/>
                  <a:gd name="connsiteY25" fmla="*/ 142452 h 193311"/>
                  <a:gd name="connsiteX26" fmla="*/ 51471 w 142034"/>
                  <a:gd name="connsiteY26" fmla="*/ 149838 h 193311"/>
                  <a:gd name="connsiteX27" fmla="*/ 52057 w 142034"/>
                  <a:gd name="connsiteY27" fmla="*/ 150131 h 193311"/>
                  <a:gd name="connsiteX28" fmla="*/ 52057 w 142034"/>
                  <a:gd name="connsiteY28" fmla="*/ 114724 h 193311"/>
                  <a:gd name="connsiteX29" fmla="*/ 27025 w 142034"/>
                  <a:gd name="connsiteY29" fmla="*/ 124045 h 193311"/>
                  <a:gd name="connsiteX30" fmla="*/ 50181 w 142034"/>
                  <a:gd name="connsiteY30" fmla="*/ 154176 h 193311"/>
                  <a:gd name="connsiteX31" fmla="*/ 76268 w 142034"/>
                  <a:gd name="connsiteY31" fmla="*/ 105579 h 193311"/>
                  <a:gd name="connsiteX32" fmla="*/ 56278 w 142034"/>
                  <a:gd name="connsiteY32" fmla="*/ 71285 h 193311"/>
                  <a:gd name="connsiteX33" fmla="*/ 20694 w 142034"/>
                  <a:gd name="connsiteY33" fmla="*/ 76444 h 193311"/>
                  <a:gd name="connsiteX34" fmla="*/ 38398 w 142034"/>
                  <a:gd name="connsiteY34" fmla="*/ 107337 h 193311"/>
                  <a:gd name="connsiteX35" fmla="*/ 84768 w 142034"/>
                  <a:gd name="connsiteY35" fmla="*/ 64016 h 193311"/>
                  <a:gd name="connsiteX36" fmla="*/ 68940 w 142034"/>
                  <a:gd name="connsiteY36" fmla="*/ 26498 h 193311"/>
                  <a:gd name="connsiteX37" fmla="*/ 20694 w 142034"/>
                  <a:gd name="connsiteY37" fmla="*/ 35408 h 193311"/>
                  <a:gd name="connsiteX38" fmla="*/ 41212 w 142034"/>
                  <a:gd name="connsiteY38" fmla="*/ 55926 h 193311"/>
                  <a:gd name="connsiteX39" fmla="*/ 67182 w 142034"/>
                  <a:gd name="connsiteY39" fmla="*/ 40567 h 193311"/>
                  <a:gd name="connsiteX40" fmla="*/ 56512 w 142034"/>
                  <a:gd name="connsiteY40" fmla="*/ 821 h 193311"/>
                  <a:gd name="connsiteX41" fmla="*/ 56512 w 142034"/>
                  <a:gd name="connsiteY41" fmla="*/ 821 h 19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42034" h="193311">
                    <a:moveTo>
                      <a:pt x="56512" y="821"/>
                    </a:moveTo>
                    <a:cubicBezTo>
                      <a:pt x="23156" y="9966"/>
                      <a:pt x="2932" y="16708"/>
                      <a:pt x="411" y="55809"/>
                    </a:cubicBezTo>
                    <a:cubicBezTo>
                      <a:pt x="-292" y="66947"/>
                      <a:pt x="10318" y="76385"/>
                      <a:pt x="20929" y="76326"/>
                    </a:cubicBezTo>
                    <a:cubicBezTo>
                      <a:pt x="45843" y="76209"/>
                      <a:pt x="67123" y="71988"/>
                      <a:pt x="89927" y="61788"/>
                    </a:cubicBezTo>
                    <a:cubicBezTo>
                      <a:pt x="111090" y="52291"/>
                      <a:pt x="95848" y="16121"/>
                      <a:pt x="74099" y="24270"/>
                    </a:cubicBezTo>
                    <a:cubicBezTo>
                      <a:pt x="39981" y="37108"/>
                      <a:pt x="23919" y="57919"/>
                      <a:pt x="3225" y="86468"/>
                    </a:cubicBezTo>
                    <a:cubicBezTo>
                      <a:pt x="-6155" y="99365"/>
                      <a:pt x="6508" y="117420"/>
                      <a:pt x="20929" y="117362"/>
                    </a:cubicBezTo>
                    <a:cubicBezTo>
                      <a:pt x="37050" y="117244"/>
                      <a:pt x="51940" y="115251"/>
                      <a:pt x="67416" y="110796"/>
                    </a:cubicBezTo>
                    <a:cubicBezTo>
                      <a:pt x="60733" y="99365"/>
                      <a:pt x="54109" y="87933"/>
                      <a:pt x="47426" y="76502"/>
                    </a:cubicBezTo>
                    <a:cubicBezTo>
                      <a:pt x="30543" y="94440"/>
                      <a:pt x="24915" y="111734"/>
                      <a:pt x="14891" y="133424"/>
                    </a:cubicBezTo>
                    <a:cubicBezTo>
                      <a:pt x="8032" y="148373"/>
                      <a:pt x="19346" y="169829"/>
                      <a:pt x="38046" y="163556"/>
                    </a:cubicBezTo>
                    <a:cubicBezTo>
                      <a:pt x="49419" y="159745"/>
                      <a:pt x="62668" y="156580"/>
                      <a:pt x="72868" y="150073"/>
                    </a:cubicBezTo>
                    <a:cubicBezTo>
                      <a:pt x="85413" y="142100"/>
                      <a:pt x="86879" y="122286"/>
                      <a:pt x="72868" y="114665"/>
                    </a:cubicBezTo>
                    <a:cubicBezTo>
                      <a:pt x="72692" y="114548"/>
                      <a:pt x="72457" y="114431"/>
                      <a:pt x="72282" y="114313"/>
                    </a:cubicBezTo>
                    <a:cubicBezTo>
                      <a:pt x="62257" y="108861"/>
                      <a:pt x="50181" y="111969"/>
                      <a:pt x="44202" y="121700"/>
                    </a:cubicBezTo>
                    <a:cubicBezTo>
                      <a:pt x="24915" y="153004"/>
                      <a:pt x="59561" y="166487"/>
                      <a:pt x="84944" y="157694"/>
                    </a:cubicBezTo>
                    <a:cubicBezTo>
                      <a:pt x="76502" y="152887"/>
                      <a:pt x="68120" y="148138"/>
                      <a:pt x="59678" y="143390"/>
                    </a:cubicBezTo>
                    <a:cubicBezTo>
                      <a:pt x="63958" y="157049"/>
                      <a:pt x="67592" y="170415"/>
                      <a:pt x="73454" y="183429"/>
                    </a:cubicBezTo>
                    <a:cubicBezTo>
                      <a:pt x="78261" y="194098"/>
                      <a:pt x="92389" y="195388"/>
                      <a:pt x="101534" y="190815"/>
                    </a:cubicBezTo>
                    <a:cubicBezTo>
                      <a:pt x="160567" y="161387"/>
                      <a:pt x="152008" y="100068"/>
                      <a:pt x="95672" y="73278"/>
                    </a:cubicBezTo>
                    <a:cubicBezTo>
                      <a:pt x="71930" y="62022"/>
                      <a:pt x="51061" y="97371"/>
                      <a:pt x="74979" y="108744"/>
                    </a:cubicBezTo>
                    <a:cubicBezTo>
                      <a:pt x="103000" y="122051"/>
                      <a:pt x="113024" y="139345"/>
                      <a:pt x="80841" y="155349"/>
                    </a:cubicBezTo>
                    <a:cubicBezTo>
                      <a:pt x="90220" y="157811"/>
                      <a:pt x="99541" y="160273"/>
                      <a:pt x="108921" y="162735"/>
                    </a:cubicBezTo>
                    <a:cubicBezTo>
                      <a:pt x="104583" y="153121"/>
                      <a:pt x="102414" y="142452"/>
                      <a:pt x="99248" y="132486"/>
                    </a:cubicBezTo>
                    <a:cubicBezTo>
                      <a:pt x="96082" y="122345"/>
                      <a:pt x="84827" y="114372"/>
                      <a:pt x="73982" y="118183"/>
                    </a:cubicBezTo>
                    <a:cubicBezTo>
                      <a:pt x="52291" y="125686"/>
                      <a:pt x="85472" y="132838"/>
                      <a:pt x="79551" y="142452"/>
                    </a:cubicBezTo>
                    <a:cubicBezTo>
                      <a:pt x="70171" y="144914"/>
                      <a:pt x="60850" y="147376"/>
                      <a:pt x="51471" y="149838"/>
                    </a:cubicBezTo>
                    <a:cubicBezTo>
                      <a:pt x="51647" y="149956"/>
                      <a:pt x="51881" y="150073"/>
                      <a:pt x="52057" y="150131"/>
                    </a:cubicBezTo>
                    <a:cubicBezTo>
                      <a:pt x="52057" y="138349"/>
                      <a:pt x="52057" y="126507"/>
                      <a:pt x="52057" y="114724"/>
                    </a:cubicBezTo>
                    <a:cubicBezTo>
                      <a:pt x="44847" y="119355"/>
                      <a:pt x="35174" y="121348"/>
                      <a:pt x="27025" y="124045"/>
                    </a:cubicBezTo>
                    <a:cubicBezTo>
                      <a:pt x="34764" y="134069"/>
                      <a:pt x="42502" y="144152"/>
                      <a:pt x="50181" y="154176"/>
                    </a:cubicBezTo>
                    <a:cubicBezTo>
                      <a:pt x="58388" y="136355"/>
                      <a:pt x="62492" y="120234"/>
                      <a:pt x="76268" y="105579"/>
                    </a:cubicBezTo>
                    <a:cubicBezTo>
                      <a:pt x="90044" y="90923"/>
                      <a:pt x="76561" y="65423"/>
                      <a:pt x="56278" y="71285"/>
                    </a:cubicBezTo>
                    <a:cubicBezTo>
                      <a:pt x="44260" y="74743"/>
                      <a:pt x="33181" y="76326"/>
                      <a:pt x="20694" y="76444"/>
                    </a:cubicBezTo>
                    <a:cubicBezTo>
                      <a:pt x="26615" y="86761"/>
                      <a:pt x="32478" y="97020"/>
                      <a:pt x="38398" y="107337"/>
                    </a:cubicBezTo>
                    <a:cubicBezTo>
                      <a:pt x="52116" y="88461"/>
                      <a:pt x="61906" y="72574"/>
                      <a:pt x="84768" y="64016"/>
                    </a:cubicBezTo>
                    <a:cubicBezTo>
                      <a:pt x="79492" y="51529"/>
                      <a:pt x="74216" y="39043"/>
                      <a:pt x="68940" y="26498"/>
                    </a:cubicBezTo>
                    <a:cubicBezTo>
                      <a:pt x="52878" y="33649"/>
                      <a:pt x="37988" y="35350"/>
                      <a:pt x="20694" y="35408"/>
                    </a:cubicBezTo>
                    <a:cubicBezTo>
                      <a:pt x="27553" y="42267"/>
                      <a:pt x="34353" y="49067"/>
                      <a:pt x="41212" y="55926"/>
                    </a:cubicBezTo>
                    <a:cubicBezTo>
                      <a:pt x="42209" y="40743"/>
                      <a:pt x="54988" y="43850"/>
                      <a:pt x="67182" y="40567"/>
                    </a:cubicBezTo>
                    <a:cubicBezTo>
                      <a:pt x="92917" y="33415"/>
                      <a:pt x="82072" y="-6155"/>
                      <a:pt x="56512" y="821"/>
                    </a:cubicBezTo>
                    <a:lnTo>
                      <a:pt x="56512" y="82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/>
              <p:cNvSpPr/>
              <p:nvPr/>
            </p:nvSpPr>
            <p:spPr>
              <a:xfrm>
                <a:off x="9450187" y="4768165"/>
                <a:ext cx="183019" cy="127410"/>
              </a:xfrm>
              <a:custGeom>
                <a:avLst/>
                <a:gdLst>
                  <a:gd name="connsiteX0" fmla="*/ 147225 w 183019"/>
                  <a:gd name="connsiteY0" fmla="*/ 5233 h 127410"/>
                  <a:gd name="connsiteX1" fmla="*/ 10694 w 183019"/>
                  <a:gd name="connsiteY1" fmla="*/ 89941 h 127410"/>
                  <a:gd name="connsiteX2" fmla="*/ 31388 w 183019"/>
                  <a:gd name="connsiteY2" fmla="*/ 125408 h 127410"/>
                  <a:gd name="connsiteX3" fmla="*/ 176243 w 183019"/>
                  <a:gd name="connsiteY3" fmla="*/ 34250 h 127410"/>
                  <a:gd name="connsiteX4" fmla="*/ 147225 w 183019"/>
                  <a:gd name="connsiteY4" fmla="*/ 5233 h 127410"/>
                  <a:gd name="connsiteX5" fmla="*/ 147225 w 183019"/>
                  <a:gd name="connsiteY5" fmla="*/ 5233 h 127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019" h="127410">
                    <a:moveTo>
                      <a:pt x="147225" y="5233"/>
                    </a:moveTo>
                    <a:cubicBezTo>
                      <a:pt x="105838" y="40816"/>
                      <a:pt x="60347" y="67606"/>
                      <a:pt x="10694" y="89941"/>
                    </a:cubicBezTo>
                    <a:cubicBezTo>
                      <a:pt x="-13399" y="100787"/>
                      <a:pt x="7470" y="136136"/>
                      <a:pt x="31388" y="125408"/>
                    </a:cubicBezTo>
                    <a:cubicBezTo>
                      <a:pt x="84324" y="101549"/>
                      <a:pt x="132159" y="72179"/>
                      <a:pt x="176243" y="34250"/>
                    </a:cubicBezTo>
                    <a:cubicBezTo>
                      <a:pt x="196351" y="17015"/>
                      <a:pt x="167215" y="-11885"/>
                      <a:pt x="147225" y="5233"/>
                    </a:cubicBezTo>
                    <a:lnTo>
                      <a:pt x="147225" y="523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/>
              <p:cNvSpPr/>
              <p:nvPr/>
            </p:nvSpPr>
            <p:spPr>
              <a:xfrm>
                <a:off x="9503788" y="4831856"/>
                <a:ext cx="147111" cy="123868"/>
              </a:xfrm>
              <a:custGeom>
                <a:avLst/>
                <a:gdLst>
                  <a:gd name="connsiteX0" fmla="*/ 29023 w 147111"/>
                  <a:gd name="connsiteY0" fmla="*/ 20565 h 123868"/>
                  <a:gd name="connsiteX1" fmla="*/ 2525 w 147111"/>
                  <a:gd name="connsiteY1" fmla="*/ 92259 h 123868"/>
                  <a:gd name="connsiteX2" fmla="*/ 34768 w 147111"/>
                  <a:gd name="connsiteY2" fmla="*/ 117115 h 123868"/>
                  <a:gd name="connsiteX3" fmla="*/ 118539 w 147111"/>
                  <a:gd name="connsiteY3" fmla="*/ 38269 h 123868"/>
                  <a:gd name="connsiteX4" fmla="*/ 90459 w 147111"/>
                  <a:gd name="connsiteY4" fmla="*/ 10189 h 123868"/>
                  <a:gd name="connsiteX5" fmla="*/ 58510 w 147111"/>
                  <a:gd name="connsiteY5" fmla="*/ 88098 h 123868"/>
                  <a:gd name="connsiteX6" fmla="*/ 83366 w 147111"/>
                  <a:gd name="connsiteY6" fmla="*/ 120340 h 123868"/>
                  <a:gd name="connsiteX7" fmla="*/ 143512 w 147111"/>
                  <a:gd name="connsiteY7" fmla="*/ 66056 h 123868"/>
                  <a:gd name="connsiteX8" fmla="*/ 108104 w 147111"/>
                  <a:gd name="connsiteY8" fmla="*/ 45362 h 123868"/>
                  <a:gd name="connsiteX9" fmla="*/ 76155 w 147111"/>
                  <a:gd name="connsiteY9" fmla="*/ 70511 h 123868"/>
                  <a:gd name="connsiteX10" fmla="*/ 105173 w 147111"/>
                  <a:gd name="connsiteY10" fmla="*/ 99529 h 123868"/>
                  <a:gd name="connsiteX11" fmla="*/ 143570 w 147111"/>
                  <a:gd name="connsiteY11" fmla="*/ 66056 h 123868"/>
                  <a:gd name="connsiteX12" fmla="*/ 108163 w 147111"/>
                  <a:gd name="connsiteY12" fmla="*/ 45362 h 123868"/>
                  <a:gd name="connsiteX13" fmla="*/ 62789 w 147111"/>
                  <a:gd name="connsiteY13" fmla="*/ 84873 h 123868"/>
                  <a:gd name="connsiteX14" fmla="*/ 87645 w 147111"/>
                  <a:gd name="connsiteY14" fmla="*/ 117115 h 123868"/>
                  <a:gd name="connsiteX15" fmla="*/ 126042 w 147111"/>
                  <a:gd name="connsiteY15" fmla="*/ 30882 h 123868"/>
                  <a:gd name="connsiteX16" fmla="*/ 97962 w 147111"/>
                  <a:gd name="connsiteY16" fmla="*/ 2802 h 123868"/>
                  <a:gd name="connsiteX17" fmla="*/ 5867 w 147111"/>
                  <a:gd name="connsiteY17" fmla="*/ 88098 h 123868"/>
                  <a:gd name="connsiteX18" fmla="*/ 38109 w 147111"/>
                  <a:gd name="connsiteY18" fmla="*/ 112953 h 123868"/>
                  <a:gd name="connsiteX19" fmla="*/ 70234 w 147111"/>
                  <a:gd name="connsiteY19" fmla="*/ 20506 h 123868"/>
                  <a:gd name="connsiteX20" fmla="*/ 29023 w 147111"/>
                  <a:gd name="connsiteY20" fmla="*/ 20565 h 123868"/>
                  <a:gd name="connsiteX21" fmla="*/ 29023 w 147111"/>
                  <a:gd name="connsiteY21" fmla="*/ 20565 h 12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11" h="123868">
                    <a:moveTo>
                      <a:pt x="29023" y="20565"/>
                    </a:moveTo>
                    <a:cubicBezTo>
                      <a:pt x="27675" y="44834"/>
                      <a:pt x="13078" y="70863"/>
                      <a:pt x="2525" y="92259"/>
                    </a:cubicBezTo>
                    <a:cubicBezTo>
                      <a:pt x="-8026" y="113657"/>
                      <a:pt x="16771" y="132122"/>
                      <a:pt x="34768" y="117115"/>
                    </a:cubicBezTo>
                    <a:cubicBezTo>
                      <a:pt x="64196" y="92494"/>
                      <a:pt x="84245" y="56852"/>
                      <a:pt x="118539" y="38269"/>
                    </a:cubicBezTo>
                    <a:cubicBezTo>
                      <a:pt x="109159" y="28889"/>
                      <a:pt x="99838" y="19568"/>
                      <a:pt x="90459" y="10189"/>
                    </a:cubicBezTo>
                    <a:cubicBezTo>
                      <a:pt x="79203" y="34399"/>
                      <a:pt x="76448" y="67873"/>
                      <a:pt x="58510" y="88098"/>
                    </a:cubicBezTo>
                    <a:cubicBezTo>
                      <a:pt x="43737" y="104746"/>
                      <a:pt x="63141" y="133998"/>
                      <a:pt x="83366" y="120340"/>
                    </a:cubicBezTo>
                    <a:cubicBezTo>
                      <a:pt x="106052" y="104981"/>
                      <a:pt x="127332" y="88391"/>
                      <a:pt x="143512" y="66056"/>
                    </a:cubicBezTo>
                    <a:cubicBezTo>
                      <a:pt x="131729" y="59138"/>
                      <a:pt x="119887" y="52221"/>
                      <a:pt x="108104" y="45362"/>
                    </a:cubicBezTo>
                    <a:cubicBezTo>
                      <a:pt x="101245" y="55797"/>
                      <a:pt x="85534" y="62128"/>
                      <a:pt x="76155" y="70511"/>
                    </a:cubicBezTo>
                    <a:cubicBezTo>
                      <a:pt x="56399" y="88156"/>
                      <a:pt x="85534" y="117115"/>
                      <a:pt x="105173" y="99529"/>
                    </a:cubicBezTo>
                    <a:cubicBezTo>
                      <a:pt x="118304" y="87804"/>
                      <a:pt x="133605" y="81238"/>
                      <a:pt x="143570" y="66056"/>
                    </a:cubicBezTo>
                    <a:cubicBezTo>
                      <a:pt x="158284" y="43603"/>
                      <a:pt x="123346" y="24375"/>
                      <a:pt x="108163" y="45362"/>
                    </a:cubicBezTo>
                    <a:cubicBezTo>
                      <a:pt x="96379" y="61659"/>
                      <a:pt x="79203" y="73735"/>
                      <a:pt x="62789" y="84873"/>
                    </a:cubicBezTo>
                    <a:cubicBezTo>
                      <a:pt x="71055" y="95601"/>
                      <a:pt x="79379" y="106388"/>
                      <a:pt x="87645" y="117115"/>
                    </a:cubicBezTo>
                    <a:cubicBezTo>
                      <a:pt x="109569" y="92436"/>
                      <a:pt x="112559" y="59842"/>
                      <a:pt x="126042" y="30882"/>
                    </a:cubicBezTo>
                    <a:cubicBezTo>
                      <a:pt x="134542" y="12651"/>
                      <a:pt x="117073" y="-7515"/>
                      <a:pt x="97962" y="2802"/>
                    </a:cubicBezTo>
                    <a:cubicBezTo>
                      <a:pt x="60092" y="23320"/>
                      <a:pt x="38226" y="61014"/>
                      <a:pt x="5867" y="88098"/>
                    </a:cubicBezTo>
                    <a:cubicBezTo>
                      <a:pt x="16595" y="96363"/>
                      <a:pt x="27381" y="104687"/>
                      <a:pt x="38109" y="112953"/>
                    </a:cubicBezTo>
                    <a:cubicBezTo>
                      <a:pt x="52120" y="84521"/>
                      <a:pt x="68417" y="52690"/>
                      <a:pt x="70234" y="20506"/>
                    </a:cubicBezTo>
                    <a:cubicBezTo>
                      <a:pt x="71524" y="-5874"/>
                      <a:pt x="30488" y="-5756"/>
                      <a:pt x="29023" y="20565"/>
                    </a:cubicBezTo>
                    <a:lnTo>
                      <a:pt x="29023" y="2056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/>
              <p:cNvSpPr/>
              <p:nvPr/>
            </p:nvSpPr>
            <p:spPr>
              <a:xfrm>
                <a:off x="9796594" y="4996025"/>
                <a:ext cx="52775" cy="52779"/>
              </a:xfrm>
              <a:custGeom>
                <a:avLst/>
                <a:gdLst>
                  <a:gd name="connsiteX0" fmla="*/ 41051 w 52775"/>
                  <a:gd name="connsiteY0" fmla="*/ 32262 h 52779"/>
                  <a:gd name="connsiteX1" fmla="*/ 41168 w 52775"/>
                  <a:gd name="connsiteY1" fmla="*/ 30679 h 52779"/>
                  <a:gd name="connsiteX2" fmla="*/ 40465 w 52775"/>
                  <a:gd name="connsiteY2" fmla="*/ 36131 h 52779"/>
                  <a:gd name="connsiteX3" fmla="*/ 41168 w 52775"/>
                  <a:gd name="connsiteY3" fmla="*/ 33786 h 52779"/>
                  <a:gd name="connsiteX4" fmla="*/ 39116 w 52775"/>
                  <a:gd name="connsiteY4" fmla="*/ 38710 h 52779"/>
                  <a:gd name="connsiteX5" fmla="*/ 40817 w 52775"/>
                  <a:gd name="connsiteY5" fmla="*/ 35838 h 52779"/>
                  <a:gd name="connsiteX6" fmla="*/ 37593 w 52775"/>
                  <a:gd name="connsiteY6" fmla="*/ 40000 h 52779"/>
                  <a:gd name="connsiteX7" fmla="*/ 39996 w 52775"/>
                  <a:gd name="connsiteY7" fmla="*/ 37596 h 52779"/>
                  <a:gd name="connsiteX8" fmla="*/ 35834 w 52775"/>
                  <a:gd name="connsiteY8" fmla="*/ 40821 h 52779"/>
                  <a:gd name="connsiteX9" fmla="*/ 38706 w 52775"/>
                  <a:gd name="connsiteY9" fmla="*/ 39120 h 52779"/>
                  <a:gd name="connsiteX10" fmla="*/ 33782 w 52775"/>
                  <a:gd name="connsiteY10" fmla="*/ 41172 h 52779"/>
                  <a:gd name="connsiteX11" fmla="*/ 36127 w 52775"/>
                  <a:gd name="connsiteY11" fmla="*/ 40469 h 52779"/>
                  <a:gd name="connsiteX12" fmla="*/ 30675 w 52775"/>
                  <a:gd name="connsiteY12" fmla="*/ 41172 h 52779"/>
                  <a:gd name="connsiteX13" fmla="*/ 32258 w 52775"/>
                  <a:gd name="connsiteY13" fmla="*/ 41055 h 52779"/>
                  <a:gd name="connsiteX14" fmla="*/ 52775 w 52775"/>
                  <a:gd name="connsiteY14" fmla="*/ 20537 h 52779"/>
                  <a:gd name="connsiteX15" fmla="*/ 32258 w 52775"/>
                  <a:gd name="connsiteY15" fmla="*/ 20 h 52779"/>
                  <a:gd name="connsiteX16" fmla="*/ 16 w 52775"/>
                  <a:gd name="connsiteY16" fmla="*/ 32262 h 52779"/>
                  <a:gd name="connsiteX17" fmla="*/ 20533 w 52775"/>
                  <a:gd name="connsiteY17" fmla="*/ 52779 h 52779"/>
                  <a:gd name="connsiteX18" fmla="*/ 41051 w 52775"/>
                  <a:gd name="connsiteY18" fmla="*/ 32262 h 52779"/>
                  <a:gd name="connsiteX19" fmla="*/ 41051 w 52775"/>
                  <a:gd name="connsiteY19" fmla="*/ 32262 h 52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2775" h="52779">
                    <a:moveTo>
                      <a:pt x="41051" y="32262"/>
                    </a:moveTo>
                    <a:cubicBezTo>
                      <a:pt x="41051" y="31734"/>
                      <a:pt x="41110" y="31207"/>
                      <a:pt x="41168" y="30679"/>
                    </a:cubicBezTo>
                    <a:cubicBezTo>
                      <a:pt x="40934" y="32496"/>
                      <a:pt x="40699" y="34313"/>
                      <a:pt x="40465" y="36131"/>
                    </a:cubicBezTo>
                    <a:cubicBezTo>
                      <a:pt x="40641" y="35310"/>
                      <a:pt x="40875" y="34607"/>
                      <a:pt x="41168" y="33786"/>
                    </a:cubicBezTo>
                    <a:cubicBezTo>
                      <a:pt x="40465" y="35427"/>
                      <a:pt x="39762" y="37069"/>
                      <a:pt x="39116" y="38710"/>
                    </a:cubicBezTo>
                    <a:cubicBezTo>
                      <a:pt x="39585" y="37655"/>
                      <a:pt x="40172" y="36776"/>
                      <a:pt x="40817" y="35838"/>
                    </a:cubicBezTo>
                    <a:cubicBezTo>
                      <a:pt x="39762" y="37244"/>
                      <a:pt x="38648" y="38593"/>
                      <a:pt x="37593" y="40000"/>
                    </a:cubicBezTo>
                    <a:cubicBezTo>
                      <a:pt x="38296" y="39120"/>
                      <a:pt x="39116" y="38358"/>
                      <a:pt x="39996" y="37596"/>
                    </a:cubicBezTo>
                    <a:cubicBezTo>
                      <a:pt x="38589" y="38651"/>
                      <a:pt x="37240" y="39765"/>
                      <a:pt x="35834" y="40821"/>
                    </a:cubicBezTo>
                    <a:cubicBezTo>
                      <a:pt x="36772" y="40117"/>
                      <a:pt x="37651" y="39589"/>
                      <a:pt x="38706" y="39120"/>
                    </a:cubicBezTo>
                    <a:cubicBezTo>
                      <a:pt x="37065" y="39824"/>
                      <a:pt x="35423" y="40527"/>
                      <a:pt x="33782" y="41172"/>
                    </a:cubicBezTo>
                    <a:cubicBezTo>
                      <a:pt x="34544" y="40879"/>
                      <a:pt x="35306" y="40645"/>
                      <a:pt x="36127" y="40469"/>
                    </a:cubicBezTo>
                    <a:cubicBezTo>
                      <a:pt x="34309" y="40703"/>
                      <a:pt x="32492" y="40938"/>
                      <a:pt x="30675" y="41172"/>
                    </a:cubicBezTo>
                    <a:cubicBezTo>
                      <a:pt x="31203" y="41055"/>
                      <a:pt x="31730" y="41055"/>
                      <a:pt x="32258" y="41055"/>
                    </a:cubicBezTo>
                    <a:cubicBezTo>
                      <a:pt x="43455" y="40527"/>
                      <a:pt x="52775" y="32086"/>
                      <a:pt x="52775" y="20537"/>
                    </a:cubicBezTo>
                    <a:cubicBezTo>
                      <a:pt x="52775" y="9751"/>
                      <a:pt x="43455" y="-508"/>
                      <a:pt x="32258" y="20"/>
                    </a:cubicBezTo>
                    <a:cubicBezTo>
                      <a:pt x="14612" y="782"/>
                      <a:pt x="836" y="14616"/>
                      <a:pt x="16" y="32262"/>
                    </a:cubicBezTo>
                    <a:cubicBezTo>
                      <a:pt x="-454" y="43458"/>
                      <a:pt x="9747" y="52779"/>
                      <a:pt x="20533" y="52779"/>
                    </a:cubicBezTo>
                    <a:cubicBezTo>
                      <a:pt x="32082" y="52779"/>
                      <a:pt x="40524" y="43400"/>
                      <a:pt x="41051" y="32262"/>
                    </a:cubicBezTo>
                    <a:lnTo>
                      <a:pt x="41051" y="3226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9820352" y="5001907"/>
                <a:ext cx="64191" cy="41035"/>
              </a:xfrm>
              <a:custGeom>
                <a:avLst/>
                <a:gdLst>
                  <a:gd name="connsiteX0" fmla="*/ 26087 w 64191"/>
                  <a:gd name="connsiteY0" fmla="*/ 0 h 41035"/>
                  <a:gd name="connsiteX1" fmla="*/ 20518 w 64191"/>
                  <a:gd name="connsiteY1" fmla="*/ 0 h 41035"/>
                  <a:gd name="connsiteX2" fmla="*/ 0 w 64191"/>
                  <a:gd name="connsiteY2" fmla="*/ 20518 h 41035"/>
                  <a:gd name="connsiteX3" fmla="*/ 20518 w 64191"/>
                  <a:gd name="connsiteY3" fmla="*/ 41035 h 41035"/>
                  <a:gd name="connsiteX4" fmla="*/ 43674 w 64191"/>
                  <a:gd name="connsiteY4" fmla="*/ 41035 h 41035"/>
                  <a:gd name="connsiteX5" fmla="*/ 64191 w 64191"/>
                  <a:gd name="connsiteY5" fmla="*/ 20518 h 41035"/>
                  <a:gd name="connsiteX6" fmla="*/ 43674 w 64191"/>
                  <a:gd name="connsiteY6" fmla="*/ 0 h 41035"/>
                  <a:gd name="connsiteX7" fmla="*/ 20518 w 64191"/>
                  <a:gd name="connsiteY7" fmla="*/ 0 h 41035"/>
                  <a:gd name="connsiteX8" fmla="*/ 0 w 64191"/>
                  <a:gd name="connsiteY8" fmla="*/ 20518 h 41035"/>
                  <a:gd name="connsiteX9" fmla="*/ 20518 w 64191"/>
                  <a:gd name="connsiteY9" fmla="*/ 41035 h 41035"/>
                  <a:gd name="connsiteX10" fmla="*/ 26087 w 64191"/>
                  <a:gd name="connsiteY10" fmla="*/ 41035 h 41035"/>
                  <a:gd name="connsiteX11" fmla="*/ 46605 w 64191"/>
                  <a:gd name="connsiteY11" fmla="*/ 20518 h 41035"/>
                  <a:gd name="connsiteX12" fmla="*/ 26087 w 64191"/>
                  <a:gd name="connsiteY12" fmla="*/ 0 h 41035"/>
                  <a:gd name="connsiteX13" fmla="*/ 26087 w 64191"/>
                  <a:gd name="connsiteY13" fmla="*/ 0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191" h="41035">
                    <a:moveTo>
                      <a:pt x="26087" y="0"/>
                    </a:moveTo>
                    <a:cubicBezTo>
                      <a:pt x="24211" y="0"/>
                      <a:pt x="22394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cubicBezTo>
                      <a:pt x="0" y="31714"/>
                      <a:pt x="9321" y="41035"/>
                      <a:pt x="20518" y="41035"/>
                    </a:cubicBezTo>
                    <a:cubicBezTo>
                      <a:pt x="28256" y="41035"/>
                      <a:pt x="35935" y="41035"/>
                      <a:pt x="43674" y="41035"/>
                    </a:cubicBezTo>
                    <a:cubicBezTo>
                      <a:pt x="54871" y="41035"/>
                      <a:pt x="64191" y="31714"/>
                      <a:pt x="64191" y="20518"/>
                    </a:cubicBezTo>
                    <a:cubicBezTo>
                      <a:pt x="64191" y="9321"/>
                      <a:pt x="54871" y="0"/>
                      <a:pt x="43674" y="0"/>
                    </a:cubicBezTo>
                    <a:cubicBezTo>
                      <a:pt x="35935" y="0"/>
                      <a:pt x="28256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cubicBezTo>
                      <a:pt x="0" y="31714"/>
                      <a:pt x="9321" y="41035"/>
                      <a:pt x="20518" y="41035"/>
                    </a:cubicBezTo>
                    <a:cubicBezTo>
                      <a:pt x="22394" y="41035"/>
                      <a:pt x="24211" y="41035"/>
                      <a:pt x="26087" y="41035"/>
                    </a:cubicBezTo>
                    <a:cubicBezTo>
                      <a:pt x="37284" y="41035"/>
                      <a:pt x="46605" y="31714"/>
                      <a:pt x="46605" y="20518"/>
                    </a:cubicBezTo>
                    <a:cubicBezTo>
                      <a:pt x="46605" y="9321"/>
                      <a:pt x="37284" y="0"/>
                      <a:pt x="26087" y="0"/>
                    </a:cubicBezTo>
                    <a:lnTo>
                      <a:pt x="26087" y="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9697396" y="5499430"/>
                <a:ext cx="286072" cy="65623"/>
              </a:xfrm>
              <a:custGeom>
                <a:avLst/>
                <a:gdLst>
                  <a:gd name="connsiteX0" fmla="*/ 30451 w 286072"/>
                  <a:gd name="connsiteY0" fmla="*/ 62435 h 65623"/>
                  <a:gd name="connsiteX1" fmla="*/ 266287 w 286072"/>
                  <a:gd name="connsiteY1" fmla="*/ 47662 h 65623"/>
                  <a:gd name="connsiteX2" fmla="*/ 266287 w 286072"/>
                  <a:gd name="connsiteY2" fmla="*/ 6627 h 65623"/>
                  <a:gd name="connsiteX3" fmla="*/ 9698 w 286072"/>
                  <a:gd name="connsiteY3" fmla="*/ 27027 h 65623"/>
                  <a:gd name="connsiteX4" fmla="*/ 30451 w 286072"/>
                  <a:gd name="connsiteY4" fmla="*/ 62435 h 65623"/>
                  <a:gd name="connsiteX5" fmla="*/ 30451 w 286072"/>
                  <a:gd name="connsiteY5" fmla="*/ 62435 h 6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6072" h="65623">
                    <a:moveTo>
                      <a:pt x="30451" y="62435"/>
                    </a:moveTo>
                    <a:cubicBezTo>
                      <a:pt x="100562" y="19172"/>
                      <a:pt x="189316" y="51766"/>
                      <a:pt x="266287" y="47662"/>
                    </a:cubicBezTo>
                    <a:cubicBezTo>
                      <a:pt x="292608" y="46255"/>
                      <a:pt x="292726" y="5220"/>
                      <a:pt x="266287" y="6627"/>
                    </a:cubicBezTo>
                    <a:cubicBezTo>
                      <a:pt x="180171" y="11199"/>
                      <a:pt x="88545" y="-21629"/>
                      <a:pt x="9698" y="27027"/>
                    </a:cubicBezTo>
                    <a:cubicBezTo>
                      <a:pt x="-12754" y="40862"/>
                      <a:pt x="7822" y="76387"/>
                      <a:pt x="30451" y="62435"/>
                    </a:cubicBezTo>
                    <a:lnTo>
                      <a:pt x="30451" y="624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/>
              <p:cNvSpPr/>
              <p:nvPr/>
            </p:nvSpPr>
            <p:spPr>
              <a:xfrm>
                <a:off x="8018083" y="4492138"/>
                <a:ext cx="402098" cy="309588"/>
              </a:xfrm>
              <a:custGeom>
                <a:avLst/>
                <a:gdLst>
                  <a:gd name="connsiteX0" fmla="*/ 400908 w 402098"/>
                  <a:gd name="connsiteY0" fmla="*/ 289936 h 309588"/>
                  <a:gd name="connsiteX1" fmla="*/ 290347 w 402098"/>
                  <a:gd name="connsiteY1" fmla="*/ 90796 h 309588"/>
                  <a:gd name="connsiteX2" fmla="*/ 44837 w 402098"/>
                  <a:gd name="connsiteY2" fmla="*/ 2570 h 309588"/>
                  <a:gd name="connsiteX3" fmla="*/ 16757 w 402098"/>
                  <a:gd name="connsiteY3" fmla="*/ 9898 h 309588"/>
                  <a:gd name="connsiteX4" fmla="*/ 106097 w 402098"/>
                  <a:gd name="connsiteY4" fmla="*/ 240224 h 309588"/>
                  <a:gd name="connsiteX5" fmla="*/ 373121 w 402098"/>
                  <a:gd name="connsiteY5" fmla="*/ 278329 h 309588"/>
                  <a:gd name="connsiteX6" fmla="*/ 380507 w 402098"/>
                  <a:gd name="connsiteY6" fmla="*/ 250248 h 309588"/>
                  <a:gd name="connsiteX7" fmla="*/ 133767 w 402098"/>
                  <a:gd name="connsiteY7" fmla="*/ 88393 h 309588"/>
                  <a:gd name="connsiteX8" fmla="*/ 122863 w 402098"/>
                  <a:gd name="connsiteY8" fmla="*/ 127963 h 309588"/>
                  <a:gd name="connsiteX9" fmla="*/ 345099 w 402098"/>
                  <a:gd name="connsiteY9" fmla="*/ 270942 h 309588"/>
                  <a:gd name="connsiteX10" fmla="*/ 352486 w 402098"/>
                  <a:gd name="connsiteY10" fmla="*/ 242862 h 309588"/>
                  <a:gd name="connsiteX11" fmla="*/ 137402 w 402098"/>
                  <a:gd name="connsiteY11" fmla="*/ 212027 h 309588"/>
                  <a:gd name="connsiteX12" fmla="*/ 52282 w 402098"/>
                  <a:gd name="connsiteY12" fmla="*/ 30592 h 309588"/>
                  <a:gd name="connsiteX13" fmla="*/ 24202 w 402098"/>
                  <a:gd name="connsiteY13" fmla="*/ 37978 h 309588"/>
                  <a:gd name="connsiteX14" fmla="*/ 242159 w 402098"/>
                  <a:gd name="connsiteY14" fmla="*/ 114128 h 309588"/>
                  <a:gd name="connsiteX15" fmla="*/ 331675 w 402098"/>
                  <a:gd name="connsiteY15" fmla="*/ 171578 h 309588"/>
                  <a:gd name="connsiteX16" fmla="*/ 359872 w 402098"/>
                  <a:gd name="connsiteY16" fmla="*/ 289936 h 309588"/>
                  <a:gd name="connsiteX17" fmla="*/ 400908 w 402098"/>
                  <a:gd name="connsiteY17" fmla="*/ 289936 h 309588"/>
                  <a:gd name="connsiteX18" fmla="*/ 400908 w 402098"/>
                  <a:gd name="connsiteY18" fmla="*/ 289936 h 30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2098" h="309588">
                    <a:moveTo>
                      <a:pt x="400908" y="289936"/>
                    </a:moveTo>
                    <a:cubicBezTo>
                      <a:pt x="409642" y="200361"/>
                      <a:pt x="370072" y="131128"/>
                      <a:pt x="290347" y="90796"/>
                    </a:cubicBezTo>
                    <a:cubicBezTo>
                      <a:pt x="212321" y="51344"/>
                      <a:pt x="122687" y="42257"/>
                      <a:pt x="44837" y="2570"/>
                    </a:cubicBezTo>
                    <a:cubicBezTo>
                      <a:pt x="35047" y="-2413"/>
                      <a:pt x="22385" y="-244"/>
                      <a:pt x="16757" y="9898"/>
                    </a:cubicBezTo>
                    <a:cubicBezTo>
                      <a:pt x="-32427" y="99062"/>
                      <a:pt x="35516" y="188109"/>
                      <a:pt x="106097" y="240224"/>
                    </a:cubicBezTo>
                    <a:cubicBezTo>
                      <a:pt x="177030" y="292515"/>
                      <a:pt x="292691" y="332964"/>
                      <a:pt x="373121" y="278329"/>
                    </a:cubicBezTo>
                    <a:cubicBezTo>
                      <a:pt x="382032" y="272290"/>
                      <a:pt x="386838" y="260155"/>
                      <a:pt x="380507" y="250248"/>
                    </a:cubicBezTo>
                    <a:cubicBezTo>
                      <a:pt x="327103" y="167240"/>
                      <a:pt x="228090" y="111314"/>
                      <a:pt x="133767" y="88393"/>
                    </a:cubicBezTo>
                    <a:cubicBezTo>
                      <a:pt x="108032" y="82120"/>
                      <a:pt x="97128" y="121690"/>
                      <a:pt x="122863" y="127963"/>
                    </a:cubicBezTo>
                    <a:cubicBezTo>
                      <a:pt x="206517" y="148304"/>
                      <a:pt x="297498" y="197020"/>
                      <a:pt x="345099" y="270942"/>
                    </a:cubicBezTo>
                    <a:cubicBezTo>
                      <a:pt x="347562" y="261562"/>
                      <a:pt x="350024" y="252242"/>
                      <a:pt x="352486" y="242862"/>
                    </a:cubicBezTo>
                    <a:cubicBezTo>
                      <a:pt x="286888" y="287415"/>
                      <a:pt x="196551" y="250776"/>
                      <a:pt x="137402" y="212027"/>
                    </a:cubicBezTo>
                    <a:cubicBezTo>
                      <a:pt x="81652" y="175505"/>
                      <a:pt x="13416" y="101055"/>
                      <a:pt x="52282" y="30592"/>
                    </a:cubicBezTo>
                    <a:cubicBezTo>
                      <a:pt x="42903" y="33054"/>
                      <a:pt x="33582" y="35516"/>
                      <a:pt x="24202" y="37978"/>
                    </a:cubicBezTo>
                    <a:cubicBezTo>
                      <a:pt x="93142" y="73151"/>
                      <a:pt x="170288" y="86576"/>
                      <a:pt x="242159" y="114128"/>
                    </a:cubicBezTo>
                    <a:cubicBezTo>
                      <a:pt x="275632" y="126966"/>
                      <a:pt x="307581" y="144670"/>
                      <a:pt x="331675" y="171578"/>
                    </a:cubicBezTo>
                    <a:cubicBezTo>
                      <a:pt x="360517" y="203820"/>
                      <a:pt x="363917" y="248900"/>
                      <a:pt x="359872" y="289936"/>
                    </a:cubicBezTo>
                    <a:cubicBezTo>
                      <a:pt x="357293" y="316257"/>
                      <a:pt x="398387" y="316022"/>
                      <a:pt x="400908" y="289936"/>
                    </a:cubicBezTo>
                    <a:lnTo>
                      <a:pt x="400908" y="28993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/>
              <p:cNvSpPr/>
              <p:nvPr/>
            </p:nvSpPr>
            <p:spPr>
              <a:xfrm>
                <a:off x="8401283" y="4636377"/>
                <a:ext cx="439187" cy="202785"/>
              </a:xfrm>
              <a:custGeom>
                <a:avLst/>
                <a:gdLst>
                  <a:gd name="connsiteX0" fmla="*/ 50068 w 439187"/>
                  <a:gd name="connsiteY0" fmla="*/ 150152 h 202785"/>
                  <a:gd name="connsiteX1" fmla="*/ 419269 w 439187"/>
                  <a:gd name="connsiteY1" fmla="*/ 48911 h 202785"/>
                  <a:gd name="connsiteX2" fmla="*/ 408893 w 439187"/>
                  <a:gd name="connsiteY2" fmla="*/ 10690 h 202785"/>
                  <a:gd name="connsiteX3" fmla="*/ 229510 w 439187"/>
                  <a:gd name="connsiteY3" fmla="*/ 147397 h 202785"/>
                  <a:gd name="connsiteX4" fmla="*/ 130732 w 439187"/>
                  <a:gd name="connsiteY4" fmla="*/ 161056 h 202785"/>
                  <a:gd name="connsiteX5" fmla="*/ 38343 w 439187"/>
                  <a:gd name="connsiteY5" fmla="*/ 129458 h 202785"/>
                  <a:gd name="connsiteX6" fmla="*/ 26091 w 439187"/>
                  <a:gd name="connsiteY6" fmla="*/ 159590 h 202785"/>
                  <a:gd name="connsiteX7" fmla="*/ 225816 w 439187"/>
                  <a:gd name="connsiteY7" fmla="*/ 119258 h 202785"/>
                  <a:gd name="connsiteX8" fmla="*/ 225816 w 439187"/>
                  <a:gd name="connsiteY8" fmla="*/ 78223 h 202785"/>
                  <a:gd name="connsiteX9" fmla="*/ 15187 w 439187"/>
                  <a:gd name="connsiteY9" fmla="*/ 119961 h 202785"/>
                  <a:gd name="connsiteX10" fmla="*/ 2935 w 439187"/>
                  <a:gd name="connsiteY10" fmla="*/ 150093 h 202785"/>
                  <a:gd name="connsiteX11" fmla="*/ 207644 w 439187"/>
                  <a:gd name="connsiteY11" fmla="*/ 194646 h 202785"/>
                  <a:gd name="connsiteX12" fmla="*/ 322719 w 439187"/>
                  <a:gd name="connsiteY12" fmla="*/ 146400 h 202785"/>
                  <a:gd name="connsiteX13" fmla="*/ 429646 w 439187"/>
                  <a:gd name="connsiteY13" fmla="*/ 46098 h 202785"/>
                  <a:gd name="connsiteX14" fmla="*/ 419269 w 439187"/>
                  <a:gd name="connsiteY14" fmla="*/ 7876 h 202785"/>
                  <a:gd name="connsiteX15" fmla="*/ 14660 w 439187"/>
                  <a:gd name="connsiteY15" fmla="*/ 129399 h 202785"/>
                  <a:gd name="connsiteX16" fmla="*/ 50068 w 439187"/>
                  <a:gd name="connsiteY16" fmla="*/ 150152 h 202785"/>
                  <a:gd name="connsiteX17" fmla="*/ 50068 w 439187"/>
                  <a:gd name="connsiteY17" fmla="*/ 150152 h 202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9187" h="202785">
                    <a:moveTo>
                      <a:pt x="50068" y="150152"/>
                    </a:moveTo>
                    <a:cubicBezTo>
                      <a:pt x="109979" y="14090"/>
                      <a:pt x="298860" y="38008"/>
                      <a:pt x="419269" y="48911"/>
                    </a:cubicBezTo>
                    <a:cubicBezTo>
                      <a:pt x="415811" y="36191"/>
                      <a:pt x="412352" y="23411"/>
                      <a:pt x="408893" y="10690"/>
                    </a:cubicBezTo>
                    <a:cubicBezTo>
                      <a:pt x="348805" y="57119"/>
                      <a:pt x="306481" y="127465"/>
                      <a:pt x="229510" y="147397"/>
                    </a:cubicBezTo>
                    <a:cubicBezTo>
                      <a:pt x="196857" y="155838"/>
                      <a:pt x="164556" y="160997"/>
                      <a:pt x="130732" y="161056"/>
                    </a:cubicBezTo>
                    <a:cubicBezTo>
                      <a:pt x="100600" y="161114"/>
                      <a:pt x="56164" y="157831"/>
                      <a:pt x="38343" y="129458"/>
                    </a:cubicBezTo>
                    <a:cubicBezTo>
                      <a:pt x="34239" y="139483"/>
                      <a:pt x="30195" y="149566"/>
                      <a:pt x="26091" y="159590"/>
                    </a:cubicBezTo>
                    <a:cubicBezTo>
                      <a:pt x="90751" y="136493"/>
                      <a:pt x="156877" y="120196"/>
                      <a:pt x="225816" y="119258"/>
                    </a:cubicBezTo>
                    <a:cubicBezTo>
                      <a:pt x="252255" y="118906"/>
                      <a:pt x="252314" y="77871"/>
                      <a:pt x="225816" y="78223"/>
                    </a:cubicBezTo>
                    <a:cubicBezTo>
                      <a:pt x="153301" y="79161"/>
                      <a:pt x="83189" y="95692"/>
                      <a:pt x="15187" y="119961"/>
                    </a:cubicBezTo>
                    <a:cubicBezTo>
                      <a:pt x="3170" y="124241"/>
                      <a:pt x="-4510" y="138193"/>
                      <a:pt x="2935" y="150093"/>
                    </a:cubicBezTo>
                    <a:cubicBezTo>
                      <a:pt x="43150" y="214343"/>
                      <a:pt x="143628" y="206664"/>
                      <a:pt x="207644" y="194646"/>
                    </a:cubicBezTo>
                    <a:cubicBezTo>
                      <a:pt x="249441" y="186791"/>
                      <a:pt x="289128" y="173190"/>
                      <a:pt x="322719" y="146400"/>
                    </a:cubicBezTo>
                    <a:cubicBezTo>
                      <a:pt x="361058" y="115858"/>
                      <a:pt x="390779" y="76054"/>
                      <a:pt x="429646" y="46098"/>
                    </a:cubicBezTo>
                    <a:cubicBezTo>
                      <a:pt x="445884" y="33553"/>
                      <a:pt x="440725" y="9811"/>
                      <a:pt x="419269" y="7876"/>
                    </a:cubicBezTo>
                    <a:cubicBezTo>
                      <a:pt x="283559" y="-4434"/>
                      <a:pt x="81489" y="-22432"/>
                      <a:pt x="14660" y="129399"/>
                    </a:cubicBezTo>
                    <a:cubicBezTo>
                      <a:pt x="4108" y="153435"/>
                      <a:pt x="39457" y="174363"/>
                      <a:pt x="50068" y="150152"/>
                    </a:cubicBezTo>
                    <a:lnTo>
                      <a:pt x="50068" y="1501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/>
              <p:cNvSpPr/>
              <p:nvPr/>
            </p:nvSpPr>
            <p:spPr>
              <a:xfrm>
                <a:off x="8309209" y="4766885"/>
                <a:ext cx="136398" cy="973438"/>
              </a:xfrm>
              <a:custGeom>
                <a:avLst/>
                <a:gdLst>
                  <a:gd name="connsiteX0" fmla="*/ 65697 w 136398"/>
                  <a:gd name="connsiteY0" fmla="*/ 31369 h 973438"/>
                  <a:gd name="connsiteX1" fmla="*/ 92371 w 136398"/>
                  <a:gd name="connsiteY1" fmla="*/ 232032 h 973438"/>
                  <a:gd name="connsiteX2" fmla="*/ 70446 w 136398"/>
                  <a:gd name="connsiteY2" fmla="*/ 448407 h 973438"/>
                  <a:gd name="connsiteX3" fmla="*/ 4965 w 136398"/>
                  <a:gd name="connsiteY3" fmla="*/ 958536 h 973438"/>
                  <a:gd name="connsiteX4" fmla="*/ 44535 w 136398"/>
                  <a:gd name="connsiteY4" fmla="*/ 947632 h 973438"/>
                  <a:gd name="connsiteX5" fmla="*/ 68863 w 136398"/>
                  <a:gd name="connsiteY5" fmla="*/ 676564 h 973438"/>
                  <a:gd name="connsiteX6" fmla="*/ 114002 w 136398"/>
                  <a:gd name="connsiteY6" fmla="*/ 430644 h 973438"/>
                  <a:gd name="connsiteX7" fmla="*/ 101047 w 136398"/>
                  <a:gd name="connsiteY7" fmla="*/ 10617 h 973438"/>
                  <a:gd name="connsiteX8" fmla="*/ 65697 w 136398"/>
                  <a:gd name="connsiteY8" fmla="*/ 31369 h 973438"/>
                  <a:gd name="connsiteX9" fmla="*/ 65697 w 136398"/>
                  <a:gd name="connsiteY9" fmla="*/ 31369 h 973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6398" h="973438">
                    <a:moveTo>
                      <a:pt x="65697" y="31369"/>
                    </a:moveTo>
                    <a:cubicBezTo>
                      <a:pt x="93719" y="93157"/>
                      <a:pt x="94246" y="165497"/>
                      <a:pt x="92371" y="232032"/>
                    </a:cubicBezTo>
                    <a:cubicBezTo>
                      <a:pt x="90319" y="304548"/>
                      <a:pt x="80705" y="376712"/>
                      <a:pt x="70446" y="448407"/>
                    </a:cubicBezTo>
                    <a:cubicBezTo>
                      <a:pt x="46469" y="616593"/>
                      <a:pt x="-18308" y="787008"/>
                      <a:pt x="4965" y="958536"/>
                    </a:cubicBezTo>
                    <a:cubicBezTo>
                      <a:pt x="8541" y="984682"/>
                      <a:pt x="48052" y="973485"/>
                      <a:pt x="44535" y="947632"/>
                    </a:cubicBezTo>
                    <a:cubicBezTo>
                      <a:pt x="32166" y="856768"/>
                      <a:pt x="49928" y="765200"/>
                      <a:pt x="68863" y="676564"/>
                    </a:cubicBezTo>
                    <a:cubicBezTo>
                      <a:pt x="86332" y="594669"/>
                      <a:pt x="102453" y="513595"/>
                      <a:pt x="114002" y="430644"/>
                    </a:cubicBezTo>
                    <a:cubicBezTo>
                      <a:pt x="132644" y="297045"/>
                      <a:pt x="158848" y="138120"/>
                      <a:pt x="101047" y="10617"/>
                    </a:cubicBezTo>
                    <a:cubicBezTo>
                      <a:pt x="90202" y="-13360"/>
                      <a:pt x="54852" y="7510"/>
                      <a:pt x="65697" y="31369"/>
                    </a:cubicBezTo>
                    <a:lnTo>
                      <a:pt x="65697" y="313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/>
              <p:cNvSpPr/>
              <p:nvPr/>
            </p:nvSpPr>
            <p:spPr>
              <a:xfrm>
                <a:off x="7726074" y="5763980"/>
                <a:ext cx="176353" cy="133405"/>
              </a:xfrm>
              <a:custGeom>
                <a:avLst/>
                <a:gdLst>
                  <a:gd name="connsiteX0" fmla="*/ 156524 w 176353"/>
                  <a:gd name="connsiteY0" fmla="*/ 14 h 133405"/>
                  <a:gd name="connsiteX1" fmla="*/ 3990 w 176353"/>
                  <a:gd name="connsiteY1" fmla="*/ 103951 h 133405"/>
                  <a:gd name="connsiteX2" fmla="*/ 39397 w 176353"/>
                  <a:gd name="connsiteY2" fmla="*/ 124645 h 133405"/>
                  <a:gd name="connsiteX3" fmla="*/ 156524 w 176353"/>
                  <a:gd name="connsiteY3" fmla="*/ 40991 h 133405"/>
                  <a:gd name="connsiteX4" fmla="*/ 156524 w 176353"/>
                  <a:gd name="connsiteY4" fmla="*/ 14 h 133405"/>
                  <a:gd name="connsiteX5" fmla="*/ 156524 w 176353"/>
                  <a:gd name="connsiteY5" fmla="*/ 14 h 13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353" h="133405">
                    <a:moveTo>
                      <a:pt x="156524" y="14"/>
                    </a:moveTo>
                    <a:cubicBezTo>
                      <a:pt x="85533" y="2242"/>
                      <a:pt x="43735" y="51015"/>
                      <a:pt x="3990" y="103951"/>
                    </a:cubicBezTo>
                    <a:cubicBezTo>
                      <a:pt x="-11897" y="125113"/>
                      <a:pt x="23745" y="145573"/>
                      <a:pt x="39397" y="124645"/>
                    </a:cubicBezTo>
                    <a:cubicBezTo>
                      <a:pt x="69705" y="84313"/>
                      <a:pt x="101888" y="42749"/>
                      <a:pt x="156524" y="40991"/>
                    </a:cubicBezTo>
                    <a:cubicBezTo>
                      <a:pt x="182904" y="40170"/>
                      <a:pt x="183021" y="-866"/>
                      <a:pt x="156524" y="14"/>
                    </a:cubicBezTo>
                    <a:lnTo>
                      <a:pt x="156524" y="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/>
              <p:cNvSpPr/>
              <p:nvPr/>
            </p:nvSpPr>
            <p:spPr>
              <a:xfrm>
                <a:off x="7850162" y="5792599"/>
                <a:ext cx="87303" cy="82813"/>
              </a:xfrm>
              <a:custGeom>
                <a:avLst/>
                <a:gdLst>
                  <a:gd name="connsiteX0" fmla="*/ 57234 w 87303"/>
                  <a:gd name="connsiteY0" fmla="*/ 3520 h 82813"/>
                  <a:gd name="connsiteX1" fmla="*/ 2950 w 87303"/>
                  <a:gd name="connsiteY1" fmla="*/ 51942 h 82813"/>
                  <a:gd name="connsiteX2" fmla="*/ 10336 w 87303"/>
                  <a:gd name="connsiteY2" fmla="*/ 80022 h 82813"/>
                  <a:gd name="connsiteX3" fmla="*/ 38416 w 87303"/>
                  <a:gd name="connsiteY3" fmla="*/ 72636 h 82813"/>
                  <a:gd name="connsiteX4" fmla="*/ 77927 w 87303"/>
                  <a:gd name="connsiteY4" fmla="*/ 38986 h 82813"/>
                  <a:gd name="connsiteX5" fmla="*/ 57234 w 87303"/>
                  <a:gd name="connsiteY5" fmla="*/ 3520 h 82813"/>
                  <a:gd name="connsiteX6" fmla="*/ 57234 w 87303"/>
                  <a:gd name="connsiteY6" fmla="*/ 3520 h 82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303" h="82813">
                    <a:moveTo>
                      <a:pt x="57234" y="3520"/>
                    </a:moveTo>
                    <a:cubicBezTo>
                      <a:pt x="36657" y="17238"/>
                      <a:pt x="17253" y="31365"/>
                      <a:pt x="2950" y="51942"/>
                    </a:cubicBezTo>
                    <a:cubicBezTo>
                      <a:pt x="-3440" y="61146"/>
                      <a:pt x="1249" y="74687"/>
                      <a:pt x="10336" y="80022"/>
                    </a:cubicBezTo>
                    <a:cubicBezTo>
                      <a:pt x="20536" y="86001"/>
                      <a:pt x="32026" y="81839"/>
                      <a:pt x="38416" y="72636"/>
                    </a:cubicBezTo>
                    <a:cubicBezTo>
                      <a:pt x="48440" y="58214"/>
                      <a:pt x="63623" y="48542"/>
                      <a:pt x="77927" y="38986"/>
                    </a:cubicBezTo>
                    <a:cubicBezTo>
                      <a:pt x="99852" y="24331"/>
                      <a:pt x="79334" y="-11253"/>
                      <a:pt x="57234" y="3520"/>
                    </a:cubicBezTo>
                    <a:lnTo>
                      <a:pt x="57234" y="352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/>
              <p:cNvSpPr/>
              <p:nvPr/>
            </p:nvSpPr>
            <p:spPr>
              <a:xfrm>
                <a:off x="7926586" y="5799401"/>
                <a:ext cx="70195" cy="58323"/>
              </a:xfrm>
              <a:custGeom>
                <a:avLst/>
                <a:gdLst>
                  <a:gd name="connsiteX0" fmla="*/ 39432 w 70195"/>
                  <a:gd name="connsiteY0" fmla="*/ 2580 h 58323"/>
                  <a:gd name="connsiteX1" fmla="*/ 5959 w 70195"/>
                  <a:gd name="connsiteY1" fmla="*/ 23391 h 58323"/>
                  <a:gd name="connsiteX2" fmla="*/ 5959 w 70195"/>
                  <a:gd name="connsiteY2" fmla="*/ 52409 h 58323"/>
                  <a:gd name="connsiteX3" fmla="*/ 34976 w 70195"/>
                  <a:gd name="connsiteY3" fmla="*/ 52409 h 58323"/>
                  <a:gd name="connsiteX4" fmla="*/ 37263 w 70195"/>
                  <a:gd name="connsiteY4" fmla="*/ 50357 h 58323"/>
                  <a:gd name="connsiteX5" fmla="*/ 37380 w 70195"/>
                  <a:gd name="connsiteY5" fmla="*/ 50475 h 58323"/>
                  <a:gd name="connsiteX6" fmla="*/ 44180 w 70195"/>
                  <a:gd name="connsiteY6" fmla="*/ 46312 h 58323"/>
                  <a:gd name="connsiteX7" fmla="*/ 60125 w 70195"/>
                  <a:gd name="connsiteY7" fmla="*/ 38047 h 58323"/>
                  <a:gd name="connsiteX8" fmla="*/ 67512 w 70195"/>
                  <a:gd name="connsiteY8" fmla="*/ 9967 h 58323"/>
                  <a:gd name="connsiteX9" fmla="*/ 39432 w 70195"/>
                  <a:gd name="connsiteY9" fmla="*/ 2580 h 58323"/>
                  <a:gd name="connsiteX10" fmla="*/ 39432 w 70195"/>
                  <a:gd name="connsiteY10" fmla="*/ 2580 h 5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195" h="58323">
                    <a:moveTo>
                      <a:pt x="39432" y="2580"/>
                    </a:moveTo>
                    <a:cubicBezTo>
                      <a:pt x="27707" y="8442"/>
                      <a:pt x="15631" y="14246"/>
                      <a:pt x="5959" y="23391"/>
                    </a:cubicBezTo>
                    <a:cubicBezTo>
                      <a:pt x="-2190" y="31070"/>
                      <a:pt x="-1780" y="44671"/>
                      <a:pt x="5959" y="52409"/>
                    </a:cubicBezTo>
                    <a:cubicBezTo>
                      <a:pt x="14048" y="60499"/>
                      <a:pt x="26828" y="60089"/>
                      <a:pt x="34976" y="52409"/>
                    </a:cubicBezTo>
                    <a:cubicBezTo>
                      <a:pt x="35680" y="51706"/>
                      <a:pt x="36501" y="51002"/>
                      <a:pt x="37263" y="50357"/>
                    </a:cubicBezTo>
                    <a:cubicBezTo>
                      <a:pt x="35328" y="51823"/>
                      <a:pt x="35387" y="51882"/>
                      <a:pt x="37380" y="50475"/>
                    </a:cubicBezTo>
                    <a:cubicBezTo>
                      <a:pt x="39549" y="48951"/>
                      <a:pt x="41894" y="47661"/>
                      <a:pt x="44180" y="46312"/>
                    </a:cubicBezTo>
                    <a:cubicBezTo>
                      <a:pt x="49397" y="43323"/>
                      <a:pt x="54791" y="40685"/>
                      <a:pt x="60125" y="38047"/>
                    </a:cubicBezTo>
                    <a:cubicBezTo>
                      <a:pt x="70150" y="33064"/>
                      <a:pt x="72846" y="19170"/>
                      <a:pt x="67512" y="9967"/>
                    </a:cubicBezTo>
                    <a:cubicBezTo>
                      <a:pt x="61591" y="-175"/>
                      <a:pt x="49456" y="-2461"/>
                      <a:pt x="39432" y="2580"/>
                    </a:cubicBezTo>
                    <a:lnTo>
                      <a:pt x="39432" y="258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/>
              <p:cNvSpPr/>
              <p:nvPr/>
            </p:nvSpPr>
            <p:spPr>
              <a:xfrm>
                <a:off x="8061440" y="5787509"/>
                <a:ext cx="76062" cy="70156"/>
              </a:xfrm>
              <a:custGeom>
                <a:avLst/>
                <a:gdLst>
                  <a:gd name="connsiteX0" fmla="*/ 41109 w 76062"/>
                  <a:gd name="connsiteY0" fmla="*/ 5914 h 70156"/>
                  <a:gd name="connsiteX1" fmla="*/ 5936 w 76062"/>
                  <a:gd name="connsiteY1" fmla="*/ 35225 h 70156"/>
                  <a:gd name="connsiteX2" fmla="*/ 5936 w 76062"/>
                  <a:gd name="connsiteY2" fmla="*/ 64243 h 70156"/>
                  <a:gd name="connsiteX3" fmla="*/ 34954 w 76062"/>
                  <a:gd name="connsiteY3" fmla="*/ 64243 h 70156"/>
                  <a:gd name="connsiteX4" fmla="*/ 70127 w 76062"/>
                  <a:gd name="connsiteY4" fmla="*/ 34931 h 70156"/>
                  <a:gd name="connsiteX5" fmla="*/ 70127 w 76062"/>
                  <a:gd name="connsiteY5" fmla="*/ 5914 h 70156"/>
                  <a:gd name="connsiteX6" fmla="*/ 41109 w 76062"/>
                  <a:gd name="connsiteY6" fmla="*/ 5914 h 70156"/>
                  <a:gd name="connsiteX7" fmla="*/ 41109 w 76062"/>
                  <a:gd name="connsiteY7" fmla="*/ 5914 h 7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062" h="70156">
                    <a:moveTo>
                      <a:pt x="41109" y="5914"/>
                    </a:moveTo>
                    <a:cubicBezTo>
                      <a:pt x="30205" y="16524"/>
                      <a:pt x="17250" y="24204"/>
                      <a:pt x="5936" y="35225"/>
                    </a:cubicBezTo>
                    <a:cubicBezTo>
                      <a:pt x="-2095" y="43021"/>
                      <a:pt x="-1861" y="56387"/>
                      <a:pt x="5936" y="64243"/>
                    </a:cubicBezTo>
                    <a:cubicBezTo>
                      <a:pt x="13908" y="72215"/>
                      <a:pt x="26923" y="72039"/>
                      <a:pt x="34954" y="64243"/>
                    </a:cubicBezTo>
                    <a:cubicBezTo>
                      <a:pt x="45858" y="53632"/>
                      <a:pt x="58813" y="45952"/>
                      <a:pt x="70127" y="34931"/>
                    </a:cubicBezTo>
                    <a:cubicBezTo>
                      <a:pt x="78158" y="27135"/>
                      <a:pt x="77924" y="13710"/>
                      <a:pt x="70127" y="5914"/>
                    </a:cubicBezTo>
                    <a:cubicBezTo>
                      <a:pt x="62154" y="-2059"/>
                      <a:pt x="49140" y="-1883"/>
                      <a:pt x="41109" y="5914"/>
                    </a:cubicBezTo>
                    <a:lnTo>
                      <a:pt x="41109" y="59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/>
              <p:cNvSpPr/>
              <p:nvPr/>
            </p:nvSpPr>
            <p:spPr>
              <a:xfrm>
                <a:off x="8114098" y="5758074"/>
                <a:ext cx="88020" cy="87989"/>
              </a:xfrm>
              <a:custGeom>
                <a:avLst/>
                <a:gdLst>
                  <a:gd name="connsiteX0" fmla="*/ 52935 w 88020"/>
                  <a:gd name="connsiteY0" fmla="*/ 6037 h 87989"/>
                  <a:gd name="connsiteX1" fmla="*/ 6037 w 88020"/>
                  <a:gd name="connsiteY1" fmla="*/ 52935 h 87989"/>
                  <a:gd name="connsiteX2" fmla="*/ 35055 w 88020"/>
                  <a:gd name="connsiteY2" fmla="*/ 81953 h 87989"/>
                  <a:gd name="connsiteX3" fmla="*/ 81953 w 88020"/>
                  <a:gd name="connsiteY3" fmla="*/ 35055 h 87989"/>
                  <a:gd name="connsiteX4" fmla="*/ 52935 w 88020"/>
                  <a:gd name="connsiteY4" fmla="*/ 6037 h 87989"/>
                  <a:gd name="connsiteX5" fmla="*/ 52935 w 88020"/>
                  <a:gd name="connsiteY5" fmla="*/ 6037 h 87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020" h="87989">
                    <a:moveTo>
                      <a:pt x="52935" y="6037"/>
                    </a:moveTo>
                    <a:cubicBezTo>
                      <a:pt x="37283" y="21689"/>
                      <a:pt x="21689" y="37283"/>
                      <a:pt x="6037" y="52935"/>
                    </a:cubicBezTo>
                    <a:cubicBezTo>
                      <a:pt x="-12663" y="71635"/>
                      <a:pt x="16355" y="100653"/>
                      <a:pt x="35055" y="81953"/>
                    </a:cubicBezTo>
                    <a:cubicBezTo>
                      <a:pt x="50707" y="66301"/>
                      <a:pt x="66301" y="50707"/>
                      <a:pt x="81953" y="35055"/>
                    </a:cubicBezTo>
                    <a:cubicBezTo>
                      <a:pt x="100712" y="16354"/>
                      <a:pt x="71694" y="-12663"/>
                      <a:pt x="52935" y="6037"/>
                    </a:cubicBezTo>
                    <a:lnTo>
                      <a:pt x="52935" y="603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/>
              <p:cNvSpPr/>
              <p:nvPr/>
            </p:nvSpPr>
            <p:spPr>
              <a:xfrm>
                <a:off x="8199950" y="5746963"/>
                <a:ext cx="55427" cy="98508"/>
              </a:xfrm>
              <a:custGeom>
                <a:avLst/>
                <a:gdLst>
                  <a:gd name="connsiteX0" fmla="*/ 16678 w 55427"/>
                  <a:gd name="connsiteY0" fmla="*/ 9586 h 98508"/>
                  <a:gd name="connsiteX1" fmla="*/ 2901 w 55427"/>
                  <a:gd name="connsiteY1" fmla="*/ 84037 h 98508"/>
                  <a:gd name="connsiteX2" fmla="*/ 42471 w 55427"/>
                  <a:gd name="connsiteY2" fmla="*/ 73133 h 98508"/>
                  <a:gd name="connsiteX3" fmla="*/ 52144 w 55427"/>
                  <a:gd name="connsiteY3" fmla="*/ 30339 h 98508"/>
                  <a:gd name="connsiteX4" fmla="*/ 16678 w 55427"/>
                  <a:gd name="connsiteY4" fmla="*/ 9586 h 98508"/>
                  <a:gd name="connsiteX5" fmla="*/ 16678 w 55427"/>
                  <a:gd name="connsiteY5" fmla="*/ 9586 h 9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7" h="98508">
                    <a:moveTo>
                      <a:pt x="16678" y="9586"/>
                    </a:moveTo>
                    <a:cubicBezTo>
                      <a:pt x="2843" y="31394"/>
                      <a:pt x="-4426" y="58653"/>
                      <a:pt x="2901" y="84037"/>
                    </a:cubicBezTo>
                    <a:cubicBezTo>
                      <a:pt x="10229" y="109420"/>
                      <a:pt x="49858" y="98633"/>
                      <a:pt x="42471" y="73133"/>
                    </a:cubicBezTo>
                    <a:cubicBezTo>
                      <a:pt x="38133" y="58126"/>
                      <a:pt x="44054" y="43060"/>
                      <a:pt x="52144" y="30339"/>
                    </a:cubicBezTo>
                    <a:cubicBezTo>
                      <a:pt x="66330" y="7886"/>
                      <a:pt x="30805" y="-12690"/>
                      <a:pt x="16678" y="9586"/>
                    </a:cubicBezTo>
                    <a:lnTo>
                      <a:pt x="16678" y="958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/>
              <p:cNvSpPr/>
              <p:nvPr/>
            </p:nvSpPr>
            <p:spPr>
              <a:xfrm>
                <a:off x="8254849" y="5799167"/>
                <a:ext cx="41035" cy="46897"/>
              </a:xfrm>
              <a:custGeom>
                <a:avLst/>
                <a:gdLst>
                  <a:gd name="connsiteX0" fmla="*/ 0 w 41035"/>
                  <a:gd name="connsiteY0" fmla="*/ 20518 h 46897"/>
                  <a:gd name="connsiteX1" fmla="*/ 0 w 41035"/>
                  <a:gd name="connsiteY1" fmla="*/ 26380 h 46897"/>
                  <a:gd name="connsiteX2" fmla="*/ 20518 w 41035"/>
                  <a:gd name="connsiteY2" fmla="*/ 46898 h 46897"/>
                  <a:gd name="connsiteX3" fmla="*/ 41035 w 41035"/>
                  <a:gd name="connsiteY3" fmla="*/ 26380 h 46897"/>
                  <a:gd name="connsiteX4" fmla="*/ 41035 w 41035"/>
                  <a:gd name="connsiteY4" fmla="*/ 20518 h 46897"/>
                  <a:gd name="connsiteX5" fmla="*/ 20518 w 41035"/>
                  <a:gd name="connsiteY5" fmla="*/ 0 h 46897"/>
                  <a:gd name="connsiteX6" fmla="*/ 0 w 41035"/>
                  <a:gd name="connsiteY6" fmla="*/ 20518 h 46897"/>
                  <a:gd name="connsiteX7" fmla="*/ 0 w 41035"/>
                  <a:gd name="connsiteY7" fmla="*/ 20518 h 4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035" h="46897">
                    <a:moveTo>
                      <a:pt x="0" y="20518"/>
                    </a:moveTo>
                    <a:cubicBezTo>
                      <a:pt x="0" y="22452"/>
                      <a:pt x="0" y="24445"/>
                      <a:pt x="0" y="26380"/>
                    </a:cubicBezTo>
                    <a:cubicBezTo>
                      <a:pt x="0" y="37577"/>
                      <a:pt x="9321" y="46898"/>
                      <a:pt x="20518" y="46898"/>
                    </a:cubicBezTo>
                    <a:cubicBezTo>
                      <a:pt x="31715" y="46898"/>
                      <a:pt x="41035" y="37577"/>
                      <a:pt x="41035" y="26380"/>
                    </a:cubicBezTo>
                    <a:cubicBezTo>
                      <a:pt x="41035" y="24445"/>
                      <a:pt x="41035" y="22452"/>
                      <a:pt x="41035" y="20518"/>
                    </a:cubicBezTo>
                    <a:cubicBezTo>
                      <a:pt x="41035" y="9321"/>
                      <a:pt x="31715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lnTo>
                      <a:pt x="0" y="2051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/>
              <p:cNvSpPr/>
              <p:nvPr/>
            </p:nvSpPr>
            <p:spPr>
              <a:xfrm>
                <a:off x="8360285" y="5728490"/>
                <a:ext cx="176325" cy="99493"/>
              </a:xfrm>
              <a:custGeom>
                <a:avLst/>
                <a:gdLst>
                  <a:gd name="connsiteX0" fmla="*/ 46219 w 176325"/>
                  <a:gd name="connsiteY0" fmla="*/ 15397 h 99493"/>
                  <a:gd name="connsiteX1" fmla="*/ 45867 w 176325"/>
                  <a:gd name="connsiteY1" fmla="*/ 14576 h 99493"/>
                  <a:gd name="connsiteX2" fmla="*/ 6297 w 176325"/>
                  <a:gd name="connsiteY2" fmla="*/ 14576 h 99493"/>
                  <a:gd name="connsiteX3" fmla="*/ 24 w 176325"/>
                  <a:gd name="connsiteY3" fmla="*/ 50160 h 99493"/>
                  <a:gd name="connsiteX4" fmla="*/ 25994 w 176325"/>
                  <a:gd name="connsiteY4" fmla="*/ 69974 h 99493"/>
                  <a:gd name="connsiteX5" fmla="*/ 70195 w 176325"/>
                  <a:gd name="connsiteY5" fmla="*/ 47111 h 99493"/>
                  <a:gd name="connsiteX6" fmla="*/ 35139 w 176325"/>
                  <a:gd name="connsiteY6" fmla="*/ 32632 h 99493"/>
                  <a:gd name="connsiteX7" fmla="*/ 49678 w 176325"/>
                  <a:gd name="connsiteY7" fmla="*/ 78181 h 99493"/>
                  <a:gd name="connsiteX8" fmla="*/ 77757 w 176325"/>
                  <a:gd name="connsiteY8" fmla="*/ 85567 h 99493"/>
                  <a:gd name="connsiteX9" fmla="*/ 137611 w 176325"/>
                  <a:gd name="connsiteY9" fmla="*/ 89905 h 99493"/>
                  <a:gd name="connsiteX10" fmla="*/ 173018 w 176325"/>
                  <a:gd name="connsiteY10" fmla="*/ 69212 h 99493"/>
                  <a:gd name="connsiteX11" fmla="*/ 57005 w 176325"/>
                  <a:gd name="connsiteY11" fmla="*/ 50101 h 99493"/>
                  <a:gd name="connsiteX12" fmla="*/ 85085 w 176325"/>
                  <a:gd name="connsiteY12" fmla="*/ 57487 h 99493"/>
                  <a:gd name="connsiteX13" fmla="*/ 76175 w 176325"/>
                  <a:gd name="connsiteY13" fmla="*/ 32690 h 99493"/>
                  <a:gd name="connsiteX14" fmla="*/ 41119 w 176325"/>
                  <a:gd name="connsiteY14" fmla="*/ 18210 h 99493"/>
                  <a:gd name="connsiteX15" fmla="*/ 14973 w 176325"/>
                  <a:gd name="connsiteY15" fmla="*/ 30521 h 99493"/>
                  <a:gd name="connsiteX16" fmla="*/ 40943 w 176325"/>
                  <a:gd name="connsiteY16" fmla="*/ 50335 h 99493"/>
                  <a:gd name="connsiteX17" fmla="*/ 45750 w 176325"/>
                  <a:gd name="connsiteY17" fmla="*/ 25656 h 99493"/>
                  <a:gd name="connsiteX18" fmla="*/ 6180 w 176325"/>
                  <a:gd name="connsiteY18" fmla="*/ 25656 h 99493"/>
                  <a:gd name="connsiteX19" fmla="*/ 6531 w 176325"/>
                  <a:gd name="connsiteY19" fmla="*/ 26476 h 99493"/>
                  <a:gd name="connsiteX20" fmla="*/ 46219 w 176325"/>
                  <a:gd name="connsiteY20" fmla="*/ 15397 h 99493"/>
                  <a:gd name="connsiteX21" fmla="*/ 46219 w 176325"/>
                  <a:gd name="connsiteY21" fmla="*/ 15397 h 99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6325" h="99493">
                    <a:moveTo>
                      <a:pt x="46219" y="15397"/>
                    </a:moveTo>
                    <a:cubicBezTo>
                      <a:pt x="46101" y="15104"/>
                      <a:pt x="45984" y="14869"/>
                      <a:pt x="45867" y="14576"/>
                    </a:cubicBezTo>
                    <a:cubicBezTo>
                      <a:pt x="38188" y="-5180"/>
                      <a:pt x="14153" y="-4535"/>
                      <a:pt x="6297" y="14576"/>
                    </a:cubicBezTo>
                    <a:cubicBezTo>
                      <a:pt x="1783" y="25480"/>
                      <a:pt x="669" y="38553"/>
                      <a:pt x="24" y="50160"/>
                    </a:cubicBezTo>
                    <a:cubicBezTo>
                      <a:pt x="-679" y="62353"/>
                      <a:pt x="13918" y="75015"/>
                      <a:pt x="25994" y="69974"/>
                    </a:cubicBezTo>
                    <a:cubicBezTo>
                      <a:pt x="42291" y="63115"/>
                      <a:pt x="56360" y="58484"/>
                      <a:pt x="70195" y="47111"/>
                    </a:cubicBezTo>
                    <a:cubicBezTo>
                      <a:pt x="58530" y="42304"/>
                      <a:pt x="46863" y="37439"/>
                      <a:pt x="35139" y="32632"/>
                    </a:cubicBezTo>
                    <a:cubicBezTo>
                      <a:pt x="36312" y="48635"/>
                      <a:pt x="39770" y="65108"/>
                      <a:pt x="49678" y="78181"/>
                    </a:cubicBezTo>
                    <a:cubicBezTo>
                      <a:pt x="55774" y="86271"/>
                      <a:pt x="68026" y="92836"/>
                      <a:pt x="77757" y="85567"/>
                    </a:cubicBezTo>
                    <a:cubicBezTo>
                      <a:pt x="100268" y="68626"/>
                      <a:pt x="120610" y="63057"/>
                      <a:pt x="137611" y="89905"/>
                    </a:cubicBezTo>
                    <a:cubicBezTo>
                      <a:pt x="151738" y="112182"/>
                      <a:pt x="187263" y="91605"/>
                      <a:pt x="173018" y="69212"/>
                    </a:cubicBezTo>
                    <a:cubicBezTo>
                      <a:pt x="144704" y="24542"/>
                      <a:pt x="98627" y="18797"/>
                      <a:pt x="57005" y="50101"/>
                    </a:cubicBezTo>
                    <a:cubicBezTo>
                      <a:pt x="66385" y="52563"/>
                      <a:pt x="75706" y="55025"/>
                      <a:pt x="85085" y="57487"/>
                    </a:cubicBezTo>
                    <a:cubicBezTo>
                      <a:pt x="79516" y="50101"/>
                      <a:pt x="76820" y="41894"/>
                      <a:pt x="76175" y="32690"/>
                    </a:cubicBezTo>
                    <a:cubicBezTo>
                      <a:pt x="74826" y="13990"/>
                      <a:pt x="55247" y="6603"/>
                      <a:pt x="41119" y="18210"/>
                    </a:cubicBezTo>
                    <a:cubicBezTo>
                      <a:pt x="33439" y="24483"/>
                      <a:pt x="23884" y="26769"/>
                      <a:pt x="14973" y="30521"/>
                    </a:cubicBezTo>
                    <a:cubicBezTo>
                      <a:pt x="23649" y="37087"/>
                      <a:pt x="32267" y="43711"/>
                      <a:pt x="40943" y="50335"/>
                    </a:cubicBezTo>
                    <a:cubicBezTo>
                      <a:pt x="41412" y="42070"/>
                      <a:pt x="42584" y="33335"/>
                      <a:pt x="45750" y="25656"/>
                    </a:cubicBezTo>
                    <a:cubicBezTo>
                      <a:pt x="32560" y="25656"/>
                      <a:pt x="19370" y="25656"/>
                      <a:pt x="6180" y="25656"/>
                    </a:cubicBezTo>
                    <a:cubicBezTo>
                      <a:pt x="6297" y="25949"/>
                      <a:pt x="6414" y="26242"/>
                      <a:pt x="6531" y="26476"/>
                    </a:cubicBezTo>
                    <a:cubicBezTo>
                      <a:pt x="16146" y="50687"/>
                      <a:pt x="55833" y="40076"/>
                      <a:pt x="46219" y="15397"/>
                    </a:cubicBezTo>
                    <a:lnTo>
                      <a:pt x="46219" y="1539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/>
              <p:cNvSpPr/>
              <p:nvPr/>
            </p:nvSpPr>
            <p:spPr>
              <a:xfrm>
                <a:off x="8554547" y="5728007"/>
                <a:ext cx="268190" cy="124618"/>
              </a:xfrm>
              <a:custGeom>
                <a:avLst/>
                <a:gdLst>
                  <a:gd name="connsiteX0" fmla="*/ 19792 w 268190"/>
                  <a:gd name="connsiteY0" fmla="*/ 41849 h 124618"/>
                  <a:gd name="connsiteX1" fmla="*/ 233880 w 268190"/>
                  <a:gd name="connsiteY1" fmla="*/ 117882 h 124618"/>
                  <a:gd name="connsiteX2" fmla="*/ 262898 w 268190"/>
                  <a:gd name="connsiteY2" fmla="*/ 88865 h 124618"/>
                  <a:gd name="connsiteX3" fmla="*/ 19734 w 268190"/>
                  <a:gd name="connsiteY3" fmla="*/ 755 h 124618"/>
                  <a:gd name="connsiteX4" fmla="*/ 19792 w 268190"/>
                  <a:gd name="connsiteY4" fmla="*/ 41849 h 124618"/>
                  <a:gd name="connsiteX5" fmla="*/ 19792 w 268190"/>
                  <a:gd name="connsiteY5" fmla="*/ 41849 h 12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8190" h="124618">
                    <a:moveTo>
                      <a:pt x="19792" y="41849"/>
                    </a:moveTo>
                    <a:cubicBezTo>
                      <a:pt x="101746" y="37160"/>
                      <a:pt x="178248" y="53691"/>
                      <a:pt x="233880" y="117882"/>
                    </a:cubicBezTo>
                    <a:cubicBezTo>
                      <a:pt x="251232" y="137931"/>
                      <a:pt x="280133" y="108737"/>
                      <a:pt x="262898" y="88865"/>
                    </a:cubicBezTo>
                    <a:cubicBezTo>
                      <a:pt x="200641" y="17111"/>
                      <a:pt x="111712" y="-4521"/>
                      <a:pt x="19734" y="755"/>
                    </a:cubicBezTo>
                    <a:cubicBezTo>
                      <a:pt x="-6529" y="2338"/>
                      <a:pt x="-6646" y="43374"/>
                      <a:pt x="19792" y="41849"/>
                    </a:cubicBezTo>
                    <a:lnTo>
                      <a:pt x="19792" y="4184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/>
              <p:cNvSpPr/>
              <p:nvPr/>
            </p:nvSpPr>
            <p:spPr>
              <a:xfrm>
                <a:off x="8671747" y="5728672"/>
                <a:ext cx="368406" cy="217185"/>
              </a:xfrm>
              <a:custGeom>
                <a:avLst/>
                <a:gdLst>
                  <a:gd name="connsiteX0" fmla="*/ 19836 w 368406"/>
                  <a:gd name="connsiteY0" fmla="*/ 41184 h 217185"/>
                  <a:gd name="connsiteX1" fmla="*/ 189782 w 368406"/>
                  <a:gd name="connsiteY1" fmla="*/ 87085 h 217185"/>
                  <a:gd name="connsiteX2" fmla="*/ 330416 w 368406"/>
                  <a:gd name="connsiteY2" fmla="*/ 206909 h 217185"/>
                  <a:gd name="connsiteX3" fmla="*/ 365824 w 368406"/>
                  <a:gd name="connsiteY3" fmla="*/ 186215 h 217185"/>
                  <a:gd name="connsiteX4" fmla="*/ 217686 w 368406"/>
                  <a:gd name="connsiteY4" fmla="*/ 55429 h 217185"/>
                  <a:gd name="connsiteX5" fmla="*/ 19778 w 368406"/>
                  <a:gd name="connsiteY5" fmla="*/ 207 h 217185"/>
                  <a:gd name="connsiteX6" fmla="*/ 19836 w 368406"/>
                  <a:gd name="connsiteY6" fmla="*/ 41184 h 217185"/>
                  <a:gd name="connsiteX7" fmla="*/ 19836 w 368406"/>
                  <a:gd name="connsiteY7" fmla="*/ 41184 h 217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406" h="217185">
                    <a:moveTo>
                      <a:pt x="19836" y="41184"/>
                    </a:moveTo>
                    <a:cubicBezTo>
                      <a:pt x="78810" y="38780"/>
                      <a:pt x="137843" y="61174"/>
                      <a:pt x="189782" y="87085"/>
                    </a:cubicBezTo>
                    <a:cubicBezTo>
                      <a:pt x="243890" y="114051"/>
                      <a:pt x="301457" y="152038"/>
                      <a:pt x="330416" y="206909"/>
                    </a:cubicBezTo>
                    <a:cubicBezTo>
                      <a:pt x="342786" y="230299"/>
                      <a:pt x="378193" y="209605"/>
                      <a:pt x="365824" y="186215"/>
                    </a:cubicBezTo>
                    <a:cubicBezTo>
                      <a:pt x="334696" y="127182"/>
                      <a:pt x="275077" y="86206"/>
                      <a:pt x="217686" y="55429"/>
                    </a:cubicBezTo>
                    <a:cubicBezTo>
                      <a:pt x="158478" y="23656"/>
                      <a:pt x="87955" y="-2607"/>
                      <a:pt x="19778" y="207"/>
                    </a:cubicBezTo>
                    <a:cubicBezTo>
                      <a:pt x="-6544" y="1203"/>
                      <a:pt x="-6661" y="42239"/>
                      <a:pt x="19836" y="41184"/>
                    </a:cubicBezTo>
                    <a:lnTo>
                      <a:pt x="19836" y="4118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/>
              <p:cNvSpPr/>
              <p:nvPr/>
            </p:nvSpPr>
            <p:spPr>
              <a:xfrm>
                <a:off x="7979692" y="5746099"/>
                <a:ext cx="122339" cy="94411"/>
              </a:xfrm>
              <a:custGeom>
                <a:avLst/>
                <a:gdLst>
                  <a:gd name="connsiteX0" fmla="*/ 91846 w 122339"/>
                  <a:gd name="connsiteY0" fmla="*/ 3122 h 94411"/>
                  <a:gd name="connsiteX1" fmla="*/ 9775 w 122339"/>
                  <a:gd name="connsiteY1" fmla="*/ 55882 h 94411"/>
                  <a:gd name="connsiteX2" fmla="*/ 30468 w 122339"/>
                  <a:gd name="connsiteY2" fmla="*/ 91290 h 94411"/>
                  <a:gd name="connsiteX3" fmla="*/ 112539 w 122339"/>
                  <a:gd name="connsiteY3" fmla="*/ 38530 h 94411"/>
                  <a:gd name="connsiteX4" fmla="*/ 91846 w 122339"/>
                  <a:gd name="connsiteY4" fmla="*/ 3122 h 94411"/>
                  <a:gd name="connsiteX5" fmla="*/ 91846 w 122339"/>
                  <a:gd name="connsiteY5" fmla="*/ 3122 h 94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339" h="94411">
                    <a:moveTo>
                      <a:pt x="91846" y="3122"/>
                    </a:moveTo>
                    <a:cubicBezTo>
                      <a:pt x="64059" y="20005"/>
                      <a:pt x="37561" y="38999"/>
                      <a:pt x="9775" y="55882"/>
                    </a:cubicBezTo>
                    <a:cubicBezTo>
                      <a:pt x="-12795" y="69600"/>
                      <a:pt x="7781" y="105066"/>
                      <a:pt x="30468" y="91290"/>
                    </a:cubicBezTo>
                    <a:cubicBezTo>
                      <a:pt x="58255" y="74407"/>
                      <a:pt x="84752" y="55413"/>
                      <a:pt x="112539" y="38530"/>
                    </a:cubicBezTo>
                    <a:cubicBezTo>
                      <a:pt x="135167" y="24812"/>
                      <a:pt x="114532" y="-10654"/>
                      <a:pt x="91846" y="3122"/>
                    </a:cubicBezTo>
                    <a:lnTo>
                      <a:pt x="91846" y="312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/>
              <p:cNvSpPr/>
              <p:nvPr/>
            </p:nvSpPr>
            <p:spPr>
              <a:xfrm>
                <a:off x="7961810" y="5758120"/>
                <a:ext cx="76078" cy="52571"/>
              </a:xfrm>
              <a:custGeom>
                <a:avLst/>
                <a:gdLst>
                  <a:gd name="connsiteX0" fmla="*/ 55620 w 76078"/>
                  <a:gd name="connsiteY0" fmla="*/ 12 h 52571"/>
                  <a:gd name="connsiteX1" fmla="*/ 10070 w 76078"/>
                  <a:gd name="connsiteY1" fmla="*/ 14550 h 52571"/>
                  <a:gd name="connsiteX2" fmla="*/ 2684 w 76078"/>
                  <a:gd name="connsiteY2" fmla="*/ 42631 h 52571"/>
                  <a:gd name="connsiteX3" fmla="*/ 30764 w 76078"/>
                  <a:gd name="connsiteY3" fmla="*/ 50017 h 52571"/>
                  <a:gd name="connsiteX4" fmla="*/ 55561 w 76078"/>
                  <a:gd name="connsiteY4" fmla="*/ 41106 h 52571"/>
                  <a:gd name="connsiteX5" fmla="*/ 76079 w 76078"/>
                  <a:gd name="connsiteY5" fmla="*/ 20589 h 52571"/>
                  <a:gd name="connsiteX6" fmla="*/ 55620 w 76078"/>
                  <a:gd name="connsiteY6" fmla="*/ 12 h 52571"/>
                  <a:gd name="connsiteX7" fmla="*/ 55620 w 76078"/>
                  <a:gd name="connsiteY7" fmla="*/ 12 h 5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078" h="52571">
                    <a:moveTo>
                      <a:pt x="55620" y="12"/>
                    </a:moveTo>
                    <a:cubicBezTo>
                      <a:pt x="39088" y="598"/>
                      <a:pt x="24667" y="7281"/>
                      <a:pt x="10070" y="14550"/>
                    </a:cubicBezTo>
                    <a:cubicBezTo>
                      <a:pt x="46" y="19533"/>
                      <a:pt x="-2651" y="33486"/>
                      <a:pt x="2684" y="42631"/>
                    </a:cubicBezTo>
                    <a:cubicBezTo>
                      <a:pt x="8605" y="52772"/>
                      <a:pt x="20740" y="55000"/>
                      <a:pt x="30764" y="50017"/>
                    </a:cubicBezTo>
                    <a:cubicBezTo>
                      <a:pt x="38678" y="46089"/>
                      <a:pt x="47940" y="41341"/>
                      <a:pt x="55561" y="41106"/>
                    </a:cubicBezTo>
                    <a:cubicBezTo>
                      <a:pt x="66758" y="40696"/>
                      <a:pt x="76079" y="32078"/>
                      <a:pt x="76079" y="20589"/>
                    </a:cubicBezTo>
                    <a:cubicBezTo>
                      <a:pt x="76137" y="9626"/>
                      <a:pt x="66816" y="-398"/>
                      <a:pt x="55620" y="12"/>
                    </a:cubicBezTo>
                    <a:lnTo>
                      <a:pt x="5562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/>
              <p:cNvSpPr/>
              <p:nvPr/>
            </p:nvSpPr>
            <p:spPr>
              <a:xfrm>
                <a:off x="9556062" y="3634485"/>
                <a:ext cx="99775" cy="65358"/>
              </a:xfrm>
              <a:custGeom>
                <a:avLst/>
                <a:gdLst>
                  <a:gd name="connsiteX0" fmla="*/ 84789 w 99775"/>
                  <a:gd name="connsiteY0" fmla="*/ 2230 h 65358"/>
                  <a:gd name="connsiteX1" fmla="*/ 901 w 99775"/>
                  <a:gd name="connsiteY1" fmla="*/ 39983 h 65358"/>
                  <a:gd name="connsiteX2" fmla="*/ 40471 w 99775"/>
                  <a:gd name="connsiteY2" fmla="*/ 50887 h 65358"/>
                  <a:gd name="connsiteX3" fmla="*/ 73827 w 99775"/>
                  <a:gd name="connsiteY3" fmla="*/ 41741 h 65358"/>
                  <a:gd name="connsiteX4" fmla="*/ 99093 w 99775"/>
                  <a:gd name="connsiteY4" fmla="*/ 27438 h 65358"/>
                  <a:gd name="connsiteX5" fmla="*/ 84789 w 99775"/>
                  <a:gd name="connsiteY5" fmla="*/ 2230 h 65358"/>
                  <a:gd name="connsiteX6" fmla="*/ 84789 w 99775"/>
                  <a:gd name="connsiteY6" fmla="*/ 2230 h 65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775" h="65358">
                    <a:moveTo>
                      <a:pt x="84789" y="2230"/>
                    </a:moveTo>
                    <a:cubicBezTo>
                      <a:pt x="50378" y="-4160"/>
                      <a:pt x="11980" y="1644"/>
                      <a:pt x="901" y="39983"/>
                    </a:cubicBezTo>
                    <a:cubicBezTo>
                      <a:pt x="-6427" y="65484"/>
                      <a:pt x="33143" y="76270"/>
                      <a:pt x="40471" y="50887"/>
                    </a:cubicBezTo>
                    <a:cubicBezTo>
                      <a:pt x="44223" y="37872"/>
                      <a:pt x="61164" y="39397"/>
                      <a:pt x="73827" y="41741"/>
                    </a:cubicBezTo>
                    <a:cubicBezTo>
                      <a:pt x="84789" y="43793"/>
                      <a:pt x="95927" y="38869"/>
                      <a:pt x="99093" y="27438"/>
                    </a:cubicBezTo>
                    <a:cubicBezTo>
                      <a:pt x="101907" y="17413"/>
                      <a:pt x="95810" y="4282"/>
                      <a:pt x="84789" y="2230"/>
                    </a:cubicBezTo>
                    <a:lnTo>
                      <a:pt x="84789" y="22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/>
              <p:cNvSpPr/>
              <p:nvPr/>
            </p:nvSpPr>
            <p:spPr>
              <a:xfrm>
                <a:off x="10025925" y="3512895"/>
                <a:ext cx="81664" cy="70421"/>
              </a:xfrm>
              <a:custGeom>
                <a:avLst/>
                <a:gdLst>
                  <a:gd name="connsiteX0" fmla="*/ 19829 w 81664"/>
                  <a:gd name="connsiteY0" fmla="*/ 41046 h 70421"/>
                  <a:gd name="connsiteX1" fmla="*/ 33429 w 81664"/>
                  <a:gd name="connsiteY1" fmla="*/ 45677 h 70421"/>
                  <a:gd name="connsiteX2" fmla="*/ 41109 w 81664"/>
                  <a:gd name="connsiteY2" fmla="*/ 55350 h 70421"/>
                  <a:gd name="connsiteX3" fmla="*/ 66375 w 81664"/>
                  <a:gd name="connsiteY3" fmla="*/ 69654 h 70421"/>
                  <a:gd name="connsiteX4" fmla="*/ 80679 w 81664"/>
                  <a:gd name="connsiteY4" fmla="*/ 44387 h 70421"/>
                  <a:gd name="connsiteX5" fmla="*/ 19829 w 81664"/>
                  <a:gd name="connsiteY5" fmla="*/ 10 h 70421"/>
                  <a:gd name="connsiteX6" fmla="*/ 19829 w 81664"/>
                  <a:gd name="connsiteY6" fmla="*/ 41046 h 70421"/>
                  <a:gd name="connsiteX7" fmla="*/ 19829 w 81664"/>
                  <a:gd name="connsiteY7" fmla="*/ 41046 h 7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664" h="70421">
                    <a:moveTo>
                      <a:pt x="19829" y="41046"/>
                    </a:moveTo>
                    <a:cubicBezTo>
                      <a:pt x="24108" y="41163"/>
                      <a:pt x="28095" y="42336"/>
                      <a:pt x="33429" y="45677"/>
                    </a:cubicBezTo>
                    <a:cubicBezTo>
                      <a:pt x="35891" y="47201"/>
                      <a:pt x="39995" y="52419"/>
                      <a:pt x="41109" y="55350"/>
                    </a:cubicBezTo>
                    <a:cubicBezTo>
                      <a:pt x="44978" y="65843"/>
                      <a:pt x="54885" y="72819"/>
                      <a:pt x="66375" y="69654"/>
                    </a:cubicBezTo>
                    <a:cubicBezTo>
                      <a:pt x="76458" y="66898"/>
                      <a:pt x="84548" y="54939"/>
                      <a:pt x="80679" y="44387"/>
                    </a:cubicBezTo>
                    <a:cubicBezTo>
                      <a:pt x="71065" y="18183"/>
                      <a:pt x="48026" y="831"/>
                      <a:pt x="19829" y="10"/>
                    </a:cubicBezTo>
                    <a:cubicBezTo>
                      <a:pt x="-6668" y="-752"/>
                      <a:pt x="-6551" y="40284"/>
                      <a:pt x="19829" y="41046"/>
                    </a:cubicBezTo>
                    <a:lnTo>
                      <a:pt x="19829" y="4104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/>
              <p:cNvSpPr/>
              <p:nvPr/>
            </p:nvSpPr>
            <p:spPr>
              <a:xfrm>
                <a:off x="10166193" y="3272555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/>
              <p:cNvSpPr/>
              <p:nvPr/>
            </p:nvSpPr>
            <p:spPr>
              <a:xfrm>
                <a:off x="10318610" y="3225658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/>
              <p:cNvSpPr/>
              <p:nvPr/>
            </p:nvSpPr>
            <p:spPr>
              <a:xfrm>
                <a:off x="10295161" y="3296004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/>
              <p:cNvSpPr/>
              <p:nvPr/>
            </p:nvSpPr>
            <p:spPr>
              <a:xfrm>
                <a:off x="9263413" y="3372213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/>
              <p:cNvSpPr/>
              <p:nvPr/>
            </p:nvSpPr>
            <p:spPr>
              <a:xfrm>
                <a:off x="9380657" y="3319453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/>
              <p:cNvSpPr/>
              <p:nvPr/>
            </p:nvSpPr>
            <p:spPr>
              <a:xfrm>
                <a:off x="9386255" y="3390063"/>
                <a:ext cx="17586" cy="22877"/>
              </a:xfrm>
              <a:custGeom>
                <a:avLst/>
                <a:gdLst>
                  <a:gd name="connsiteX0" fmla="*/ 0 w 17586"/>
                  <a:gd name="connsiteY0" fmla="*/ 8530 h 22877"/>
                  <a:gd name="connsiteX1" fmla="*/ 0 w 17586"/>
                  <a:gd name="connsiteY1" fmla="*/ 14392 h 22877"/>
                  <a:gd name="connsiteX2" fmla="*/ 17587 w 17586"/>
                  <a:gd name="connsiteY2" fmla="*/ 14392 h 22877"/>
                  <a:gd name="connsiteX3" fmla="*/ 17587 w 17586"/>
                  <a:gd name="connsiteY3" fmla="*/ 8530 h 22877"/>
                  <a:gd name="connsiteX4" fmla="*/ 0 w 17586"/>
                  <a:gd name="connsiteY4" fmla="*/ 8530 h 22877"/>
                  <a:gd name="connsiteX5" fmla="*/ 0 w 17586"/>
                  <a:gd name="connsiteY5" fmla="*/ 8530 h 2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586" h="22877">
                    <a:moveTo>
                      <a:pt x="0" y="8530"/>
                    </a:moveTo>
                    <a:cubicBezTo>
                      <a:pt x="0" y="10464"/>
                      <a:pt x="0" y="12457"/>
                      <a:pt x="0" y="14392"/>
                    </a:cubicBezTo>
                    <a:cubicBezTo>
                      <a:pt x="0" y="25706"/>
                      <a:pt x="17587" y="25706"/>
                      <a:pt x="17587" y="14392"/>
                    </a:cubicBezTo>
                    <a:cubicBezTo>
                      <a:pt x="17587" y="12457"/>
                      <a:pt x="17587" y="10464"/>
                      <a:pt x="17587" y="8530"/>
                    </a:cubicBezTo>
                    <a:cubicBezTo>
                      <a:pt x="17587" y="-2843"/>
                      <a:pt x="0" y="-2843"/>
                      <a:pt x="0" y="8530"/>
                    </a:cubicBezTo>
                    <a:lnTo>
                      <a:pt x="0" y="85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/>
              <p:cNvSpPr/>
              <p:nvPr/>
            </p:nvSpPr>
            <p:spPr>
              <a:xfrm>
                <a:off x="9480314" y="3360488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/>
              <p:cNvSpPr/>
              <p:nvPr/>
            </p:nvSpPr>
            <p:spPr>
              <a:xfrm>
                <a:off x="9749953" y="5090118"/>
                <a:ext cx="46716" cy="128802"/>
              </a:xfrm>
              <a:custGeom>
                <a:avLst/>
                <a:gdLst>
                  <a:gd name="connsiteX0" fmla="*/ 29071 w 46716"/>
                  <a:gd name="connsiteY0" fmla="*/ 8515 h 128802"/>
                  <a:gd name="connsiteX1" fmla="*/ 991 w 46716"/>
                  <a:gd name="connsiteY1" fmla="*/ 115442 h 128802"/>
                  <a:gd name="connsiteX2" fmla="*/ 16174 w 46716"/>
                  <a:gd name="connsiteY2" fmla="*/ 124294 h 128802"/>
                  <a:gd name="connsiteX3" fmla="*/ 46716 w 46716"/>
                  <a:gd name="connsiteY3" fmla="*/ 8456 h 128802"/>
                  <a:gd name="connsiteX4" fmla="*/ 29071 w 46716"/>
                  <a:gd name="connsiteY4" fmla="*/ 8515 h 128802"/>
                  <a:gd name="connsiteX5" fmla="*/ 29071 w 46716"/>
                  <a:gd name="connsiteY5" fmla="*/ 8515 h 128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716" h="128802">
                    <a:moveTo>
                      <a:pt x="29071" y="8515"/>
                    </a:moveTo>
                    <a:cubicBezTo>
                      <a:pt x="28367" y="46678"/>
                      <a:pt x="17639" y="81323"/>
                      <a:pt x="991" y="115442"/>
                    </a:cubicBezTo>
                    <a:cubicBezTo>
                      <a:pt x="-3992" y="125583"/>
                      <a:pt x="11191" y="134494"/>
                      <a:pt x="16174" y="124294"/>
                    </a:cubicBezTo>
                    <a:cubicBezTo>
                      <a:pt x="34171" y="87479"/>
                      <a:pt x="45954" y="49726"/>
                      <a:pt x="46716" y="8456"/>
                    </a:cubicBezTo>
                    <a:cubicBezTo>
                      <a:pt x="46833" y="-2858"/>
                      <a:pt x="29247" y="-2799"/>
                      <a:pt x="29071" y="8515"/>
                    </a:cubicBezTo>
                    <a:lnTo>
                      <a:pt x="29071" y="85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/>
              <p:cNvSpPr/>
              <p:nvPr/>
            </p:nvSpPr>
            <p:spPr>
              <a:xfrm>
                <a:off x="9738662" y="4814195"/>
                <a:ext cx="215836" cy="56500"/>
              </a:xfrm>
              <a:custGeom>
                <a:avLst/>
                <a:gdLst>
                  <a:gd name="connsiteX0" fmla="*/ 13981 w 215836"/>
                  <a:gd name="connsiteY0" fmla="*/ 29432 h 56500"/>
                  <a:gd name="connsiteX1" fmla="*/ 208959 w 215836"/>
                  <a:gd name="connsiteY1" fmla="*/ 39163 h 56500"/>
                  <a:gd name="connsiteX2" fmla="*/ 194186 w 215836"/>
                  <a:gd name="connsiteY2" fmla="*/ 13838 h 56500"/>
                  <a:gd name="connsiteX3" fmla="*/ 13981 w 215836"/>
                  <a:gd name="connsiteY3" fmla="*/ 121 h 56500"/>
                  <a:gd name="connsiteX4" fmla="*/ 13981 w 215836"/>
                  <a:gd name="connsiteY4" fmla="*/ 29432 h 56500"/>
                  <a:gd name="connsiteX5" fmla="*/ 13981 w 215836"/>
                  <a:gd name="connsiteY5" fmla="*/ 29432 h 5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836" h="56500">
                    <a:moveTo>
                      <a:pt x="13981" y="29432"/>
                    </a:moveTo>
                    <a:cubicBezTo>
                      <a:pt x="81104" y="37463"/>
                      <a:pt x="144298" y="79730"/>
                      <a:pt x="208959" y="39163"/>
                    </a:cubicBezTo>
                    <a:cubicBezTo>
                      <a:pt x="224904" y="29139"/>
                      <a:pt x="210248" y="3755"/>
                      <a:pt x="194186" y="13838"/>
                    </a:cubicBezTo>
                    <a:cubicBezTo>
                      <a:pt x="138319" y="48894"/>
                      <a:pt x="72721" y="7155"/>
                      <a:pt x="13981" y="121"/>
                    </a:cubicBezTo>
                    <a:cubicBezTo>
                      <a:pt x="-4778" y="-2107"/>
                      <a:pt x="-4543" y="27204"/>
                      <a:pt x="13981" y="29432"/>
                    </a:cubicBezTo>
                    <a:lnTo>
                      <a:pt x="13981" y="2943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/>
              <p:cNvSpPr/>
              <p:nvPr/>
            </p:nvSpPr>
            <p:spPr>
              <a:xfrm>
                <a:off x="10136094" y="4967310"/>
                <a:ext cx="164042" cy="86961"/>
              </a:xfrm>
              <a:custGeom>
                <a:avLst/>
                <a:gdLst>
                  <a:gd name="connsiteX0" fmla="*/ 2517 w 164042"/>
                  <a:gd name="connsiteY0" fmla="*/ 21465 h 86961"/>
                  <a:gd name="connsiteX1" fmla="*/ 153879 w 164042"/>
                  <a:gd name="connsiteY1" fmla="*/ 80966 h 86961"/>
                  <a:gd name="connsiteX2" fmla="*/ 146083 w 164042"/>
                  <a:gd name="connsiteY2" fmla="*/ 52711 h 86961"/>
                  <a:gd name="connsiteX3" fmla="*/ 27783 w 164042"/>
                  <a:gd name="connsiteY3" fmla="*/ 6692 h 86961"/>
                  <a:gd name="connsiteX4" fmla="*/ 2517 w 164042"/>
                  <a:gd name="connsiteY4" fmla="*/ 21465 h 86961"/>
                  <a:gd name="connsiteX5" fmla="*/ 2517 w 164042"/>
                  <a:gd name="connsiteY5" fmla="*/ 21465 h 86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042" h="86961">
                    <a:moveTo>
                      <a:pt x="2517" y="21465"/>
                    </a:moveTo>
                    <a:cubicBezTo>
                      <a:pt x="35580" y="70825"/>
                      <a:pt x="95257" y="100312"/>
                      <a:pt x="153879" y="80966"/>
                    </a:cubicBezTo>
                    <a:cubicBezTo>
                      <a:pt x="171759" y="75046"/>
                      <a:pt x="164080" y="46790"/>
                      <a:pt x="146083" y="52711"/>
                    </a:cubicBezTo>
                    <a:cubicBezTo>
                      <a:pt x="100240" y="67835"/>
                      <a:pt x="53870" y="45559"/>
                      <a:pt x="27783" y="6692"/>
                    </a:cubicBezTo>
                    <a:cubicBezTo>
                      <a:pt x="17348" y="-8960"/>
                      <a:pt x="-8035" y="5696"/>
                      <a:pt x="2517" y="21465"/>
                    </a:cubicBezTo>
                    <a:lnTo>
                      <a:pt x="2517" y="2146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/>
              <p:cNvSpPr/>
              <p:nvPr/>
            </p:nvSpPr>
            <p:spPr>
              <a:xfrm>
                <a:off x="9773822" y="5084691"/>
                <a:ext cx="76110" cy="64143"/>
              </a:xfrm>
              <a:custGeom>
                <a:avLst/>
                <a:gdLst>
                  <a:gd name="connsiteX0" fmla="*/ 17864 w 76110"/>
                  <a:gd name="connsiteY0" fmla="*/ 63243 h 64143"/>
                  <a:gd name="connsiteX1" fmla="*/ 73496 w 76110"/>
                  <a:gd name="connsiteY1" fmla="*/ 21328 h 64143"/>
                  <a:gd name="connsiteX2" fmla="*/ 48171 w 76110"/>
                  <a:gd name="connsiteY2" fmla="*/ 6555 h 64143"/>
                  <a:gd name="connsiteX3" fmla="*/ 10008 w 76110"/>
                  <a:gd name="connsiteY3" fmla="*/ 34987 h 64143"/>
                  <a:gd name="connsiteX4" fmla="*/ 17864 w 76110"/>
                  <a:gd name="connsiteY4" fmla="*/ 63243 h 64143"/>
                  <a:gd name="connsiteX5" fmla="*/ 17864 w 76110"/>
                  <a:gd name="connsiteY5" fmla="*/ 63243 h 6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110" h="64143">
                    <a:moveTo>
                      <a:pt x="17864" y="63243"/>
                    </a:moveTo>
                    <a:cubicBezTo>
                      <a:pt x="40785" y="55212"/>
                      <a:pt x="59603" y="41318"/>
                      <a:pt x="73496" y="21328"/>
                    </a:cubicBezTo>
                    <a:cubicBezTo>
                      <a:pt x="84282" y="5735"/>
                      <a:pt x="58899" y="-8862"/>
                      <a:pt x="48171" y="6555"/>
                    </a:cubicBezTo>
                    <a:cubicBezTo>
                      <a:pt x="38909" y="19921"/>
                      <a:pt x="25308" y="29653"/>
                      <a:pt x="10008" y="34987"/>
                    </a:cubicBezTo>
                    <a:cubicBezTo>
                      <a:pt x="-7637" y="41201"/>
                      <a:pt x="-16" y="69516"/>
                      <a:pt x="17864" y="63243"/>
                    </a:cubicBezTo>
                    <a:lnTo>
                      <a:pt x="17864" y="6324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/>
              <p:cNvSpPr/>
              <p:nvPr/>
            </p:nvSpPr>
            <p:spPr>
              <a:xfrm>
                <a:off x="8401253" y="4961355"/>
                <a:ext cx="334023" cy="221766"/>
              </a:xfrm>
              <a:custGeom>
                <a:avLst/>
                <a:gdLst>
                  <a:gd name="connsiteX0" fmla="*/ 28935 w 334023"/>
                  <a:gd name="connsiteY0" fmla="*/ 211494 h 221766"/>
                  <a:gd name="connsiteX1" fmla="*/ 164703 w 334023"/>
                  <a:gd name="connsiteY1" fmla="*/ 92373 h 221766"/>
                  <a:gd name="connsiteX2" fmla="*/ 327028 w 334023"/>
                  <a:gd name="connsiteY2" fmla="*/ 26834 h 221766"/>
                  <a:gd name="connsiteX3" fmla="*/ 306979 w 334023"/>
                  <a:gd name="connsiteY3" fmla="*/ 6785 h 221766"/>
                  <a:gd name="connsiteX4" fmla="*/ 165876 w 334023"/>
                  <a:gd name="connsiteY4" fmla="*/ 121040 h 221766"/>
                  <a:gd name="connsiteX5" fmla="*/ 168162 w 334023"/>
                  <a:gd name="connsiteY5" fmla="*/ 138802 h 221766"/>
                  <a:gd name="connsiteX6" fmla="*/ 218049 w 334023"/>
                  <a:gd name="connsiteY6" fmla="*/ 116233 h 221766"/>
                  <a:gd name="connsiteX7" fmla="*/ 210253 w 334023"/>
                  <a:gd name="connsiteY7" fmla="*/ 87977 h 221766"/>
                  <a:gd name="connsiteX8" fmla="*/ 142896 w 334023"/>
                  <a:gd name="connsiteY8" fmla="*/ 124029 h 221766"/>
                  <a:gd name="connsiteX9" fmla="*/ 145182 w 334023"/>
                  <a:gd name="connsiteY9" fmla="*/ 141792 h 221766"/>
                  <a:gd name="connsiteX10" fmla="*/ 332363 w 334023"/>
                  <a:gd name="connsiteY10" fmla="*/ 21558 h 221766"/>
                  <a:gd name="connsiteX11" fmla="*/ 312314 w 334023"/>
                  <a:gd name="connsiteY11" fmla="*/ 1509 h 221766"/>
                  <a:gd name="connsiteX12" fmla="*/ 130351 w 334023"/>
                  <a:gd name="connsiteY12" fmla="*/ 76780 h 221766"/>
                  <a:gd name="connsiteX13" fmla="*/ 737 w 334023"/>
                  <a:gd name="connsiteY13" fmla="*/ 203697 h 221766"/>
                  <a:gd name="connsiteX14" fmla="*/ 28935 w 334023"/>
                  <a:gd name="connsiteY14" fmla="*/ 211494 h 221766"/>
                  <a:gd name="connsiteX15" fmla="*/ 28935 w 334023"/>
                  <a:gd name="connsiteY15" fmla="*/ 211494 h 221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4023" h="221766">
                    <a:moveTo>
                      <a:pt x="28935" y="211494"/>
                    </a:moveTo>
                    <a:cubicBezTo>
                      <a:pt x="47401" y="151523"/>
                      <a:pt x="112061" y="117698"/>
                      <a:pt x="164703" y="92373"/>
                    </a:cubicBezTo>
                    <a:cubicBezTo>
                      <a:pt x="217405" y="67049"/>
                      <a:pt x="273272" y="49521"/>
                      <a:pt x="327028" y="26834"/>
                    </a:cubicBezTo>
                    <a:cubicBezTo>
                      <a:pt x="320345" y="20151"/>
                      <a:pt x="313662" y="13468"/>
                      <a:pt x="306979" y="6785"/>
                    </a:cubicBezTo>
                    <a:cubicBezTo>
                      <a:pt x="286930" y="51455"/>
                      <a:pt x="227371" y="183121"/>
                      <a:pt x="165876" y="121040"/>
                    </a:cubicBezTo>
                    <a:cubicBezTo>
                      <a:pt x="166638" y="126961"/>
                      <a:pt x="167400" y="132881"/>
                      <a:pt x="168162" y="138802"/>
                    </a:cubicBezTo>
                    <a:cubicBezTo>
                      <a:pt x="179183" y="120981"/>
                      <a:pt x="199584" y="120454"/>
                      <a:pt x="218049" y="116233"/>
                    </a:cubicBezTo>
                    <a:cubicBezTo>
                      <a:pt x="236457" y="112012"/>
                      <a:pt x="228660" y="83756"/>
                      <a:pt x="210253" y="87977"/>
                    </a:cubicBezTo>
                    <a:cubicBezTo>
                      <a:pt x="182466" y="94308"/>
                      <a:pt x="158783" y="98353"/>
                      <a:pt x="142896" y="124029"/>
                    </a:cubicBezTo>
                    <a:cubicBezTo>
                      <a:pt x="139437" y="129657"/>
                      <a:pt x="140610" y="137219"/>
                      <a:pt x="145182" y="141792"/>
                    </a:cubicBezTo>
                    <a:cubicBezTo>
                      <a:pt x="227898" y="225211"/>
                      <a:pt x="303345" y="86277"/>
                      <a:pt x="332363" y="21558"/>
                    </a:cubicBezTo>
                    <a:cubicBezTo>
                      <a:pt x="338635" y="7547"/>
                      <a:pt x="326090" y="-4294"/>
                      <a:pt x="312314" y="1509"/>
                    </a:cubicBezTo>
                    <a:cubicBezTo>
                      <a:pt x="251699" y="27127"/>
                      <a:pt x="189149" y="46883"/>
                      <a:pt x="130351" y="76780"/>
                    </a:cubicBezTo>
                    <a:cubicBezTo>
                      <a:pt x="76419" y="104215"/>
                      <a:pt x="19379" y="143082"/>
                      <a:pt x="737" y="203697"/>
                    </a:cubicBezTo>
                    <a:cubicBezTo>
                      <a:pt x="-4890" y="221811"/>
                      <a:pt x="23366" y="229549"/>
                      <a:pt x="28935" y="211494"/>
                    </a:cubicBezTo>
                    <a:lnTo>
                      <a:pt x="28935" y="2114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/>
              <p:cNvSpPr/>
              <p:nvPr/>
            </p:nvSpPr>
            <p:spPr>
              <a:xfrm>
                <a:off x="8553821" y="5030879"/>
                <a:ext cx="40746" cy="76048"/>
              </a:xfrm>
              <a:custGeom>
                <a:avLst/>
                <a:gdLst>
                  <a:gd name="connsiteX0" fmla="*/ 29311 w 40746"/>
                  <a:gd name="connsiteY0" fmla="*/ 61892 h 76048"/>
                  <a:gd name="connsiteX1" fmla="*/ 36756 w 40746"/>
                  <a:gd name="connsiteY1" fmla="*/ 25370 h 76048"/>
                  <a:gd name="connsiteX2" fmla="*/ 16004 w 40746"/>
                  <a:gd name="connsiteY2" fmla="*/ 4618 h 76048"/>
                  <a:gd name="connsiteX3" fmla="*/ 0 w 40746"/>
                  <a:gd name="connsiteY3" fmla="*/ 61892 h 76048"/>
                  <a:gd name="connsiteX4" fmla="*/ 29311 w 40746"/>
                  <a:gd name="connsiteY4" fmla="*/ 61892 h 76048"/>
                  <a:gd name="connsiteX5" fmla="*/ 29311 w 40746"/>
                  <a:gd name="connsiteY5" fmla="*/ 61892 h 7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746" h="76048">
                    <a:moveTo>
                      <a:pt x="29311" y="61892"/>
                    </a:moveTo>
                    <a:cubicBezTo>
                      <a:pt x="29311" y="49874"/>
                      <a:pt x="28022" y="34867"/>
                      <a:pt x="36756" y="25370"/>
                    </a:cubicBezTo>
                    <a:cubicBezTo>
                      <a:pt x="49477" y="11477"/>
                      <a:pt x="28842" y="-9334"/>
                      <a:pt x="16004" y="4618"/>
                    </a:cubicBezTo>
                    <a:cubicBezTo>
                      <a:pt x="1290" y="20680"/>
                      <a:pt x="0" y="41081"/>
                      <a:pt x="0" y="61892"/>
                    </a:cubicBezTo>
                    <a:cubicBezTo>
                      <a:pt x="0" y="80768"/>
                      <a:pt x="29311" y="80768"/>
                      <a:pt x="29311" y="61892"/>
                    </a:cubicBezTo>
                    <a:lnTo>
                      <a:pt x="29311" y="6189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/>
              <p:cNvSpPr/>
              <p:nvPr/>
            </p:nvSpPr>
            <p:spPr>
              <a:xfrm>
                <a:off x="8049651" y="4970612"/>
                <a:ext cx="358015" cy="306232"/>
              </a:xfrm>
              <a:custGeom>
                <a:avLst/>
                <a:gdLst>
                  <a:gd name="connsiteX0" fmla="*/ 357615 w 358015"/>
                  <a:gd name="connsiteY0" fmla="*/ 292163 h 306232"/>
                  <a:gd name="connsiteX1" fmla="*/ 228119 w 358015"/>
                  <a:gd name="connsiteY1" fmla="*/ 79599 h 306232"/>
                  <a:gd name="connsiteX2" fmla="*/ 7290 w 358015"/>
                  <a:gd name="connsiteY2" fmla="*/ 15701 h 306232"/>
                  <a:gd name="connsiteX3" fmla="*/ 548 w 358015"/>
                  <a:gd name="connsiteY3" fmla="*/ 32233 h 306232"/>
                  <a:gd name="connsiteX4" fmla="*/ 208129 w 358015"/>
                  <a:gd name="connsiteY4" fmla="*/ 148539 h 306232"/>
                  <a:gd name="connsiteX5" fmla="*/ 208129 w 358015"/>
                  <a:gd name="connsiteY5" fmla="*/ 119228 h 306232"/>
                  <a:gd name="connsiteX6" fmla="*/ 28804 w 358015"/>
                  <a:gd name="connsiteY6" fmla="*/ 24436 h 306232"/>
                  <a:gd name="connsiteX7" fmla="*/ 22063 w 358015"/>
                  <a:gd name="connsiteY7" fmla="*/ 40968 h 306232"/>
                  <a:gd name="connsiteX8" fmla="*/ 217391 w 358015"/>
                  <a:gd name="connsiteY8" fmla="*/ 109087 h 306232"/>
                  <a:gd name="connsiteX9" fmla="*/ 328246 w 358015"/>
                  <a:gd name="connsiteY9" fmla="*/ 292163 h 306232"/>
                  <a:gd name="connsiteX10" fmla="*/ 357615 w 358015"/>
                  <a:gd name="connsiteY10" fmla="*/ 292163 h 306232"/>
                  <a:gd name="connsiteX11" fmla="*/ 357615 w 358015"/>
                  <a:gd name="connsiteY11" fmla="*/ 292163 h 30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8015" h="306232">
                    <a:moveTo>
                      <a:pt x="357615" y="292163"/>
                    </a:moveTo>
                    <a:cubicBezTo>
                      <a:pt x="364357" y="210327"/>
                      <a:pt x="284396" y="128197"/>
                      <a:pt x="228119" y="79599"/>
                    </a:cubicBezTo>
                    <a:cubicBezTo>
                      <a:pt x="173659" y="32584"/>
                      <a:pt x="79688" y="-29496"/>
                      <a:pt x="7290" y="15701"/>
                    </a:cubicBezTo>
                    <a:cubicBezTo>
                      <a:pt x="1779" y="19101"/>
                      <a:pt x="-1328" y="25843"/>
                      <a:pt x="548" y="32233"/>
                    </a:cubicBezTo>
                    <a:cubicBezTo>
                      <a:pt x="28042" y="125032"/>
                      <a:pt x="119610" y="153815"/>
                      <a:pt x="208129" y="148539"/>
                    </a:cubicBezTo>
                    <a:cubicBezTo>
                      <a:pt x="226888" y="147425"/>
                      <a:pt x="227006" y="118114"/>
                      <a:pt x="208129" y="119228"/>
                    </a:cubicBezTo>
                    <a:cubicBezTo>
                      <a:pt x="133503" y="123683"/>
                      <a:pt x="52546" y="104573"/>
                      <a:pt x="28804" y="24436"/>
                    </a:cubicBezTo>
                    <a:cubicBezTo>
                      <a:pt x="26576" y="29947"/>
                      <a:pt x="24290" y="35457"/>
                      <a:pt x="22063" y="40968"/>
                    </a:cubicBezTo>
                    <a:cubicBezTo>
                      <a:pt x="85433" y="1398"/>
                      <a:pt x="172135" y="68930"/>
                      <a:pt x="217391" y="109087"/>
                    </a:cubicBezTo>
                    <a:cubicBezTo>
                      <a:pt x="264582" y="150942"/>
                      <a:pt x="333991" y="222931"/>
                      <a:pt x="328246" y="292163"/>
                    </a:cubicBezTo>
                    <a:cubicBezTo>
                      <a:pt x="326721" y="310981"/>
                      <a:pt x="356091" y="310864"/>
                      <a:pt x="357615" y="292163"/>
                    </a:cubicBezTo>
                    <a:lnTo>
                      <a:pt x="357615" y="29216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/>
              <p:cNvSpPr/>
              <p:nvPr/>
            </p:nvSpPr>
            <p:spPr>
              <a:xfrm>
                <a:off x="8120560" y="5024953"/>
                <a:ext cx="170046" cy="87748"/>
              </a:xfrm>
              <a:custGeom>
                <a:avLst/>
                <a:gdLst>
                  <a:gd name="connsiteX0" fmla="*/ 14113 w 170046"/>
                  <a:gd name="connsiteY0" fmla="*/ 29714 h 87748"/>
                  <a:gd name="connsiteX1" fmla="*/ 144430 w 170046"/>
                  <a:gd name="connsiteY1" fmla="*/ 84057 h 87748"/>
                  <a:gd name="connsiteX2" fmla="*/ 165183 w 170046"/>
                  <a:gd name="connsiteY2" fmla="*/ 63304 h 87748"/>
                  <a:gd name="connsiteX3" fmla="*/ 14113 w 170046"/>
                  <a:gd name="connsiteY3" fmla="*/ 403 h 87748"/>
                  <a:gd name="connsiteX4" fmla="*/ 14113 w 170046"/>
                  <a:gd name="connsiteY4" fmla="*/ 29714 h 87748"/>
                  <a:gd name="connsiteX5" fmla="*/ 14113 w 170046"/>
                  <a:gd name="connsiteY5" fmla="*/ 29714 h 87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046" h="87748">
                    <a:moveTo>
                      <a:pt x="14113" y="29714"/>
                    </a:moveTo>
                    <a:cubicBezTo>
                      <a:pt x="66697" y="26021"/>
                      <a:pt x="105857" y="51287"/>
                      <a:pt x="144430" y="84057"/>
                    </a:cubicBezTo>
                    <a:cubicBezTo>
                      <a:pt x="158734" y="96191"/>
                      <a:pt x="179603" y="75556"/>
                      <a:pt x="165183" y="63304"/>
                    </a:cubicBezTo>
                    <a:cubicBezTo>
                      <a:pt x="120864" y="25669"/>
                      <a:pt x="74435" y="-3818"/>
                      <a:pt x="14113" y="403"/>
                    </a:cubicBezTo>
                    <a:cubicBezTo>
                      <a:pt x="-4646" y="1692"/>
                      <a:pt x="-4763" y="31003"/>
                      <a:pt x="14113" y="29714"/>
                    </a:cubicBezTo>
                    <a:lnTo>
                      <a:pt x="14113" y="297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/>
              <p:cNvSpPr/>
              <p:nvPr/>
            </p:nvSpPr>
            <p:spPr>
              <a:xfrm>
                <a:off x="10253821" y="5857786"/>
                <a:ext cx="52800" cy="41072"/>
              </a:xfrm>
              <a:custGeom>
                <a:avLst/>
                <a:gdLst>
                  <a:gd name="connsiteX0" fmla="*/ 38145 w 52800"/>
                  <a:gd name="connsiteY0" fmla="*/ 3 h 41072"/>
                  <a:gd name="connsiteX1" fmla="*/ 4320 w 52800"/>
                  <a:gd name="connsiteY1" fmla="*/ 16007 h 41072"/>
                  <a:gd name="connsiteX2" fmla="*/ 25073 w 52800"/>
                  <a:gd name="connsiteY2" fmla="*/ 36759 h 41072"/>
                  <a:gd name="connsiteX3" fmla="*/ 28473 w 52800"/>
                  <a:gd name="connsiteY3" fmla="*/ 33418 h 41072"/>
                  <a:gd name="connsiteX4" fmla="*/ 30232 w 52800"/>
                  <a:gd name="connsiteY4" fmla="*/ 31835 h 41072"/>
                  <a:gd name="connsiteX5" fmla="*/ 31111 w 52800"/>
                  <a:gd name="connsiteY5" fmla="*/ 31249 h 41072"/>
                  <a:gd name="connsiteX6" fmla="*/ 33221 w 52800"/>
                  <a:gd name="connsiteY6" fmla="*/ 30018 h 41072"/>
                  <a:gd name="connsiteX7" fmla="*/ 33280 w 52800"/>
                  <a:gd name="connsiteY7" fmla="*/ 30018 h 41072"/>
                  <a:gd name="connsiteX8" fmla="*/ 35918 w 52800"/>
                  <a:gd name="connsiteY8" fmla="*/ 29314 h 41072"/>
                  <a:gd name="connsiteX9" fmla="*/ 38145 w 52800"/>
                  <a:gd name="connsiteY9" fmla="*/ 29256 h 41072"/>
                  <a:gd name="connsiteX10" fmla="*/ 52801 w 52800"/>
                  <a:gd name="connsiteY10" fmla="*/ 14600 h 41072"/>
                  <a:gd name="connsiteX11" fmla="*/ 38145 w 52800"/>
                  <a:gd name="connsiteY11" fmla="*/ 3 h 41072"/>
                  <a:gd name="connsiteX12" fmla="*/ 38145 w 52800"/>
                  <a:gd name="connsiteY12" fmla="*/ 3 h 4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800" h="41072">
                    <a:moveTo>
                      <a:pt x="38145" y="3"/>
                    </a:moveTo>
                    <a:cubicBezTo>
                      <a:pt x="24252" y="355"/>
                      <a:pt x="13934" y="6452"/>
                      <a:pt x="4320" y="16007"/>
                    </a:cubicBezTo>
                    <a:cubicBezTo>
                      <a:pt x="-9045" y="29373"/>
                      <a:pt x="11648" y="50125"/>
                      <a:pt x="25073" y="36759"/>
                    </a:cubicBezTo>
                    <a:cubicBezTo>
                      <a:pt x="26187" y="35646"/>
                      <a:pt x="27300" y="34532"/>
                      <a:pt x="28473" y="33418"/>
                    </a:cubicBezTo>
                    <a:cubicBezTo>
                      <a:pt x="29059" y="32890"/>
                      <a:pt x="29645" y="32363"/>
                      <a:pt x="30232" y="31835"/>
                    </a:cubicBezTo>
                    <a:cubicBezTo>
                      <a:pt x="33163" y="29256"/>
                      <a:pt x="27769" y="33477"/>
                      <a:pt x="31111" y="31249"/>
                    </a:cubicBezTo>
                    <a:cubicBezTo>
                      <a:pt x="31814" y="30839"/>
                      <a:pt x="32518" y="30428"/>
                      <a:pt x="33221" y="30018"/>
                    </a:cubicBezTo>
                    <a:cubicBezTo>
                      <a:pt x="31638" y="30604"/>
                      <a:pt x="31638" y="30604"/>
                      <a:pt x="33280" y="30018"/>
                    </a:cubicBezTo>
                    <a:cubicBezTo>
                      <a:pt x="34159" y="29725"/>
                      <a:pt x="35039" y="29490"/>
                      <a:pt x="35918" y="29314"/>
                    </a:cubicBezTo>
                    <a:cubicBezTo>
                      <a:pt x="33045" y="30018"/>
                      <a:pt x="37852" y="29256"/>
                      <a:pt x="38145" y="29256"/>
                    </a:cubicBezTo>
                    <a:cubicBezTo>
                      <a:pt x="46118" y="29080"/>
                      <a:pt x="52801" y="22749"/>
                      <a:pt x="52801" y="14600"/>
                    </a:cubicBezTo>
                    <a:cubicBezTo>
                      <a:pt x="52801" y="6803"/>
                      <a:pt x="46118" y="-173"/>
                      <a:pt x="38145" y="3"/>
                    </a:cubicBezTo>
                    <a:lnTo>
                      <a:pt x="38145" y="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/>
              <p:cNvSpPr/>
              <p:nvPr/>
            </p:nvSpPr>
            <p:spPr>
              <a:xfrm>
                <a:off x="10277184" y="5875373"/>
                <a:ext cx="69997" cy="46842"/>
              </a:xfrm>
              <a:custGeom>
                <a:avLst/>
                <a:gdLst>
                  <a:gd name="connsiteX0" fmla="*/ 55818 w 69997"/>
                  <a:gd name="connsiteY0" fmla="*/ 3 h 46842"/>
                  <a:gd name="connsiteX1" fmla="*/ 4406 w 69997"/>
                  <a:gd name="connsiteY1" fmla="*/ 21869 h 46842"/>
                  <a:gd name="connsiteX2" fmla="*/ 25159 w 69997"/>
                  <a:gd name="connsiteY2" fmla="*/ 42622 h 46842"/>
                  <a:gd name="connsiteX3" fmla="*/ 55818 w 69997"/>
                  <a:gd name="connsiteY3" fmla="*/ 29314 h 46842"/>
                  <a:gd name="connsiteX4" fmla="*/ 55818 w 69997"/>
                  <a:gd name="connsiteY4" fmla="*/ 3 h 46842"/>
                  <a:gd name="connsiteX5" fmla="*/ 55818 w 69997"/>
                  <a:gd name="connsiteY5" fmla="*/ 3 h 46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997" h="46842">
                    <a:moveTo>
                      <a:pt x="55818" y="3"/>
                    </a:moveTo>
                    <a:cubicBezTo>
                      <a:pt x="35535" y="355"/>
                      <a:pt x="18886" y="7800"/>
                      <a:pt x="4406" y="21869"/>
                    </a:cubicBezTo>
                    <a:cubicBezTo>
                      <a:pt x="-9135" y="35059"/>
                      <a:pt x="11617" y="55811"/>
                      <a:pt x="25159" y="42622"/>
                    </a:cubicBezTo>
                    <a:cubicBezTo>
                      <a:pt x="34069" y="33945"/>
                      <a:pt x="43273" y="29549"/>
                      <a:pt x="55818" y="29314"/>
                    </a:cubicBezTo>
                    <a:cubicBezTo>
                      <a:pt x="74695" y="28962"/>
                      <a:pt x="74753" y="-349"/>
                      <a:pt x="55818" y="3"/>
                    </a:cubicBezTo>
                    <a:lnTo>
                      <a:pt x="55818" y="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/>
              <p:cNvSpPr/>
              <p:nvPr/>
            </p:nvSpPr>
            <p:spPr>
              <a:xfrm>
                <a:off x="9556259" y="5822616"/>
                <a:ext cx="29311" cy="46897"/>
              </a:xfrm>
              <a:custGeom>
                <a:avLst/>
                <a:gdLst>
                  <a:gd name="connsiteX0" fmla="*/ 0 w 29311"/>
                  <a:gd name="connsiteY0" fmla="*/ 14656 h 46897"/>
                  <a:gd name="connsiteX1" fmla="*/ 0 w 29311"/>
                  <a:gd name="connsiteY1" fmla="*/ 32242 h 46897"/>
                  <a:gd name="connsiteX2" fmla="*/ 14656 w 29311"/>
                  <a:gd name="connsiteY2" fmla="*/ 46898 h 46897"/>
                  <a:gd name="connsiteX3" fmla="*/ 29311 w 29311"/>
                  <a:gd name="connsiteY3" fmla="*/ 32242 h 46897"/>
                  <a:gd name="connsiteX4" fmla="*/ 29311 w 29311"/>
                  <a:gd name="connsiteY4" fmla="*/ 14656 h 46897"/>
                  <a:gd name="connsiteX5" fmla="*/ 14656 w 29311"/>
                  <a:gd name="connsiteY5" fmla="*/ 0 h 46897"/>
                  <a:gd name="connsiteX6" fmla="*/ 0 w 29311"/>
                  <a:gd name="connsiteY6" fmla="*/ 14656 h 46897"/>
                  <a:gd name="connsiteX7" fmla="*/ 0 w 29311"/>
                  <a:gd name="connsiteY7" fmla="*/ 14656 h 4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311" h="46897">
                    <a:moveTo>
                      <a:pt x="0" y="14656"/>
                    </a:moveTo>
                    <a:cubicBezTo>
                      <a:pt x="0" y="20518"/>
                      <a:pt x="0" y="26380"/>
                      <a:pt x="0" y="32242"/>
                    </a:cubicBezTo>
                    <a:cubicBezTo>
                      <a:pt x="0" y="40215"/>
                      <a:pt x="6683" y="46898"/>
                      <a:pt x="14656" y="46898"/>
                    </a:cubicBezTo>
                    <a:cubicBezTo>
                      <a:pt x="22628" y="46898"/>
                      <a:pt x="29311" y="40215"/>
                      <a:pt x="29311" y="32242"/>
                    </a:cubicBezTo>
                    <a:cubicBezTo>
                      <a:pt x="29311" y="26380"/>
                      <a:pt x="29311" y="20518"/>
                      <a:pt x="29311" y="14656"/>
                    </a:cubicBezTo>
                    <a:cubicBezTo>
                      <a:pt x="29311" y="6683"/>
                      <a:pt x="22628" y="0"/>
                      <a:pt x="14656" y="0"/>
                    </a:cubicBezTo>
                    <a:cubicBezTo>
                      <a:pt x="6683" y="0"/>
                      <a:pt x="0" y="6624"/>
                      <a:pt x="0" y="14656"/>
                    </a:cubicBezTo>
                    <a:lnTo>
                      <a:pt x="0" y="1465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/>
              <p:cNvSpPr/>
              <p:nvPr/>
            </p:nvSpPr>
            <p:spPr>
              <a:xfrm>
                <a:off x="8900234" y="5798574"/>
                <a:ext cx="233618" cy="88833"/>
              </a:xfrm>
              <a:custGeom>
                <a:avLst/>
                <a:gdLst>
                  <a:gd name="connsiteX0" fmla="*/ 14113 w 233618"/>
                  <a:gd name="connsiteY0" fmla="*/ 29904 h 88833"/>
                  <a:gd name="connsiteX1" fmla="*/ 211904 w 233618"/>
                  <a:gd name="connsiteY1" fmla="*/ 86533 h 88833"/>
                  <a:gd name="connsiteX2" fmla="*/ 226677 w 233618"/>
                  <a:gd name="connsiteY2" fmla="*/ 61208 h 88833"/>
                  <a:gd name="connsiteX3" fmla="*/ 14113 w 233618"/>
                  <a:gd name="connsiteY3" fmla="*/ 593 h 88833"/>
                  <a:gd name="connsiteX4" fmla="*/ 14113 w 233618"/>
                  <a:gd name="connsiteY4" fmla="*/ 29904 h 88833"/>
                  <a:gd name="connsiteX5" fmla="*/ 14113 w 233618"/>
                  <a:gd name="connsiteY5" fmla="*/ 29904 h 8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3618" h="88833">
                    <a:moveTo>
                      <a:pt x="14113" y="29904"/>
                    </a:moveTo>
                    <a:cubicBezTo>
                      <a:pt x="85925" y="25332"/>
                      <a:pt x="151523" y="49074"/>
                      <a:pt x="211904" y="86533"/>
                    </a:cubicBezTo>
                    <a:cubicBezTo>
                      <a:pt x="228025" y="96558"/>
                      <a:pt x="242739" y="71174"/>
                      <a:pt x="226677" y="61208"/>
                    </a:cubicBezTo>
                    <a:cubicBezTo>
                      <a:pt x="162310" y="21228"/>
                      <a:pt x="90674" y="-4273"/>
                      <a:pt x="14113" y="593"/>
                    </a:cubicBezTo>
                    <a:cubicBezTo>
                      <a:pt x="-4646" y="1766"/>
                      <a:pt x="-4763" y="31077"/>
                      <a:pt x="14113" y="29904"/>
                    </a:cubicBezTo>
                    <a:lnTo>
                      <a:pt x="14113" y="2990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/>
              <p:cNvSpPr/>
              <p:nvPr/>
            </p:nvSpPr>
            <p:spPr>
              <a:xfrm>
                <a:off x="9187438" y="5840203"/>
                <a:ext cx="180731" cy="29311"/>
              </a:xfrm>
              <a:custGeom>
                <a:avLst/>
                <a:gdLst>
                  <a:gd name="connsiteX0" fmla="*/ 14157 w 180731"/>
                  <a:gd name="connsiteY0" fmla="*/ 29311 h 29311"/>
                  <a:gd name="connsiteX1" fmla="*/ 166575 w 180731"/>
                  <a:gd name="connsiteY1" fmla="*/ 29311 h 29311"/>
                  <a:gd name="connsiteX2" fmla="*/ 166575 w 180731"/>
                  <a:gd name="connsiteY2" fmla="*/ 0 h 29311"/>
                  <a:gd name="connsiteX3" fmla="*/ 14157 w 180731"/>
                  <a:gd name="connsiteY3" fmla="*/ 0 h 29311"/>
                  <a:gd name="connsiteX4" fmla="*/ 14157 w 180731"/>
                  <a:gd name="connsiteY4" fmla="*/ 29311 h 29311"/>
                  <a:gd name="connsiteX5" fmla="*/ 14157 w 180731"/>
                  <a:gd name="connsiteY5" fmla="*/ 29311 h 2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731" h="29311">
                    <a:moveTo>
                      <a:pt x="14157" y="29311"/>
                    </a:moveTo>
                    <a:cubicBezTo>
                      <a:pt x="64982" y="29311"/>
                      <a:pt x="115749" y="29311"/>
                      <a:pt x="166575" y="29311"/>
                    </a:cubicBezTo>
                    <a:cubicBezTo>
                      <a:pt x="185451" y="29311"/>
                      <a:pt x="185451" y="0"/>
                      <a:pt x="166575" y="0"/>
                    </a:cubicBezTo>
                    <a:cubicBezTo>
                      <a:pt x="115749" y="0"/>
                      <a:pt x="64982" y="0"/>
                      <a:pt x="14157" y="0"/>
                    </a:cubicBezTo>
                    <a:cubicBezTo>
                      <a:pt x="-4719" y="0"/>
                      <a:pt x="-4719" y="29311"/>
                      <a:pt x="14157" y="29311"/>
                    </a:cubicBezTo>
                    <a:lnTo>
                      <a:pt x="14157" y="2931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/>
              <p:cNvSpPr/>
              <p:nvPr/>
            </p:nvSpPr>
            <p:spPr>
              <a:xfrm>
                <a:off x="7551860" y="5850965"/>
                <a:ext cx="186469" cy="42324"/>
              </a:xfrm>
              <a:custGeom>
                <a:avLst/>
                <a:gdLst>
                  <a:gd name="connsiteX0" fmla="*/ 176328 w 186469"/>
                  <a:gd name="connsiteY0" fmla="*/ 13214 h 42324"/>
                  <a:gd name="connsiteX1" fmla="*/ 14179 w 186469"/>
                  <a:gd name="connsiteY1" fmla="*/ 962 h 42324"/>
                  <a:gd name="connsiteX2" fmla="*/ 14179 w 186469"/>
                  <a:gd name="connsiteY2" fmla="*/ 30273 h 42324"/>
                  <a:gd name="connsiteX3" fmla="*/ 168590 w 186469"/>
                  <a:gd name="connsiteY3" fmla="*/ 41470 h 42324"/>
                  <a:gd name="connsiteX4" fmla="*/ 176328 w 186469"/>
                  <a:gd name="connsiteY4" fmla="*/ 13214 h 42324"/>
                  <a:gd name="connsiteX5" fmla="*/ 176328 w 186469"/>
                  <a:gd name="connsiteY5" fmla="*/ 13214 h 4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469" h="42324">
                    <a:moveTo>
                      <a:pt x="176328" y="13214"/>
                    </a:moveTo>
                    <a:cubicBezTo>
                      <a:pt x="124037" y="-4549"/>
                      <a:pt x="68405" y="610"/>
                      <a:pt x="14179" y="962"/>
                    </a:cubicBezTo>
                    <a:cubicBezTo>
                      <a:pt x="-4697" y="1079"/>
                      <a:pt x="-4756" y="30390"/>
                      <a:pt x="14179" y="30273"/>
                    </a:cubicBezTo>
                    <a:cubicBezTo>
                      <a:pt x="65825" y="29980"/>
                      <a:pt x="118820" y="24586"/>
                      <a:pt x="168590" y="41470"/>
                    </a:cubicBezTo>
                    <a:cubicBezTo>
                      <a:pt x="186528" y="47567"/>
                      <a:pt x="194149" y="19252"/>
                      <a:pt x="176328" y="13214"/>
                    </a:cubicBezTo>
                    <a:lnTo>
                      <a:pt x="176328" y="132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/>
              <p:cNvSpPr/>
              <p:nvPr/>
            </p:nvSpPr>
            <p:spPr>
              <a:xfrm>
                <a:off x="9727328" y="3805345"/>
                <a:ext cx="186411" cy="49112"/>
              </a:xfrm>
              <a:custGeom>
                <a:avLst/>
                <a:gdLst>
                  <a:gd name="connsiteX0" fmla="*/ 9663 w 186411"/>
                  <a:gd name="connsiteY0" fmla="*/ 29454 h 49112"/>
                  <a:gd name="connsiteX1" fmla="*/ 179257 w 186411"/>
                  <a:gd name="connsiteY1" fmla="*/ 27989 h 49112"/>
                  <a:gd name="connsiteX2" fmla="*/ 164484 w 186411"/>
                  <a:gd name="connsiteY2" fmla="*/ 2664 h 49112"/>
                  <a:gd name="connsiteX3" fmla="*/ 17518 w 186411"/>
                  <a:gd name="connsiteY3" fmla="*/ 1199 h 49112"/>
                  <a:gd name="connsiteX4" fmla="*/ 9663 w 186411"/>
                  <a:gd name="connsiteY4" fmla="*/ 29454 h 49112"/>
                  <a:gd name="connsiteX5" fmla="*/ 9663 w 186411"/>
                  <a:gd name="connsiteY5" fmla="*/ 29454 h 4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411" h="49112">
                    <a:moveTo>
                      <a:pt x="9663" y="29454"/>
                    </a:moveTo>
                    <a:cubicBezTo>
                      <a:pt x="65237" y="52903"/>
                      <a:pt x="125383" y="58824"/>
                      <a:pt x="179257" y="27989"/>
                    </a:cubicBezTo>
                    <a:cubicBezTo>
                      <a:pt x="195671" y="18609"/>
                      <a:pt x="180898" y="-6715"/>
                      <a:pt x="164484" y="2664"/>
                    </a:cubicBezTo>
                    <a:cubicBezTo>
                      <a:pt x="117235" y="29748"/>
                      <a:pt x="65588" y="21482"/>
                      <a:pt x="17518" y="1199"/>
                    </a:cubicBezTo>
                    <a:cubicBezTo>
                      <a:pt x="49" y="-6129"/>
                      <a:pt x="-7454" y="22244"/>
                      <a:pt x="9663" y="29454"/>
                    </a:cubicBezTo>
                    <a:lnTo>
                      <a:pt x="9663" y="2945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/>
              <p:cNvSpPr/>
              <p:nvPr/>
            </p:nvSpPr>
            <p:spPr>
              <a:xfrm>
                <a:off x="578450" y="772081"/>
                <a:ext cx="810446" cy="352363"/>
              </a:xfrm>
              <a:custGeom>
                <a:avLst/>
                <a:gdLst>
                  <a:gd name="connsiteX0" fmla="*/ 469253 w 810446"/>
                  <a:gd name="connsiteY0" fmla="*/ 48412 h 352363"/>
                  <a:gd name="connsiteX1" fmla="*/ 287290 w 810446"/>
                  <a:gd name="connsiteY1" fmla="*/ 9838 h 352363"/>
                  <a:gd name="connsiteX2" fmla="*/ 269762 w 810446"/>
                  <a:gd name="connsiteY2" fmla="*/ 165245 h 352363"/>
                  <a:gd name="connsiteX3" fmla="*/ 280138 w 810446"/>
                  <a:gd name="connsiteY3" fmla="*/ 140214 h 352363"/>
                  <a:gd name="connsiteX4" fmla="*/ 1273 w 810446"/>
                  <a:gd name="connsiteY4" fmla="*/ 224747 h 352363"/>
                  <a:gd name="connsiteX5" fmla="*/ 166587 w 810446"/>
                  <a:gd name="connsiteY5" fmla="*/ 351429 h 352363"/>
                  <a:gd name="connsiteX6" fmla="*/ 357285 w 810446"/>
                  <a:gd name="connsiteY6" fmla="*/ 226799 h 352363"/>
                  <a:gd name="connsiteX7" fmla="*/ 329967 w 810446"/>
                  <a:gd name="connsiteY7" fmla="*/ 219412 h 352363"/>
                  <a:gd name="connsiteX8" fmla="*/ 483205 w 810446"/>
                  <a:gd name="connsiteY8" fmla="*/ 332787 h 352363"/>
                  <a:gd name="connsiteX9" fmla="*/ 568324 w 810446"/>
                  <a:gd name="connsiteY9" fmla="*/ 194439 h 352363"/>
                  <a:gd name="connsiteX10" fmla="*/ 541534 w 810446"/>
                  <a:gd name="connsiteY10" fmla="*/ 205753 h 352363"/>
                  <a:gd name="connsiteX11" fmla="*/ 687796 w 810446"/>
                  <a:gd name="connsiteY11" fmla="*/ 274165 h 352363"/>
                  <a:gd name="connsiteX12" fmla="*/ 809730 w 810446"/>
                  <a:gd name="connsiteY12" fmla="*/ 172808 h 352363"/>
                  <a:gd name="connsiteX13" fmla="*/ 711480 w 810446"/>
                  <a:gd name="connsiteY13" fmla="*/ 70629 h 352363"/>
                  <a:gd name="connsiteX14" fmla="*/ 551148 w 810446"/>
                  <a:gd name="connsiteY14" fmla="*/ 115241 h 352363"/>
                  <a:gd name="connsiteX15" fmla="*/ 575652 w 810446"/>
                  <a:gd name="connsiteY15" fmla="*/ 129486 h 352363"/>
                  <a:gd name="connsiteX16" fmla="*/ 552086 w 810446"/>
                  <a:gd name="connsiteY16" fmla="*/ 44777 h 352363"/>
                  <a:gd name="connsiteX17" fmla="*/ 469136 w 810446"/>
                  <a:gd name="connsiteY17" fmla="*/ 62481 h 352363"/>
                  <a:gd name="connsiteX18" fmla="*/ 489888 w 810446"/>
                  <a:gd name="connsiteY18" fmla="*/ 83233 h 352363"/>
                  <a:gd name="connsiteX19" fmla="*/ 537372 w 810446"/>
                  <a:gd name="connsiteY19" fmla="*/ 70160 h 352363"/>
                  <a:gd name="connsiteX20" fmla="*/ 547514 w 810446"/>
                  <a:gd name="connsiteY20" fmla="*/ 121748 h 352363"/>
                  <a:gd name="connsiteX21" fmla="*/ 572018 w 810446"/>
                  <a:gd name="connsiteY21" fmla="*/ 135993 h 352363"/>
                  <a:gd name="connsiteX22" fmla="*/ 781005 w 810446"/>
                  <a:gd name="connsiteY22" fmla="*/ 162314 h 352363"/>
                  <a:gd name="connsiteX23" fmla="*/ 687972 w 810446"/>
                  <a:gd name="connsiteY23" fmla="*/ 244854 h 352363"/>
                  <a:gd name="connsiteX24" fmla="*/ 569966 w 810446"/>
                  <a:gd name="connsiteY24" fmla="*/ 197957 h 352363"/>
                  <a:gd name="connsiteX25" fmla="*/ 543175 w 810446"/>
                  <a:gd name="connsiteY25" fmla="*/ 209271 h 352363"/>
                  <a:gd name="connsiteX26" fmla="*/ 359454 w 810446"/>
                  <a:gd name="connsiteY26" fmla="*/ 219471 h 352363"/>
                  <a:gd name="connsiteX27" fmla="*/ 332136 w 810446"/>
                  <a:gd name="connsiteY27" fmla="*/ 212085 h 352363"/>
                  <a:gd name="connsiteX28" fmla="*/ 168873 w 810446"/>
                  <a:gd name="connsiteY28" fmla="*/ 321884 h 352363"/>
                  <a:gd name="connsiteX29" fmla="*/ 28942 w 810446"/>
                  <a:gd name="connsiteY29" fmla="*/ 206926 h 352363"/>
                  <a:gd name="connsiteX30" fmla="*/ 280314 w 810446"/>
                  <a:gd name="connsiteY30" fmla="*/ 169642 h 352363"/>
                  <a:gd name="connsiteX31" fmla="*/ 290690 w 810446"/>
                  <a:gd name="connsiteY31" fmla="*/ 144611 h 352363"/>
                  <a:gd name="connsiteX32" fmla="*/ 268062 w 810446"/>
                  <a:gd name="connsiteY32" fmla="*/ 77547 h 352363"/>
                  <a:gd name="connsiteX33" fmla="*/ 320529 w 810446"/>
                  <a:gd name="connsiteY33" fmla="*/ 28421 h 352363"/>
                  <a:gd name="connsiteX34" fmla="*/ 454656 w 810446"/>
                  <a:gd name="connsiteY34" fmla="*/ 73854 h 352363"/>
                  <a:gd name="connsiteX35" fmla="*/ 469253 w 810446"/>
                  <a:gd name="connsiteY35" fmla="*/ 48412 h 352363"/>
                  <a:gd name="connsiteX36" fmla="*/ 469253 w 810446"/>
                  <a:gd name="connsiteY36" fmla="*/ 48412 h 35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810446" h="352363">
                    <a:moveTo>
                      <a:pt x="469253" y="48412"/>
                    </a:moveTo>
                    <a:cubicBezTo>
                      <a:pt x="416786" y="22383"/>
                      <a:pt x="345209" y="-19062"/>
                      <a:pt x="287290" y="9838"/>
                    </a:cubicBezTo>
                    <a:cubicBezTo>
                      <a:pt x="225502" y="40615"/>
                      <a:pt x="223861" y="121044"/>
                      <a:pt x="269762" y="165245"/>
                    </a:cubicBezTo>
                    <a:cubicBezTo>
                      <a:pt x="273221" y="156921"/>
                      <a:pt x="276679" y="148538"/>
                      <a:pt x="280138" y="140214"/>
                    </a:cubicBezTo>
                    <a:cubicBezTo>
                      <a:pt x="202229" y="133238"/>
                      <a:pt x="-18717" y="82061"/>
                      <a:pt x="1273" y="224747"/>
                    </a:cubicBezTo>
                    <a:cubicBezTo>
                      <a:pt x="12880" y="307639"/>
                      <a:pt x="85747" y="360105"/>
                      <a:pt x="166587" y="351429"/>
                    </a:cubicBezTo>
                    <a:cubicBezTo>
                      <a:pt x="242151" y="343281"/>
                      <a:pt x="320353" y="293511"/>
                      <a:pt x="357285" y="226799"/>
                    </a:cubicBezTo>
                    <a:cubicBezTo>
                      <a:pt x="348198" y="224337"/>
                      <a:pt x="339053" y="221874"/>
                      <a:pt x="329967" y="219412"/>
                    </a:cubicBezTo>
                    <a:cubicBezTo>
                      <a:pt x="337998" y="297145"/>
                      <a:pt x="409107" y="339119"/>
                      <a:pt x="483205" y="332787"/>
                    </a:cubicBezTo>
                    <a:cubicBezTo>
                      <a:pt x="559238" y="326280"/>
                      <a:pt x="601973" y="265372"/>
                      <a:pt x="568324" y="194439"/>
                    </a:cubicBezTo>
                    <a:cubicBezTo>
                      <a:pt x="561172" y="179373"/>
                      <a:pt x="536375" y="190043"/>
                      <a:pt x="541534" y="205753"/>
                    </a:cubicBezTo>
                    <a:cubicBezTo>
                      <a:pt x="561114" y="265079"/>
                      <a:pt x="632926" y="278914"/>
                      <a:pt x="687796" y="274165"/>
                    </a:cubicBezTo>
                    <a:cubicBezTo>
                      <a:pt x="749584" y="268831"/>
                      <a:pt x="801464" y="237292"/>
                      <a:pt x="809730" y="172808"/>
                    </a:cubicBezTo>
                    <a:cubicBezTo>
                      <a:pt x="817351" y="113482"/>
                      <a:pt x="762774" y="78719"/>
                      <a:pt x="711480" y="70629"/>
                    </a:cubicBezTo>
                    <a:cubicBezTo>
                      <a:pt x="656902" y="62012"/>
                      <a:pt x="590777" y="74264"/>
                      <a:pt x="551148" y="115241"/>
                    </a:cubicBezTo>
                    <a:cubicBezTo>
                      <a:pt x="559296" y="119989"/>
                      <a:pt x="567504" y="124738"/>
                      <a:pt x="575652" y="129486"/>
                    </a:cubicBezTo>
                    <a:cubicBezTo>
                      <a:pt x="588549" y="97244"/>
                      <a:pt x="582511" y="63946"/>
                      <a:pt x="552086" y="44777"/>
                    </a:cubicBezTo>
                    <a:cubicBezTo>
                      <a:pt x="524358" y="27308"/>
                      <a:pt x="488716" y="39091"/>
                      <a:pt x="469136" y="62481"/>
                    </a:cubicBezTo>
                    <a:cubicBezTo>
                      <a:pt x="457060" y="76843"/>
                      <a:pt x="477695" y="97713"/>
                      <a:pt x="489888" y="83233"/>
                    </a:cubicBezTo>
                    <a:cubicBezTo>
                      <a:pt x="502316" y="68402"/>
                      <a:pt x="518906" y="61191"/>
                      <a:pt x="537372" y="70160"/>
                    </a:cubicBezTo>
                    <a:cubicBezTo>
                      <a:pt x="558007" y="80185"/>
                      <a:pt x="554490" y="104278"/>
                      <a:pt x="547514" y="121748"/>
                    </a:cubicBezTo>
                    <a:cubicBezTo>
                      <a:pt x="541886" y="135817"/>
                      <a:pt x="562403" y="145959"/>
                      <a:pt x="572018" y="135993"/>
                    </a:cubicBezTo>
                    <a:cubicBezTo>
                      <a:pt x="616981" y="89447"/>
                      <a:pt x="775964" y="69281"/>
                      <a:pt x="781005" y="162314"/>
                    </a:cubicBezTo>
                    <a:cubicBezTo>
                      <a:pt x="783878" y="216012"/>
                      <a:pt x="733697" y="239520"/>
                      <a:pt x="687972" y="244854"/>
                    </a:cubicBezTo>
                    <a:cubicBezTo>
                      <a:pt x="648402" y="249485"/>
                      <a:pt x="584680" y="242627"/>
                      <a:pt x="569966" y="197957"/>
                    </a:cubicBezTo>
                    <a:cubicBezTo>
                      <a:pt x="561055" y="201708"/>
                      <a:pt x="552086" y="205460"/>
                      <a:pt x="543175" y="209271"/>
                    </a:cubicBezTo>
                    <a:cubicBezTo>
                      <a:pt x="597460" y="323642"/>
                      <a:pt x="371940" y="339939"/>
                      <a:pt x="359454" y="219471"/>
                    </a:cubicBezTo>
                    <a:cubicBezTo>
                      <a:pt x="358047" y="205929"/>
                      <a:pt x="339815" y="198250"/>
                      <a:pt x="332136" y="212085"/>
                    </a:cubicBezTo>
                    <a:cubicBezTo>
                      <a:pt x="299601" y="270883"/>
                      <a:pt x="234061" y="310628"/>
                      <a:pt x="168873" y="321884"/>
                    </a:cubicBezTo>
                    <a:cubicBezTo>
                      <a:pt x="96768" y="334312"/>
                      <a:pt x="31580" y="280731"/>
                      <a:pt x="28942" y="206926"/>
                    </a:cubicBezTo>
                    <a:cubicBezTo>
                      <a:pt x="25777" y="117234"/>
                      <a:pt x="231892" y="165304"/>
                      <a:pt x="280314" y="169642"/>
                    </a:cubicBezTo>
                    <a:cubicBezTo>
                      <a:pt x="293328" y="170815"/>
                      <a:pt x="299366" y="152993"/>
                      <a:pt x="290690" y="144611"/>
                    </a:cubicBezTo>
                    <a:cubicBezTo>
                      <a:pt x="271521" y="126145"/>
                      <a:pt x="262083" y="104044"/>
                      <a:pt x="268062" y="77547"/>
                    </a:cubicBezTo>
                    <a:cubicBezTo>
                      <a:pt x="273162" y="54860"/>
                      <a:pt x="296845" y="31001"/>
                      <a:pt x="320529" y="28421"/>
                    </a:cubicBezTo>
                    <a:cubicBezTo>
                      <a:pt x="363909" y="23673"/>
                      <a:pt x="417255" y="55329"/>
                      <a:pt x="454656" y="73854"/>
                    </a:cubicBezTo>
                    <a:cubicBezTo>
                      <a:pt x="471363" y="82061"/>
                      <a:pt x="486195" y="56795"/>
                      <a:pt x="469253" y="48412"/>
                    </a:cubicBezTo>
                    <a:lnTo>
                      <a:pt x="469253" y="4841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/>
              <p:cNvSpPr/>
              <p:nvPr/>
            </p:nvSpPr>
            <p:spPr>
              <a:xfrm>
                <a:off x="10957385" y="1815704"/>
                <a:ext cx="801420" cy="423522"/>
              </a:xfrm>
              <a:custGeom>
                <a:avLst/>
                <a:gdLst>
                  <a:gd name="connsiteX0" fmla="*/ 319210 w 801420"/>
                  <a:gd name="connsiteY0" fmla="*/ 134006 h 423522"/>
                  <a:gd name="connsiteX1" fmla="*/ 72763 w 801420"/>
                  <a:gd name="connsiteY1" fmla="*/ 7265 h 423522"/>
                  <a:gd name="connsiteX2" fmla="*/ 306 w 801420"/>
                  <a:gd name="connsiteY2" fmla="*/ 77025 h 423522"/>
                  <a:gd name="connsiteX3" fmla="*/ 98381 w 801420"/>
                  <a:gd name="connsiteY3" fmla="*/ 191573 h 423522"/>
                  <a:gd name="connsiteX4" fmla="*/ 101898 w 801420"/>
                  <a:gd name="connsiteY4" fmla="*/ 164783 h 423522"/>
                  <a:gd name="connsiteX5" fmla="*/ 49900 w 801420"/>
                  <a:gd name="connsiteY5" fmla="*/ 373770 h 423522"/>
                  <a:gd name="connsiteX6" fmla="*/ 200442 w 801420"/>
                  <a:gd name="connsiteY6" fmla="*/ 417092 h 423522"/>
                  <a:gd name="connsiteX7" fmla="*/ 306020 w 801420"/>
                  <a:gd name="connsiteY7" fmla="*/ 297679 h 423522"/>
                  <a:gd name="connsiteX8" fmla="*/ 279230 w 801420"/>
                  <a:gd name="connsiteY8" fmla="*/ 294162 h 423522"/>
                  <a:gd name="connsiteX9" fmla="*/ 484348 w 801420"/>
                  <a:gd name="connsiteY9" fmla="*/ 392530 h 423522"/>
                  <a:gd name="connsiteX10" fmla="*/ 549947 w 801420"/>
                  <a:gd name="connsiteY10" fmla="*/ 256409 h 423522"/>
                  <a:gd name="connsiteX11" fmla="*/ 529194 w 801420"/>
                  <a:gd name="connsiteY11" fmla="*/ 277161 h 423522"/>
                  <a:gd name="connsiteX12" fmla="*/ 799794 w 801420"/>
                  <a:gd name="connsiteY12" fmla="*/ 188583 h 423522"/>
                  <a:gd name="connsiteX13" fmla="*/ 501935 w 801420"/>
                  <a:gd name="connsiteY13" fmla="*/ 157338 h 423522"/>
                  <a:gd name="connsiteX14" fmla="*/ 530191 w 801420"/>
                  <a:gd name="connsiteY14" fmla="*/ 165134 h 423522"/>
                  <a:gd name="connsiteX15" fmla="*/ 449351 w 801420"/>
                  <a:gd name="connsiteY15" fmla="*/ 47773 h 423522"/>
                  <a:gd name="connsiteX16" fmla="*/ 337266 w 801420"/>
                  <a:gd name="connsiteY16" fmla="*/ 161207 h 423522"/>
                  <a:gd name="connsiteX17" fmla="*/ 366577 w 801420"/>
                  <a:gd name="connsiteY17" fmla="*/ 161207 h 423522"/>
                  <a:gd name="connsiteX18" fmla="*/ 445013 w 801420"/>
                  <a:gd name="connsiteY18" fmla="*/ 76850 h 423522"/>
                  <a:gd name="connsiteX19" fmla="*/ 501935 w 801420"/>
                  <a:gd name="connsiteY19" fmla="*/ 157279 h 423522"/>
                  <a:gd name="connsiteX20" fmla="*/ 530191 w 801420"/>
                  <a:gd name="connsiteY20" fmla="*/ 165076 h 423522"/>
                  <a:gd name="connsiteX21" fmla="*/ 662091 w 801420"/>
                  <a:gd name="connsiteY21" fmla="*/ 102643 h 423522"/>
                  <a:gd name="connsiteX22" fmla="*/ 771596 w 801420"/>
                  <a:gd name="connsiteY22" fmla="*/ 198315 h 423522"/>
                  <a:gd name="connsiteX23" fmla="*/ 549888 w 801420"/>
                  <a:gd name="connsiteY23" fmla="*/ 256292 h 423522"/>
                  <a:gd name="connsiteX24" fmla="*/ 529136 w 801420"/>
                  <a:gd name="connsiteY24" fmla="*/ 277044 h 423522"/>
                  <a:gd name="connsiteX25" fmla="*/ 467172 w 801420"/>
                  <a:gd name="connsiteY25" fmla="*/ 366501 h 423522"/>
                  <a:gd name="connsiteX26" fmla="*/ 307427 w 801420"/>
                  <a:gd name="connsiteY26" fmla="*/ 286248 h 423522"/>
                  <a:gd name="connsiteX27" fmla="*/ 280636 w 801420"/>
                  <a:gd name="connsiteY27" fmla="*/ 282730 h 423522"/>
                  <a:gd name="connsiteX28" fmla="*/ 206655 w 801420"/>
                  <a:gd name="connsiteY28" fmla="*/ 381274 h 423522"/>
                  <a:gd name="connsiteX29" fmla="*/ 74287 w 801420"/>
                  <a:gd name="connsiteY29" fmla="*/ 356946 h 423522"/>
                  <a:gd name="connsiteX30" fmla="*/ 109578 w 801420"/>
                  <a:gd name="connsiteY30" fmla="*/ 192863 h 423522"/>
                  <a:gd name="connsiteX31" fmla="*/ 113095 w 801420"/>
                  <a:gd name="connsiteY31" fmla="*/ 166072 h 423522"/>
                  <a:gd name="connsiteX32" fmla="*/ 29558 w 801420"/>
                  <a:gd name="connsiteY32" fmla="*/ 76791 h 423522"/>
                  <a:gd name="connsiteX33" fmla="*/ 91991 w 801420"/>
                  <a:gd name="connsiteY33" fmla="*/ 32531 h 423522"/>
                  <a:gd name="connsiteX34" fmla="*/ 290895 w 801420"/>
                  <a:gd name="connsiteY34" fmla="*/ 141568 h 423522"/>
                  <a:gd name="connsiteX35" fmla="*/ 319210 w 801420"/>
                  <a:gd name="connsiteY35" fmla="*/ 134006 h 423522"/>
                  <a:gd name="connsiteX36" fmla="*/ 319210 w 801420"/>
                  <a:gd name="connsiteY36" fmla="*/ 134006 h 42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801420" h="423522">
                    <a:moveTo>
                      <a:pt x="319210" y="134006"/>
                    </a:moveTo>
                    <a:cubicBezTo>
                      <a:pt x="289137" y="29424"/>
                      <a:pt x="174121" y="-19642"/>
                      <a:pt x="72763" y="7265"/>
                    </a:cubicBezTo>
                    <a:cubicBezTo>
                      <a:pt x="38176" y="16469"/>
                      <a:pt x="4175" y="38863"/>
                      <a:pt x="306" y="77025"/>
                    </a:cubicBezTo>
                    <a:cubicBezTo>
                      <a:pt x="-5029" y="129727"/>
                      <a:pt x="60687" y="169883"/>
                      <a:pt x="98381" y="191573"/>
                    </a:cubicBezTo>
                    <a:cubicBezTo>
                      <a:pt x="99553" y="182663"/>
                      <a:pt x="100726" y="173693"/>
                      <a:pt x="101898" y="164783"/>
                    </a:cubicBezTo>
                    <a:cubicBezTo>
                      <a:pt x="775" y="184656"/>
                      <a:pt x="-8605" y="304538"/>
                      <a:pt x="49900" y="373770"/>
                    </a:cubicBezTo>
                    <a:cubicBezTo>
                      <a:pt x="84311" y="414513"/>
                      <a:pt x="150144" y="434796"/>
                      <a:pt x="200442" y="417092"/>
                    </a:cubicBezTo>
                    <a:cubicBezTo>
                      <a:pt x="252264" y="398861"/>
                      <a:pt x="283802" y="344342"/>
                      <a:pt x="306020" y="297679"/>
                    </a:cubicBezTo>
                    <a:cubicBezTo>
                      <a:pt x="297110" y="296507"/>
                      <a:pt x="288140" y="295334"/>
                      <a:pt x="279230" y="294162"/>
                    </a:cubicBezTo>
                    <a:cubicBezTo>
                      <a:pt x="314344" y="377464"/>
                      <a:pt x="397412" y="415861"/>
                      <a:pt x="484348" y="392530"/>
                    </a:cubicBezTo>
                    <a:cubicBezTo>
                      <a:pt x="546077" y="375998"/>
                      <a:pt x="602238" y="315148"/>
                      <a:pt x="549947" y="256409"/>
                    </a:cubicBezTo>
                    <a:cubicBezTo>
                      <a:pt x="543029" y="263326"/>
                      <a:pt x="536112" y="270244"/>
                      <a:pt x="529194" y="277161"/>
                    </a:cubicBezTo>
                    <a:cubicBezTo>
                      <a:pt x="609507" y="353780"/>
                      <a:pt x="822071" y="333087"/>
                      <a:pt x="799794" y="188583"/>
                    </a:cubicBezTo>
                    <a:cubicBezTo>
                      <a:pt x="778749" y="52111"/>
                      <a:pt x="550123" y="26142"/>
                      <a:pt x="501935" y="157338"/>
                    </a:cubicBezTo>
                    <a:cubicBezTo>
                      <a:pt x="511374" y="159917"/>
                      <a:pt x="520753" y="162555"/>
                      <a:pt x="530191" y="165134"/>
                    </a:cubicBezTo>
                    <a:cubicBezTo>
                      <a:pt x="545843" y="104754"/>
                      <a:pt x="511842" y="53752"/>
                      <a:pt x="449351" y="47773"/>
                    </a:cubicBezTo>
                    <a:cubicBezTo>
                      <a:pt x="382346" y="41383"/>
                      <a:pt x="338672" y="99712"/>
                      <a:pt x="337266" y="161207"/>
                    </a:cubicBezTo>
                    <a:cubicBezTo>
                      <a:pt x="336856" y="180142"/>
                      <a:pt x="366167" y="180083"/>
                      <a:pt x="366577" y="161207"/>
                    </a:cubicBezTo>
                    <a:cubicBezTo>
                      <a:pt x="367632" y="114368"/>
                      <a:pt x="395888" y="76732"/>
                      <a:pt x="445013" y="76850"/>
                    </a:cubicBezTo>
                    <a:cubicBezTo>
                      <a:pt x="490739" y="76967"/>
                      <a:pt x="512604" y="116009"/>
                      <a:pt x="501935" y="157279"/>
                    </a:cubicBezTo>
                    <a:cubicBezTo>
                      <a:pt x="497128" y="175862"/>
                      <a:pt x="523801" y="182545"/>
                      <a:pt x="530191" y="165076"/>
                    </a:cubicBezTo>
                    <a:cubicBezTo>
                      <a:pt x="549712" y="111906"/>
                      <a:pt x="611559" y="98423"/>
                      <a:pt x="662091" y="102643"/>
                    </a:cubicBezTo>
                    <a:cubicBezTo>
                      <a:pt x="717723" y="107333"/>
                      <a:pt x="765559" y="140513"/>
                      <a:pt x="771596" y="198315"/>
                    </a:cubicBezTo>
                    <a:cubicBezTo>
                      <a:pt x="783204" y="310048"/>
                      <a:pt x="607983" y="311748"/>
                      <a:pt x="549888" y="256292"/>
                    </a:cubicBezTo>
                    <a:cubicBezTo>
                      <a:pt x="536112" y="243160"/>
                      <a:pt x="516649" y="262975"/>
                      <a:pt x="529136" y="277044"/>
                    </a:cubicBezTo>
                    <a:cubicBezTo>
                      <a:pt x="569292" y="322066"/>
                      <a:pt x="505980" y="357298"/>
                      <a:pt x="467172" y="366501"/>
                    </a:cubicBezTo>
                    <a:cubicBezTo>
                      <a:pt x="400108" y="382447"/>
                      <a:pt x="334158" y="349677"/>
                      <a:pt x="307427" y="286248"/>
                    </a:cubicBezTo>
                    <a:cubicBezTo>
                      <a:pt x="303089" y="275989"/>
                      <a:pt x="286792" y="269834"/>
                      <a:pt x="280636" y="282730"/>
                    </a:cubicBezTo>
                    <a:cubicBezTo>
                      <a:pt x="262933" y="319897"/>
                      <a:pt x="241770" y="358001"/>
                      <a:pt x="206655" y="381274"/>
                    </a:cubicBezTo>
                    <a:cubicBezTo>
                      <a:pt x="164858" y="408944"/>
                      <a:pt x="107643" y="389130"/>
                      <a:pt x="74287" y="356946"/>
                    </a:cubicBezTo>
                    <a:cubicBezTo>
                      <a:pt x="21644" y="306179"/>
                      <a:pt x="32079" y="208105"/>
                      <a:pt x="109578" y="192863"/>
                    </a:cubicBezTo>
                    <a:cubicBezTo>
                      <a:pt x="122357" y="190342"/>
                      <a:pt x="123530" y="172110"/>
                      <a:pt x="113095" y="166072"/>
                    </a:cubicBezTo>
                    <a:cubicBezTo>
                      <a:pt x="82963" y="148720"/>
                      <a:pt x="28034" y="118530"/>
                      <a:pt x="29558" y="76791"/>
                    </a:cubicBezTo>
                    <a:cubicBezTo>
                      <a:pt x="30555" y="49063"/>
                      <a:pt x="70887" y="37104"/>
                      <a:pt x="91991" y="32531"/>
                    </a:cubicBezTo>
                    <a:cubicBezTo>
                      <a:pt x="175000" y="14593"/>
                      <a:pt x="266802" y="57680"/>
                      <a:pt x="290895" y="141568"/>
                    </a:cubicBezTo>
                    <a:cubicBezTo>
                      <a:pt x="296171" y="159976"/>
                      <a:pt x="324428" y="152238"/>
                      <a:pt x="319210" y="134006"/>
                    </a:cubicBezTo>
                    <a:lnTo>
                      <a:pt x="319210" y="13400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/>
              <p:cNvSpPr/>
              <p:nvPr/>
            </p:nvSpPr>
            <p:spPr>
              <a:xfrm>
                <a:off x="8044508" y="3220977"/>
                <a:ext cx="583900" cy="346334"/>
              </a:xfrm>
              <a:custGeom>
                <a:avLst/>
                <a:gdLst>
                  <a:gd name="connsiteX0" fmla="*/ 330023 w 583900"/>
                  <a:gd name="connsiteY0" fmla="*/ 80125 h 346334"/>
                  <a:gd name="connsiteX1" fmla="*/ 150170 w 583900"/>
                  <a:gd name="connsiteY1" fmla="*/ 12885 h 346334"/>
                  <a:gd name="connsiteX2" fmla="*/ 131176 w 583900"/>
                  <a:gd name="connsiteY2" fmla="*/ 191683 h 346334"/>
                  <a:gd name="connsiteX3" fmla="*/ 143839 w 583900"/>
                  <a:gd name="connsiteY3" fmla="*/ 169641 h 346334"/>
                  <a:gd name="connsiteX4" fmla="*/ 18036 w 583900"/>
                  <a:gd name="connsiteY4" fmla="*/ 199655 h 346334"/>
                  <a:gd name="connsiteX5" fmla="*/ 8070 w 583900"/>
                  <a:gd name="connsiteY5" fmla="*/ 283954 h 346334"/>
                  <a:gd name="connsiteX6" fmla="*/ 85686 w 583900"/>
                  <a:gd name="connsiteY6" fmla="*/ 340348 h 346334"/>
                  <a:gd name="connsiteX7" fmla="*/ 212779 w 583900"/>
                  <a:gd name="connsiteY7" fmla="*/ 294271 h 346334"/>
                  <a:gd name="connsiteX8" fmla="*/ 192026 w 583900"/>
                  <a:gd name="connsiteY8" fmla="*/ 294271 h 346334"/>
                  <a:gd name="connsiteX9" fmla="*/ 374868 w 583900"/>
                  <a:gd name="connsiteY9" fmla="*/ 342165 h 346334"/>
                  <a:gd name="connsiteX10" fmla="*/ 431967 w 583900"/>
                  <a:gd name="connsiteY10" fmla="*/ 217887 h 346334"/>
                  <a:gd name="connsiteX11" fmla="*/ 411918 w 583900"/>
                  <a:gd name="connsiteY11" fmla="*/ 237935 h 346334"/>
                  <a:gd name="connsiteX12" fmla="*/ 556832 w 583900"/>
                  <a:gd name="connsiteY12" fmla="*/ 262381 h 346334"/>
                  <a:gd name="connsiteX13" fmla="*/ 578287 w 583900"/>
                  <a:gd name="connsiteY13" fmla="*/ 170872 h 346334"/>
                  <a:gd name="connsiteX14" fmla="*/ 500672 w 583900"/>
                  <a:gd name="connsiteY14" fmla="*/ 83701 h 346334"/>
                  <a:gd name="connsiteX15" fmla="*/ 367892 w 583900"/>
                  <a:gd name="connsiteY15" fmla="*/ 115239 h 346334"/>
                  <a:gd name="connsiteX16" fmla="*/ 388645 w 583900"/>
                  <a:gd name="connsiteY16" fmla="*/ 135992 h 346334"/>
                  <a:gd name="connsiteX17" fmla="*/ 489709 w 583900"/>
                  <a:gd name="connsiteY17" fmla="*/ 110667 h 346334"/>
                  <a:gd name="connsiteX18" fmla="*/ 549035 w 583900"/>
                  <a:gd name="connsiteY18" fmla="*/ 175620 h 346334"/>
                  <a:gd name="connsiteX19" fmla="*/ 542117 w 583900"/>
                  <a:gd name="connsiteY19" fmla="*/ 237056 h 346334"/>
                  <a:gd name="connsiteX20" fmla="*/ 426749 w 583900"/>
                  <a:gd name="connsiteY20" fmla="*/ 212611 h 346334"/>
                  <a:gd name="connsiteX21" fmla="*/ 406700 w 583900"/>
                  <a:gd name="connsiteY21" fmla="*/ 232659 h 346334"/>
                  <a:gd name="connsiteX22" fmla="*/ 410980 w 583900"/>
                  <a:gd name="connsiteY22" fmla="*/ 293275 h 346334"/>
                  <a:gd name="connsiteX23" fmla="*/ 350951 w 583900"/>
                  <a:gd name="connsiteY23" fmla="*/ 316196 h 346334"/>
                  <a:gd name="connsiteX24" fmla="*/ 212837 w 583900"/>
                  <a:gd name="connsiteY24" fmla="*/ 273519 h 346334"/>
                  <a:gd name="connsiteX25" fmla="*/ 192085 w 583900"/>
                  <a:gd name="connsiteY25" fmla="*/ 273519 h 346334"/>
                  <a:gd name="connsiteX26" fmla="*/ 34860 w 583900"/>
                  <a:gd name="connsiteY26" fmla="*/ 272112 h 346334"/>
                  <a:gd name="connsiteX27" fmla="*/ 41133 w 583900"/>
                  <a:gd name="connsiteY27" fmla="*/ 217769 h 346334"/>
                  <a:gd name="connsiteX28" fmla="*/ 143839 w 583900"/>
                  <a:gd name="connsiteY28" fmla="*/ 198893 h 346334"/>
                  <a:gd name="connsiteX29" fmla="*/ 156501 w 583900"/>
                  <a:gd name="connsiteY29" fmla="*/ 176851 h 346334"/>
                  <a:gd name="connsiteX30" fmla="*/ 163595 w 583900"/>
                  <a:gd name="connsiteY30" fmla="*/ 39441 h 346334"/>
                  <a:gd name="connsiteX31" fmla="*/ 309329 w 583900"/>
                  <a:gd name="connsiteY31" fmla="*/ 100818 h 346334"/>
                  <a:gd name="connsiteX32" fmla="*/ 330023 w 583900"/>
                  <a:gd name="connsiteY32" fmla="*/ 80125 h 346334"/>
                  <a:gd name="connsiteX33" fmla="*/ 330023 w 583900"/>
                  <a:gd name="connsiteY33" fmla="*/ 80125 h 34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83900" h="346334">
                    <a:moveTo>
                      <a:pt x="330023" y="80125"/>
                    </a:moveTo>
                    <a:cubicBezTo>
                      <a:pt x="283477" y="42489"/>
                      <a:pt x="213599" y="-29323"/>
                      <a:pt x="150170" y="12885"/>
                    </a:cubicBezTo>
                    <a:cubicBezTo>
                      <a:pt x="95124" y="49524"/>
                      <a:pt x="104796" y="141209"/>
                      <a:pt x="131176" y="191683"/>
                    </a:cubicBezTo>
                    <a:cubicBezTo>
                      <a:pt x="135397" y="184355"/>
                      <a:pt x="139618" y="176968"/>
                      <a:pt x="143839" y="169641"/>
                    </a:cubicBezTo>
                    <a:cubicBezTo>
                      <a:pt x="101104" y="164834"/>
                      <a:pt x="49692" y="165947"/>
                      <a:pt x="18036" y="199655"/>
                    </a:cubicBezTo>
                    <a:cubicBezTo>
                      <a:pt x="-3947" y="223045"/>
                      <a:pt x="-4006" y="256050"/>
                      <a:pt x="8070" y="283954"/>
                    </a:cubicBezTo>
                    <a:cubicBezTo>
                      <a:pt x="21377" y="314672"/>
                      <a:pt x="53561" y="335189"/>
                      <a:pt x="85686" y="340348"/>
                    </a:cubicBezTo>
                    <a:cubicBezTo>
                      <a:pt x="133287" y="348028"/>
                      <a:pt x="177488" y="323875"/>
                      <a:pt x="212779" y="294271"/>
                    </a:cubicBezTo>
                    <a:cubicBezTo>
                      <a:pt x="205861" y="294271"/>
                      <a:pt x="198944" y="294271"/>
                      <a:pt x="192026" y="294271"/>
                    </a:cubicBezTo>
                    <a:cubicBezTo>
                      <a:pt x="235348" y="342752"/>
                      <a:pt x="314019" y="353597"/>
                      <a:pt x="374868" y="342165"/>
                    </a:cubicBezTo>
                    <a:cubicBezTo>
                      <a:pt x="440701" y="329738"/>
                      <a:pt x="465909" y="275453"/>
                      <a:pt x="431967" y="217887"/>
                    </a:cubicBezTo>
                    <a:cubicBezTo>
                      <a:pt x="425284" y="224570"/>
                      <a:pt x="418601" y="231253"/>
                      <a:pt x="411918" y="237935"/>
                    </a:cubicBezTo>
                    <a:cubicBezTo>
                      <a:pt x="451781" y="259684"/>
                      <a:pt x="512513" y="290109"/>
                      <a:pt x="556832" y="262381"/>
                    </a:cubicBezTo>
                    <a:cubicBezTo>
                      <a:pt x="587667" y="243094"/>
                      <a:pt x="587960" y="201765"/>
                      <a:pt x="578287" y="170872"/>
                    </a:cubicBezTo>
                    <a:cubicBezTo>
                      <a:pt x="566504" y="133061"/>
                      <a:pt x="537603" y="98708"/>
                      <a:pt x="500672" y="83701"/>
                    </a:cubicBezTo>
                    <a:cubicBezTo>
                      <a:pt x="452894" y="64238"/>
                      <a:pt x="405235" y="83759"/>
                      <a:pt x="367892" y="115239"/>
                    </a:cubicBezTo>
                    <a:cubicBezTo>
                      <a:pt x="353413" y="127433"/>
                      <a:pt x="374282" y="148068"/>
                      <a:pt x="388645" y="135992"/>
                    </a:cubicBezTo>
                    <a:cubicBezTo>
                      <a:pt x="417604" y="111605"/>
                      <a:pt x="452601" y="97125"/>
                      <a:pt x="489709" y="110667"/>
                    </a:cubicBezTo>
                    <a:cubicBezTo>
                      <a:pt x="517613" y="120867"/>
                      <a:pt x="539010" y="148595"/>
                      <a:pt x="549035" y="175620"/>
                    </a:cubicBezTo>
                    <a:cubicBezTo>
                      <a:pt x="555835" y="193910"/>
                      <a:pt x="560877" y="223749"/>
                      <a:pt x="542117" y="237056"/>
                    </a:cubicBezTo>
                    <a:cubicBezTo>
                      <a:pt x="510286" y="259743"/>
                      <a:pt x="454302" y="227618"/>
                      <a:pt x="426749" y="212611"/>
                    </a:cubicBezTo>
                    <a:cubicBezTo>
                      <a:pt x="414028" y="205693"/>
                      <a:pt x="399021" y="219704"/>
                      <a:pt x="406700" y="232659"/>
                    </a:cubicBezTo>
                    <a:cubicBezTo>
                      <a:pt x="417780" y="251418"/>
                      <a:pt x="427453" y="274750"/>
                      <a:pt x="410980" y="293275"/>
                    </a:cubicBezTo>
                    <a:cubicBezTo>
                      <a:pt x="396735" y="309337"/>
                      <a:pt x="371175" y="314144"/>
                      <a:pt x="350951" y="316196"/>
                    </a:cubicBezTo>
                    <a:cubicBezTo>
                      <a:pt x="304053" y="320944"/>
                      <a:pt x="245489" y="310040"/>
                      <a:pt x="212837" y="273519"/>
                    </a:cubicBezTo>
                    <a:cubicBezTo>
                      <a:pt x="207209" y="267188"/>
                      <a:pt x="197947" y="268595"/>
                      <a:pt x="192085" y="273519"/>
                    </a:cubicBezTo>
                    <a:cubicBezTo>
                      <a:pt x="147415" y="310920"/>
                      <a:pt x="69389" y="336303"/>
                      <a:pt x="34860" y="272112"/>
                    </a:cubicBezTo>
                    <a:cubicBezTo>
                      <a:pt x="25247" y="254232"/>
                      <a:pt x="27181" y="232601"/>
                      <a:pt x="41133" y="217769"/>
                    </a:cubicBezTo>
                    <a:cubicBezTo>
                      <a:pt x="65637" y="191741"/>
                      <a:pt x="112007" y="195259"/>
                      <a:pt x="143839" y="198893"/>
                    </a:cubicBezTo>
                    <a:cubicBezTo>
                      <a:pt x="155622" y="200241"/>
                      <a:pt x="161133" y="185644"/>
                      <a:pt x="156501" y="176851"/>
                    </a:cubicBezTo>
                    <a:cubicBezTo>
                      <a:pt x="135808" y="137340"/>
                      <a:pt x="128773" y="73266"/>
                      <a:pt x="163595" y="39441"/>
                    </a:cubicBezTo>
                    <a:cubicBezTo>
                      <a:pt x="204747" y="-539"/>
                      <a:pt x="279139" y="76432"/>
                      <a:pt x="309329" y="100818"/>
                    </a:cubicBezTo>
                    <a:cubicBezTo>
                      <a:pt x="323809" y="112601"/>
                      <a:pt x="344678" y="92025"/>
                      <a:pt x="330023" y="80125"/>
                    </a:cubicBezTo>
                    <a:lnTo>
                      <a:pt x="330023" y="8012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2" b="6772"/>
          <a:stretch>
            <a:fillRect/>
          </a:stretch>
        </p:blipFill>
        <p:spPr>
          <a:xfrm>
            <a:off x="8070368" y="1879100"/>
            <a:ext cx="2008714" cy="2313642"/>
          </a:xfrm>
          <a:custGeom>
            <a:avLst/>
            <a:gdLst>
              <a:gd name="connsiteX0" fmla="*/ 298238 w 2008714"/>
              <a:gd name="connsiteY0" fmla="*/ 0 h 2313642"/>
              <a:gd name="connsiteX1" fmla="*/ 2008714 w 2008714"/>
              <a:gd name="connsiteY1" fmla="*/ 246817 h 2313642"/>
              <a:gd name="connsiteX2" fmla="*/ 1710476 w 2008714"/>
              <a:gd name="connsiteY2" fmla="*/ 2313642 h 2313642"/>
              <a:gd name="connsiteX3" fmla="*/ 0 w 2008714"/>
              <a:gd name="connsiteY3" fmla="*/ 2066825 h 231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8714" h="2313642">
                <a:moveTo>
                  <a:pt x="298238" y="0"/>
                </a:moveTo>
                <a:lnTo>
                  <a:pt x="2008714" y="246817"/>
                </a:lnTo>
                <a:lnTo>
                  <a:pt x="1710476" y="2313642"/>
                </a:lnTo>
                <a:lnTo>
                  <a:pt x="0" y="2066825"/>
                </a:ln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228600" dist="38100" dir="8100000" algn="tr" rotWithShape="0">
              <a:prstClr val="black">
                <a:alpha val="24000"/>
              </a:prstClr>
            </a:outerShdw>
          </a:effectLst>
        </p:spPr>
      </p:pic>
      <p:pic>
        <p:nvPicPr>
          <p:cNvPr id="6" name="图片占位符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2" b="8782"/>
          <a:stretch>
            <a:fillRect/>
          </a:stretch>
        </p:blipFill>
        <p:spPr>
          <a:xfrm>
            <a:off x="2057063" y="1637557"/>
            <a:ext cx="2301505" cy="2528693"/>
          </a:xfrm>
          <a:custGeom>
            <a:avLst/>
            <a:gdLst>
              <a:gd name="connsiteX0" fmla="*/ 1638879 w 2301505"/>
              <a:gd name="connsiteY0" fmla="*/ 0 h 2528693"/>
              <a:gd name="connsiteX1" fmla="*/ 2301505 w 2301505"/>
              <a:gd name="connsiteY1" fmla="*/ 1980313 h 2528693"/>
              <a:gd name="connsiteX2" fmla="*/ 662625 w 2301505"/>
              <a:gd name="connsiteY2" fmla="*/ 2528693 h 2528693"/>
              <a:gd name="connsiteX3" fmla="*/ 0 w 2301505"/>
              <a:gd name="connsiteY3" fmla="*/ 548379 h 2528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1505" h="2528693">
                <a:moveTo>
                  <a:pt x="1638879" y="0"/>
                </a:moveTo>
                <a:lnTo>
                  <a:pt x="2301505" y="1980313"/>
                </a:lnTo>
                <a:lnTo>
                  <a:pt x="662625" y="2528693"/>
                </a:lnTo>
                <a:lnTo>
                  <a:pt x="0" y="548379"/>
                </a:ln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228600" dist="38100" dir="8100000" algn="tr" rotWithShape="0">
              <a:prstClr val="black">
                <a:alpha val="24000"/>
              </a:prstClr>
            </a:outerShdw>
          </a:effectLst>
        </p:spPr>
      </p:pic>
      <p:pic>
        <p:nvPicPr>
          <p:cNvPr id="7" name="图片占位符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3" b="8633"/>
          <a:stretch>
            <a:fillRect/>
          </a:stretch>
        </p:blipFill>
        <p:spPr>
          <a:xfrm>
            <a:off x="3563550" y="1782257"/>
            <a:ext cx="2270491" cy="2507331"/>
          </a:xfrm>
          <a:custGeom>
            <a:avLst/>
            <a:gdLst>
              <a:gd name="connsiteX0" fmla="*/ 620305 w 2270491"/>
              <a:gd name="connsiteY0" fmla="*/ 0 h 2507331"/>
              <a:gd name="connsiteX1" fmla="*/ 2270491 w 2270491"/>
              <a:gd name="connsiteY1" fmla="*/ 513356 h 2507331"/>
              <a:gd name="connsiteX2" fmla="*/ 1650185 w 2270491"/>
              <a:gd name="connsiteY2" fmla="*/ 2507331 h 2507331"/>
              <a:gd name="connsiteX3" fmla="*/ 0 w 2270491"/>
              <a:gd name="connsiteY3" fmla="*/ 1993974 h 250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0491" h="2507331">
                <a:moveTo>
                  <a:pt x="620305" y="0"/>
                </a:moveTo>
                <a:lnTo>
                  <a:pt x="2270491" y="513356"/>
                </a:lnTo>
                <a:lnTo>
                  <a:pt x="1650185" y="2507331"/>
                </a:lnTo>
                <a:lnTo>
                  <a:pt x="0" y="1993974"/>
                </a:ln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228600" dist="38100" dir="8100000" algn="tr" rotWithShape="0">
              <a:prstClr val="black">
                <a:alpha val="24000"/>
              </a:prstClr>
            </a:outerShdw>
          </a:effectLst>
        </p:spPr>
      </p:pic>
      <p:pic>
        <p:nvPicPr>
          <p:cNvPr id="8" name="图片占位符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1" b="7811"/>
          <a:stretch>
            <a:fillRect/>
          </a:stretch>
        </p:blipFill>
        <p:spPr>
          <a:xfrm>
            <a:off x="5197693" y="1637556"/>
            <a:ext cx="2041268" cy="2298056"/>
          </a:xfrm>
          <a:custGeom>
            <a:avLst/>
            <a:gdLst>
              <a:gd name="connsiteX0" fmla="*/ 1777147 w 2041268"/>
              <a:gd name="connsiteY0" fmla="*/ 0 h 2298056"/>
              <a:gd name="connsiteX1" fmla="*/ 2041268 w 2041268"/>
              <a:gd name="connsiteY1" fmla="*/ 2071462 h 2298056"/>
              <a:gd name="connsiteX2" fmla="*/ 264121 w 2041268"/>
              <a:gd name="connsiteY2" fmla="*/ 2298056 h 2298056"/>
              <a:gd name="connsiteX3" fmla="*/ 0 w 2041268"/>
              <a:gd name="connsiteY3" fmla="*/ 226594 h 2298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1268" h="2298056">
                <a:moveTo>
                  <a:pt x="1777147" y="0"/>
                </a:moveTo>
                <a:lnTo>
                  <a:pt x="2041268" y="2071462"/>
                </a:lnTo>
                <a:lnTo>
                  <a:pt x="264121" y="2298056"/>
                </a:lnTo>
                <a:lnTo>
                  <a:pt x="0" y="226594"/>
                </a:ln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228600" dist="38100" dir="8100000" algn="tr" rotWithShape="0">
              <a:prstClr val="black">
                <a:alpha val="24000"/>
              </a:prstClr>
            </a:outerShdw>
          </a:effectLst>
        </p:spPr>
      </p:pic>
      <p:pic>
        <p:nvPicPr>
          <p:cNvPr id="9" name="图片占位符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2" b="8302"/>
          <a:stretch>
            <a:fillRect/>
          </a:stretch>
        </p:blipFill>
        <p:spPr>
          <a:xfrm>
            <a:off x="6407555" y="1932934"/>
            <a:ext cx="2226294" cy="2476193"/>
          </a:xfrm>
          <a:custGeom>
            <a:avLst/>
            <a:gdLst>
              <a:gd name="connsiteX0" fmla="*/ 1664471 w 2226294"/>
              <a:gd name="connsiteY0" fmla="*/ 0 h 2476193"/>
              <a:gd name="connsiteX1" fmla="*/ 2226294 w 2226294"/>
              <a:gd name="connsiteY1" fmla="*/ 2011235 h 2476193"/>
              <a:gd name="connsiteX2" fmla="*/ 561824 w 2226294"/>
              <a:gd name="connsiteY2" fmla="*/ 2476193 h 2476193"/>
              <a:gd name="connsiteX3" fmla="*/ 0 w 2226294"/>
              <a:gd name="connsiteY3" fmla="*/ 464957 h 247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6294" h="2476193">
                <a:moveTo>
                  <a:pt x="1664471" y="0"/>
                </a:moveTo>
                <a:lnTo>
                  <a:pt x="2226294" y="2011235"/>
                </a:lnTo>
                <a:lnTo>
                  <a:pt x="561824" y="2476193"/>
                </a:lnTo>
                <a:lnTo>
                  <a:pt x="0" y="464957"/>
                </a:ln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228600" dist="38100" dir="8100000" algn="tr" rotWithShape="0">
              <a:prstClr val="black">
                <a:alpha val="24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60162" y="4542717"/>
            <a:ext cx="7763338" cy="1174711"/>
            <a:chOff x="7553990" y="2061949"/>
            <a:chExt cx="7763338" cy="1174711"/>
          </a:xfrm>
        </p:grpSpPr>
        <p:sp>
          <p:nvSpPr>
            <p:cNvPr id="14" name="矩形 13"/>
            <p:cNvSpPr/>
            <p:nvPr/>
          </p:nvSpPr>
          <p:spPr>
            <a:xfrm>
              <a:off x="7553990" y="2061949"/>
              <a:ext cx="3214341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553991" y="2492354"/>
              <a:ext cx="7763337" cy="7443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>
            <a:off x="-14514" y="2453322"/>
            <a:ext cx="12192000" cy="1951355"/>
          </a:xfrm>
          <a:custGeom>
            <a:avLst/>
            <a:gdLst>
              <a:gd name="connsiteX0" fmla="*/ 0 w 12192000"/>
              <a:gd name="connsiteY0" fmla="*/ 842570 h 1951355"/>
              <a:gd name="connsiteX1" fmla="*/ 3715657 w 12192000"/>
              <a:gd name="connsiteY1" fmla="*/ 1931141 h 1951355"/>
              <a:gd name="connsiteX2" fmla="*/ 6763657 w 12192000"/>
              <a:gd name="connsiteY2" fmla="*/ 741 h 1951355"/>
              <a:gd name="connsiteX3" fmla="*/ 9187543 w 12192000"/>
              <a:gd name="connsiteY3" fmla="*/ 1684398 h 1951355"/>
              <a:gd name="connsiteX4" fmla="*/ 12192000 w 12192000"/>
              <a:gd name="connsiteY4" fmla="*/ 247484 h 195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951355">
                <a:moveTo>
                  <a:pt x="0" y="842570"/>
                </a:moveTo>
                <a:cubicBezTo>
                  <a:pt x="1294190" y="1457008"/>
                  <a:pt x="2588381" y="2071446"/>
                  <a:pt x="3715657" y="1931141"/>
                </a:cubicBezTo>
                <a:cubicBezTo>
                  <a:pt x="4842933" y="1790836"/>
                  <a:pt x="5851676" y="41865"/>
                  <a:pt x="6763657" y="741"/>
                </a:cubicBezTo>
                <a:cubicBezTo>
                  <a:pt x="7675638" y="-40383"/>
                  <a:pt x="8282819" y="1643274"/>
                  <a:pt x="9187543" y="1684398"/>
                </a:cubicBezTo>
                <a:cubicBezTo>
                  <a:pt x="10092267" y="1725522"/>
                  <a:pt x="11142133" y="986503"/>
                  <a:pt x="12192000" y="247484"/>
                </a:cubicBezTo>
              </a:path>
            </a:pathLst>
          </a:custGeom>
          <a:noFill/>
          <a:ln w="12700">
            <a:gradFill>
              <a:gsLst>
                <a:gs pos="0">
                  <a:srgbClr val="44B98B"/>
                </a:gs>
                <a:gs pos="100000">
                  <a:srgbClr val="81C233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Group 13"/>
          <p:cNvGrpSpPr/>
          <p:nvPr/>
        </p:nvGrpSpPr>
        <p:grpSpPr bwMode="auto">
          <a:xfrm>
            <a:off x="2537417" y="3787604"/>
            <a:ext cx="1429552" cy="944392"/>
            <a:chOff x="0" y="0"/>
            <a:chExt cx="3087" cy="2039"/>
          </a:xfrm>
        </p:grpSpPr>
        <p:sp>
          <p:nvSpPr>
            <p:cNvPr id="4" name="Freeform: Shape 14"/>
            <p:cNvSpPr/>
            <p:nvPr/>
          </p:nvSpPr>
          <p:spPr bwMode="auto">
            <a:xfrm>
              <a:off x="975" y="45"/>
              <a:ext cx="2042" cy="1754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rgbClr val="003FB7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" name="Freeform: Shape 15"/>
            <p:cNvSpPr/>
            <p:nvPr/>
          </p:nvSpPr>
          <p:spPr bwMode="auto">
            <a:xfrm>
              <a:off x="961" y="40"/>
              <a:ext cx="2090" cy="1790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rgbClr val="00AEEF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16"/>
            <p:cNvSpPr/>
            <p:nvPr/>
          </p:nvSpPr>
          <p:spPr bwMode="auto">
            <a:xfrm>
              <a:off x="0" y="0"/>
              <a:ext cx="3087" cy="965"/>
            </a:xfrm>
            <a:custGeom>
              <a:avLst/>
              <a:gdLst>
                <a:gd name="T0" fmla="*/ 0 w 21600"/>
                <a:gd name="T1" fmla="*/ 12991 h 21600"/>
                <a:gd name="T2" fmla="*/ 6723 w 21600"/>
                <a:gd name="T3" fmla="*/ 21600 h 21600"/>
                <a:gd name="T4" fmla="*/ 21600 w 21600"/>
                <a:gd name="T5" fmla="*/ 0 h 21600"/>
                <a:gd name="T6" fmla="*/ 0 w 21600"/>
                <a:gd name="T7" fmla="*/ 12991 h 21600"/>
                <a:gd name="T8" fmla="*/ 0 w 21600"/>
                <a:gd name="T9" fmla="*/ 1299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gradFill>
              <a:gsLst>
                <a:gs pos="0">
                  <a:srgbClr val="44B98B"/>
                </a:gs>
                <a:gs pos="100000">
                  <a:srgbClr val="81C233"/>
                </a:gs>
              </a:gsLst>
              <a:lin ang="5400000" scaled="1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17"/>
            <p:cNvSpPr/>
            <p:nvPr/>
          </p:nvSpPr>
          <p:spPr bwMode="auto">
            <a:xfrm>
              <a:off x="1208" y="15"/>
              <a:ext cx="1840" cy="2024"/>
            </a:xfrm>
            <a:custGeom>
              <a:avLst/>
              <a:gdLst>
                <a:gd name="T0" fmla="*/ 0 w 21600"/>
                <a:gd name="T1" fmla="*/ 10747 h 21600"/>
                <a:gd name="T2" fmla="*/ 21600 w 21600"/>
                <a:gd name="T3" fmla="*/ 0 h 21600"/>
                <a:gd name="T4" fmla="*/ 7562 w 21600"/>
                <a:gd name="T5" fmla="*/ 21600 h 21600"/>
                <a:gd name="T6" fmla="*/ 0 w 21600"/>
                <a:gd name="T7" fmla="*/ 10747 h 21600"/>
                <a:gd name="T8" fmla="*/ 0 w 21600"/>
                <a:gd name="T9" fmla="*/ 1074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gradFill>
              <a:gsLst>
                <a:gs pos="0">
                  <a:srgbClr val="44B98B"/>
                </a:gs>
                <a:gs pos="100000">
                  <a:srgbClr val="81C233"/>
                </a:gs>
              </a:gsLst>
              <a:lin ang="5400000" scaled="1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Group 13"/>
          <p:cNvGrpSpPr/>
          <p:nvPr/>
        </p:nvGrpSpPr>
        <p:grpSpPr bwMode="auto">
          <a:xfrm>
            <a:off x="5651902" y="2136009"/>
            <a:ext cx="1429552" cy="944392"/>
            <a:chOff x="0" y="0"/>
            <a:chExt cx="3087" cy="2039"/>
          </a:xfrm>
        </p:grpSpPr>
        <p:sp>
          <p:nvSpPr>
            <p:cNvPr id="9" name="Freeform: Shape 14"/>
            <p:cNvSpPr/>
            <p:nvPr/>
          </p:nvSpPr>
          <p:spPr bwMode="auto">
            <a:xfrm>
              <a:off x="975" y="45"/>
              <a:ext cx="2042" cy="1754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chemeClr val="accent4">
                <a:lumMod val="5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15"/>
            <p:cNvSpPr/>
            <p:nvPr/>
          </p:nvSpPr>
          <p:spPr bwMode="auto">
            <a:xfrm>
              <a:off x="961" y="40"/>
              <a:ext cx="2090" cy="1790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rgbClr val="00AEEF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" name="Freeform: Shape 16"/>
            <p:cNvSpPr/>
            <p:nvPr/>
          </p:nvSpPr>
          <p:spPr bwMode="auto">
            <a:xfrm>
              <a:off x="0" y="0"/>
              <a:ext cx="3087" cy="965"/>
            </a:xfrm>
            <a:custGeom>
              <a:avLst/>
              <a:gdLst>
                <a:gd name="T0" fmla="*/ 0 w 21600"/>
                <a:gd name="T1" fmla="*/ 12991 h 21600"/>
                <a:gd name="T2" fmla="*/ 6723 w 21600"/>
                <a:gd name="T3" fmla="*/ 21600 h 21600"/>
                <a:gd name="T4" fmla="*/ 21600 w 21600"/>
                <a:gd name="T5" fmla="*/ 0 h 21600"/>
                <a:gd name="T6" fmla="*/ 0 w 21600"/>
                <a:gd name="T7" fmla="*/ 12991 h 21600"/>
                <a:gd name="T8" fmla="*/ 0 w 21600"/>
                <a:gd name="T9" fmla="*/ 1299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gradFill>
              <a:gsLst>
                <a:gs pos="0">
                  <a:srgbClr val="C2E19C"/>
                </a:gs>
                <a:gs pos="100000">
                  <a:srgbClr val="81C233"/>
                </a:gs>
              </a:gsLst>
              <a:lin ang="5400000" scaled="1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17"/>
            <p:cNvSpPr/>
            <p:nvPr/>
          </p:nvSpPr>
          <p:spPr bwMode="auto">
            <a:xfrm>
              <a:off x="1208" y="15"/>
              <a:ext cx="1840" cy="2024"/>
            </a:xfrm>
            <a:custGeom>
              <a:avLst/>
              <a:gdLst>
                <a:gd name="T0" fmla="*/ 0 w 21600"/>
                <a:gd name="T1" fmla="*/ 10747 h 21600"/>
                <a:gd name="T2" fmla="*/ 21600 w 21600"/>
                <a:gd name="T3" fmla="*/ 0 h 21600"/>
                <a:gd name="T4" fmla="*/ 7562 w 21600"/>
                <a:gd name="T5" fmla="*/ 21600 h 21600"/>
                <a:gd name="T6" fmla="*/ 0 w 21600"/>
                <a:gd name="T7" fmla="*/ 10747 h 21600"/>
                <a:gd name="T8" fmla="*/ 0 w 21600"/>
                <a:gd name="T9" fmla="*/ 1074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gradFill>
              <a:gsLst>
                <a:gs pos="0">
                  <a:srgbClr val="C2E19C"/>
                </a:gs>
                <a:gs pos="100000">
                  <a:srgbClr val="81C233"/>
                </a:gs>
              </a:gsLst>
              <a:lin ang="5400000" scaled="1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Group 13"/>
          <p:cNvGrpSpPr/>
          <p:nvPr/>
        </p:nvGrpSpPr>
        <p:grpSpPr bwMode="auto">
          <a:xfrm>
            <a:off x="8587814" y="3566657"/>
            <a:ext cx="1429552" cy="944392"/>
            <a:chOff x="0" y="0"/>
            <a:chExt cx="3087" cy="2039"/>
          </a:xfrm>
        </p:grpSpPr>
        <p:sp>
          <p:nvSpPr>
            <p:cNvPr id="14" name="Freeform: Shape 14"/>
            <p:cNvSpPr/>
            <p:nvPr/>
          </p:nvSpPr>
          <p:spPr bwMode="auto">
            <a:xfrm>
              <a:off x="975" y="45"/>
              <a:ext cx="2042" cy="1754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chemeClr val="accent5">
                <a:lumMod val="5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5"/>
            <p:cNvSpPr/>
            <p:nvPr/>
          </p:nvSpPr>
          <p:spPr bwMode="auto">
            <a:xfrm>
              <a:off x="961" y="40"/>
              <a:ext cx="2090" cy="1790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rgbClr val="00AEEF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6" name="Freeform: Shape 16"/>
            <p:cNvSpPr/>
            <p:nvPr/>
          </p:nvSpPr>
          <p:spPr bwMode="auto">
            <a:xfrm>
              <a:off x="0" y="0"/>
              <a:ext cx="3087" cy="965"/>
            </a:xfrm>
            <a:custGeom>
              <a:avLst/>
              <a:gdLst>
                <a:gd name="T0" fmla="*/ 0 w 21600"/>
                <a:gd name="T1" fmla="*/ 12991 h 21600"/>
                <a:gd name="T2" fmla="*/ 6723 w 21600"/>
                <a:gd name="T3" fmla="*/ 21600 h 21600"/>
                <a:gd name="T4" fmla="*/ 21600 w 21600"/>
                <a:gd name="T5" fmla="*/ 0 h 21600"/>
                <a:gd name="T6" fmla="*/ 0 w 21600"/>
                <a:gd name="T7" fmla="*/ 12991 h 21600"/>
                <a:gd name="T8" fmla="*/ 0 w 21600"/>
                <a:gd name="T9" fmla="*/ 1299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gradFill>
              <a:gsLst>
                <a:gs pos="0">
                  <a:srgbClr val="C2E19C"/>
                </a:gs>
                <a:gs pos="100000">
                  <a:srgbClr val="81C233"/>
                </a:gs>
              </a:gsLst>
              <a:lin ang="5400000" scaled="1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17"/>
            <p:cNvSpPr/>
            <p:nvPr/>
          </p:nvSpPr>
          <p:spPr bwMode="auto">
            <a:xfrm>
              <a:off x="1208" y="15"/>
              <a:ext cx="1840" cy="2024"/>
            </a:xfrm>
            <a:custGeom>
              <a:avLst/>
              <a:gdLst>
                <a:gd name="T0" fmla="*/ 0 w 21600"/>
                <a:gd name="T1" fmla="*/ 10747 h 21600"/>
                <a:gd name="T2" fmla="*/ 21600 w 21600"/>
                <a:gd name="T3" fmla="*/ 0 h 21600"/>
                <a:gd name="T4" fmla="*/ 7562 w 21600"/>
                <a:gd name="T5" fmla="*/ 21600 h 21600"/>
                <a:gd name="T6" fmla="*/ 0 w 21600"/>
                <a:gd name="T7" fmla="*/ 10747 h 21600"/>
                <a:gd name="T8" fmla="*/ 0 w 21600"/>
                <a:gd name="T9" fmla="*/ 1074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gradFill>
              <a:gsLst>
                <a:gs pos="0">
                  <a:srgbClr val="C2E19C"/>
                </a:gs>
                <a:gs pos="100000">
                  <a:srgbClr val="81C233"/>
                </a:gs>
              </a:gsLst>
              <a:lin ang="5400000" scaled="1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268812" y="2261261"/>
            <a:ext cx="2217266" cy="1205971"/>
            <a:chOff x="1166131" y="3543002"/>
            <a:chExt cx="2217266" cy="1205971"/>
          </a:xfrm>
        </p:grpSpPr>
        <p:sp>
          <p:nvSpPr>
            <p:cNvPr id="34" name="矩形 33"/>
            <p:cNvSpPr/>
            <p:nvPr/>
          </p:nvSpPr>
          <p:spPr>
            <a:xfrm>
              <a:off x="1391840" y="3543002"/>
              <a:ext cx="164346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66131" y="4004667"/>
              <a:ext cx="2217266" cy="7443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464632" y="2261261"/>
            <a:ext cx="2217266" cy="1205971"/>
            <a:chOff x="1166131" y="3543002"/>
            <a:chExt cx="2217266" cy="1205971"/>
          </a:xfrm>
        </p:grpSpPr>
        <p:sp>
          <p:nvSpPr>
            <p:cNvPr id="38" name="矩形 37"/>
            <p:cNvSpPr/>
            <p:nvPr/>
          </p:nvSpPr>
          <p:spPr>
            <a:xfrm>
              <a:off x="1391840" y="3543002"/>
              <a:ext cx="164346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166131" y="4004667"/>
              <a:ext cx="2217266" cy="7443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528720" y="3467232"/>
            <a:ext cx="2217266" cy="1205971"/>
            <a:chOff x="1166131" y="3543002"/>
            <a:chExt cx="2217266" cy="1205971"/>
          </a:xfrm>
        </p:grpSpPr>
        <p:sp>
          <p:nvSpPr>
            <p:cNvPr id="41" name="矩形 40"/>
            <p:cNvSpPr/>
            <p:nvPr/>
          </p:nvSpPr>
          <p:spPr>
            <a:xfrm>
              <a:off x="1391840" y="3543002"/>
              <a:ext cx="164346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166131" y="4004667"/>
              <a:ext cx="2217266" cy="7443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íślíḋè-Rectangle: Rounded Corners 9"/>
          <p:cNvSpPr/>
          <p:nvPr/>
        </p:nvSpPr>
        <p:spPr>
          <a:xfrm>
            <a:off x="1189558" y="3471966"/>
            <a:ext cx="3138647" cy="1800349"/>
          </a:xfrm>
          <a:prstGeom prst="roundRect">
            <a:avLst>
              <a:gd name="adj" fmla="val 6195"/>
            </a:avLst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íślíḋè-Rectangle: Rounded Corners 5"/>
          <p:cNvSpPr/>
          <p:nvPr/>
        </p:nvSpPr>
        <p:spPr>
          <a:xfrm>
            <a:off x="4526676" y="1495551"/>
            <a:ext cx="3138647" cy="1800349"/>
          </a:xfrm>
          <a:prstGeom prst="roundRect">
            <a:avLst>
              <a:gd name="adj" fmla="val 6195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íślíḋè-Rectangle: Rounded Corners 9"/>
          <p:cNvSpPr/>
          <p:nvPr/>
        </p:nvSpPr>
        <p:spPr>
          <a:xfrm>
            <a:off x="7863795" y="3471966"/>
            <a:ext cx="3138647" cy="1800349"/>
          </a:xfrm>
          <a:prstGeom prst="roundRect">
            <a:avLst>
              <a:gd name="adj" fmla="val 6195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189558" y="1495551"/>
            <a:ext cx="3138647" cy="1800349"/>
            <a:chOff x="1189558" y="1622551"/>
            <a:chExt cx="3138647" cy="1800349"/>
          </a:xfrm>
        </p:grpSpPr>
        <p:sp>
          <p:nvSpPr>
            <p:cNvPr id="3" name="íślíḋè-Rectangle: Rounded Corners 5"/>
            <p:cNvSpPr/>
            <p:nvPr/>
          </p:nvSpPr>
          <p:spPr>
            <a:xfrm>
              <a:off x="1189558" y="1622551"/>
              <a:ext cx="3138647" cy="1800349"/>
            </a:xfrm>
            <a:prstGeom prst="roundRect">
              <a:avLst>
                <a:gd name="adj" fmla="val 6195"/>
              </a:avLst>
            </a:prstGeom>
            <a:gradFill flip="none" rotWithShape="1">
              <a:gsLst>
                <a:gs pos="0">
                  <a:srgbClr val="C2E19C"/>
                </a:gs>
                <a:gs pos="100000">
                  <a:srgbClr val="81C23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415010" y="193674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15011" y="2367152"/>
              <a:ext cx="2687740" cy="7415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63795" y="1495551"/>
            <a:ext cx="3138647" cy="1800349"/>
            <a:chOff x="7863795" y="1622551"/>
            <a:chExt cx="3138647" cy="1800349"/>
          </a:xfrm>
        </p:grpSpPr>
        <p:sp>
          <p:nvSpPr>
            <p:cNvPr id="22" name="íślíḋè-Rectangle: Rounded Corners 5"/>
            <p:cNvSpPr/>
            <p:nvPr/>
          </p:nvSpPr>
          <p:spPr>
            <a:xfrm>
              <a:off x="7863795" y="1622551"/>
              <a:ext cx="3138647" cy="1800349"/>
            </a:xfrm>
            <a:prstGeom prst="roundRect">
              <a:avLst>
                <a:gd name="adj" fmla="val 6195"/>
              </a:avLst>
            </a:prstGeom>
            <a:gradFill flip="none" rotWithShape="1">
              <a:gsLst>
                <a:gs pos="0">
                  <a:srgbClr val="C2E19C"/>
                </a:gs>
                <a:gs pos="100000">
                  <a:srgbClr val="81C23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089247" y="193674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089248" y="2367152"/>
              <a:ext cx="2687740" cy="7415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26676" y="3471966"/>
            <a:ext cx="3138647" cy="1800349"/>
            <a:chOff x="4526676" y="3598966"/>
            <a:chExt cx="3138647" cy="1800349"/>
          </a:xfrm>
        </p:grpSpPr>
        <p:sp>
          <p:nvSpPr>
            <p:cNvPr id="21" name="íślíḋè-Rectangle: Rounded Corners 9"/>
            <p:cNvSpPr/>
            <p:nvPr/>
          </p:nvSpPr>
          <p:spPr>
            <a:xfrm>
              <a:off x="4526676" y="3598966"/>
              <a:ext cx="3138647" cy="1800349"/>
            </a:xfrm>
            <a:prstGeom prst="roundRect">
              <a:avLst>
                <a:gd name="adj" fmla="val 6195"/>
              </a:avLst>
            </a:prstGeom>
            <a:gradFill flip="none" rotWithShape="1">
              <a:gsLst>
                <a:gs pos="0">
                  <a:srgbClr val="44B98B"/>
                </a:gs>
                <a:gs pos="100000">
                  <a:srgbClr val="81C233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752128" y="3913162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752129" y="4343567"/>
              <a:ext cx="2687740" cy="7415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0" y="4503072"/>
            <a:ext cx="12192000" cy="2354928"/>
          </a:xfrm>
          <a:prstGeom prst="rect">
            <a:avLst/>
          </a:prstGeom>
          <a:solidFill>
            <a:srgbClr val="81C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00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0806" y="4958638"/>
            <a:ext cx="2129094" cy="1052788"/>
            <a:chOff x="880806" y="4958638"/>
            <a:chExt cx="2129094" cy="1052788"/>
          </a:xfrm>
        </p:grpSpPr>
        <p:sp>
          <p:nvSpPr>
            <p:cNvPr id="19" name="TextBox 92"/>
            <p:cNvSpPr txBox="1"/>
            <p:nvPr/>
          </p:nvSpPr>
          <p:spPr>
            <a:xfrm>
              <a:off x="1163775" y="4958638"/>
              <a:ext cx="156315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Times Sans Serif" panose="02020603050405020304" pitchFamily="18" charset="0"/>
                </a:rPr>
                <a:t>添加标题</a:t>
              </a:r>
              <a:endParaRPr lang="en-US" sz="1600" b="1" dirty="0">
                <a:solidFill>
                  <a:schemeClr val="bg1"/>
                </a:solidFill>
                <a:latin typeface="+mn-ea"/>
                <a:cs typeface="Times Sans Serif" panose="02020603050405020304" pitchFamily="18" charset="0"/>
              </a:endParaRPr>
            </a:p>
          </p:txBody>
        </p:sp>
        <p:sp>
          <p:nvSpPr>
            <p:cNvPr id="25" name="7 CuadroTexto"/>
            <p:cNvSpPr txBox="1"/>
            <p:nvPr/>
          </p:nvSpPr>
          <p:spPr>
            <a:xfrm>
              <a:off x="880806" y="5204859"/>
              <a:ext cx="2129094" cy="80656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98" name="Group 69"/>
          <p:cNvGrpSpPr/>
          <p:nvPr/>
        </p:nvGrpSpPr>
        <p:grpSpPr>
          <a:xfrm>
            <a:off x="1874242" y="3035349"/>
            <a:ext cx="250825" cy="790575"/>
            <a:chOff x="1152525" y="4416425"/>
            <a:chExt cx="250825" cy="790575"/>
          </a:xfrm>
        </p:grpSpPr>
        <p:sp>
          <p:nvSpPr>
            <p:cNvPr id="102" name="Freeform 124"/>
            <p:cNvSpPr>
              <a:spLocks noChangeArrowheads="1"/>
            </p:cNvSpPr>
            <p:nvPr/>
          </p:nvSpPr>
          <p:spPr bwMode="auto">
            <a:xfrm>
              <a:off x="1168400" y="4606925"/>
              <a:ext cx="153988" cy="600075"/>
            </a:xfrm>
            <a:custGeom>
              <a:avLst/>
              <a:gdLst>
                <a:gd name="T0" fmla="*/ 88 w 428"/>
                <a:gd name="T1" fmla="*/ 1609 h 1668"/>
                <a:gd name="T2" fmla="*/ 0 w 428"/>
                <a:gd name="T3" fmla="*/ 29 h 1668"/>
                <a:gd name="T4" fmla="*/ 68 w 428"/>
                <a:gd name="T5" fmla="*/ 0 h 1668"/>
                <a:gd name="T6" fmla="*/ 427 w 428"/>
                <a:gd name="T7" fmla="*/ 1609 h 1668"/>
                <a:gd name="T8" fmla="*/ 88 w 428"/>
                <a:gd name="T9" fmla="*/ 1609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1668">
                  <a:moveTo>
                    <a:pt x="88" y="1609"/>
                  </a:moveTo>
                  <a:cubicBezTo>
                    <a:pt x="88" y="1609"/>
                    <a:pt x="243" y="560"/>
                    <a:pt x="0" y="29"/>
                  </a:cubicBezTo>
                  <a:lnTo>
                    <a:pt x="68" y="0"/>
                  </a:lnTo>
                  <a:cubicBezTo>
                    <a:pt x="68" y="0"/>
                    <a:pt x="427" y="410"/>
                    <a:pt x="427" y="1609"/>
                  </a:cubicBezTo>
                  <a:cubicBezTo>
                    <a:pt x="427" y="1667"/>
                    <a:pt x="88" y="1667"/>
                    <a:pt x="88" y="1609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103" name="Freeform 125"/>
            <p:cNvSpPr>
              <a:spLocks noChangeArrowheads="1"/>
            </p:cNvSpPr>
            <p:nvPr/>
          </p:nvSpPr>
          <p:spPr bwMode="auto">
            <a:xfrm>
              <a:off x="1152525" y="4416425"/>
              <a:ext cx="250825" cy="236538"/>
            </a:xfrm>
            <a:custGeom>
              <a:avLst/>
              <a:gdLst>
                <a:gd name="T0" fmla="*/ 47 w 696"/>
                <a:gd name="T1" fmla="*/ 558 h 656"/>
                <a:gd name="T2" fmla="*/ 695 w 696"/>
                <a:gd name="T3" fmla="*/ 0 h 656"/>
                <a:gd name="T4" fmla="*/ 47 w 696"/>
                <a:gd name="T5" fmla="*/ 558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6" h="656">
                  <a:moveTo>
                    <a:pt x="47" y="558"/>
                  </a:moveTo>
                  <a:cubicBezTo>
                    <a:pt x="47" y="558"/>
                    <a:pt x="0" y="49"/>
                    <a:pt x="695" y="0"/>
                  </a:cubicBezTo>
                  <a:cubicBezTo>
                    <a:pt x="695" y="0"/>
                    <a:pt x="535" y="655"/>
                    <a:pt x="47" y="558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</p:grpSp>
      <p:grpSp>
        <p:nvGrpSpPr>
          <p:cNvPr id="99" name="Group 3"/>
          <p:cNvGrpSpPr/>
          <p:nvPr/>
        </p:nvGrpSpPr>
        <p:grpSpPr>
          <a:xfrm>
            <a:off x="1496417" y="3812276"/>
            <a:ext cx="927811" cy="696945"/>
            <a:chOff x="1202239" y="5519630"/>
            <a:chExt cx="927811" cy="696945"/>
          </a:xfrm>
          <a:gradFill>
            <a:gsLst>
              <a:gs pos="100000">
                <a:srgbClr val="38787E"/>
              </a:gs>
              <a:gs pos="0">
                <a:srgbClr val="81C233"/>
              </a:gs>
            </a:gsLst>
            <a:lin ang="2700000" scaled="1"/>
          </a:gradFill>
        </p:grpSpPr>
        <p:sp>
          <p:nvSpPr>
            <p:cNvPr id="100" name="Rectangle: Rounded Corners 2"/>
            <p:cNvSpPr/>
            <p:nvPr/>
          </p:nvSpPr>
          <p:spPr>
            <a:xfrm>
              <a:off x="1202239" y="5519630"/>
              <a:ext cx="927811" cy="11826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000"/>
            </a:p>
          </p:txBody>
        </p:sp>
        <p:sp>
          <p:nvSpPr>
            <p:cNvPr id="101" name="Flowchart: Manual Operation 81"/>
            <p:cNvSpPr/>
            <p:nvPr/>
          </p:nvSpPr>
          <p:spPr>
            <a:xfrm>
              <a:off x="1317729" y="5616500"/>
              <a:ext cx="696829" cy="600075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000"/>
            </a:p>
          </p:txBody>
        </p:sp>
      </p:grpSp>
      <p:grpSp>
        <p:nvGrpSpPr>
          <p:cNvPr id="86" name="Group 72"/>
          <p:cNvGrpSpPr/>
          <p:nvPr/>
        </p:nvGrpSpPr>
        <p:grpSpPr>
          <a:xfrm>
            <a:off x="4264977" y="2800399"/>
            <a:ext cx="700087" cy="1025525"/>
            <a:chOff x="2573338" y="4303713"/>
            <a:chExt cx="700087" cy="1025525"/>
          </a:xfrm>
        </p:grpSpPr>
        <p:sp>
          <p:nvSpPr>
            <p:cNvPr id="90" name="Freeform 129"/>
            <p:cNvSpPr>
              <a:spLocks noChangeArrowheads="1"/>
            </p:cNvSpPr>
            <p:nvPr/>
          </p:nvSpPr>
          <p:spPr bwMode="auto">
            <a:xfrm>
              <a:off x="2773363" y="4513263"/>
              <a:ext cx="212725" cy="815975"/>
            </a:xfrm>
            <a:custGeom>
              <a:avLst/>
              <a:gdLst>
                <a:gd name="T0" fmla="*/ 251 w 591"/>
                <a:gd name="T1" fmla="*/ 2206 h 2265"/>
                <a:gd name="T2" fmla="*/ 0 w 591"/>
                <a:gd name="T3" fmla="*/ 29 h 2265"/>
                <a:gd name="T4" fmla="*/ 69 w 591"/>
                <a:gd name="T5" fmla="*/ 0 h 2265"/>
                <a:gd name="T6" fmla="*/ 590 w 591"/>
                <a:gd name="T7" fmla="*/ 2206 h 2265"/>
                <a:gd name="T8" fmla="*/ 251 w 591"/>
                <a:gd name="T9" fmla="*/ 2206 h 2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2265">
                  <a:moveTo>
                    <a:pt x="251" y="2206"/>
                  </a:moveTo>
                  <a:cubicBezTo>
                    <a:pt x="251" y="2206"/>
                    <a:pt x="244" y="560"/>
                    <a:pt x="0" y="29"/>
                  </a:cubicBezTo>
                  <a:lnTo>
                    <a:pt x="69" y="0"/>
                  </a:lnTo>
                  <a:cubicBezTo>
                    <a:pt x="69" y="0"/>
                    <a:pt x="590" y="1007"/>
                    <a:pt x="590" y="2206"/>
                  </a:cubicBezTo>
                  <a:cubicBezTo>
                    <a:pt x="590" y="2264"/>
                    <a:pt x="251" y="2264"/>
                    <a:pt x="251" y="2206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91" name="Freeform 130"/>
            <p:cNvSpPr>
              <a:spLocks noChangeArrowheads="1"/>
            </p:cNvSpPr>
            <p:nvPr/>
          </p:nvSpPr>
          <p:spPr bwMode="auto">
            <a:xfrm>
              <a:off x="2874963" y="4651375"/>
              <a:ext cx="206375" cy="249238"/>
            </a:xfrm>
            <a:custGeom>
              <a:avLst/>
              <a:gdLst>
                <a:gd name="T0" fmla="*/ 20 w 574"/>
                <a:gd name="T1" fmla="*/ 578 h 693"/>
                <a:gd name="T2" fmla="*/ 542 w 574"/>
                <a:gd name="T3" fmla="*/ 0 h 693"/>
                <a:gd name="T4" fmla="*/ 573 w 574"/>
                <a:gd name="T5" fmla="*/ 15 h 693"/>
                <a:gd name="T6" fmla="*/ 112 w 574"/>
                <a:gd name="T7" fmla="*/ 674 h 693"/>
                <a:gd name="T8" fmla="*/ 20 w 574"/>
                <a:gd name="T9" fmla="*/ 578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693">
                  <a:moveTo>
                    <a:pt x="20" y="578"/>
                  </a:moveTo>
                  <a:cubicBezTo>
                    <a:pt x="20" y="578"/>
                    <a:pt x="433" y="253"/>
                    <a:pt x="542" y="0"/>
                  </a:cubicBezTo>
                  <a:lnTo>
                    <a:pt x="573" y="15"/>
                  </a:lnTo>
                  <a:cubicBezTo>
                    <a:pt x="573" y="15"/>
                    <a:pt x="531" y="294"/>
                    <a:pt x="112" y="674"/>
                  </a:cubicBezTo>
                  <a:cubicBezTo>
                    <a:pt x="92" y="692"/>
                    <a:pt x="0" y="596"/>
                    <a:pt x="20" y="578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92" name="Freeform 131"/>
            <p:cNvSpPr>
              <a:spLocks noChangeArrowheads="1"/>
            </p:cNvSpPr>
            <p:nvPr/>
          </p:nvSpPr>
          <p:spPr bwMode="auto">
            <a:xfrm>
              <a:off x="2754313" y="4303713"/>
              <a:ext cx="280987" cy="265112"/>
            </a:xfrm>
            <a:custGeom>
              <a:avLst/>
              <a:gdLst>
                <a:gd name="T0" fmla="*/ 52 w 782"/>
                <a:gd name="T1" fmla="*/ 627 h 736"/>
                <a:gd name="T2" fmla="*/ 781 w 782"/>
                <a:gd name="T3" fmla="*/ 0 h 736"/>
                <a:gd name="T4" fmla="*/ 52 w 782"/>
                <a:gd name="T5" fmla="*/ 627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2" h="736">
                  <a:moveTo>
                    <a:pt x="52" y="627"/>
                  </a:moveTo>
                  <a:cubicBezTo>
                    <a:pt x="52" y="627"/>
                    <a:pt x="0" y="55"/>
                    <a:pt x="781" y="0"/>
                  </a:cubicBezTo>
                  <a:cubicBezTo>
                    <a:pt x="781" y="0"/>
                    <a:pt x="600" y="735"/>
                    <a:pt x="52" y="627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93" name="Freeform 132"/>
            <p:cNvSpPr>
              <a:spLocks noChangeArrowheads="1"/>
            </p:cNvSpPr>
            <p:nvPr/>
          </p:nvSpPr>
          <p:spPr bwMode="auto">
            <a:xfrm>
              <a:off x="2603500" y="4406900"/>
              <a:ext cx="188913" cy="179388"/>
            </a:xfrm>
            <a:custGeom>
              <a:avLst/>
              <a:gdLst>
                <a:gd name="T0" fmla="*/ 523 w 524"/>
                <a:gd name="T1" fmla="*/ 337 h 498"/>
                <a:gd name="T2" fmla="*/ 0 w 524"/>
                <a:gd name="T3" fmla="*/ 64 h 498"/>
                <a:gd name="T4" fmla="*/ 523 w 524"/>
                <a:gd name="T5" fmla="*/ 33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4" h="498">
                  <a:moveTo>
                    <a:pt x="523" y="337"/>
                  </a:moveTo>
                  <a:cubicBezTo>
                    <a:pt x="523" y="337"/>
                    <a:pt x="209" y="497"/>
                    <a:pt x="0" y="64"/>
                  </a:cubicBezTo>
                  <a:cubicBezTo>
                    <a:pt x="0" y="64"/>
                    <a:pt x="460" y="0"/>
                    <a:pt x="523" y="337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94" name="Freeform 133"/>
            <p:cNvSpPr>
              <a:spLocks noChangeArrowheads="1"/>
            </p:cNvSpPr>
            <p:nvPr/>
          </p:nvSpPr>
          <p:spPr bwMode="auto">
            <a:xfrm>
              <a:off x="3068638" y="4552950"/>
              <a:ext cx="204787" cy="190500"/>
            </a:xfrm>
            <a:custGeom>
              <a:avLst/>
              <a:gdLst>
                <a:gd name="T0" fmla="*/ 0 w 569"/>
                <a:gd name="T1" fmla="*/ 277 h 528"/>
                <a:gd name="T2" fmla="*/ 568 w 569"/>
                <a:gd name="T3" fmla="*/ 252 h 528"/>
                <a:gd name="T4" fmla="*/ 0 w 569"/>
                <a:gd name="T5" fmla="*/ 277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9" h="528">
                  <a:moveTo>
                    <a:pt x="0" y="277"/>
                  </a:moveTo>
                  <a:cubicBezTo>
                    <a:pt x="0" y="277"/>
                    <a:pt x="159" y="0"/>
                    <a:pt x="568" y="252"/>
                  </a:cubicBezTo>
                  <a:cubicBezTo>
                    <a:pt x="568" y="252"/>
                    <a:pt x="234" y="527"/>
                    <a:pt x="0" y="277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95" name="Freeform 134"/>
            <p:cNvSpPr>
              <a:spLocks noChangeArrowheads="1"/>
            </p:cNvSpPr>
            <p:nvPr/>
          </p:nvSpPr>
          <p:spPr bwMode="auto">
            <a:xfrm>
              <a:off x="3022600" y="4560888"/>
              <a:ext cx="88900" cy="98425"/>
            </a:xfrm>
            <a:custGeom>
              <a:avLst/>
              <a:gdLst>
                <a:gd name="T0" fmla="*/ 156 w 245"/>
                <a:gd name="T1" fmla="*/ 271 h 272"/>
                <a:gd name="T2" fmla="*/ 64 w 245"/>
                <a:gd name="T3" fmla="*/ 0 h 272"/>
                <a:gd name="T4" fmla="*/ 156 w 245"/>
                <a:gd name="T5" fmla="*/ 27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272">
                  <a:moveTo>
                    <a:pt x="156" y="271"/>
                  </a:moveTo>
                  <a:cubicBezTo>
                    <a:pt x="156" y="271"/>
                    <a:pt x="0" y="233"/>
                    <a:pt x="64" y="0"/>
                  </a:cubicBezTo>
                  <a:cubicBezTo>
                    <a:pt x="64" y="0"/>
                    <a:pt x="244" y="122"/>
                    <a:pt x="156" y="271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96" name="Freeform 135"/>
            <p:cNvSpPr>
              <a:spLocks noChangeArrowheads="1"/>
            </p:cNvSpPr>
            <p:nvPr/>
          </p:nvSpPr>
          <p:spPr bwMode="auto">
            <a:xfrm>
              <a:off x="2690813" y="4678363"/>
              <a:ext cx="177800" cy="150812"/>
            </a:xfrm>
            <a:custGeom>
              <a:avLst/>
              <a:gdLst>
                <a:gd name="T0" fmla="*/ 477 w 495"/>
                <a:gd name="T1" fmla="*/ 327 h 420"/>
                <a:gd name="T2" fmla="*/ 20 w 495"/>
                <a:gd name="T3" fmla="*/ 0 h 420"/>
                <a:gd name="T4" fmla="*/ 0 w 495"/>
                <a:gd name="T5" fmla="*/ 16 h 420"/>
                <a:gd name="T6" fmla="*/ 426 w 495"/>
                <a:gd name="T7" fmla="*/ 409 h 420"/>
                <a:gd name="T8" fmla="*/ 477 w 495"/>
                <a:gd name="T9" fmla="*/ 327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420">
                  <a:moveTo>
                    <a:pt x="477" y="327"/>
                  </a:moveTo>
                  <a:cubicBezTo>
                    <a:pt x="477" y="327"/>
                    <a:pt x="135" y="162"/>
                    <a:pt x="20" y="0"/>
                  </a:cubicBezTo>
                  <a:lnTo>
                    <a:pt x="0" y="16"/>
                  </a:lnTo>
                  <a:cubicBezTo>
                    <a:pt x="0" y="16"/>
                    <a:pt x="73" y="206"/>
                    <a:pt x="426" y="409"/>
                  </a:cubicBezTo>
                  <a:cubicBezTo>
                    <a:pt x="444" y="419"/>
                    <a:pt x="494" y="337"/>
                    <a:pt x="477" y="32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97" name="Freeform 136"/>
            <p:cNvSpPr>
              <a:spLocks noChangeArrowheads="1"/>
            </p:cNvSpPr>
            <p:nvPr/>
          </p:nvSpPr>
          <p:spPr bwMode="auto">
            <a:xfrm>
              <a:off x="2573338" y="4641850"/>
              <a:ext cx="125412" cy="123825"/>
            </a:xfrm>
            <a:custGeom>
              <a:avLst/>
              <a:gdLst>
                <a:gd name="T0" fmla="*/ 349 w 350"/>
                <a:gd name="T1" fmla="*/ 101 h 346"/>
                <a:gd name="T2" fmla="*/ 0 w 350"/>
                <a:gd name="T3" fmla="*/ 316 h 346"/>
                <a:gd name="T4" fmla="*/ 349 w 350"/>
                <a:gd name="T5" fmla="*/ 10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0" h="346">
                  <a:moveTo>
                    <a:pt x="349" y="101"/>
                  </a:moveTo>
                  <a:cubicBezTo>
                    <a:pt x="349" y="101"/>
                    <a:pt x="142" y="0"/>
                    <a:pt x="0" y="316"/>
                  </a:cubicBezTo>
                  <a:cubicBezTo>
                    <a:pt x="0" y="316"/>
                    <a:pt x="310" y="345"/>
                    <a:pt x="349" y="101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</p:grpSp>
      <p:grpSp>
        <p:nvGrpSpPr>
          <p:cNvPr id="87" name="Group 82"/>
          <p:cNvGrpSpPr/>
          <p:nvPr/>
        </p:nvGrpSpPr>
        <p:grpSpPr>
          <a:xfrm>
            <a:off x="4177930" y="3812276"/>
            <a:ext cx="927811" cy="696945"/>
            <a:chOff x="1202239" y="5519630"/>
            <a:chExt cx="927811" cy="696945"/>
          </a:xfrm>
          <a:gradFill>
            <a:gsLst>
              <a:gs pos="100000">
                <a:srgbClr val="38787E"/>
              </a:gs>
              <a:gs pos="0">
                <a:srgbClr val="81C233"/>
              </a:gs>
            </a:gsLst>
            <a:lin ang="2700000" scaled="1"/>
          </a:gradFill>
        </p:grpSpPr>
        <p:sp>
          <p:nvSpPr>
            <p:cNvPr id="88" name="Rectangle: Rounded Corners 83"/>
            <p:cNvSpPr/>
            <p:nvPr/>
          </p:nvSpPr>
          <p:spPr>
            <a:xfrm>
              <a:off x="1202239" y="5519630"/>
              <a:ext cx="927811" cy="11826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000"/>
            </a:p>
          </p:txBody>
        </p:sp>
        <p:sp>
          <p:nvSpPr>
            <p:cNvPr id="89" name="Flowchart: Manual Operation 84"/>
            <p:cNvSpPr/>
            <p:nvPr/>
          </p:nvSpPr>
          <p:spPr>
            <a:xfrm>
              <a:off x="1317729" y="5616500"/>
              <a:ext cx="696829" cy="600075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000" dirty="0"/>
            </a:p>
          </p:txBody>
        </p:sp>
      </p:grpSp>
      <p:grpSp>
        <p:nvGrpSpPr>
          <p:cNvPr id="68" name="Group 26"/>
          <p:cNvGrpSpPr/>
          <p:nvPr/>
        </p:nvGrpSpPr>
        <p:grpSpPr>
          <a:xfrm>
            <a:off x="6985251" y="2630536"/>
            <a:ext cx="793750" cy="1195388"/>
            <a:chOff x="4476750" y="4162425"/>
            <a:chExt cx="793750" cy="1195388"/>
          </a:xfrm>
        </p:grpSpPr>
        <p:sp>
          <p:nvSpPr>
            <p:cNvPr id="72" name="Freeform 13"/>
            <p:cNvSpPr>
              <a:spLocks noChangeArrowheads="1"/>
            </p:cNvSpPr>
            <p:nvPr/>
          </p:nvSpPr>
          <p:spPr bwMode="auto">
            <a:xfrm>
              <a:off x="4705350" y="4402138"/>
              <a:ext cx="204788" cy="955675"/>
            </a:xfrm>
            <a:custGeom>
              <a:avLst/>
              <a:gdLst>
                <a:gd name="T0" fmla="*/ 90 w 569"/>
                <a:gd name="T1" fmla="*/ 2585 h 2654"/>
                <a:gd name="T2" fmla="*/ 0 w 569"/>
                <a:gd name="T3" fmla="*/ 34 h 2654"/>
                <a:gd name="T4" fmla="*/ 80 w 569"/>
                <a:gd name="T5" fmla="*/ 0 h 2654"/>
                <a:gd name="T6" fmla="*/ 482 w 569"/>
                <a:gd name="T7" fmla="*/ 2585 h 2654"/>
                <a:gd name="T8" fmla="*/ 90 w 569"/>
                <a:gd name="T9" fmla="*/ 2585 h 2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2654">
                  <a:moveTo>
                    <a:pt x="90" y="2585"/>
                  </a:moveTo>
                  <a:cubicBezTo>
                    <a:pt x="90" y="2585"/>
                    <a:pt x="369" y="1195"/>
                    <a:pt x="0" y="34"/>
                  </a:cubicBezTo>
                  <a:lnTo>
                    <a:pt x="80" y="0"/>
                  </a:lnTo>
                  <a:cubicBezTo>
                    <a:pt x="80" y="0"/>
                    <a:pt x="568" y="971"/>
                    <a:pt x="482" y="2585"/>
                  </a:cubicBezTo>
                  <a:cubicBezTo>
                    <a:pt x="482" y="2653"/>
                    <a:pt x="90" y="2653"/>
                    <a:pt x="90" y="2585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73" name="Freeform 14"/>
            <p:cNvSpPr>
              <a:spLocks noChangeArrowheads="1"/>
            </p:cNvSpPr>
            <p:nvPr/>
          </p:nvSpPr>
          <p:spPr bwMode="auto">
            <a:xfrm>
              <a:off x="4618038" y="4905375"/>
              <a:ext cx="180975" cy="166688"/>
            </a:xfrm>
            <a:custGeom>
              <a:avLst/>
              <a:gdLst>
                <a:gd name="T0" fmla="*/ 501 w 502"/>
                <a:gd name="T1" fmla="*/ 323 h 465"/>
                <a:gd name="T2" fmla="*/ 41 w 502"/>
                <a:gd name="T3" fmla="*/ 3 h 465"/>
                <a:gd name="T4" fmla="*/ 0 w 502"/>
                <a:gd name="T5" fmla="*/ 19 h 465"/>
                <a:gd name="T6" fmla="*/ 0 w 502"/>
                <a:gd name="T7" fmla="*/ 19 h 465"/>
                <a:gd name="T8" fmla="*/ 263 w 502"/>
                <a:gd name="T9" fmla="*/ 190 h 465"/>
                <a:gd name="T10" fmla="*/ 440 w 502"/>
                <a:gd name="T11" fmla="*/ 464 h 465"/>
                <a:gd name="T12" fmla="*/ 501 w 502"/>
                <a:gd name="T13" fmla="*/ 32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2" h="465">
                  <a:moveTo>
                    <a:pt x="501" y="323"/>
                  </a:moveTo>
                  <a:cubicBezTo>
                    <a:pt x="501" y="323"/>
                    <a:pt x="295" y="55"/>
                    <a:pt x="41" y="3"/>
                  </a:cubicBezTo>
                  <a:cubicBezTo>
                    <a:pt x="25" y="0"/>
                    <a:pt x="9" y="6"/>
                    <a:pt x="0" y="19"/>
                  </a:cubicBezTo>
                  <a:lnTo>
                    <a:pt x="0" y="19"/>
                  </a:lnTo>
                  <a:cubicBezTo>
                    <a:pt x="0" y="19"/>
                    <a:pt x="124" y="53"/>
                    <a:pt x="263" y="190"/>
                  </a:cubicBezTo>
                  <a:cubicBezTo>
                    <a:pt x="403" y="327"/>
                    <a:pt x="440" y="464"/>
                    <a:pt x="440" y="464"/>
                  </a:cubicBezTo>
                  <a:lnTo>
                    <a:pt x="501" y="323"/>
                  </a:ln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74" name="Freeform 15"/>
            <p:cNvSpPr>
              <a:spLocks noChangeArrowheads="1"/>
            </p:cNvSpPr>
            <p:nvPr/>
          </p:nvSpPr>
          <p:spPr bwMode="auto">
            <a:xfrm>
              <a:off x="4808538" y="4565650"/>
              <a:ext cx="239712" cy="288925"/>
            </a:xfrm>
            <a:custGeom>
              <a:avLst/>
              <a:gdLst>
                <a:gd name="T0" fmla="*/ 24 w 664"/>
                <a:gd name="T1" fmla="*/ 668 h 801"/>
                <a:gd name="T2" fmla="*/ 627 w 664"/>
                <a:gd name="T3" fmla="*/ 0 h 801"/>
                <a:gd name="T4" fmla="*/ 663 w 664"/>
                <a:gd name="T5" fmla="*/ 17 h 801"/>
                <a:gd name="T6" fmla="*/ 131 w 664"/>
                <a:gd name="T7" fmla="*/ 778 h 801"/>
                <a:gd name="T8" fmla="*/ 24 w 664"/>
                <a:gd name="T9" fmla="*/ 668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4" h="801">
                  <a:moveTo>
                    <a:pt x="24" y="668"/>
                  </a:moveTo>
                  <a:cubicBezTo>
                    <a:pt x="24" y="668"/>
                    <a:pt x="502" y="292"/>
                    <a:pt x="627" y="0"/>
                  </a:cubicBezTo>
                  <a:lnTo>
                    <a:pt x="663" y="17"/>
                  </a:lnTo>
                  <a:cubicBezTo>
                    <a:pt x="663" y="17"/>
                    <a:pt x="614" y="340"/>
                    <a:pt x="131" y="778"/>
                  </a:cubicBezTo>
                  <a:cubicBezTo>
                    <a:pt x="107" y="800"/>
                    <a:pt x="0" y="689"/>
                    <a:pt x="24" y="668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75" name="Freeform 16"/>
            <p:cNvSpPr>
              <a:spLocks noChangeArrowheads="1"/>
            </p:cNvSpPr>
            <p:nvPr/>
          </p:nvSpPr>
          <p:spPr bwMode="auto">
            <a:xfrm>
              <a:off x="4686300" y="4162425"/>
              <a:ext cx="325438" cy="306388"/>
            </a:xfrm>
            <a:custGeom>
              <a:avLst/>
              <a:gdLst>
                <a:gd name="T0" fmla="*/ 60 w 904"/>
                <a:gd name="T1" fmla="*/ 725 h 851"/>
                <a:gd name="T2" fmla="*/ 903 w 904"/>
                <a:gd name="T3" fmla="*/ 0 h 851"/>
                <a:gd name="T4" fmla="*/ 60 w 904"/>
                <a:gd name="T5" fmla="*/ 725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4" h="851">
                  <a:moveTo>
                    <a:pt x="60" y="725"/>
                  </a:moveTo>
                  <a:cubicBezTo>
                    <a:pt x="60" y="725"/>
                    <a:pt x="0" y="63"/>
                    <a:pt x="903" y="0"/>
                  </a:cubicBezTo>
                  <a:cubicBezTo>
                    <a:pt x="903" y="0"/>
                    <a:pt x="694" y="850"/>
                    <a:pt x="60" y="725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76" name="Freeform 17"/>
            <p:cNvSpPr>
              <a:spLocks noChangeArrowheads="1"/>
            </p:cNvSpPr>
            <p:nvPr/>
          </p:nvSpPr>
          <p:spPr bwMode="auto">
            <a:xfrm>
              <a:off x="4511675" y="4281488"/>
              <a:ext cx="219075" cy="207962"/>
            </a:xfrm>
            <a:custGeom>
              <a:avLst/>
              <a:gdLst>
                <a:gd name="T0" fmla="*/ 606 w 607"/>
                <a:gd name="T1" fmla="*/ 390 h 576"/>
                <a:gd name="T2" fmla="*/ 0 w 607"/>
                <a:gd name="T3" fmla="*/ 75 h 576"/>
                <a:gd name="T4" fmla="*/ 606 w 607"/>
                <a:gd name="T5" fmla="*/ 39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7" h="576">
                  <a:moveTo>
                    <a:pt x="606" y="390"/>
                  </a:moveTo>
                  <a:cubicBezTo>
                    <a:pt x="606" y="390"/>
                    <a:pt x="242" y="575"/>
                    <a:pt x="0" y="75"/>
                  </a:cubicBezTo>
                  <a:cubicBezTo>
                    <a:pt x="0" y="75"/>
                    <a:pt x="533" y="0"/>
                    <a:pt x="606" y="390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77" name="Freeform 18"/>
            <p:cNvSpPr>
              <a:spLocks noChangeArrowheads="1"/>
            </p:cNvSpPr>
            <p:nvPr/>
          </p:nvSpPr>
          <p:spPr bwMode="auto">
            <a:xfrm>
              <a:off x="5033963" y="4451350"/>
              <a:ext cx="236537" cy="220663"/>
            </a:xfrm>
            <a:custGeom>
              <a:avLst/>
              <a:gdLst>
                <a:gd name="T0" fmla="*/ 0 w 657"/>
                <a:gd name="T1" fmla="*/ 321 h 611"/>
                <a:gd name="T2" fmla="*/ 656 w 657"/>
                <a:gd name="T3" fmla="*/ 292 h 611"/>
                <a:gd name="T4" fmla="*/ 0 w 657"/>
                <a:gd name="T5" fmla="*/ 32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7" h="611">
                  <a:moveTo>
                    <a:pt x="0" y="321"/>
                  </a:moveTo>
                  <a:cubicBezTo>
                    <a:pt x="0" y="321"/>
                    <a:pt x="184" y="0"/>
                    <a:pt x="656" y="292"/>
                  </a:cubicBezTo>
                  <a:cubicBezTo>
                    <a:pt x="656" y="292"/>
                    <a:pt x="270" y="610"/>
                    <a:pt x="0" y="321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78" name="Freeform 19"/>
            <p:cNvSpPr>
              <a:spLocks noChangeArrowheads="1"/>
            </p:cNvSpPr>
            <p:nvPr/>
          </p:nvSpPr>
          <p:spPr bwMode="auto">
            <a:xfrm>
              <a:off x="4956175" y="4662488"/>
              <a:ext cx="185738" cy="177800"/>
            </a:xfrm>
            <a:custGeom>
              <a:avLst/>
              <a:gdLst>
                <a:gd name="T0" fmla="*/ 0 w 514"/>
                <a:gd name="T1" fmla="*/ 202 h 492"/>
                <a:gd name="T2" fmla="*/ 513 w 514"/>
                <a:gd name="T3" fmla="*/ 340 h 492"/>
                <a:gd name="T4" fmla="*/ 0 w 514"/>
                <a:gd name="T5" fmla="*/ 20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4" h="492">
                  <a:moveTo>
                    <a:pt x="0" y="202"/>
                  </a:moveTo>
                  <a:cubicBezTo>
                    <a:pt x="0" y="202"/>
                    <a:pt x="221" y="0"/>
                    <a:pt x="513" y="340"/>
                  </a:cubicBezTo>
                  <a:cubicBezTo>
                    <a:pt x="513" y="340"/>
                    <a:pt x="139" y="491"/>
                    <a:pt x="0" y="202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79" name="Freeform 20"/>
            <p:cNvSpPr>
              <a:spLocks noChangeArrowheads="1"/>
            </p:cNvSpPr>
            <p:nvPr/>
          </p:nvSpPr>
          <p:spPr bwMode="auto">
            <a:xfrm>
              <a:off x="4495800" y="4848225"/>
              <a:ext cx="139700" cy="128588"/>
            </a:xfrm>
            <a:custGeom>
              <a:avLst/>
              <a:gdLst>
                <a:gd name="T0" fmla="*/ 387 w 388"/>
                <a:gd name="T1" fmla="*/ 164 h 359"/>
                <a:gd name="T2" fmla="*/ 0 w 388"/>
                <a:gd name="T3" fmla="*/ 198 h 359"/>
                <a:gd name="T4" fmla="*/ 387 w 388"/>
                <a:gd name="T5" fmla="*/ 164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8" h="359">
                  <a:moveTo>
                    <a:pt x="387" y="164"/>
                  </a:moveTo>
                  <a:cubicBezTo>
                    <a:pt x="387" y="164"/>
                    <a:pt x="287" y="358"/>
                    <a:pt x="0" y="198"/>
                  </a:cubicBezTo>
                  <a:cubicBezTo>
                    <a:pt x="0" y="198"/>
                    <a:pt x="219" y="0"/>
                    <a:pt x="387" y="164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80" name="Freeform 21"/>
            <p:cNvSpPr>
              <a:spLocks noChangeArrowheads="1"/>
            </p:cNvSpPr>
            <p:nvPr/>
          </p:nvSpPr>
          <p:spPr bwMode="auto">
            <a:xfrm>
              <a:off x="4979988" y="4460875"/>
              <a:ext cx="101600" cy="114300"/>
            </a:xfrm>
            <a:custGeom>
              <a:avLst/>
              <a:gdLst>
                <a:gd name="T0" fmla="*/ 180 w 283"/>
                <a:gd name="T1" fmla="*/ 315 h 316"/>
                <a:gd name="T2" fmla="*/ 75 w 283"/>
                <a:gd name="T3" fmla="*/ 0 h 316"/>
                <a:gd name="T4" fmla="*/ 180 w 283"/>
                <a:gd name="T5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3" h="316">
                  <a:moveTo>
                    <a:pt x="180" y="315"/>
                  </a:moveTo>
                  <a:cubicBezTo>
                    <a:pt x="180" y="315"/>
                    <a:pt x="0" y="270"/>
                    <a:pt x="75" y="0"/>
                  </a:cubicBezTo>
                  <a:cubicBezTo>
                    <a:pt x="75" y="0"/>
                    <a:pt x="282" y="142"/>
                    <a:pt x="180" y="315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81" name="Freeform 22"/>
            <p:cNvSpPr>
              <a:spLocks noChangeArrowheads="1"/>
            </p:cNvSpPr>
            <p:nvPr/>
          </p:nvSpPr>
          <p:spPr bwMode="auto">
            <a:xfrm>
              <a:off x="4595813" y="4838700"/>
              <a:ext cx="65087" cy="71438"/>
            </a:xfrm>
            <a:custGeom>
              <a:avLst/>
              <a:gdLst>
                <a:gd name="T0" fmla="*/ 105 w 183"/>
                <a:gd name="T1" fmla="*/ 198 h 199"/>
                <a:gd name="T2" fmla="*/ 68 w 183"/>
                <a:gd name="T3" fmla="*/ 0 h 199"/>
                <a:gd name="T4" fmla="*/ 105 w 183"/>
                <a:gd name="T5" fmla="*/ 1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3" h="199">
                  <a:moveTo>
                    <a:pt x="105" y="198"/>
                  </a:moveTo>
                  <a:cubicBezTo>
                    <a:pt x="105" y="198"/>
                    <a:pt x="0" y="156"/>
                    <a:pt x="68" y="0"/>
                  </a:cubicBezTo>
                  <a:cubicBezTo>
                    <a:pt x="68" y="0"/>
                    <a:pt x="182" y="103"/>
                    <a:pt x="105" y="198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82" name="Freeform 23"/>
            <p:cNvSpPr>
              <a:spLocks noChangeArrowheads="1"/>
            </p:cNvSpPr>
            <p:nvPr/>
          </p:nvSpPr>
          <p:spPr bwMode="auto">
            <a:xfrm>
              <a:off x="4613275" y="4595813"/>
              <a:ext cx="206375" cy="174625"/>
            </a:xfrm>
            <a:custGeom>
              <a:avLst/>
              <a:gdLst>
                <a:gd name="T0" fmla="*/ 551 w 572"/>
                <a:gd name="T1" fmla="*/ 378 h 485"/>
                <a:gd name="T2" fmla="*/ 23 w 572"/>
                <a:gd name="T3" fmla="*/ 0 h 485"/>
                <a:gd name="T4" fmla="*/ 0 w 572"/>
                <a:gd name="T5" fmla="*/ 18 h 485"/>
                <a:gd name="T6" fmla="*/ 493 w 572"/>
                <a:gd name="T7" fmla="*/ 473 h 485"/>
                <a:gd name="T8" fmla="*/ 551 w 572"/>
                <a:gd name="T9" fmla="*/ 378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485">
                  <a:moveTo>
                    <a:pt x="551" y="378"/>
                  </a:moveTo>
                  <a:cubicBezTo>
                    <a:pt x="551" y="378"/>
                    <a:pt x="156" y="187"/>
                    <a:pt x="23" y="0"/>
                  </a:cubicBezTo>
                  <a:lnTo>
                    <a:pt x="0" y="18"/>
                  </a:lnTo>
                  <a:cubicBezTo>
                    <a:pt x="0" y="18"/>
                    <a:pt x="84" y="238"/>
                    <a:pt x="493" y="473"/>
                  </a:cubicBezTo>
                  <a:cubicBezTo>
                    <a:pt x="513" y="484"/>
                    <a:pt x="571" y="390"/>
                    <a:pt x="551" y="378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83" name="Freeform 24"/>
            <p:cNvSpPr>
              <a:spLocks noChangeArrowheads="1"/>
            </p:cNvSpPr>
            <p:nvPr/>
          </p:nvSpPr>
          <p:spPr bwMode="auto">
            <a:xfrm>
              <a:off x="4476750" y="4554538"/>
              <a:ext cx="146050" cy="144462"/>
            </a:xfrm>
            <a:custGeom>
              <a:avLst/>
              <a:gdLst>
                <a:gd name="T0" fmla="*/ 404 w 405"/>
                <a:gd name="T1" fmla="*/ 117 h 401"/>
                <a:gd name="T2" fmla="*/ 0 w 405"/>
                <a:gd name="T3" fmla="*/ 366 h 401"/>
                <a:gd name="T4" fmla="*/ 404 w 405"/>
                <a:gd name="T5" fmla="*/ 11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5" h="401">
                  <a:moveTo>
                    <a:pt x="404" y="117"/>
                  </a:moveTo>
                  <a:cubicBezTo>
                    <a:pt x="404" y="117"/>
                    <a:pt x="164" y="0"/>
                    <a:pt x="0" y="366"/>
                  </a:cubicBezTo>
                  <a:cubicBezTo>
                    <a:pt x="0" y="366"/>
                    <a:pt x="359" y="400"/>
                    <a:pt x="404" y="117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84" name="Freeform 25"/>
            <p:cNvSpPr>
              <a:spLocks noChangeArrowheads="1"/>
            </p:cNvSpPr>
            <p:nvPr/>
          </p:nvSpPr>
          <p:spPr bwMode="auto">
            <a:xfrm>
              <a:off x="4564063" y="4486275"/>
              <a:ext cx="111125" cy="119063"/>
            </a:xfrm>
            <a:custGeom>
              <a:avLst/>
              <a:gdLst>
                <a:gd name="T0" fmla="*/ 160 w 309"/>
                <a:gd name="T1" fmla="*/ 331 h 332"/>
                <a:gd name="T2" fmla="*/ 152 w 309"/>
                <a:gd name="T3" fmla="*/ 0 h 332"/>
                <a:gd name="T4" fmla="*/ 160 w 309"/>
                <a:gd name="T5" fmla="*/ 331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9" h="332">
                  <a:moveTo>
                    <a:pt x="160" y="331"/>
                  </a:moveTo>
                  <a:cubicBezTo>
                    <a:pt x="160" y="331"/>
                    <a:pt x="0" y="235"/>
                    <a:pt x="152" y="0"/>
                  </a:cubicBezTo>
                  <a:cubicBezTo>
                    <a:pt x="152" y="0"/>
                    <a:pt x="308" y="197"/>
                    <a:pt x="160" y="331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85" name="Freeform 26"/>
            <p:cNvSpPr>
              <a:spLocks noChangeArrowheads="1"/>
            </p:cNvSpPr>
            <p:nvPr/>
          </p:nvSpPr>
          <p:spPr bwMode="auto">
            <a:xfrm>
              <a:off x="4629150" y="4697413"/>
              <a:ext cx="92075" cy="85725"/>
            </a:xfrm>
            <a:custGeom>
              <a:avLst/>
              <a:gdLst>
                <a:gd name="T0" fmla="*/ 210 w 256"/>
                <a:gd name="T1" fmla="*/ 6 h 236"/>
                <a:gd name="T2" fmla="*/ 0 w 256"/>
                <a:gd name="T3" fmla="*/ 235 h 236"/>
                <a:gd name="T4" fmla="*/ 210 w 256"/>
                <a:gd name="T5" fmla="*/ 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236">
                  <a:moveTo>
                    <a:pt x="210" y="6"/>
                  </a:moveTo>
                  <a:cubicBezTo>
                    <a:pt x="210" y="6"/>
                    <a:pt x="255" y="174"/>
                    <a:pt x="0" y="235"/>
                  </a:cubicBezTo>
                  <a:cubicBezTo>
                    <a:pt x="0" y="235"/>
                    <a:pt x="22" y="0"/>
                    <a:pt x="210" y="6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</p:grpSp>
      <p:grpSp>
        <p:nvGrpSpPr>
          <p:cNvPr id="69" name="Group 85"/>
          <p:cNvGrpSpPr/>
          <p:nvPr/>
        </p:nvGrpSpPr>
        <p:grpSpPr>
          <a:xfrm>
            <a:off x="6859443" y="3812276"/>
            <a:ext cx="927811" cy="696945"/>
            <a:chOff x="1202239" y="5519630"/>
            <a:chExt cx="927811" cy="696945"/>
          </a:xfrm>
          <a:gradFill>
            <a:gsLst>
              <a:gs pos="100000">
                <a:srgbClr val="38787E"/>
              </a:gs>
              <a:gs pos="0">
                <a:srgbClr val="81C233"/>
              </a:gs>
            </a:gsLst>
            <a:lin ang="2700000" scaled="1"/>
          </a:gradFill>
        </p:grpSpPr>
        <p:sp>
          <p:nvSpPr>
            <p:cNvPr id="70" name="Rectangle: Rounded Corners 86"/>
            <p:cNvSpPr/>
            <p:nvPr/>
          </p:nvSpPr>
          <p:spPr>
            <a:xfrm>
              <a:off x="1202239" y="5519630"/>
              <a:ext cx="927811" cy="11826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000"/>
            </a:p>
          </p:txBody>
        </p:sp>
        <p:sp>
          <p:nvSpPr>
            <p:cNvPr id="71" name="Flowchart: Manual Operation 87"/>
            <p:cNvSpPr/>
            <p:nvPr/>
          </p:nvSpPr>
          <p:spPr>
            <a:xfrm>
              <a:off x="1317729" y="5616500"/>
              <a:ext cx="696829" cy="600075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000" dirty="0"/>
            </a:p>
          </p:txBody>
        </p:sp>
      </p:grpSp>
      <p:grpSp>
        <p:nvGrpSpPr>
          <p:cNvPr id="46" name="Group 41"/>
          <p:cNvGrpSpPr/>
          <p:nvPr/>
        </p:nvGrpSpPr>
        <p:grpSpPr>
          <a:xfrm>
            <a:off x="9620846" y="2360662"/>
            <a:ext cx="1074737" cy="1465262"/>
            <a:chOff x="6206435" y="2288176"/>
            <a:chExt cx="1074737" cy="1465262"/>
          </a:xfrm>
        </p:grpSpPr>
        <p:sp>
          <p:nvSpPr>
            <p:cNvPr id="50" name="Freeform 45"/>
            <p:cNvSpPr>
              <a:spLocks noChangeArrowheads="1"/>
            </p:cNvSpPr>
            <p:nvPr/>
          </p:nvSpPr>
          <p:spPr bwMode="auto">
            <a:xfrm>
              <a:off x="6485835" y="2583451"/>
              <a:ext cx="250825" cy="1169987"/>
            </a:xfrm>
            <a:custGeom>
              <a:avLst/>
              <a:gdLst>
                <a:gd name="T0" fmla="*/ 110 w 697"/>
                <a:gd name="T1" fmla="*/ 3169 h 3252"/>
                <a:gd name="T2" fmla="*/ 0 w 697"/>
                <a:gd name="T3" fmla="*/ 41 h 3252"/>
                <a:gd name="T4" fmla="*/ 97 w 697"/>
                <a:gd name="T5" fmla="*/ 0 h 3252"/>
                <a:gd name="T6" fmla="*/ 591 w 697"/>
                <a:gd name="T7" fmla="*/ 3169 h 3252"/>
                <a:gd name="T8" fmla="*/ 110 w 697"/>
                <a:gd name="T9" fmla="*/ 3169 h 3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3252">
                  <a:moveTo>
                    <a:pt x="110" y="3169"/>
                  </a:moveTo>
                  <a:cubicBezTo>
                    <a:pt x="110" y="3169"/>
                    <a:pt x="451" y="1464"/>
                    <a:pt x="0" y="41"/>
                  </a:cubicBezTo>
                  <a:lnTo>
                    <a:pt x="97" y="0"/>
                  </a:lnTo>
                  <a:cubicBezTo>
                    <a:pt x="97" y="0"/>
                    <a:pt x="696" y="1190"/>
                    <a:pt x="591" y="3169"/>
                  </a:cubicBezTo>
                  <a:cubicBezTo>
                    <a:pt x="591" y="3251"/>
                    <a:pt x="110" y="3251"/>
                    <a:pt x="110" y="3169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51" name="Freeform 46"/>
            <p:cNvSpPr>
              <a:spLocks noChangeArrowheads="1"/>
            </p:cNvSpPr>
            <p:nvPr/>
          </p:nvSpPr>
          <p:spPr bwMode="auto">
            <a:xfrm>
              <a:off x="6379472" y="3197813"/>
              <a:ext cx="220663" cy="204788"/>
            </a:xfrm>
            <a:custGeom>
              <a:avLst/>
              <a:gdLst>
                <a:gd name="T0" fmla="*/ 614 w 615"/>
                <a:gd name="T1" fmla="*/ 396 h 570"/>
                <a:gd name="T2" fmla="*/ 51 w 615"/>
                <a:gd name="T3" fmla="*/ 4 h 570"/>
                <a:gd name="T4" fmla="*/ 0 w 615"/>
                <a:gd name="T5" fmla="*/ 24 h 570"/>
                <a:gd name="T6" fmla="*/ 0 w 615"/>
                <a:gd name="T7" fmla="*/ 24 h 570"/>
                <a:gd name="T8" fmla="*/ 323 w 615"/>
                <a:gd name="T9" fmla="*/ 234 h 570"/>
                <a:gd name="T10" fmla="*/ 539 w 615"/>
                <a:gd name="T11" fmla="*/ 569 h 570"/>
                <a:gd name="T12" fmla="*/ 614 w 615"/>
                <a:gd name="T13" fmla="*/ 396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" h="570">
                  <a:moveTo>
                    <a:pt x="614" y="396"/>
                  </a:moveTo>
                  <a:cubicBezTo>
                    <a:pt x="614" y="396"/>
                    <a:pt x="361" y="69"/>
                    <a:pt x="51" y="4"/>
                  </a:cubicBezTo>
                  <a:cubicBezTo>
                    <a:pt x="31" y="0"/>
                    <a:pt x="11" y="8"/>
                    <a:pt x="0" y="24"/>
                  </a:cubicBezTo>
                  <a:lnTo>
                    <a:pt x="0" y="24"/>
                  </a:lnTo>
                  <a:cubicBezTo>
                    <a:pt x="0" y="24"/>
                    <a:pt x="152" y="66"/>
                    <a:pt x="323" y="234"/>
                  </a:cubicBezTo>
                  <a:cubicBezTo>
                    <a:pt x="494" y="401"/>
                    <a:pt x="539" y="569"/>
                    <a:pt x="539" y="569"/>
                  </a:cubicBezTo>
                  <a:lnTo>
                    <a:pt x="614" y="396"/>
                  </a:ln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52" name="Freeform 47"/>
            <p:cNvSpPr>
              <a:spLocks noChangeArrowheads="1"/>
            </p:cNvSpPr>
            <p:nvPr/>
          </p:nvSpPr>
          <p:spPr bwMode="auto">
            <a:xfrm>
              <a:off x="6654110" y="3296238"/>
              <a:ext cx="196850" cy="233363"/>
            </a:xfrm>
            <a:custGeom>
              <a:avLst/>
              <a:gdLst>
                <a:gd name="T0" fmla="*/ 0 w 545"/>
                <a:gd name="T1" fmla="*/ 487 h 647"/>
                <a:gd name="T2" fmla="*/ 490 w 545"/>
                <a:gd name="T3" fmla="*/ 7 h 647"/>
                <a:gd name="T4" fmla="*/ 544 w 545"/>
                <a:gd name="T5" fmla="*/ 18 h 647"/>
                <a:gd name="T6" fmla="*/ 544 w 545"/>
                <a:gd name="T7" fmla="*/ 18 h 647"/>
                <a:gd name="T8" fmla="*/ 260 w 545"/>
                <a:gd name="T9" fmla="*/ 278 h 647"/>
                <a:gd name="T10" fmla="*/ 103 w 545"/>
                <a:gd name="T11" fmla="*/ 646 h 647"/>
                <a:gd name="T12" fmla="*/ 0 w 545"/>
                <a:gd name="T13" fmla="*/ 48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47">
                  <a:moveTo>
                    <a:pt x="0" y="487"/>
                  </a:moveTo>
                  <a:cubicBezTo>
                    <a:pt x="0" y="487"/>
                    <a:pt x="195" y="122"/>
                    <a:pt x="490" y="7"/>
                  </a:cubicBezTo>
                  <a:cubicBezTo>
                    <a:pt x="509" y="0"/>
                    <a:pt x="530" y="4"/>
                    <a:pt x="544" y="18"/>
                  </a:cubicBezTo>
                  <a:lnTo>
                    <a:pt x="544" y="18"/>
                  </a:lnTo>
                  <a:cubicBezTo>
                    <a:pt x="544" y="18"/>
                    <a:pt x="400" y="84"/>
                    <a:pt x="260" y="278"/>
                  </a:cubicBezTo>
                  <a:cubicBezTo>
                    <a:pt x="120" y="472"/>
                    <a:pt x="103" y="646"/>
                    <a:pt x="103" y="646"/>
                  </a:cubicBezTo>
                  <a:lnTo>
                    <a:pt x="0" y="487"/>
                  </a:ln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53" name="Freeform 48"/>
            <p:cNvSpPr>
              <a:spLocks noChangeArrowheads="1"/>
            </p:cNvSpPr>
            <p:nvPr/>
          </p:nvSpPr>
          <p:spPr bwMode="auto">
            <a:xfrm>
              <a:off x="6612835" y="2719976"/>
              <a:ext cx="346075" cy="438150"/>
            </a:xfrm>
            <a:custGeom>
              <a:avLst/>
              <a:gdLst>
                <a:gd name="T0" fmla="*/ 34 w 962"/>
                <a:gd name="T1" fmla="*/ 967 h 1217"/>
                <a:gd name="T2" fmla="*/ 907 w 962"/>
                <a:gd name="T3" fmla="*/ 0 h 1217"/>
                <a:gd name="T4" fmla="*/ 961 w 962"/>
                <a:gd name="T5" fmla="*/ 24 h 1217"/>
                <a:gd name="T6" fmla="*/ 132 w 962"/>
                <a:gd name="T7" fmla="*/ 1185 h 1217"/>
                <a:gd name="T8" fmla="*/ 34 w 962"/>
                <a:gd name="T9" fmla="*/ 96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2" h="1217">
                  <a:moveTo>
                    <a:pt x="34" y="967"/>
                  </a:moveTo>
                  <a:cubicBezTo>
                    <a:pt x="34" y="967"/>
                    <a:pt x="726" y="423"/>
                    <a:pt x="907" y="0"/>
                  </a:cubicBezTo>
                  <a:lnTo>
                    <a:pt x="961" y="24"/>
                  </a:lnTo>
                  <a:cubicBezTo>
                    <a:pt x="961" y="24"/>
                    <a:pt x="833" y="549"/>
                    <a:pt x="132" y="1185"/>
                  </a:cubicBezTo>
                  <a:cubicBezTo>
                    <a:pt x="98" y="1216"/>
                    <a:pt x="0" y="998"/>
                    <a:pt x="34" y="96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54" name="Freeform 49"/>
            <p:cNvSpPr>
              <a:spLocks noChangeArrowheads="1"/>
            </p:cNvSpPr>
            <p:nvPr/>
          </p:nvSpPr>
          <p:spPr bwMode="auto">
            <a:xfrm>
              <a:off x="6463610" y="2288176"/>
              <a:ext cx="398462" cy="374650"/>
            </a:xfrm>
            <a:custGeom>
              <a:avLst/>
              <a:gdLst>
                <a:gd name="T0" fmla="*/ 74 w 1107"/>
                <a:gd name="T1" fmla="*/ 888 h 1042"/>
                <a:gd name="T2" fmla="*/ 1106 w 1107"/>
                <a:gd name="T3" fmla="*/ 0 h 1042"/>
                <a:gd name="T4" fmla="*/ 74 w 1107"/>
                <a:gd name="T5" fmla="*/ 88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7" h="1042">
                  <a:moveTo>
                    <a:pt x="74" y="888"/>
                  </a:moveTo>
                  <a:cubicBezTo>
                    <a:pt x="74" y="888"/>
                    <a:pt x="0" y="77"/>
                    <a:pt x="1106" y="0"/>
                  </a:cubicBezTo>
                  <a:cubicBezTo>
                    <a:pt x="1106" y="0"/>
                    <a:pt x="851" y="1041"/>
                    <a:pt x="74" y="888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55" name="Freeform 50"/>
            <p:cNvSpPr>
              <a:spLocks noChangeArrowheads="1"/>
            </p:cNvSpPr>
            <p:nvPr/>
          </p:nvSpPr>
          <p:spPr bwMode="auto">
            <a:xfrm>
              <a:off x="6249297" y="2434226"/>
              <a:ext cx="266700" cy="254000"/>
            </a:xfrm>
            <a:custGeom>
              <a:avLst/>
              <a:gdLst>
                <a:gd name="T0" fmla="*/ 742 w 743"/>
                <a:gd name="T1" fmla="*/ 478 h 706"/>
                <a:gd name="T2" fmla="*/ 0 w 743"/>
                <a:gd name="T3" fmla="*/ 92 h 706"/>
                <a:gd name="T4" fmla="*/ 742 w 743"/>
                <a:gd name="T5" fmla="*/ 47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3" h="706">
                  <a:moveTo>
                    <a:pt x="742" y="478"/>
                  </a:moveTo>
                  <a:cubicBezTo>
                    <a:pt x="742" y="478"/>
                    <a:pt x="296" y="705"/>
                    <a:pt x="0" y="92"/>
                  </a:cubicBezTo>
                  <a:cubicBezTo>
                    <a:pt x="0" y="92"/>
                    <a:pt x="652" y="0"/>
                    <a:pt x="742" y="478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56" name="Freeform 51"/>
            <p:cNvSpPr>
              <a:spLocks noChangeArrowheads="1"/>
            </p:cNvSpPr>
            <p:nvPr/>
          </p:nvSpPr>
          <p:spPr bwMode="auto">
            <a:xfrm>
              <a:off x="6938272" y="2561771"/>
              <a:ext cx="342900" cy="317500"/>
            </a:xfrm>
            <a:custGeom>
              <a:avLst/>
              <a:gdLst>
                <a:gd name="T0" fmla="*/ 0 w 953"/>
                <a:gd name="T1" fmla="*/ 464 h 884"/>
                <a:gd name="T2" fmla="*/ 952 w 953"/>
                <a:gd name="T3" fmla="*/ 423 h 884"/>
                <a:gd name="T4" fmla="*/ 0 w 953"/>
                <a:gd name="T5" fmla="*/ 46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3" h="884">
                  <a:moveTo>
                    <a:pt x="0" y="464"/>
                  </a:moveTo>
                  <a:cubicBezTo>
                    <a:pt x="0" y="464"/>
                    <a:pt x="267" y="0"/>
                    <a:pt x="952" y="423"/>
                  </a:cubicBezTo>
                  <a:cubicBezTo>
                    <a:pt x="952" y="423"/>
                    <a:pt x="393" y="883"/>
                    <a:pt x="0" y="464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57" name="Freeform 52"/>
            <p:cNvSpPr>
              <a:spLocks noChangeArrowheads="1"/>
            </p:cNvSpPr>
            <p:nvPr/>
          </p:nvSpPr>
          <p:spPr bwMode="auto">
            <a:xfrm>
              <a:off x="6804922" y="2866571"/>
              <a:ext cx="268288" cy="257175"/>
            </a:xfrm>
            <a:custGeom>
              <a:avLst/>
              <a:gdLst>
                <a:gd name="T0" fmla="*/ 0 w 746"/>
                <a:gd name="T1" fmla="*/ 293 h 713"/>
                <a:gd name="T2" fmla="*/ 745 w 746"/>
                <a:gd name="T3" fmla="*/ 493 h 713"/>
                <a:gd name="T4" fmla="*/ 0 w 746"/>
                <a:gd name="T5" fmla="*/ 29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6" h="713">
                  <a:moveTo>
                    <a:pt x="0" y="293"/>
                  </a:moveTo>
                  <a:cubicBezTo>
                    <a:pt x="0" y="293"/>
                    <a:pt x="320" y="0"/>
                    <a:pt x="745" y="493"/>
                  </a:cubicBezTo>
                  <a:cubicBezTo>
                    <a:pt x="745" y="493"/>
                    <a:pt x="201" y="712"/>
                    <a:pt x="0" y="293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58" name="Freeform 53"/>
            <p:cNvSpPr>
              <a:spLocks noChangeArrowheads="1"/>
            </p:cNvSpPr>
            <p:nvPr/>
          </p:nvSpPr>
          <p:spPr bwMode="auto">
            <a:xfrm>
              <a:off x="6230247" y="3134858"/>
              <a:ext cx="171450" cy="158750"/>
            </a:xfrm>
            <a:custGeom>
              <a:avLst/>
              <a:gdLst>
                <a:gd name="T0" fmla="*/ 475 w 476"/>
                <a:gd name="T1" fmla="*/ 201 h 440"/>
                <a:gd name="T2" fmla="*/ 0 w 476"/>
                <a:gd name="T3" fmla="*/ 242 h 440"/>
                <a:gd name="T4" fmla="*/ 475 w 476"/>
                <a:gd name="T5" fmla="*/ 201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6" h="440">
                  <a:moveTo>
                    <a:pt x="475" y="201"/>
                  </a:moveTo>
                  <a:cubicBezTo>
                    <a:pt x="475" y="201"/>
                    <a:pt x="352" y="439"/>
                    <a:pt x="0" y="242"/>
                  </a:cubicBezTo>
                  <a:cubicBezTo>
                    <a:pt x="0" y="242"/>
                    <a:pt x="269" y="0"/>
                    <a:pt x="475" y="201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59" name="Freeform 54"/>
            <p:cNvSpPr>
              <a:spLocks noChangeArrowheads="1"/>
            </p:cNvSpPr>
            <p:nvPr/>
          </p:nvSpPr>
          <p:spPr bwMode="auto">
            <a:xfrm>
              <a:off x="6858897" y="2574471"/>
              <a:ext cx="147638" cy="163512"/>
            </a:xfrm>
            <a:custGeom>
              <a:avLst/>
              <a:gdLst>
                <a:gd name="T0" fmla="*/ 262 w 411"/>
                <a:gd name="T1" fmla="*/ 455 h 456"/>
                <a:gd name="T2" fmla="*/ 108 w 411"/>
                <a:gd name="T3" fmla="*/ 0 h 456"/>
                <a:gd name="T4" fmla="*/ 262 w 411"/>
                <a:gd name="T5" fmla="*/ 455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1" h="456">
                  <a:moveTo>
                    <a:pt x="262" y="455"/>
                  </a:moveTo>
                  <a:cubicBezTo>
                    <a:pt x="262" y="455"/>
                    <a:pt x="0" y="391"/>
                    <a:pt x="108" y="0"/>
                  </a:cubicBezTo>
                  <a:cubicBezTo>
                    <a:pt x="108" y="0"/>
                    <a:pt x="410" y="205"/>
                    <a:pt x="262" y="455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60" name="Freeform 55"/>
            <p:cNvSpPr>
              <a:spLocks noChangeArrowheads="1"/>
            </p:cNvSpPr>
            <p:nvPr/>
          </p:nvSpPr>
          <p:spPr bwMode="auto">
            <a:xfrm>
              <a:off x="6352485" y="3122158"/>
              <a:ext cx="80962" cy="87313"/>
            </a:xfrm>
            <a:custGeom>
              <a:avLst/>
              <a:gdLst>
                <a:gd name="T0" fmla="*/ 129 w 223"/>
                <a:gd name="T1" fmla="*/ 243 h 244"/>
                <a:gd name="T2" fmla="*/ 83 w 223"/>
                <a:gd name="T3" fmla="*/ 0 h 244"/>
                <a:gd name="T4" fmla="*/ 129 w 223"/>
                <a:gd name="T5" fmla="*/ 24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" h="244">
                  <a:moveTo>
                    <a:pt x="129" y="243"/>
                  </a:moveTo>
                  <a:cubicBezTo>
                    <a:pt x="129" y="243"/>
                    <a:pt x="0" y="192"/>
                    <a:pt x="83" y="0"/>
                  </a:cubicBezTo>
                  <a:cubicBezTo>
                    <a:pt x="83" y="0"/>
                    <a:pt x="222" y="127"/>
                    <a:pt x="129" y="243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61" name="Freeform 56"/>
            <p:cNvSpPr>
              <a:spLocks noChangeArrowheads="1"/>
            </p:cNvSpPr>
            <p:nvPr/>
          </p:nvSpPr>
          <p:spPr bwMode="auto">
            <a:xfrm>
              <a:off x="6373122" y="2819988"/>
              <a:ext cx="252413" cy="214313"/>
            </a:xfrm>
            <a:custGeom>
              <a:avLst/>
              <a:gdLst>
                <a:gd name="T0" fmla="*/ 677 w 702"/>
                <a:gd name="T1" fmla="*/ 463 h 594"/>
                <a:gd name="T2" fmla="*/ 29 w 702"/>
                <a:gd name="T3" fmla="*/ 0 h 594"/>
                <a:gd name="T4" fmla="*/ 0 w 702"/>
                <a:gd name="T5" fmla="*/ 21 h 594"/>
                <a:gd name="T6" fmla="*/ 605 w 702"/>
                <a:gd name="T7" fmla="*/ 579 h 594"/>
                <a:gd name="T8" fmla="*/ 677 w 702"/>
                <a:gd name="T9" fmla="*/ 463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2" h="594">
                  <a:moveTo>
                    <a:pt x="677" y="463"/>
                  </a:moveTo>
                  <a:cubicBezTo>
                    <a:pt x="677" y="463"/>
                    <a:pt x="192" y="229"/>
                    <a:pt x="29" y="0"/>
                  </a:cubicBezTo>
                  <a:lnTo>
                    <a:pt x="0" y="21"/>
                  </a:lnTo>
                  <a:cubicBezTo>
                    <a:pt x="0" y="21"/>
                    <a:pt x="104" y="291"/>
                    <a:pt x="605" y="579"/>
                  </a:cubicBezTo>
                  <a:cubicBezTo>
                    <a:pt x="630" y="593"/>
                    <a:pt x="701" y="477"/>
                    <a:pt x="677" y="463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62" name="Freeform 57"/>
            <p:cNvSpPr>
              <a:spLocks noChangeArrowheads="1"/>
            </p:cNvSpPr>
            <p:nvPr/>
          </p:nvSpPr>
          <p:spPr bwMode="auto">
            <a:xfrm>
              <a:off x="6206435" y="2769188"/>
              <a:ext cx="179387" cy="176213"/>
            </a:xfrm>
            <a:custGeom>
              <a:avLst/>
              <a:gdLst>
                <a:gd name="T0" fmla="*/ 496 w 497"/>
                <a:gd name="T1" fmla="*/ 143 h 491"/>
                <a:gd name="T2" fmla="*/ 0 w 497"/>
                <a:gd name="T3" fmla="*/ 449 h 491"/>
                <a:gd name="T4" fmla="*/ 496 w 497"/>
                <a:gd name="T5" fmla="*/ 143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7" h="491">
                  <a:moveTo>
                    <a:pt x="496" y="143"/>
                  </a:moveTo>
                  <a:cubicBezTo>
                    <a:pt x="496" y="143"/>
                    <a:pt x="201" y="0"/>
                    <a:pt x="0" y="449"/>
                  </a:cubicBezTo>
                  <a:cubicBezTo>
                    <a:pt x="0" y="449"/>
                    <a:pt x="441" y="490"/>
                    <a:pt x="496" y="143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63" name="Freeform 58"/>
            <p:cNvSpPr>
              <a:spLocks noChangeArrowheads="1"/>
            </p:cNvSpPr>
            <p:nvPr/>
          </p:nvSpPr>
          <p:spPr bwMode="auto">
            <a:xfrm>
              <a:off x="6314385" y="2685051"/>
              <a:ext cx="136525" cy="146050"/>
            </a:xfrm>
            <a:custGeom>
              <a:avLst/>
              <a:gdLst>
                <a:gd name="T0" fmla="*/ 196 w 379"/>
                <a:gd name="T1" fmla="*/ 406 h 407"/>
                <a:gd name="T2" fmla="*/ 187 w 379"/>
                <a:gd name="T3" fmla="*/ 0 h 407"/>
                <a:gd name="T4" fmla="*/ 196 w 379"/>
                <a:gd name="T5" fmla="*/ 40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9" h="407">
                  <a:moveTo>
                    <a:pt x="196" y="406"/>
                  </a:moveTo>
                  <a:cubicBezTo>
                    <a:pt x="196" y="406"/>
                    <a:pt x="0" y="288"/>
                    <a:pt x="187" y="0"/>
                  </a:cubicBezTo>
                  <a:cubicBezTo>
                    <a:pt x="187" y="0"/>
                    <a:pt x="378" y="242"/>
                    <a:pt x="196" y="406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64" name="Freeform 59"/>
            <p:cNvSpPr>
              <a:spLocks noChangeArrowheads="1"/>
            </p:cNvSpPr>
            <p:nvPr/>
          </p:nvSpPr>
          <p:spPr bwMode="auto">
            <a:xfrm>
              <a:off x="6393760" y="2950708"/>
              <a:ext cx="112712" cy="104775"/>
            </a:xfrm>
            <a:custGeom>
              <a:avLst/>
              <a:gdLst>
                <a:gd name="T0" fmla="*/ 257 w 314"/>
                <a:gd name="T1" fmla="*/ 7 h 289"/>
                <a:gd name="T2" fmla="*/ 0 w 314"/>
                <a:gd name="T3" fmla="*/ 288 h 289"/>
                <a:gd name="T4" fmla="*/ 257 w 314"/>
                <a:gd name="T5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4" h="289">
                  <a:moveTo>
                    <a:pt x="257" y="7"/>
                  </a:moveTo>
                  <a:cubicBezTo>
                    <a:pt x="257" y="7"/>
                    <a:pt x="313" y="213"/>
                    <a:pt x="0" y="288"/>
                  </a:cubicBezTo>
                  <a:cubicBezTo>
                    <a:pt x="0" y="288"/>
                    <a:pt x="28" y="0"/>
                    <a:pt x="257" y="7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65" name="Freeform 60"/>
            <p:cNvSpPr>
              <a:spLocks noChangeArrowheads="1"/>
            </p:cNvSpPr>
            <p:nvPr/>
          </p:nvSpPr>
          <p:spPr bwMode="auto">
            <a:xfrm>
              <a:off x="6693797" y="2895146"/>
              <a:ext cx="82550" cy="93662"/>
            </a:xfrm>
            <a:custGeom>
              <a:avLst/>
              <a:gdLst>
                <a:gd name="T0" fmla="*/ 161 w 230"/>
                <a:gd name="T1" fmla="*/ 258 h 259"/>
                <a:gd name="T2" fmla="*/ 33 w 230"/>
                <a:gd name="T3" fmla="*/ 0 h 259"/>
                <a:gd name="T4" fmla="*/ 161 w 230"/>
                <a:gd name="T5" fmla="*/ 25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259">
                  <a:moveTo>
                    <a:pt x="161" y="258"/>
                  </a:moveTo>
                  <a:cubicBezTo>
                    <a:pt x="161" y="258"/>
                    <a:pt x="0" y="241"/>
                    <a:pt x="33" y="0"/>
                  </a:cubicBezTo>
                  <a:cubicBezTo>
                    <a:pt x="33" y="0"/>
                    <a:pt x="229" y="98"/>
                    <a:pt x="161" y="258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66" name="Freeform 61"/>
            <p:cNvSpPr>
              <a:spLocks noChangeArrowheads="1"/>
            </p:cNvSpPr>
            <p:nvPr/>
          </p:nvSpPr>
          <p:spPr bwMode="auto">
            <a:xfrm>
              <a:off x="6403285" y="3247571"/>
              <a:ext cx="77787" cy="71437"/>
            </a:xfrm>
            <a:custGeom>
              <a:avLst/>
              <a:gdLst>
                <a:gd name="T0" fmla="*/ 191 w 217"/>
                <a:gd name="T1" fmla="*/ 6 h 197"/>
                <a:gd name="T2" fmla="*/ 16 w 217"/>
                <a:gd name="T3" fmla="*/ 196 h 197"/>
                <a:gd name="T4" fmla="*/ 191 w 217"/>
                <a:gd name="T5" fmla="*/ 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" h="197">
                  <a:moveTo>
                    <a:pt x="191" y="6"/>
                  </a:moveTo>
                  <a:cubicBezTo>
                    <a:pt x="191" y="6"/>
                    <a:pt x="216" y="151"/>
                    <a:pt x="16" y="196"/>
                  </a:cubicBezTo>
                  <a:cubicBezTo>
                    <a:pt x="16" y="196"/>
                    <a:pt x="0" y="0"/>
                    <a:pt x="191" y="6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  <p:sp>
          <p:nvSpPr>
            <p:cNvPr id="67" name="Freeform 62"/>
            <p:cNvSpPr>
              <a:spLocks noChangeArrowheads="1"/>
            </p:cNvSpPr>
            <p:nvPr/>
          </p:nvSpPr>
          <p:spPr bwMode="auto">
            <a:xfrm>
              <a:off x="6411222" y="2817358"/>
              <a:ext cx="98425" cy="103188"/>
            </a:xfrm>
            <a:custGeom>
              <a:avLst/>
              <a:gdLst>
                <a:gd name="T0" fmla="*/ 116 w 274"/>
                <a:gd name="T1" fmla="*/ 287 h 288"/>
                <a:gd name="T2" fmla="*/ 182 w 274"/>
                <a:gd name="T3" fmla="*/ 0 h 288"/>
                <a:gd name="T4" fmla="*/ 116 w 274"/>
                <a:gd name="T5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4" h="288">
                  <a:moveTo>
                    <a:pt x="116" y="287"/>
                  </a:moveTo>
                  <a:cubicBezTo>
                    <a:pt x="116" y="287"/>
                    <a:pt x="0" y="169"/>
                    <a:pt x="182" y="0"/>
                  </a:cubicBezTo>
                  <a:cubicBezTo>
                    <a:pt x="182" y="0"/>
                    <a:pt x="273" y="204"/>
                    <a:pt x="116" y="287"/>
                  </a:cubicBezTo>
                </a:path>
              </a:pathLst>
            </a:cu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/>
            </a:p>
          </p:txBody>
        </p:sp>
      </p:grpSp>
      <p:grpSp>
        <p:nvGrpSpPr>
          <p:cNvPr id="47" name="Group 88"/>
          <p:cNvGrpSpPr/>
          <p:nvPr/>
        </p:nvGrpSpPr>
        <p:grpSpPr>
          <a:xfrm>
            <a:off x="9540957" y="3812276"/>
            <a:ext cx="927811" cy="696945"/>
            <a:chOff x="1202239" y="5519630"/>
            <a:chExt cx="927811" cy="696945"/>
          </a:xfrm>
          <a:gradFill>
            <a:gsLst>
              <a:gs pos="100000">
                <a:srgbClr val="38787E"/>
              </a:gs>
              <a:gs pos="0">
                <a:srgbClr val="81C233"/>
              </a:gs>
            </a:gsLst>
            <a:lin ang="2700000" scaled="1"/>
          </a:gradFill>
        </p:grpSpPr>
        <p:sp>
          <p:nvSpPr>
            <p:cNvPr id="48" name="Rectangle: Rounded Corners 89"/>
            <p:cNvSpPr/>
            <p:nvPr/>
          </p:nvSpPr>
          <p:spPr>
            <a:xfrm>
              <a:off x="1202239" y="5519630"/>
              <a:ext cx="927811" cy="11826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000"/>
            </a:p>
          </p:txBody>
        </p:sp>
        <p:sp>
          <p:nvSpPr>
            <p:cNvPr id="49" name="Flowchart: Manual Operation 90"/>
            <p:cNvSpPr/>
            <p:nvPr/>
          </p:nvSpPr>
          <p:spPr>
            <a:xfrm>
              <a:off x="1317729" y="5616500"/>
              <a:ext cx="696829" cy="600075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000" dirty="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577287" y="4958638"/>
            <a:ext cx="2129094" cy="1052788"/>
            <a:chOff x="880806" y="4958638"/>
            <a:chExt cx="2129094" cy="1052788"/>
          </a:xfrm>
        </p:grpSpPr>
        <p:sp>
          <p:nvSpPr>
            <p:cNvPr id="105" name="TextBox 92"/>
            <p:cNvSpPr txBox="1"/>
            <p:nvPr/>
          </p:nvSpPr>
          <p:spPr>
            <a:xfrm>
              <a:off x="1163775" y="4958638"/>
              <a:ext cx="156315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Times Sans Serif" panose="02020603050405020304" pitchFamily="18" charset="0"/>
                </a:rPr>
                <a:t>添加标题</a:t>
              </a:r>
              <a:endParaRPr lang="en-US" sz="1600" b="1" dirty="0">
                <a:solidFill>
                  <a:schemeClr val="bg1"/>
                </a:solidFill>
                <a:latin typeface="+mn-ea"/>
                <a:cs typeface="Times Sans Serif" panose="02020603050405020304" pitchFamily="18" charset="0"/>
              </a:endParaRPr>
            </a:p>
          </p:txBody>
        </p:sp>
        <p:sp>
          <p:nvSpPr>
            <p:cNvPr id="106" name="7 CuadroTexto"/>
            <p:cNvSpPr txBox="1"/>
            <p:nvPr/>
          </p:nvSpPr>
          <p:spPr>
            <a:xfrm>
              <a:off x="880806" y="5204859"/>
              <a:ext cx="2129094" cy="80656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258800" y="4958638"/>
            <a:ext cx="2129094" cy="1052788"/>
            <a:chOff x="880806" y="4958638"/>
            <a:chExt cx="2129094" cy="1052788"/>
          </a:xfrm>
        </p:grpSpPr>
        <p:sp>
          <p:nvSpPr>
            <p:cNvPr id="108" name="TextBox 92"/>
            <p:cNvSpPr txBox="1"/>
            <p:nvPr/>
          </p:nvSpPr>
          <p:spPr>
            <a:xfrm>
              <a:off x="1163775" y="4958638"/>
              <a:ext cx="156315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Times Sans Serif" panose="02020603050405020304" pitchFamily="18" charset="0"/>
                </a:rPr>
                <a:t>添加标题</a:t>
              </a:r>
              <a:endParaRPr lang="en-US" sz="1600" b="1" dirty="0">
                <a:solidFill>
                  <a:schemeClr val="bg1"/>
                </a:solidFill>
                <a:latin typeface="+mn-ea"/>
                <a:cs typeface="Times Sans Serif" panose="02020603050405020304" pitchFamily="18" charset="0"/>
              </a:endParaRPr>
            </a:p>
          </p:txBody>
        </p:sp>
        <p:sp>
          <p:nvSpPr>
            <p:cNvPr id="109" name="7 CuadroTexto"/>
            <p:cNvSpPr txBox="1"/>
            <p:nvPr/>
          </p:nvSpPr>
          <p:spPr>
            <a:xfrm>
              <a:off x="880806" y="5204859"/>
              <a:ext cx="2129094" cy="80656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940314" y="4958638"/>
            <a:ext cx="2129094" cy="1052788"/>
            <a:chOff x="880806" y="4958638"/>
            <a:chExt cx="2129094" cy="1052788"/>
          </a:xfrm>
        </p:grpSpPr>
        <p:sp>
          <p:nvSpPr>
            <p:cNvPr id="111" name="TextBox 92"/>
            <p:cNvSpPr txBox="1"/>
            <p:nvPr/>
          </p:nvSpPr>
          <p:spPr>
            <a:xfrm>
              <a:off x="1163775" y="4958638"/>
              <a:ext cx="156315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Times Sans Serif" panose="02020603050405020304" pitchFamily="18" charset="0"/>
                </a:rPr>
                <a:t>添加标题</a:t>
              </a:r>
              <a:endParaRPr lang="en-US" sz="1600" b="1" dirty="0">
                <a:solidFill>
                  <a:schemeClr val="bg1"/>
                </a:solidFill>
                <a:latin typeface="+mn-ea"/>
                <a:cs typeface="Times Sans Serif" panose="02020603050405020304" pitchFamily="18" charset="0"/>
              </a:endParaRPr>
            </a:p>
          </p:txBody>
        </p:sp>
        <p:sp>
          <p:nvSpPr>
            <p:cNvPr id="112" name="7 CuadroTexto"/>
            <p:cNvSpPr txBox="1"/>
            <p:nvPr/>
          </p:nvSpPr>
          <p:spPr>
            <a:xfrm>
              <a:off x="880806" y="5204859"/>
              <a:ext cx="2129094" cy="80656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13" name="TextBox 20"/>
          <p:cNvSpPr txBox="1"/>
          <p:nvPr/>
        </p:nvSpPr>
        <p:spPr>
          <a:xfrm>
            <a:off x="1723562" y="1460276"/>
            <a:ext cx="3595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723562" y="1912317"/>
            <a:ext cx="8744876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844534" y="1497801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dirty="0"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116" name="Group 3"/>
          <p:cNvGrpSpPr/>
          <p:nvPr/>
        </p:nvGrpSpPr>
        <p:grpSpPr>
          <a:xfrm rot="14835180">
            <a:off x="975579" y="1019201"/>
            <a:ext cx="2379663" cy="2390775"/>
            <a:chOff x="8059737" y="321614"/>
            <a:chExt cx="2379663" cy="2390775"/>
          </a:xfrm>
        </p:grpSpPr>
        <p:sp>
          <p:nvSpPr>
            <p:cNvPr id="117" name="Freeform 6"/>
            <p:cNvSpPr>
              <a:spLocks noEditPoints="1"/>
            </p:cNvSpPr>
            <p:nvPr/>
          </p:nvSpPr>
          <p:spPr bwMode="auto">
            <a:xfrm>
              <a:off x="8059737" y="1959914"/>
              <a:ext cx="750888" cy="752475"/>
            </a:xfrm>
            <a:custGeom>
              <a:avLst/>
              <a:gdLst>
                <a:gd name="T0" fmla="*/ 200 w 200"/>
                <a:gd name="T1" fmla="*/ 88 h 200"/>
                <a:gd name="T2" fmla="*/ 177 w 200"/>
                <a:gd name="T3" fmla="*/ 24 h 200"/>
                <a:gd name="T4" fmla="*/ 111 w 200"/>
                <a:gd name="T5" fmla="*/ 0 h 200"/>
                <a:gd name="T6" fmla="*/ 8 w 200"/>
                <a:gd name="T7" fmla="*/ 103 h 200"/>
                <a:gd name="T8" fmla="*/ 41 w 200"/>
                <a:gd name="T9" fmla="*/ 81 h 200"/>
                <a:gd name="T10" fmla="*/ 8 w 200"/>
                <a:gd name="T11" fmla="*/ 193 h 200"/>
                <a:gd name="T12" fmla="*/ 119 w 200"/>
                <a:gd name="T13" fmla="*/ 159 h 200"/>
                <a:gd name="T14" fmla="*/ 96 w 200"/>
                <a:gd name="T15" fmla="*/ 192 h 200"/>
                <a:gd name="T16" fmla="*/ 200 w 200"/>
                <a:gd name="T17" fmla="*/ 88 h 200"/>
                <a:gd name="T18" fmla="*/ 122 w 200"/>
                <a:gd name="T19" fmla="*/ 135 h 200"/>
                <a:gd name="T20" fmla="*/ 137 w 200"/>
                <a:gd name="T21" fmla="*/ 114 h 200"/>
                <a:gd name="T22" fmla="*/ 65 w 200"/>
                <a:gd name="T23" fmla="*/ 136 h 200"/>
                <a:gd name="T24" fmla="*/ 86 w 200"/>
                <a:gd name="T25" fmla="*/ 64 h 200"/>
                <a:gd name="T26" fmla="*/ 65 w 200"/>
                <a:gd name="T27" fmla="*/ 78 h 200"/>
                <a:gd name="T28" fmla="*/ 132 w 200"/>
                <a:gd name="T29" fmla="*/ 11 h 200"/>
                <a:gd name="T30" fmla="*/ 174 w 200"/>
                <a:gd name="T31" fmla="*/ 27 h 200"/>
                <a:gd name="T32" fmla="*/ 189 w 200"/>
                <a:gd name="T33" fmla="*/ 68 h 200"/>
                <a:gd name="T34" fmla="*/ 122 w 200"/>
                <a:gd name="T35" fmla="*/ 13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200">
                  <a:moveTo>
                    <a:pt x="200" y="88"/>
                  </a:moveTo>
                  <a:cubicBezTo>
                    <a:pt x="177" y="24"/>
                    <a:pt x="177" y="24"/>
                    <a:pt x="177" y="2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38" y="4"/>
                    <a:pt x="8" y="103"/>
                  </a:cubicBezTo>
                  <a:cubicBezTo>
                    <a:pt x="8" y="103"/>
                    <a:pt x="27" y="87"/>
                    <a:pt x="41" y="81"/>
                  </a:cubicBezTo>
                  <a:cubicBezTo>
                    <a:pt x="41" y="81"/>
                    <a:pt x="0" y="146"/>
                    <a:pt x="8" y="193"/>
                  </a:cubicBezTo>
                  <a:cubicBezTo>
                    <a:pt x="54" y="200"/>
                    <a:pt x="119" y="159"/>
                    <a:pt x="119" y="159"/>
                  </a:cubicBezTo>
                  <a:cubicBezTo>
                    <a:pt x="113" y="173"/>
                    <a:pt x="96" y="192"/>
                    <a:pt x="96" y="192"/>
                  </a:cubicBezTo>
                  <a:cubicBezTo>
                    <a:pt x="195" y="162"/>
                    <a:pt x="200" y="88"/>
                    <a:pt x="200" y="88"/>
                  </a:cubicBezTo>
                  <a:moveTo>
                    <a:pt x="122" y="135"/>
                  </a:moveTo>
                  <a:cubicBezTo>
                    <a:pt x="122" y="135"/>
                    <a:pt x="132" y="123"/>
                    <a:pt x="137" y="114"/>
                  </a:cubicBezTo>
                  <a:cubicBezTo>
                    <a:pt x="137" y="114"/>
                    <a:pt x="94" y="140"/>
                    <a:pt x="65" y="136"/>
                  </a:cubicBezTo>
                  <a:cubicBezTo>
                    <a:pt x="59" y="105"/>
                    <a:pt x="86" y="64"/>
                    <a:pt x="86" y="64"/>
                  </a:cubicBezTo>
                  <a:cubicBezTo>
                    <a:pt x="77" y="68"/>
                    <a:pt x="65" y="78"/>
                    <a:pt x="65" y="78"/>
                  </a:cubicBezTo>
                  <a:cubicBezTo>
                    <a:pt x="84" y="14"/>
                    <a:pt x="132" y="11"/>
                    <a:pt x="132" y="11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89" y="68"/>
                    <a:pt x="189" y="68"/>
                    <a:pt x="189" y="68"/>
                  </a:cubicBezTo>
                  <a:cubicBezTo>
                    <a:pt x="189" y="68"/>
                    <a:pt x="186" y="116"/>
                    <a:pt x="122" y="13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18" name="Freeform 7"/>
            <p:cNvSpPr/>
            <p:nvPr/>
          </p:nvSpPr>
          <p:spPr bwMode="auto">
            <a:xfrm>
              <a:off x="8280400" y="2001189"/>
              <a:ext cx="488950" cy="485775"/>
            </a:xfrm>
            <a:custGeom>
              <a:avLst/>
              <a:gdLst>
                <a:gd name="T0" fmla="*/ 115 w 130"/>
                <a:gd name="T1" fmla="*/ 16 h 129"/>
                <a:gd name="T2" fmla="*/ 73 w 130"/>
                <a:gd name="T3" fmla="*/ 0 h 129"/>
                <a:gd name="T4" fmla="*/ 6 w 130"/>
                <a:gd name="T5" fmla="*/ 67 h 129"/>
                <a:gd name="T6" fmla="*/ 27 w 130"/>
                <a:gd name="T7" fmla="*/ 53 h 129"/>
                <a:gd name="T8" fmla="*/ 6 w 130"/>
                <a:gd name="T9" fmla="*/ 125 h 129"/>
                <a:gd name="T10" fmla="*/ 78 w 130"/>
                <a:gd name="T11" fmla="*/ 103 h 129"/>
                <a:gd name="T12" fmla="*/ 63 w 130"/>
                <a:gd name="T13" fmla="*/ 124 h 129"/>
                <a:gd name="T14" fmla="*/ 130 w 130"/>
                <a:gd name="T15" fmla="*/ 57 h 129"/>
                <a:gd name="T16" fmla="*/ 115 w 130"/>
                <a:gd name="T17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29">
                  <a:moveTo>
                    <a:pt x="115" y="16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25" y="3"/>
                    <a:pt x="6" y="67"/>
                  </a:cubicBezTo>
                  <a:cubicBezTo>
                    <a:pt x="6" y="67"/>
                    <a:pt x="18" y="57"/>
                    <a:pt x="27" y="53"/>
                  </a:cubicBezTo>
                  <a:cubicBezTo>
                    <a:pt x="27" y="53"/>
                    <a:pt x="0" y="94"/>
                    <a:pt x="6" y="125"/>
                  </a:cubicBezTo>
                  <a:cubicBezTo>
                    <a:pt x="35" y="129"/>
                    <a:pt x="78" y="103"/>
                    <a:pt x="78" y="103"/>
                  </a:cubicBezTo>
                  <a:cubicBezTo>
                    <a:pt x="73" y="112"/>
                    <a:pt x="63" y="124"/>
                    <a:pt x="63" y="124"/>
                  </a:cubicBezTo>
                  <a:cubicBezTo>
                    <a:pt x="127" y="105"/>
                    <a:pt x="130" y="57"/>
                    <a:pt x="130" y="57"/>
                  </a:cubicBezTo>
                  <a:cubicBezTo>
                    <a:pt x="115" y="16"/>
                    <a:pt x="115" y="16"/>
                    <a:pt x="115" y="1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19" name="Freeform 8"/>
            <p:cNvSpPr/>
            <p:nvPr/>
          </p:nvSpPr>
          <p:spPr bwMode="auto">
            <a:xfrm>
              <a:off x="8788400" y="1701152"/>
              <a:ext cx="614363" cy="822325"/>
            </a:xfrm>
            <a:custGeom>
              <a:avLst/>
              <a:gdLst>
                <a:gd name="T0" fmla="*/ 164 w 164"/>
                <a:gd name="T1" fmla="*/ 55 h 219"/>
                <a:gd name="T2" fmla="*/ 133 w 164"/>
                <a:gd name="T3" fmla="*/ 180 h 219"/>
                <a:gd name="T4" fmla="*/ 0 w 164"/>
                <a:gd name="T5" fmla="*/ 219 h 219"/>
                <a:gd name="T6" fmla="*/ 27 w 164"/>
                <a:gd name="T7" fmla="*/ 82 h 219"/>
                <a:gd name="T8" fmla="*/ 109 w 164"/>
                <a:gd name="T9" fmla="*/ 0 h 219"/>
                <a:gd name="T10" fmla="*/ 164 w 164"/>
                <a:gd name="T11" fmla="*/ 5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219">
                  <a:moveTo>
                    <a:pt x="164" y="55"/>
                  </a:moveTo>
                  <a:cubicBezTo>
                    <a:pt x="133" y="180"/>
                    <a:pt x="133" y="180"/>
                    <a:pt x="133" y="18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93" y="147"/>
                    <a:pt x="27" y="8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64" y="55"/>
                    <a:pt x="164" y="55"/>
                    <a:pt x="164" y="55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20" name="Freeform 9"/>
            <p:cNvSpPr/>
            <p:nvPr/>
          </p:nvSpPr>
          <p:spPr bwMode="auto">
            <a:xfrm>
              <a:off x="8235950" y="1350314"/>
              <a:ext cx="822325" cy="620713"/>
            </a:xfrm>
            <a:custGeom>
              <a:avLst/>
              <a:gdLst>
                <a:gd name="T0" fmla="*/ 164 w 219"/>
                <a:gd name="T1" fmla="*/ 0 h 165"/>
                <a:gd name="T2" fmla="*/ 38 w 219"/>
                <a:gd name="T3" fmla="*/ 32 h 165"/>
                <a:gd name="T4" fmla="*/ 0 w 219"/>
                <a:gd name="T5" fmla="*/ 165 h 165"/>
                <a:gd name="T6" fmla="*/ 137 w 219"/>
                <a:gd name="T7" fmla="*/ 137 h 165"/>
                <a:gd name="T8" fmla="*/ 219 w 219"/>
                <a:gd name="T9" fmla="*/ 55 h 165"/>
                <a:gd name="T10" fmla="*/ 164 w 219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65">
                  <a:moveTo>
                    <a:pt x="164" y="0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71" y="72"/>
                    <a:pt x="137" y="137"/>
                  </a:cubicBezTo>
                  <a:cubicBezTo>
                    <a:pt x="219" y="55"/>
                    <a:pt x="219" y="55"/>
                    <a:pt x="219" y="55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21" name="Freeform 10"/>
            <p:cNvSpPr/>
            <p:nvPr/>
          </p:nvSpPr>
          <p:spPr bwMode="auto">
            <a:xfrm>
              <a:off x="9024937" y="689914"/>
              <a:ext cx="1046163" cy="1047750"/>
            </a:xfrm>
            <a:custGeom>
              <a:avLst/>
              <a:gdLst>
                <a:gd name="T0" fmla="*/ 61 w 279"/>
                <a:gd name="T1" fmla="*/ 221 h 279"/>
                <a:gd name="T2" fmla="*/ 148 w 279"/>
                <a:gd name="T3" fmla="*/ 279 h 279"/>
                <a:gd name="T4" fmla="*/ 279 w 279"/>
                <a:gd name="T5" fmla="*/ 78 h 279"/>
                <a:gd name="T6" fmla="*/ 233 w 279"/>
                <a:gd name="T7" fmla="*/ 48 h 279"/>
                <a:gd name="T8" fmla="*/ 204 w 279"/>
                <a:gd name="T9" fmla="*/ 7 h 279"/>
                <a:gd name="T10" fmla="*/ 202 w 279"/>
                <a:gd name="T11" fmla="*/ 0 h 279"/>
                <a:gd name="T12" fmla="*/ 0 w 279"/>
                <a:gd name="T13" fmla="*/ 131 h 279"/>
                <a:gd name="T14" fmla="*/ 8 w 279"/>
                <a:gd name="T15" fmla="*/ 147 h 279"/>
                <a:gd name="T16" fmla="*/ 61 w 279"/>
                <a:gd name="T17" fmla="*/ 22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9">
                  <a:moveTo>
                    <a:pt x="61" y="221"/>
                  </a:moveTo>
                  <a:cubicBezTo>
                    <a:pt x="83" y="243"/>
                    <a:pt x="111" y="264"/>
                    <a:pt x="148" y="279"/>
                  </a:cubicBezTo>
                  <a:cubicBezTo>
                    <a:pt x="207" y="212"/>
                    <a:pt x="249" y="138"/>
                    <a:pt x="279" y="78"/>
                  </a:cubicBezTo>
                  <a:cubicBezTo>
                    <a:pt x="259" y="70"/>
                    <a:pt x="244" y="60"/>
                    <a:pt x="233" y="48"/>
                  </a:cubicBezTo>
                  <a:cubicBezTo>
                    <a:pt x="218" y="34"/>
                    <a:pt x="210" y="19"/>
                    <a:pt x="204" y="7"/>
                  </a:cubicBezTo>
                  <a:cubicBezTo>
                    <a:pt x="203" y="4"/>
                    <a:pt x="202" y="2"/>
                    <a:pt x="202" y="0"/>
                  </a:cubicBezTo>
                  <a:cubicBezTo>
                    <a:pt x="141" y="29"/>
                    <a:pt x="67" y="72"/>
                    <a:pt x="0" y="131"/>
                  </a:cubicBezTo>
                  <a:cubicBezTo>
                    <a:pt x="2" y="136"/>
                    <a:pt x="5" y="141"/>
                    <a:pt x="8" y="147"/>
                  </a:cubicBezTo>
                  <a:cubicBezTo>
                    <a:pt x="18" y="168"/>
                    <a:pt x="35" y="196"/>
                    <a:pt x="61" y="22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22" name="Freeform 11"/>
            <p:cNvSpPr/>
            <p:nvPr/>
          </p:nvSpPr>
          <p:spPr bwMode="auto">
            <a:xfrm>
              <a:off x="9820275" y="497827"/>
              <a:ext cx="442913" cy="442913"/>
            </a:xfrm>
            <a:custGeom>
              <a:avLst/>
              <a:gdLst>
                <a:gd name="T0" fmla="*/ 29 w 118"/>
                <a:gd name="T1" fmla="*/ 91 h 118"/>
                <a:gd name="T2" fmla="*/ 72 w 118"/>
                <a:gd name="T3" fmla="*/ 118 h 118"/>
                <a:gd name="T4" fmla="*/ 118 w 118"/>
                <a:gd name="T5" fmla="*/ 0 h 118"/>
                <a:gd name="T6" fmla="*/ 0 w 118"/>
                <a:gd name="T7" fmla="*/ 46 h 118"/>
                <a:gd name="T8" fmla="*/ 3 w 118"/>
                <a:gd name="T9" fmla="*/ 53 h 118"/>
                <a:gd name="T10" fmla="*/ 29 w 118"/>
                <a:gd name="T11" fmla="*/ 9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8">
                  <a:moveTo>
                    <a:pt x="29" y="91"/>
                  </a:moveTo>
                  <a:cubicBezTo>
                    <a:pt x="40" y="102"/>
                    <a:pt x="54" y="111"/>
                    <a:pt x="72" y="118"/>
                  </a:cubicBezTo>
                  <a:cubicBezTo>
                    <a:pt x="104" y="50"/>
                    <a:pt x="118" y="0"/>
                    <a:pt x="118" y="0"/>
                  </a:cubicBezTo>
                  <a:cubicBezTo>
                    <a:pt x="118" y="0"/>
                    <a:pt x="69" y="14"/>
                    <a:pt x="0" y="46"/>
                  </a:cubicBezTo>
                  <a:cubicBezTo>
                    <a:pt x="1" y="48"/>
                    <a:pt x="2" y="50"/>
                    <a:pt x="3" y="53"/>
                  </a:cubicBezTo>
                  <a:cubicBezTo>
                    <a:pt x="8" y="64"/>
                    <a:pt x="16" y="78"/>
                    <a:pt x="29" y="9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23" name="Freeform 12"/>
            <p:cNvSpPr/>
            <p:nvPr/>
          </p:nvSpPr>
          <p:spPr bwMode="auto">
            <a:xfrm>
              <a:off x="8450262" y="1212202"/>
              <a:ext cx="1095375" cy="1101725"/>
            </a:xfrm>
            <a:custGeom>
              <a:avLst/>
              <a:gdLst>
                <a:gd name="T0" fmla="*/ 206 w 292"/>
                <a:gd name="T1" fmla="*/ 91 h 293"/>
                <a:gd name="T2" fmla="*/ 150 w 292"/>
                <a:gd name="T3" fmla="*/ 14 h 293"/>
                <a:gd name="T4" fmla="*/ 144 w 292"/>
                <a:gd name="T5" fmla="*/ 0 h 293"/>
                <a:gd name="T6" fmla="*/ 0 w 292"/>
                <a:gd name="T7" fmla="*/ 197 h 293"/>
                <a:gd name="T8" fmla="*/ 37 w 292"/>
                <a:gd name="T9" fmla="*/ 253 h 293"/>
                <a:gd name="T10" fmla="*/ 96 w 292"/>
                <a:gd name="T11" fmla="*/ 293 h 293"/>
                <a:gd name="T12" fmla="*/ 292 w 292"/>
                <a:gd name="T13" fmla="*/ 149 h 293"/>
                <a:gd name="T14" fmla="*/ 206 w 292"/>
                <a:gd name="T15" fmla="*/ 9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293">
                  <a:moveTo>
                    <a:pt x="206" y="91"/>
                  </a:moveTo>
                  <a:cubicBezTo>
                    <a:pt x="179" y="64"/>
                    <a:pt x="161" y="35"/>
                    <a:pt x="150" y="14"/>
                  </a:cubicBezTo>
                  <a:cubicBezTo>
                    <a:pt x="148" y="9"/>
                    <a:pt x="146" y="4"/>
                    <a:pt x="144" y="0"/>
                  </a:cubicBezTo>
                  <a:cubicBezTo>
                    <a:pt x="86" y="53"/>
                    <a:pt x="34" y="118"/>
                    <a:pt x="0" y="197"/>
                  </a:cubicBezTo>
                  <a:cubicBezTo>
                    <a:pt x="0" y="197"/>
                    <a:pt x="11" y="228"/>
                    <a:pt x="37" y="253"/>
                  </a:cubicBezTo>
                  <a:cubicBezTo>
                    <a:pt x="63" y="279"/>
                    <a:pt x="96" y="293"/>
                    <a:pt x="96" y="293"/>
                  </a:cubicBezTo>
                  <a:cubicBezTo>
                    <a:pt x="175" y="260"/>
                    <a:pt x="240" y="207"/>
                    <a:pt x="292" y="149"/>
                  </a:cubicBezTo>
                  <a:cubicBezTo>
                    <a:pt x="256" y="134"/>
                    <a:pt x="228" y="113"/>
                    <a:pt x="206" y="9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24" name="Freeform 13"/>
            <p:cNvSpPr/>
            <p:nvPr/>
          </p:nvSpPr>
          <p:spPr bwMode="auto">
            <a:xfrm>
              <a:off x="9782175" y="670864"/>
              <a:ext cx="307975" cy="311150"/>
            </a:xfrm>
            <a:custGeom>
              <a:avLst/>
              <a:gdLst>
                <a:gd name="T0" fmla="*/ 31 w 82"/>
                <a:gd name="T1" fmla="*/ 53 h 83"/>
                <a:gd name="T2" fmla="*/ 77 w 82"/>
                <a:gd name="T3" fmla="*/ 83 h 83"/>
                <a:gd name="T4" fmla="*/ 82 w 82"/>
                <a:gd name="T5" fmla="*/ 72 h 83"/>
                <a:gd name="T6" fmla="*/ 39 w 82"/>
                <a:gd name="T7" fmla="*/ 45 h 83"/>
                <a:gd name="T8" fmla="*/ 13 w 82"/>
                <a:gd name="T9" fmla="*/ 7 h 83"/>
                <a:gd name="T10" fmla="*/ 10 w 82"/>
                <a:gd name="T11" fmla="*/ 0 h 83"/>
                <a:gd name="T12" fmla="*/ 0 w 82"/>
                <a:gd name="T13" fmla="*/ 5 h 83"/>
                <a:gd name="T14" fmla="*/ 2 w 82"/>
                <a:gd name="T15" fmla="*/ 12 h 83"/>
                <a:gd name="T16" fmla="*/ 31 w 82"/>
                <a:gd name="T17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3">
                  <a:moveTo>
                    <a:pt x="31" y="53"/>
                  </a:moveTo>
                  <a:cubicBezTo>
                    <a:pt x="42" y="65"/>
                    <a:pt x="57" y="75"/>
                    <a:pt x="77" y="83"/>
                  </a:cubicBezTo>
                  <a:cubicBezTo>
                    <a:pt x="78" y="79"/>
                    <a:pt x="80" y="76"/>
                    <a:pt x="82" y="72"/>
                  </a:cubicBezTo>
                  <a:cubicBezTo>
                    <a:pt x="64" y="65"/>
                    <a:pt x="50" y="56"/>
                    <a:pt x="39" y="45"/>
                  </a:cubicBezTo>
                  <a:cubicBezTo>
                    <a:pt x="26" y="32"/>
                    <a:pt x="18" y="18"/>
                    <a:pt x="13" y="7"/>
                  </a:cubicBezTo>
                  <a:cubicBezTo>
                    <a:pt x="12" y="4"/>
                    <a:pt x="11" y="2"/>
                    <a:pt x="10" y="0"/>
                  </a:cubicBezTo>
                  <a:cubicBezTo>
                    <a:pt x="7" y="2"/>
                    <a:pt x="3" y="3"/>
                    <a:pt x="0" y="5"/>
                  </a:cubicBezTo>
                  <a:cubicBezTo>
                    <a:pt x="0" y="7"/>
                    <a:pt x="1" y="9"/>
                    <a:pt x="2" y="12"/>
                  </a:cubicBezTo>
                  <a:cubicBezTo>
                    <a:pt x="8" y="24"/>
                    <a:pt x="16" y="39"/>
                    <a:pt x="31" y="53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25" name="Freeform 14"/>
            <p:cNvSpPr/>
            <p:nvPr/>
          </p:nvSpPr>
          <p:spPr bwMode="auto">
            <a:xfrm>
              <a:off x="8990012" y="1182039"/>
              <a:ext cx="590550" cy="590550"/>
            </a:xfrm>
            <a:custGeom>
              <a:avLst/>
              <a:gdLst>
                <a:gd name="T0" fmla="*/ 62 w 157"/>
                <a:gd name="T1" fmla="*/ 99 h 157"/>
                <a:gd name="T2" fmla="*/ 148 w 157"/>
                <a:gd name="T3" fmla="*/ 157 h 157"/>
                <a:gd name="T4" fmla="*/ 157 w 157"/>
                <a:gd name="T5" fmla="*/ 148 h 157"/>
                <a:gd name="T6" fmla="*/ 70 w 157"/>
                <a:gd name="T7" fmla="*/ 90 h 157"/>
                <a:gd name="T8" fmla="*/ 17 w 157"/>
                <a:gd name="T9" fmla="*/ 16 h 157"/>
                <a:gd name="T10" fmla="*/ 9 w 157"/>
                <a:gd name="T11" fmla="*/ 0 h 157"/>
                <a:gd name="T12" fmla="*/ 0 w 157"/>
                <a:gd name="T13" fmla="*/ 8 h 157"/>
                <a:gd name="T14" fmla="*/ 6 w 157"/>
                <a:gd name="T15" fmla="*/ 22 h 157"/>
                <a:gd name="T16" fmla="*/ 62 w 157"/>
                <a:gd name="T17" fmla="*/ 9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7">
                  <a:moveTo>
                    <a:pt x="62" y="99"/>
                  </a:moveTo>
                  <a:cubicBezTo>
                    <a:pt x="84" y="121"/>
                    <a:pt x="112" y="142"/>
                    <a:pt x="148" y="157"/>
                  </a:cubicBezTo>
                  <a:cubicBezTo>
                    <a:pt x="151" y="154"/>
                    <a:pt x="154" y="151"/>
                    <a:pt x="157" y="148"/>
                  </a:cubicBezTo>
                  <a:cubicBezTo>
                    <a:pt x="120" y="133"/>
                    <a:pt x="92" y="112"/>
                    <a:pt x="70" y="90"/>
                  </a:cubicBezTo>
                  <a:cubicBezTo>
                    <a:pt x="44" y="65"/>
                    <a:pt x="27" y="37"/>
                    <a:pt x="17" y="16"/>
                  </a:cubicBezTo>
                  <a:cubicBezTo>
                    <a:pt x="14" y="10"/>
                    <a:pt x="11" y="5"/>
                    <a:pt x="9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2" y="12"/>
                    <a:pt x="4" y="17"/>
                    <a:pt x="6" y="22"/>
                  </a:cubicBezTo>
                  <a:cubicBezTo>
                    <a:pt x="17" y="43"/>
                    <a:pt x="35" y="72"/>
                    <a:pt x="62" y="99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26" name="Freeform 15"/>
            <p:cNvSpPr/>
            <p:nvPr/>
          </p:nvSpPr>
          <p:spPr bwMode="auto">
            <a:xfrm>
              <a:off x="8510587" y="1572564"/>
              <a:ext cx="671513" cy="673100"/>
            </a:xfrm>
            <a:custGeom>
              <a:avLst/>
              <a:gdLst>
                <a:gd name="T0" fmla="*/ 354 w 423"/>
                <a:gd name="T1" fmla="*/ 0 h 424"/>
                <a:gd name="T2" fmla="*/ 423 w 423"/>
                <a:gd name="T3" fmla="*/ 71 h 424"/>
                <a:gd name="T4" fmla="*/ 0 w 423"/>
                <a:gd name="T5" fmla="*/ 424 h 424"/>
                <a:gd name="T6" fmla="*/ 354 w 423"/>
                <a:gd name="T7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3" h="424">
                  <a:moveTo>
                    <a:pt x="354" y="0"/>
                  </a:moveTo>
                  <a:lnTo>
                    <a:pt x="423" y="71"/>
                  </a:lnTo>
                  <a:lnTo>
                    <a:pt x="0" y="424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27" name="Freeform 17"/>
            <p:cNvSpPr/>
            <p:nvPr/>
          </p:nvSpPr>
          <p:spPr bwMode="auto">
            <a:xfrm>
              <a:off x="10153650" y="321614"/>
              <a:ext cx="285750" cy="285750"/>
            </a:xfrm>
            <a:custGeom>
              <a:avLst/>
              <a:gdLst>
                <a:gd name="T0" fmla="*/ 180 w 180"/>
                <a:gd name="T1" fmla="*/ 0 h 180"/>
                <a:gd name="T2" fmla="*/ 12 w 180"/>
                <a:gd name="T3" fmla="*/ 130 h 180"/>
                <a:gd name="T4" fmla="*/ 0 w 180"/>
                <a:gd name="T5" fmla="*/ 180 h 180"/>
                <a:gd name="T6" fmla="*/ 50 w 180"/>
                <a:gd name="T7" fmla="*/ 170 h 180"/>
                <a:gd name="T8" fmla="*/ 180 w 180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180" y="0"/>
                  </a:moveTo>
                  <a:lnTo>
                    <a:pt x="12" y="130"/>
                  </a:lnTo>
                  <a:lnTo>
                    <a:pt x="0" y="180"/>
                  </a:lnTo>
                  <a:lnTo>
                    <a:pt x="50" y="17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28" name="Freeform 18"/>
            <p:cNvSpPr/>
            <p:nvPr/>
          </p:nvSpPr>
          <p:spPr bwMode="auto">
            <a:xfrm>
              <a:off x="9451975" y="948677"/>
              <a:ext cx="360363" cy="360363"/>
            </a:xfrm>
            <a:custGeom>
              <a:avLst/>
              <a:gdLst>
                <a:gd name="T0" fmla="*/ 79 w 96"/>
                <a:gd name="T1" fmla="*/ 79 h 96"/>
                <a:gd name="T2" fmla="*/ 17 w 96"/>
                <a:gd name="T3" fmla="*/ 79 h 96"/>
                <a:gd name="T4" fmla="*/ 17 w 96"/>
                <a:gd name="T5" fmla="*/ 17 h 96"/>
                <a:gd name="T6" fmla="*/ 79 w 96"/>
                <a:gd name="T7" fmla="*/ 17 h 96"/>
                <a:gd name="T8" fmla="*/ 79 w 96"/>
                <a:gd name="T9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79" y="79"/>
                  </a:moveTo>
                  <a:cubicBezTo>
                    <a:pt x="62" y="96"/>
                    <a:pt x="34" y="96"/>
                    <a:pt x="17" y="79"/>
                  </a:cubicBezTo>
                  <a:cubicBezTo>
                    <a:pt x="0" y="62"/>
                    <a:pt x="0" y="34"/>
                    <a:pt x="17" y="17"/>
                  </a:cubicBezTo>
                  <a:cubicBezTo>
                    <a:pt x="34" y="0"/>
                    <a:pt x="62" y="0"/>
                    <a:pt x="79" y="17"/>
                  </a:cubicBezTo>
                  <a:cubicBezTo>
                    <a:pt x="96" y="34"/>
                    <a:pt x="96" y="62"/>
                    <a:pt x="79" y="79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29" name="Freeform 19"/>
            <p:cNvSpPr>
              <a:spLocks noEditPoints="1"/>
            </p:cNvSpPr>
            <p:nvPr/>
          </p:nvSpPr>
          <p:spPr bwMode="auto">
            <a:xfrm>
              <a:off x="9451975" y="948677"/>
              <a:ext cx="360363" cy="360363"/>
            </a:xfrm>
            <a:custGeom>
              <a:avLst/>
              <a:gdLst>
                <a:gd name="T0" fmla="*/ 48 w 96"/>
                <a:gd name="T1" fmla="*/ 96 h 96"/>
                <a:gd name="T2" fmla="*/ 14 w 96"/>
                <a:gd name="T3" fmla="*/ 82 h 96"/>
                <a:gd name="T4" fmla="*/ 0 w 96"/>
                <a:gd name="T5" fmla="*/ 48 h 96"/>
                <a:gd name="T6" fmla="*/ 14 w 96"/>
                <a:gd name="T7" fmla="*/ 14 h 96"/>
                <a:gd name="T8" fmla="*/ 48 w 96"/>
                <a:gd name="T9" fmla="*/ 0 h 96"/>
                <a:gd name="T10" fmla="*/ 82 w 96"/>
                <a:gd name="T11" fmla="*/ 14 h 96"/>
                <a:gd name="T12" fmla="*/ 96 w 96"/>
                <a:gd name="T13" fmla="*/ 48 h 96"/>
                <a:gd name="T14" fmla="*/ 82 w 96"/>
                <a:gd name="T15" fmla="*/ 82 h 96"/>
                <a:gd name="T16" fmla="*/ 48 w 96"/>
                <a:gd name="T17" fmla="*/ 96 h 96"/>
                <a:gd name="T18" fmla="*/ 48 w 96"/>
                <a:gd name="T19" fmla="*/ 10 h 96"/>
                <a:gd name="T20" fmla="*/ 21 w 96"/>
                <a:gd name="T21" fmla="*/ 21 h 96"/>
                <a:gd name="T22" fmla="*/ 10 w 96"/>
                <a:gd name="T23" fmla="*/ 48 h 96"/>
                <a:gd name="T24" fmla="*/ 21 w 96"/>
                <a:gd name="T25" fmla="*/ 75 h 96"/>
                <a:gd name="T26" fmla="*/ 48 w 96"/>
                <a:gd name="T27" fmla="*/ 86 h 96"/>
                <a:gd name="T28" fmla="*/ 75 w 96"/>
                <a:gd name="T29" fmla="*/ 75 h 96"/>
                <a:gd name="T30" fmla="*/ 86 w 96"/>
                <a:gd name="T31" fmla="*/ 48 h 96"/>
                <a:gd name="T32" fmla="*/ 75 w 96"/>
                <a:gd name="T33" fmla="*/ 21 h 96"/>
                <a:gd name="T34" fmla="*/ 48 w 96"/>
                <a:gd name="T35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35" y="96"/>
                    <a:pt x="23" y="91"/>
                    <a:pt x="14" y="82"/>
                  </a:cubicBezTo>
                  <a:cubicBezTo>
                    <a:pt x="5" y="73"/>
                    <a:pt x="0" y="61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moveTo>
                    <a:pt x="48" y="10"/>
                  </a:moveTo>
                  <a:cubicBezTo>
                    <a:pt x="38" y="10"/>
                    <a:pt x="28" y="14"/>
                    <a:pt x="21" y="21"/>
                  </a:cubicBezTo>
                  <a:cubicBezTo>
                    <a:pt x="14" y="28"/>
                    <a:pt x="10" y="38"/>
                    <a:pt x="10" y="48"/>
                  </a:cubicBezTo>
                  <a:cubicBezTo>
                    <a:pt x="10" y="58"/>
                    <a:pt x="14" y="68"/>
                    <a:pt x="21" y="75"/>
                  </a:cubicBezTo>
                  <a:cubicBezTo>
                    <a:pt x="28" y="82"/>
                    <a:pt x="38" y="86"/>
                    <a:pt x="48" y="86"/>
                  </a:cubicBezTo>
                  <a:cubicBezTo>
                    <a:pt x="58" y="86"/>
                    <a:pt x="68" y="82"/>
                    <a:pt x="75" y="75"/>
                  </a:cubicBezTo>
                  <a:cubicBezTo>
                    <a:pt x="82" y="68"/>
                    <a:pt x="86" y="58"/>
                    <a:pt x="86" y="48"/>
                  </a:cubicBezTo>
                  <a:cubicBezTo>
                    <a:pt x="86" y="38"/>
                    <a:pt x="82" y="28"/>
                    <a:pt x="75" y="21"/>
                  </a:cubicBezTo>
                  <a:cubicBezTo>
                    <a:pt x="68" y="14"/>
                    <a:pt x="58" y="10"/>
                    <a:pt x="48" y="1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30" name="Freeform 20"/>
            <p:cNvSpPr/>
            <p:nvPr/>
          </p:nvSpPr>
          <p:spPr bwMode="auto">
            <a:xfrm>
              <a:off x="10263187" y="497827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31" name="Freeform 21"/>
            <p:cNvSpPr>
              <a:spLocks noEditPoints="1"/>
            </p:cNvSpPr>
            <p:nvPr/>
          </p:nvSpPr>
          <p:spPr bwMode="auto">
            <a:xfrm>
              <a:off x="8805862" y="1850377"/>
              <a:ext cx="668338" cy="466725"/>
            </a:xfrm>
            <a:custGeom>
              <a:avLst/>
              <a:gdLst>
                <a:gd name="T0" fmla="*/ 45 w 178"/>
                <a:gd name="T1" fmla="*/ 102 h 124"/>
                <a:gd name="T2" fmla="*/ 1 w 178"/>
                <a:gd name="T3" fmla="*/ 123 h 124"/>
                <a:gd name="T4" fmla="*/ 0 w 178"/>
                <a:gd name="T5" fmla="*/ 123 h 124"/>
                <a:gd name="T6" fmla="*/ 0 w 178"/>
                <a:gd name="T7" fmla="*/ 123 h 124"/>
                <a:gd name="T8" fmla="*/ 1 w 178"/>
                <a:gd name="T9" fmla="*/ 124 h 124"/>
                <a:gd name="T10" fmla="*/ 45 w 178"/>
                <a:gd name="T11" fmla="*/ 102 h 124"/>
                <a:gd name="T12" fmla="*/ 45 w 178"/>
                <a:gd name="T13" fmla="*/ 102 h 124"/>
                <a:gd name="T14" fmla="*/ 178 w 178"/>
                <a:gd name="T15" fmla="*/ 0 h 124"/>
                <a:gd name="T16" fmla="*/ 158 w 178"/>
                <a:gd name="T17" fmla="*/ 19 h 124"/>
                <a:gd name="T18" fmla="*/ 158 w 178"/>
                <a:gd name="T19" fmla="*/ 19 h 124"/>
                <a:gd name="T20" fmla="*/ 178 w 178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24">
                  <a:moveTo>
                    <a:pt x="45" y="102"/>
                  </a:moveTo>
                  <a:cubicBezTo>
                    <a:pt x="31" y="110"/>
                    <a:pt x="16" y="117"/>
                    <a:pt x="1" y="123"/>
                  </a:cubicBezTo>
                  <a:cubicBezTo>
                    <a:pt x="1" y="123"/>
                    <a:pt x="1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6" y="117"/>
                    <a:pt x="31" y="110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moveTo>
                    <a:pt x="178" y="0"/>
                  </a:moveTo>
                  <a:cubicBezTo>
                    <a:pt x="172" y="7"/>
                    <a:pt x="165" y="13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5" y="13"/>
                    <a:pt x="172" y="7"/>
                    <a:pt x="17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32" name="Freeform 22"/>
            <p:cNvSpPr/>
            <p:nvPr/>
          </p:nvSpPr>
          <p:spPr bwMode="auto">
            <a:xfrm>
              <a:off x="8788400" y="2305989"/>
              <a:ext cx="17463" cy="7938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5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1"/>
                    <a:pt x="0" y="0"/>
                  </a:cubicBezTo>
                </a:path>
              </a:pathLst>
            </a:custGeom>
            <a:solidFill>
              <a:srgbClr val="E5C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33" name="Freeform 23"/>
            <p:cNvSpPr/>
            <p:nvPr/>
          </p:nvSpPr>
          <p:spPr bwMode="auto">
            <a:xfrm>
              <a:off x="8975725" y="1921814"/>
              <a:ext cx="423863" cy="312738"/>
            </a:xfrm>
            <a:custGeom>
              <a:avLst/>
              <a:gdLst>
                <a:gd name="T0" fmla="*/ 113 w 113"/>
                <a:gd name="T1" fmla="*/ 0 h 83"/>
                <a:gd name="T2" fmla="*/ 0 w 113"/>
                <a:gd name="T3" fmla="*/ 83 h 83"/>
                <a:gd name="T4" fmla="*/ 0 w 113"/>
                <a:gd name="T5" fmla="*/ 83 h 83"/>
                <a:gd name="T6" fmla="*/ 113 w 113"/>
                <a:gd name="T7" fmla="*/ 0 h 83"/>
                <a:gd name="T8" fmla="*/ 113 w 11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83">
                  <a:moveTo>
                    <a:pt x="113" y="0"/>
                  </a:moveTo>
                  <a:cubicBezTo>
                    <a:pt x="80" y="31"/>
                    <a:pt x="42" y="60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42" y="60"/>
                    <a:pt x="80" y="31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34" name="Freeform 24"/>
            <p:cNvSpPr/>
            <p:nvPr/>
          </p:nvSpPr>
          <p:spPr bwMode="auto">
            <a:xfrm>
              <a:off x="9415462" y="940739"/>
              <a:ext cx="652463" cy="796925"/>
            </a:xfrm>
            <a:custGeom>
              <a:avLst/>
              <a:gdLst>
                <a:gd name="T0" fmla="*/ 153 w 174"/>
                <a:gd name="T1" fmla="*/ 0 h 212"/>
                <a:gd name="T2" fmla="*/ 101 w 174"/>
                <a:gd name="T3" fmla="*/ 71 h 212"/>
                <a:gd name="T4" fmla="*/ 92 w 174"/>
                <a:gd name="T5" fmla="*/ 84 h 212"/>
                <a:gd name="T6" fmla="*/ 89 w 174"/>
                <a:gd name="T7" fmla="*/ 87 h 212"/>
                <a:gd name="T8" fmla="*/ 0 w 174"/>
                <a:gd name="T9" fmla="*/ 189 h 212"/>
                <a:gd name="T10" fmla="*/ 44 w 174"/>
                <a:gd name="T11" fmla="*/ 212 h 212"/>
                <a:gd name="T12" fmla="*/ 174 w 174"/>
                <a:gd name="T13" fmla="*/ 11 h 212"/>
                <a:gd name="T14" fmla="*/ 153 w 174"/>
                <a:gd name="T1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212">
                  <a:moveTo>
                    <a:pt x="153" y="0"/>
                  </a:moveTo>
                  <a:cubicBezTo>
                    <a:pt x="138" y="22"/>
                    <a:pt x="121" y="46"/>
                    <a:pt x="101" y="71"/>
                  </a:cubicBezTo>
                  <a:cubicBezTo>
                    <a:pt x="99" y="76"/>
                    <a:pt x="96" y="80"/>
                    <a:pt x="92" y="84"/>
                  </a:cubicBezTo>
                  <a:cubicBezTo>
                    <a:pt x="91" y="85"/>
                    <a:pt x="90" y="86"/>
                    <a:pt x="89" y="87"/>
                  </a:cubicBezTo>
                  <a:cubicBezTo>
                    <a:pt x="63" y="120"/>
                    <a:pt x="33" y="155"/>
                    <a:pt x="0" y="189"/>
                  </a:cubicBezTo>
                  <a:cubicBezTo>
                    <a:pt x="13" y="198"/>
                    <a:pt x="28" y="206"/>
                    <a:pt x="44" y="212"/>
                  </a:cubicBezTo>
                  <a:cubicBezTo>
                    <a:pt x="103" y="145"/>
                    <a:pt x="145" y="71"/>
                    <a:pt x="174" y="11"/>
                  </a:cubicBezTo>
                  <a:cubicBezTo>
                    <a:pt x="166" y="8"/>
                    <a:pt x="159" y="4"/>
                    <a:pt x="15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35" name="Freeform 25"/>
            <p:cNvSpPr/>
            <p:nvPr/>
          </p:nvSpPr>
          <p:spPr bwMode="auto">
            <a:xfrm>
              <a:off x="10012362" y="591489"/>
              <a:ext cx="217488" cy="349250"/>
            </a:xfrm>
            <a:custGeom>
              <a:avLst/>
              <a:gdLst>
                <a:gd name="T0" fmla="*/ 58 w 58"/>
                <a:gd name="T1" fmla="*/ 0 h 93"/>
                <a:gd name="T2" fmla="*/ 52 w 58"/>
                <a:gd name="T3" fmla="*/ 1 h 93"/>
                <a:gd name="T4" fmla="*/ 0 w 58"/>
                <a:gd name="T5" fmla="*/ 83 h 93"/>
                <a:gd name="T6" fmla="*/ 20 w 58"/>
                <a:gd name="T7" fmla="*/ 93 h 93"/>
                <a:gd name="T8" fmla="*/ 58 w 58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3">
                  <a:moveTo>
                    <a:pt x="58" y="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41" y="20"/>
                    <a:pt x="24" y="49"/>
                    <a:pt x="0" y="83"/>
                  </a:cubicBezTo>
                  <a:cubicBezTo>
                    <a:pt x="6" y="87"/>
                    <a:pt x="13" y="90"/>
                    <a:pt x="20" y="93"/>
                  </a:cubicBezTo>
                  <a:cubicBezTo>
                    <a:pt x="39" y="53"/>
                    <a:pt x="51" y="20"/>
                    <a:pt x="58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36" name="Freeform 26"/>
            <p:cNvSpPr/>
            <p:nvPr/>
          </p:nvSpPr>
          <p:spPr bwMode="auto">
            <a:xfrm>
              <a:off x="8678862" y="1685277"/>
              <a:ext cx="866775" cy="628650"/>
            </a:xfrm>
            <a:custGeom>
              <a:avLst/>
              <a:gdLst>
                <a:gd name="T0" fmla="*/ 188 w 231"/>
                <a:gd name="T1" fmla="*/ 0 h 167"/>
                <a:gd name="T2" fmla="*/ 0 w 231"/>
                <a:gd name="T3" fmla="*/ 147 h 167"/>
                <a:gd name="T4" fmla="*/ 29 w 231"/>
                <a:gd name="T5" fmla="*/ 165 h 167"/>
                <a:gd name="T6" fmla="*/ 34 w 231"/>
                <a:gd name="T7" fmla="*/ 167 h 167"/>
                <a:gd name="T8" fmla="*/ 35 w 231"/>
                <a:gd name="T9" fmla="*/ 167 h 167"/>
                <a:gd name="T10" fmla="*/ 79 w 231"/>
                <a:gd name="T11" fmla="*/ 146 h 167"/>
                <a:gd name="T12" fmla="*/ 192 w 231"/>
                <a:gd name="T13" fmla="*/ 63 h 167"/>
                <a:gd name="T14" fmla="*/ 212 w 231"/>
                <a:gd name="T15" fmla="*/ 44 h 167"/>
                <a:gd name="T16" fmla="*/ 231 w 231"/>
                <a:gd name="T17" fmla="*/ 23 h 167"/>
                <a:gd name="T18" fmla="*/ 188 w 23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67">
                  <a:moveTo>
                    <a:pt x="188" y="0"/>
                  </a:moveTo>
                  <a:cubicBezTo>
                    <a:pt x="133" y="55"/>
                    <a:pt x="70" y="108"/>
                    <a:pt x="0" y="147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32" y="166"/>
                    <a:pt x="33" y="166"/>
                    <a:pt x="34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50" y="161"/>
                    <a:pt x="65" y="154"/>
                    <a:pt x="79" y="146"/>
                  </a:cubicBezTo>
                  <a:cubicBezTo>
                    <a:pt x="121" y="123"/>
                    <a:pt x="159" y="94"/>
                    <a:pt x="192" y="63"/>
                  </a:cubicBezTo>
                  <a:cubicBezTo>
                    <a:pt x="199" y="57"/>
                    <a:pt x="206" y="51"/>
                    <a:pt x="212" y="44"/>
                  </a:cubicBezTo>
                  <a:cubicBezTo>
                    <a:pt x="219" y="37"/>
                    <a:pt x="225" y="30"/>
                    <a:pt x="231" y="23"/>
                  </a:cubicBezTo>
                  <a:cubicBezTo>
                    <a:pt x="215" y="17"/>
                    <a:pt x="201" y="9"/>
                    <a:pt x="188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37" name="Freeform 27"/>
            <p:cNvSpPr/>
            <p:nvPr/>
          </p:nvSpPr>
          <p:spPr bwMode="auto">
            <a:xfrm>
              <a:off x="9988550" y="904227"/>
              <a:ext cx="98425" cy="77788"/>
            </a:xfrm>
            <a:custGeom>
              <a:avLst/>
              <a:gdLst>
                <a:gd name="T0" fmla="*/ 6 w 26"/>
                <a:gd name="T1" fmla="*/ 0 h 21"/>
                <a:gd name="T2" fmla="*/ 0 w 26"/>
                <a:gd name="T3" fmla="*/ 10 h 21"/>
                <a:gd name="T4" fmla="*/ 21 w 26"/>
                <a:gd name="T5" fmla="*/ 21 h 21"/>
                <a:gd name="T6" fmla="*/ 26 w 26"/>
                <a:gd name="T7" fmla="*/ 10 h 21"/>
                <a:gd name="T8" fmla="*/ 6 w 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6" y="0"/>
                  </a:moveTo>
                  <a:cubicBezTo>
                    <a:pt x="4" y="4"/>
                    <a:pt x="2" y="7"/>
                    <a:pt x="0" y="10"/>
                  </a:cubicBezTo>
                  <a:cubicBezTo>
                    <a:pt x="6" y="14"/>
                    <a:pt x="13" y="18"/>
                    <a:pt x="21" y="21"/>
                  </a:cubicBezTo>
                  <a:cubicBezTo>
                    <a:pt x="23" y="17"/>
                    <a:pt x="25" y="13"/>
                    <a:pt x="26" y="10"/>
                  </a:cubicBezTo>
                  <a:cubicBezTo>
                    <a:pt x="19" y="7"/>
                    <a:pt x="12" y="4"/>
                    <a:pt x="6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38" name="Freeform 28"/>
            <p:cNvSpPr/>
            <p:nvPr/>
          </p:nvSpPr>
          <p:spPr bwMode="auto">
            <a:xfrm>
              <a:off x="9385300" y="1651939"/>
              <a:ext cx="195263" cy="120650"/>
            </a:xfrm>
            <a:custGeom>
              <a:avLst/>
              <a:gdLst>
                <a:gd name="T0" fmla="*/ 8 w 52"/>
                <a:gd name="T1" fmla="*/ 0 h 32"/>
                <a:gd name="T2" fmla="*/ 0 w 52"/>
                <a:gd name="T3" fmla="*/ 9 h 32"/>
                <a:gd name="T4" fmla="*/ 43 w 52"/>
                <a:gd name="T5" fmla="*/ 32 h 32"/>
                <a:gd name="T6" fmla="*/ 52 w 52"/>
                <a:gd name="T7" fmla="*/ 23 h 32"/>
                <a:gd name="T8" fmla="*/ 8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8" y="0"/>
                  </a:moveTo>
                  <a:cubicBezTo>
                    <a:pt x="5" y="3"/>
                    <a:pt x="2" y="6"/>
                    <a:pt x="0" y="9"/>
                  </a:cubicBezTo>
                  <a:cubicBezTo>
                    <a:pt x="13" y="18"/>
                    <a:pt x="27" y="26"/>
                    <a:pt x="43" y="32"/>
                  </a:cubicBezTo>
                  <a:cubicBezTo>
                    <a:pt x="46" y="29"/>
                    <a:pt x="49" y="26"/>
                    <a:pt x="52" y="23"/>
                  </a:cubicBezTo>
                  <a:cubicBezTo>
                    <a:pt x="36" y="17"/>
                    <a:pt x="21" y="9"/>
                    <a:pt x="8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39" name="Freeform 29"/>
            <p:cNvSpPr/>
            <p:nvPr/>
          </p:nvSpPr>
          <p:spPr bwMode="auto">
            <a:xfrm>
              <a:off x="10207625" y="505764"/>
              <a:ext cx="52388" cy="88900"/>
            </a:xfrm>
            <a:custGeom>
              <a:avLst/>
              <a:gdLst>
                <a:gd name="T0" fmla="*/ 14 w 14"/>
                <a:gd name="T1" fmla="*/ 0 h 24"/>
                <a:gd name="T2" fmla="*/ 13 w 14"/>
                <a:gd name="T3" fmla="*/ 0 h 24"/>
                <a:gd name="T4" fmla="*/ 0 w 14"/>
                <a:gd name="T5" fmla="*/ 24 h 24"/>
                <a:gd name="T6" fmla="*/ 6 w 14"/>
                <a:gd name="T7" fmla="*/ 23 h 24"/>
                <a:gd name="T8" fmla="*/ 14 w 1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9" y="9"/>
                    <a:pt x="0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10"/>
                    <a:pt x="13" y="2"/>
                    <a:pt x="14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40" name="Freeform 30"/>
            <p:cNvSpPr/>
            <p:nvPr/>
          </p:nvSpPr>
          <p:spPr bwMode="auto">
            <a:xfrm>
              <a:off x="9748837" y="1209027"/>
              <a:ext cx="44450" cy="58738"/>
            </a:xfrm>
            <a:custGeom>
              <a:avLst/>
              <a:gdLst>
                <a:gd name="T0" fmla="*/ 12 w 12"/>
                <a:gd name="T1" fmla="*/ 0 h 16"/>
                <a:gd name="T2" fmla="*/ 0 w 12"/>
                <a:gd name="T3" fmla="*/ 16 h 16"/>
                <a:gd name="T4" fmla="*/ 3 w 12"/>
                <a:gd name="T5" fmla="*/ 13 h 16"/>
                <a:gd name="T6" fmla="*/ 12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12" y="0"/>
                  </a:moveTo>
                  <a:cubicBezTo>
                    <a:pt x="8" y="5"/>
                    <a:pt x="5" y="11"/>
                    <a:pt x="0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7" y="9"/>
                    <a:pt x="10" y="5"/>
                    <a:pt x="12" y="0"/>
                  </a:cubicBezTo>
                </a:path>
              </a:pathLst>
            </a:custGeom>
            <a:solidFill>
              <a:srgbClr val="143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  <p:sp>
          <p:nvSpPr>
            <p:cNvPr id="141" name="Freeform 16"/>
            <p:cNvSpPr/>
            <p:nvPr/>
          </p:nvSpPr>
          <p:spPr bwMode="auto">
            <a:xfrm>
              <a:off x="10153650" y="321614"/>
              <a:ext cx="285750" cy="285750"/>
            </a:xfrm>
            <a:custGeom>
              <a:avLst/>
              <a:gdLst>
                <a:gd name="T0" fmla="*/ 180 w 180"/>
                <a:gd name="T1" fmla="*/ 0 h 180"/>
                <a:gd name="T2" fmla="*/ 12 w 180"/>
                <a:gd name="T3" fmla="*/ 130 h 180"/>
                <a:gd name="T4" fmla="*/ 0 w 180"/>
                <a:gd name="T5" fmla="*/ 180 h 180"/>
                <a:gd name="T6" fmla="*/ 50 w 180"/>
                <a:gd name="T7" fmla="*/ 170 h 180"/>
                <a:gd name="T8" fmla="*/ 180 w 180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180" y="0"/>
                  </a:moveTo>
                  <a:lnTo>
                    <a:pt x="12" y="130"/>
                  </a:lnTo>
                  <a:lnTo>
                    <a:pt x="0" y="180"/>
                  </a:lnTo>
                  <a:lnTo>
                    <a:pt x="50" y="17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000"/>
            </a:p>
          </p:txBody>
        </p:sp>
      </p:grpSp>
      <p:grpSp>
        <p:nvGrpSpPr>
          <p:cNvPr id="142" name="Group 29"/>
          <p:cNvGrpSpPr/>
          <p:nvPr/>
        </p:nvGrpSpPr>
        <p:grpSpPr>
          <a:xfrm rot="1320000">
            <a:off x="3367186" y="4512561"/>
            <a:ext cx="9159763" cy="83968"/>
            <a:chOff x="2347251" y="5124230"/>
            <a:chExt cx="9159763" cy="83968"/>
          </a:xfrm>
          <a:solidFill>
            <a:schemeClr val="bg1">
              <a:lumMod val="85000"/>
            </a:schemeClr>
          </a:solidFill>
        </p:grpSpPr>
        <p:sp>
          <p:nvSpPr>
            <p:cNvPr id="143" name="Oval 30"/>
            <p:cNvSpPr/>
            <p:nvPr/>
          </p:nvSpPr>
          <p:spPr>
            <a:xfrm>
              <a:off x="264645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44" name="Oval 31"/>
            <p:cNvSpPr/>
            <p:nvPr/>
          </p:nvSpPr>
          <p:spPr>
            <a:xfrm>
              <a:off x="294565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45" name="Oval 32"/>
            <p:cNvSpPr/>
            <p:nvPr/>
          </p:nvSpPr>
          <p:spPr>
            <a:xfrm>
              <a:off x="384326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46" name="Oval 33"/>
            <p:cNvSpPr/>
            <p:nvPr/>
          </p:nvSpPr>
          <p:spPr>
            <a:xfrm>
              <a:off x="404272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47" name="Oval 34"/>
            <p:cNvSpPr/>
            <p:nvPr/>
          </p:nvSpPr>
          <p:spPr>
            <a:xfrm>
              <a:off x="304538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48" name="Oval 35"/>
            <p:cNvSpPr/>
            <p:nvPr/>
          </p:nvSpPr>
          <p:spPr>
            <a:xfrm>
              <a:off x="364379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49" name="Oval 36"/>
            <p:cNvSpPr/>
            <p:nvPr/>
          </p:nvSpPr>
          <p:spPr>
            <a:xfrm>
              <a:off x="424219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50" name="Oval 37"/>
            <p:cNvSpPr/>
            <p:nvPr/>
          </p:nvSpPr>
          <p:spPr>
            <a:xfrm>
              <a:off x="444166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51" name="Oval 38"/>
            <p:cNvSpPr/>
            <p:nvPr/>
          </p:nvSpPr>
          <p:spPr>
            <a:xfrm>
              <a:off x="543900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52" name="Oval 39"/>
            <p:cNvSpPr/>
            <p:nvPr/>
          </p:nvSpPr>
          <p:spPr>
            <a:xfrm>
              <a:off x="583794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53" name="Oval 40"/>
            <p:cNvSpPr/>
            <p:nvPr/>
          </p:nvSpPr>
          <p:spPr>
            <a:xfrm>
              <a:off x="464113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54" name="Oval 41"/>
            <p:cNvSpPr/>
            <p:nvPr/>
          </p:nvSpPr>
          <p:spPr>
            <a:xfrm>
              <a:off x="504006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55" name="Oval 42"/>
            <p:cNvSpPr/>
            <p:nvPr/>
          </p:nvSpPr>
          <p:spPr>
            <a:xfrm>
              <a:off x="484060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56" name="Oval 43"/>
            <p:cNvSpPr/>
            <p:nvPr/>
          </p:nvSpPr>
          <p:spPr>
            <a:xfrm>
              <a:off x="523953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57" name="Oval 44"/>
            <p:cNvSpPr/>
            <p:nvPr/>
          </p:nvSpPr>
          <p:spPr>
            <a:xfrm>
              <a:off x="623687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58" name="Oval 45"/>
            <p:cNvSpPr/>
            <p:nvPr/>
          </p:nvSpPr>
          <p:spPr>
            <a:xfrm>
              <a:off x="643634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59" name="Oval 46"/>
            <p:cNvSpPr/>
            <p:nvPr/>
          </p:nvSpPr>
          <p:spPr>
            <a:xfrm>
              <a:off x="563847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60" name="Oval 47"/>
            <p:cNvSpPr/>
            <p:nvPr/>
          </p:nvSpPr>
          <p:spPr>
            <a:xfrm>
              <a:off x="603740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61" name="Oval 48"/>
            <p:cNvSpPr/>
            <p:nvPr/>
          </p:nvSpPr>
          <p:spPr>
            <a:xfrm>
              <a:off x="234725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62" name="Oval 49"/>
            <p:cNvSpPr/>
            <p:nvPr/>
          </p:nvSpPr>
          <p:spPr>
            <a:xfrm>
              <a:off x="244698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63" name="Oval 50"/>
            <p:cNvSpPr/>
            <p:nvPr/>
          </p:nvSpPr>
          <p:spPr>
            <a:xfrm>
              <a:off x="284592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64" name="Oval 51"/>
            <p:cNvSpPr/>
            <p:nvPr/>
          </p:nvSpPr>
          <p:spPr>
            <a:xfrm>
              <a:off x="324485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65" name="Oval 52"/>
            <p:cNvSpPr/>
            <p:nvPr/>
          </p:nvSpPr>
          <p:spPr>
            <a:xfrm>
              <a:off x="254671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66" name="Oval 53"/>
            <p:cNvSpPr/>
            <p:nvPr/>
          </p:nvSpPr>
          <p:spPr>
            <a:xfrm>
              <a:off x="274618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67" name="Oval 54"/>
            <p:cNvSpPr/>
            <p:nvPr/>
          </p:nvSpPr>
          <p:spPr>
            <a:xfrm>
              <a:off x="344432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68" name="Oval 55"/>
            <p:cNvSpPr/>
            <p:nvPr/>
          </p:nvSpPr>
          <p:spPr>
            <a:xfrm>
              <a:off x="354405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69" name="Oval 56"/>
            <p:cNvSpPr/>
            <p:nvPr/>
          </p:nvSpPr>
          <p:spPr>
            <a:xfrm>
              <a:off x="454139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70" name="Oval 57"/>
            <p:cNvSpPr/>
            <p:nvPr/>
          </p:nvSpPr>
          <p:spPr>
            <a:xfrm>
              <a:off x="474086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71" name="Oval 58"/>
            <p:cNvSpPr/>
            <p:nvPr/>
          </p:nvSpPr>
          <p:spPr>
            <a:xfrm>
              <a:off x="374352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72" name="Oval 59"/>
            <p:cNvSpPr/>
            <p:nvPr/>
          </p:nvSpPr>
          <p:spPr>
            <a:xfrm>
              <a:off x="434193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73" name="Oval 60"/>
            <p:cNvSpPr/>
            <p:nvPr/>
          </p:nvSpPr>
          <p:spPr>
            <a:xfrm>
              <a:off x="494033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74" name="Oval 61"/>
            <p:cNvSpPr/>
            <p:nvPr/>
          </p:nvSpPr>
          <p:spPr>
            <a:xfrm>
              <a:off x="513980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75" name="Oval 62"/>
            <p:cNvSpPr/>
            <p:nvPr/>
          </p:nvSpPr>
          <p:spPr>
            <a:xfrm>
              <a:off x="613714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76" name="Oval 63"/>
            <p:cNvSpPr/>
            <p:nvPr/>
          </p:nvSpPr>
          <p:spPr>
            <a:xfrm>
              <a:off x="653607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77" name="Oval 64"/>
            <p:cNvSpPr/>
            <p:nvPr/>
          </p:nvSpPr>
          <p:spPr>
            <a:xfrm>
              <a:off x="533927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78" name="Oval 65"/>
            <p:cNvSpPr/>
            <p:nvPr/>
          </p:nvSpPr>
          <p:spPr>
            <a:xfrm>
              <a:off x="573820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79" name="Oval 66"/>
            <p:cNvSpPr/>
            <p:nvPr/>
          </p:nvSpPr>
          <p:spPr>
            <a:xfrm>
              <a:off x="553873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80" name="Oval 67"/>
            <p:cNvSpPr/>
            <p:nvPr/>
          </p:nvSpPr>
          <p:spPr>
            <a:xfrm>
              <a:off x="593767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81" name="Oval 68"/>
            <p:cNvSpPr/>
            <p:nvPr/>
          </p:nvSpPr>
          <p:spPr>
            <a:xfrm>
              <a:off x="673554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82" name="Oval 69"/>
            <p:cNvSpPr/>
            <p:nvPr/>
          </p:nvSpPr>
          <p:spPr>
            <a:xfrm>
              <a:off x="683528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83" name="Oval 70"/>
            <p:cNvSpPr/>
            <p:nvPr/>
          </p:nvSpPr>
          <p:spPr>
            <a:xfrm>
              <a:off x="633661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84" name="Oval 71"/>
            <p:cNvSpPr/>
            <p:nvPr/>
          </p:nvSpPr>
          <p:spPr>
            <a:xfrm>
              <a:off x="663581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85" name="Oval 72"/>
            <p:cNvSpPr/>
            <p:nvPr/>
          </p:nvSpPr>
          <p:spPr>
            <a:xfrm>
              <a:off x="334459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86" name="Oval 73"/>
            <p:cNvSpPr/>
            <p:nvPr/>
          </p:nvSpPr>
          <p:spPr>
            <a:xfrm>
              <a:off x="394299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87" name="Oval 74"/>
            <p:cNvSpPr/>
            <p:nvPr/>
          </p:nvSpPr>
          <p:spPr>
            <a:xfrm>
              <a:off x="314512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88" name="Oval 75"/>
            <p:cNvSpPr/>
            <p:nvPr/>
          </p:nvSpPr>
          <p:spPr>
            <a:xfrm>
              <a:off x="414246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89" name="Oval 76"/>
            <p:cNvSpPr/>
            <p:nvPr/>
          </p:nvSpPr>
          <p:spPr>
            <a:xfrm>
              <a:off x="723421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90" name="Oval 77"/>
            <p:cNvSpPr/>
            <p:nvPr/>
          </p:nvSpPr>
          <p:spPr>
            <a:xfrm>
              <a:off x="753341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91" name="Oval 78"/>
            <p:cNvSpPr/>
            <p:nvPr/>
          </p:nvSpPr>
          <p:spPr>
            <a:xfrm>
              <a:off x="843102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92" name="Oval 79"/>
            <p:cNvSpPr/>
            <p:nvPr/>
          </p:nvSpPr>
          <p:spPr>
            <a:xfrm>
              <a:off x="863049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93" name="Oval 80"/>
            <p:cNvSpPr/>
            <p:nvPr/>
          </p:nvSpPr>
          <p:spPr>
            <a:xfrm>
              <a:off x="763315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94" name="Oval 81"/>
            <p:cNvSpPr/>
            <p:nvPr/>
          </p:nvSpPr>
          <p:spPr>
            <a:xfrm>
              <a:off x="823155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95" name="Oval 82"/>
            <p:cNvSpPr/>
            <p:nvPr/>
          </p:nvSpPr>
          <p:spPr>
            <a:xfrm>
              <a:off x="882996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96" name="Oval 83"/>
            <p:cNvSpPr/>
            <p:nvPr/>
          </p:nvSpPr>
          <p:spPr>
            <a:xfrm>
              <a:off x="902942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97" name="Oval 84"/>
            <p:cNvSpPr/>
            <p:nvPr/>
          </p:nvSpPr>
          <p:spPr>
            <a:xfrm>
              <a:off x="1002676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98" name="Oval 85"/>
            <p:cNvSpPr/>
            <p:nvPr/>
          </p:nvSpPr>
          <p:spPr>
            <a:xfrm>
              <a:off x="1042570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99" name="Oval 86"/>
            <p:cNvSpPr/>
            <p:nvPr/>
          </p:nvSpPr>
          <p:spPr>
            <a:xfrm>
              <a:off x="922889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00" name="Oval 87"/>
            <p:cNvSpPr/>
            <p:nvPr/>
          </p:nvSpPr>
          <p:spPr>
            <a:xfrm>
              <a:off x="962783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01" name="Oval 88"/>
            <p:cNvSpPr/>
            <p:nvPr/>
          </p:nvSpPr>
          <p:spPr>
            <a:xfrm>
              <a:off x="942836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02" name="Oval 89"/>
            <p:cNvSpPr/>
            <p:nvPr/>
          </p:nvSpPr>
          <p:spPr>
            <a:xfrm>
              <a:off x="982730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03" name="Oval 90"/>
            <p:cNvSpPr/>
            <p:nvPr/>
          </p:nvSpPr>
          <p:spPr>
            <a:xfrm>
              <a:off x="1082464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04" name="Oval 91"/>
            <p:cNvSpPr/>
            <p:nvPr/>
          </p:nvSpPr>
          <p:spPr>
            <a:xfrm>
              <a:off x="1102410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05" name="Oval 92"/>
            <p:cNvSpPr/>
            <p:nvPr/>
          </p:nvSpPr>
          <p:spPr>
            <a:xfrm>
              <a:off x="1022623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06" name="Oval 93"/>
            <p:cNvSpPr/>
            <p:nvPr/>
          </p:nvSpPr>
          <p:spPr>
            <a:xfrm>
              <a:off x="1062517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07" name="Oval 94"/>
            <p:cNvSpPr/>
            <p:nvPr/>
          </p:nvSpPr>
          <p:spPr>
            <a:xfrm>
              <a:off x="693501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08" name="Oval 95"/>
            <p:cNvSpPr/>
            <p:nvPr/>
          </p:nvSpPr>
          <p:spPr>
            <a:xfrm>
              <a:off x="703474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09" name="Oval 96"/>
            <p:cNvSpPr/>
            <p:nvPr/>
          </p:nvSpPr>
          <p:spPr>
            <a:xfrm>
              <a:off x="743368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10" name="Oval 97"/>
            <p:cNvSpPr/>
            <p:nvPr/>
          </p:nvSpPr>
          <p:spPr>
            <a:xfrm>
              <a:off x="783262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11" name="Oval 98"/>
            <p:cNvSpPr/>
            <p:nvPr/>
          </p:nvSpPr>
          <p:spPr>
            <a:xfrm>
              <a:off x="713448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12" name="Oval 99"/>
            <p:cNvSpPr/>
            <p:nvPr/>
          </p:nvSpPr>
          <p:spPr>
            <a:xfrm>
              <a:off x="733395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13" name="Oval 100"/>
            <p:cNvSpPr/>
            <p:nvPr/>
          </p:nvSpPr>
          <p:spPr>
            <a:xfrm>
              <a:off x="803208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14" name="Oval 101"/>
            <p:cNvSpPr/>
            <p:nvPr/>
          </p:nvSpPr>
          <p:spPr>
            <a:xfrm>
              <a:off x="813182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15" name="Oval 102"/>
            <p:cNvSpPr/>
            <p:nvPr/>
          </p:nvSpPr>
          <p:spPr>
            <a:xfrm>
              <a:off x="912916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16" name="Oval 103"/>
            <p:cNvSpPr/>
            <p:nvPr/>
          </p:nvSpPr>
          <p:spPr>
            <a:xfrm>
              <a:off x="932863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17" name="Oval 104"/>
            <p:cNvSpPr/>
            <p:nvPr/>
          </p:nvSpPr>
          <p:spPr>
            <a:xfrm>
              <a:off x="833129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18" name="Oval 105"/>
            <p:cNvSpPr/>
            <p:nvPr/>
          </p:nvSpPr>
          <p:spPr>
            <a:xfrm>
              <a:off x="892969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19" name="Oval 106"/>
            <p:cNvSpPr/>
            <p:nvPr/>
          </p:nvSpPr>
          <p:spPr>
            <a:xfrm>
              <a:off x="952809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20" name="Oval 107"/>
            <p:cNvSpPr/>
            <p:nvPr/>
          </p:nvSpPr>
          <p:spPr>
            <a:xfrm>
              <a:off x="972756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21" name="Oval 108"/>
            <p:cNvSpPr/>
            <p:nvPr/>
          </p:nvSpPr>
          <p:spPr>
            <a:xfrm>
              <a:off x="1072490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22" name="Oval 109"/>
            <p:cNvSpPr/>
            <p:nvPr/>
          </p:nvSpPr>
          <p:spPr>
            <a:xfrm>
              <a:off x="1112384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23" name="Oval 110"/>
            <p:cNvSpPr/>
            <p:nvPr/>
          </p:nvSpPr>
          <p:spPr>
            <a:xfrm>
              <a:off x="992703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24" name="Oval 111"/>
            <p:cNvSpPr/>
            <p:nvPr/>
          </p:nvSpPr>
          <p:spPr>
            <a:xfrm>
              <a:off x="1032597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25" name="Oval 112"/>
            <p:cNvSpPr/>
            <p:nvPr/>
          </p:nvSpPr>
          <p:spPr>
            <a:xfrm>
              <a:off x="10126503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26" name="Oval 113"/>
            <p:cNvSpPr/>
            <p:nvPr/>
          </p:nvSpPr>
          <p:spPr>
            <a:xfrm>
              <a:off x="1052543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27" name="Oval 114"/>
            <p:cNvSpPr/>
            <p:nvPr/>
          </p:nvSpPr>
          <p:spPr>
            <a:xfrm>
              <a:off x="11323311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28" name="Oval 115"/>
            <p:cNvSpPr/>
            <p:nvPr/>
          </p:nvSpPr>
          <p:spPr>
            <a:xfrm>
              <a:off x="11423046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29" name="Oval 116"/>
            <p:cNvSpPr/>
            <p:nvPr/>
          </p:nvSpPr>
          <p:spPr>
            <a:xfrm>
              <a:off x="1092437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30" name="Oval 117"/>
            <p:cNvSpPr/>
            <p:nvPr/>
          </p:nvSpPr>
          <p:spPr>
            <a:xfrm>
              <a:off x="1122357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31" name="Oval 118"/>
            <p:cNvSpPr/>
            <p:nvPr/>
          </p:nvSpPr>
          <p:spPr>
            <a:xfrm>
              <a:off x="7932355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32" name="Oval 119"/>
            <p:cNvSpPr/>
            <p:nvPr/>
          </p:nvSpPr>
          <p:spPr>
            <a:xfrm>
              <a:off x="8530759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33" name="Oval 120"/>
            <p:cNvSpPr/>
            <p:nvPr/>
          </p:nvSpPr>
          <p:spPr>
            <a:xfrm>
              <a:off x="773288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234" name="Oval 121"/>
            <p:cNvSpPr/>
            <p:nvPr/>
          </p:nvSpPr>
          <p:spPr>
            <a:xfrm>
              <a:off x="8730227" y="5124230"/>
              <a:ext cx="83968" cy="839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sp>
        <p:nvSpPr>
          <p:cNvPr id="235" name="TextBox 122"/>
          <p:cNvSpPr txBox="1"/>
          <p:nvPr/>
        </p:nvSpPr>
        <p:spPr>
          <a:xfrm>
            <a:off x="9863729" y="3552273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Lato Regular"/>
              </a:rPr>
              <a:t>添加标题文本</a:t>
            </a:r>
            <a:endParaRPr lang="id-ID" sz="1600" b="1" dirty="0">
              <a:solidFill>
                <a:schemeClr val="bg1">
                  <a:lumMod val="50000"/>
                </a:schemeClr>
              </a:solidFill>
              <a:cs typeface="Lato Regular"/>
            </a:endParaRPr>
          </a:p>
        </p:txBody>
      </p:sp>
      <p:sp>
        <p:nvSpPr>
          <p:cNvPr id="236" name="TextBox 123"/>
          <p:cNvSpPr txBox="1"/>
          <p:nvPr/>
        </p:nvSpPr>
        <p:spPr>
          <a:xfrm>
            <a:off x="9720965" y="3847110"/>
            <a:ext cx="1682054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……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237" name="TextBox 124"/>
          <p:cNvSpPr txBox="1"/>
          <p:nvPr/>
        </p:nvSpPr>
        <p:spPr>
          <a:xfrm>
            <a:off x="8058106" y="2746223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Lato Regular"/>
              </a:rPr>
              <a:t>添加标题文本</a:t>
            </a:r>
            <a:endParaRPr lang="id-ID" sz="1600" b="1" dirty="0">
              <a:solidFill>
                <a:schemeClr val="bg1">
                  <a:lumMod val="50000"/>
                </a:schemeClr>
              </a:solidFill>
              <a:cs typeface="Lato Regular"/>
            </a:endParaRPr>
          </a:p>
        </p:txBody>
      </p:sp>
      <p:sp>
        <p:nvSpPr>
          <p:cNvPr id="238" name="TextBox 125"/>
          <p:cNvSpPr txBox="1"/>
          <p:nvPr/>
        </p:nvSpPr>
        <p:spPr>
          <a:xfrm>
            <a:off x="7915341" y="3041060"/>
            <a:ext cx="1682054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……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239" name="TextBox 126"/>
          <p:cNvSpPr txBox="1"/>
          <p:nvPr/>
        </p:nvSpPr>
        <p:spPr>
          <a:xfrm>
            <a:off x="6252481" y="1940172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Lato Regular"/>
              </a:rPr>
              <a:t>添加标题文本</a:t>
            </a:r>
            <a:endParaRPr lang="id-ID" sz="1600" b="1" dirty="0">
              <a:solidFill>
                <a:schemeClr val="bg1">
                  <a:lumMod val="50000"/>
                </a:schemeClr>
              </a:solidFill>
              <a:cs typeface="Lato Regular"/>
            </a:endParaRPr>
          </a:p>
        </p:txBody>
      </p:sp>
      <p:sp>
        <p:nvSpPr>
          <p:cNvPr id="240" name="TextBox 127"/>
          <p:cNvSpPr txBox="1"/>
          <p:nvPr/>
        </p:nvSpPr>
        <p:spPr>
          <a:xfrm>
            <a:off x="6109717" y="2235009"/>
            <a:ext cx="1682054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……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cxnSp>
        <p:nvCxnSpPr>
          <p:cNvPr id="241" name="Straight Connector 128"/>
          <p:cNvCxnSpPr/>
          <p:nvPr/>
        </p:nvCxnSpPr>
        <p:spPr>
          <a:xfrm>
            <a:off x="1544410" y="2594265"/>
            <a:ext cx="0" cy="87542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TextBox 129"/>
          <p:cNvSpPr txBox="1"/>
          <p:nvPr/>
        </p:nvSpPr>
        <p:spPr>
          <a:xfrm>
            <a:off x="5603437" y="5017871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Lato Regular"/>
              </a:rPr>
              <a:t>添加标题文本</a:t>
            </a:r>
            <a:endParaRPr lang="id-ID" sz="1600" b="1" dirty="0">
              <a:solidFill>
                <a:schemeClr val="bg1">
                  <a:lumMod val="50000"/>
                </a:schemeClr>
              </a:solidFill>
              <a:cs typeface="Lato Regular"/>
            </a:endParaRPr>
          </a:p>
        </p:txBody>
      </p:sp>
      <p:sp>
        <p:nvSpPr>
          <p:cNvPr id="243" name="TextBox 130"/>
          <p:cNvSpPr txBox="1"/>
          <p:nvPr/>
        </p:nvSpPr>
        <p:spPr>
          <a:xfrm>
            <a:off x="5460673" y="5312708"/>
            <a:ext cx="1682054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……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244" name="TextBox 131"/>
          <p:cNvSpPr txBox="1"/>
          <p:nvPr/>
        </p:nvSpPr>
        <p:spPr>
          <a:xfrm>
            <a:off x="3797814" y="42118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Lato Regular"/>
              </a:rPr>
              <a:t>添加标题文本</a:t>
            </a:r>
            <a:endParaRPr lang="id-ID" sz="1600" b="1" dirty="0">
              <a:solidFill>
                <a:schemeClr val="bg1">
                  <a:lumMod val="50000"/>
                </a:schemeClr>
              </a:solidFill>
              <a:cs typeface="Lato Regular"/>
            </a:endParaRPr>
          </a:p>
        </p:txBody>
      </p:sp>
      <p:sp>
        <p:nvSpPr>
          <p:cNvPr id="245" name="TextBox 132"/>
          <p:cNvSpPr txBox="1"/>
          <p:nvPr/>
        </p:nvSpPr>
        <p:spPr>
          <a:xfrm>
            <a:off x="3655049" y="4506657"/>
            <a:ext cx="1682054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……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grpSp>
        <p:nvGrpSpPr>
          <p:cNvPr id="246" name="Group 133"/>
          <p:cNvGrpSpPr/>
          <p:nvPr/>
        </p:nvGrpSpPr>
        <p:grpSpPr>
          <a:xfrm>
            <a:off x="10144422" y="5207811"/>
            <a:ext cx="707086" cy="707086"/>
            <a:chOff x="10144421" y="5207810"/>
            <a:chExt cx="707086" cy="707086"/>
          </a:xfrm>
        </p:grpSpPr>
        <p:sp>
          <p:nvSpPr>
            <p:cNvPr id="247" name="Oval 134"/>
            <p:cNvSpPr/>
            <p:nvPr/>
          </p:nvSpPr>
          <p:spPr>
            <a:xfrm>
              <a:off x="10144421" y="5207810"/>
              <a:ext cx="707086" cy="70708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+mj-lt"/>
              </a:endParaRPr>
            </a:p>
          </p:txBody>
        </p:sp>
        <p:sp>
          <p:nvSpPr>
            <p:cNvPr id="248" name="TextBox 135"/>
            <p:cNvSpPr txBox="1"/>
            <p:nvPr/>
          </p:nvSpPr>
          <p:spPr>
            <a:xfrm>
              <a:off x="10182815" y="5392076"/>
              <a:ext cx="6303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2019</a:t>
              </a:r>
              <a:endParaRPr lang="en-US" sz="1600" dirty="0">
                <a:solidFill>
                  <a:schemeClr val="bg1"/>
                </a:solidFill>
                <a:latin typeface="Montserrat Light" panose="00000400000000000000" pitchFamily="50" charset="0"/>
              </a:endParaRPr>
            </a:p>
          </p:txBody>
        </p:sp>
      </p:grpSp>
      <p:grpSp>
        <p:nvGrpSpPr>
          <p:cNvPr id="249" name="Group 136"/>
          <p:cNvGrpSpPr/>
          <p:nvPr/>
        </p:nvGrpSpPr>
        <p:grpSpPr>
          <a:xfrm>
            <a:off x="8676432" y="4615189"/>
            <a:ext cx="707086" cy="707086"/>
            <a:chOff x="8676432" y="4615188"/>
            <a:chExt cx="707086" cy="707086"/>
          </a:xfrm>
        </p:grpSpPr>
        <p:sp>
          <p:nvSpPr>
            <p:cNvPr id="250" name="Oval 137"/>
            <p:cNvSpPr/>
            <p:nvPr/>
          </p:nvSpPr>
          <p:spPr>
            <a:xfrm>
              <a:off x="8676432" y="4615188"/>
              <a:ext cx="707086" cy="70708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+mj-lt"/>
              </a:endParaRPr>
            </a:p>
          </p:txBody>
        </p:sp>
        <p:sp>
          <p:nvSpPr>
            <p:cNvPr id="251" name="TextBox 138"/>
            <p:cNvSpPr txBox="1"/>
            <p:nvPr/>
          </p:nvSpPr>
          <p:spPr>
            <a:xfrm>
              <a:off x="8687577" y="4799454"/>
              <a:ext cx="6848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2020</a:t>
              </a:r>
              <a:endParaRPr lang="en-US" sz="1600" dirty="0">
                <a:solidFill>
                  <a:schemeClr val="bg1"/>
                </a:solidFill>
                <a:latin typeface="Montserrat Light" panose="00000400000000000000" pitchFamily="50" charset="0"/>
              </a:endParaRPr>
            </a:p>
          </p:txBody>
        </p:sp>
      </p:grpSp>
      <p:grpSp>
        <p:nvGrpSpPr>
          <p:cNvPr id="252" name="Group 139"/>
          <p:cNvGrpSpPr/>
          <p:nvPr/>
        </p:nvGrpSpPr>
        <p:grpSpPr>
          <a:xfrm>
            <a:off x="7208444" y="4022568"/>
            <a:ext cx="707086" cy="707086"/>
            <a:chOff x="7208443" y="4022567"/>
            <a:chExt cx="707086" cy="707086"/>
          </a:xfrm>
        </p:grpSpPr>
        <p:sp>
          <p:nvSpPr>
            <p:cNvPr id="253" name="Oval 140"/>
            <p:cNvSpPr/>
            <p:nvPr/>
          </p:nvSpPr>
          <p:spPr>
            <a:xfrm>
              <a:off x="7208443" y="4022567"/>
              <a:ext cx="707086" cy="707086"/>
            </a:xfrm>
            <a:prstGeom prst="ellipse">
              <a:avLst/>
            </a:prstGeom>
            <a:gradFill>
              <a:gsLst>
                <a:gs pos="100000">
                  <a:srgbClr val="5A9B5B"/>
                </a:gs>
                <a:gs pos="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+mj-lt"/>
              </a:endParaRPr>
            </a:p>
          </p:txBody>
        </p:sp>
        <p:sp>
          <p:nvSpPr>
            <p:cNvPr id="254" name="TextBox 141"/>
            <p:cNvSpPr txBox="1"/>
            <p:nvPr/>
          </p:nvSpPr>
          <p:spPr>
            <a:xfrm>
              <a:off x="7250845" y="4206833"/>
              <a:ext cx="6222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2021</a:t>
              </a:r>
              <a:endParaRPr lang="en-US" sz="1600" dirty="0">
                <a:solidFill>
                  <a:schemeClr val="bg1"/>
                </a:solidFill>
                <a:latin typeface="Montserrat Light" panose="00000400000000000000" pitchFamily="50" charset="0"/>
              </a:endParaRPr>
            </a:p>
          </p:txBody>
        </p:sp>
      </p:grpSp>
      <p:grpSp>
        <p:nvGrpSpPr>
          <p:cNvPr id="255" name="Group 142"/>
          <p:cNvGrpSpPr/>
          <p:nvPr/>
        </p:nvGrpSpPr>
        <p:grpSpPr>
          <a:xfrm>
            <a:off x="5740454" y="3429947"/>
            <a:ext cx="707086" cy="707086"/>
            <a:chOff x="5740454" y="3429946"/>
            <a:chExt cx="707086" cy="707086"/>
          </a:xfrm>
        </p:grpSpPr>
        <p:sp>
          <p:nvSpPr>
            <p:cNvPr id="256" name="Oval 143"/>
            <p:cNvSpPr/>
            <p:nvPr/>
          </p:nvSpPr>
          <p:spPr>
            <a:xfrm>
              <a:off x="5740454" y="3429946"/>
              <a:ext cx="707086" cy="707086"/>
            </a:xfrm>
            <a:prstGeom prst="ellipse">
              <a:avLst/>
            </a:prstGeom>
            <a:gradFill>
              <a:gsLst>
                <a:gs pos="100000">
                  <a:srgbClr val="61A154"/>
                </a:gs>
                <a:gs pos="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+mj-lt"/>
              </a:endParaRPr>
            </a:p>
          </p:txBody>
        </p:sp>
        <p:sp>
          <p:nvSpPr>
            <p:cNvPr id="257" name="TextBox 144"/>
            <p:cNvSpPr txBox="1"/>
            <p:nvPr/>
          </p:nvSpPr>
          <p:spPr>
            <a:xfrm>
              <a:off x="5761215" y="3614212"/>
              <a:ext cx="6655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2022</a:t>
              </a:r>
              <a:endParaRPr lang="en-US" sz="1600" dirty="0">
                <a:solidFill>
                  <a:schemeClr val="bg1"/>
                </a:solidFill>
                <a:latin typeface="Montserrat Light" panose="00000400000000000000" pitchFamily="50" charset="0"/>
              </a:endParaRPr>
            </a:p>
          </p:txBody>
        </p:sp>
      </p:grpSp>
      <p:grpSp>
        <p:nvGrpSpPr>
          <p:cNvPr id="258" name="Group 145"/>
          <p:cNvGrpSpPr/>
          <p:nvPr/>
        </p:nvGrpSpPr>
        <p:grpSpPr>
          <a:xfrm>
            <a:off x="4272465" y="2837326"/>
            <a:ext cx="707086" cy="707086"/>
            <a:chOff x="4272465" y="2837325"/>
            <a:chExt cx="707086" cy="707086"/>
          </a:xfrm>
        </p:grpSpPr>
        <p:sp>
          <p:nvSpPr>
            <p:cNvPr id="259" name="Oval 146"/>
            <p:cNvSpPr/>
            <p:nvPr/>
          </p:nvSpPr>
          <p:spPr>
            <a:xfrm>
              <a:off x="4272465" y="2837325"/>
              <a:ext cx="707086" cy="707086"/>
            </a:xfrm>
            <a:prstGeom prst="ellipse">
              <a:avLst/>
            </a:prstGeom>
            <a:gradFill>
              <a:gsLst>
                <a:gs pos="100000">
                  <a:srgbClr val="38787E"/>
                </a:gs>
                <a:gs pos="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+mj-lt"/>
              </a:endParaRPr>
            </a:p>
          </p:txBody>
        </p:sp>
        <p:sp>
          <p:nvSpPr>
            <p:cNvPr id="260" name="TextBox 147"/>
            <p:cNvSpPr txBox="1"/>
            <p:nvPr/>
          </p:nvSpPr>
          <p:spPr>
            <a:xfrm>
              <a:off x="4294030" y="3021591"/>
              <a:ext cx="6639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2023</a:t>
              </a:r>
              <a:endParaRPr lang="en-US" sz="1600" dirty="0">
                <a:solidFill>
                  <a:schemeClr val="bg1"/>
                </a:solidFill>
                <a:latin typeface="Montserrat Light" panose="00000400000000000000" pitchFamily="50" charset="0"/>
              </a:endParaRPr>
            </a:p>
          </p:txBody>
        </p:sp>
      </p:grpSp>
      <p:sp>
        <p:nvSpPr>
          <p:cNvPr id="261" name="TextBox 148"/>
          <p:cNvSpPr txBox="1"/>
          <p:nvPr/>
        </p:nvSpPr>
        <p:spPr>
          <a:xfrm>
            <a:off x="513400" y="4563131"/>
            <a:ext cx="2062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Lato Light"/>
              </a:rPr>
              <a:t>……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Lato Light"/>
            </a:endParaRPr>
          </a:p>
        </p:txBody>
      </p:sp>
      <p:sp>
        <p:nvSpPr>
          <p:cNvPr id="262" name="Freeform 123"/>
          <p:cNvSpPr>
            <a:spLocks noChangeArrowheads="1"/>
          </p:cNvSpPr>
          <p:nvPr/>
        </p:nvSpPr>
        <p:spPr bwMode="auto">
          <a:xfrm>
            <a:off x="1277437" y="3640852"/>
            <a:ext cx="533949" cy="546462"/>
          </a:xfrm>
          <a:custGeom>
            <a:avLst/>
            <a:gdLst>
              <a:gd name="T0" fmla="*/ 123628 w 452"/>
              <a:gd name="T1" fmla="*/ 135490 h 462"/>
              <a:gd name="T2" fmla="*/ 123628 w 452"/>
              <a:gd name="T3" fmla="*/ 135490 h 462"/>
              <a:gd name="T4" fmla="*/ 195108 w 452"/>
              <a:gd name="T5" fmla="*/ 11703 h 462"/>
              <a:gd name="T6" fmla="*/ 195108 w 452"/>
              <a:gd name="T7" fmla="*/ 8102 h 462"/>
              <a:gd name="T8" fmla="*/ 191062 w 452"/>
              <a:gd name="T9" fmla="*/ 8102 h 462"/>
              <a:gd name="T10" fmla="*/ 71480 w 452"/>
              <a:gd name="T11" fmla="*/ 80124 h 462"/>
              <a:gd name="T12" fmla="*/ 4046 w 452"/>
              <a:gd name="T13" fmla="*/ 135490 h 462"/>
              <a:gd name="T14" fmla="*/ 15735 w 452"/>
              <a:gd name="T15" fmla="*/ 147644 h 462"/>
              <a:gd name="T16" fmla="*/ 39561 w 452"/>
              <a:gd name="T17" fmla="*/ 139542 h 462"/>
              <a:gd name="T18" fmla="*/ 67883 w 452"/>
              <a:gd name="T19" fmla="*/ 167450 h 462"/>
              <a:gd name="T20" fmla="*/ 59791 w 452"/>
              <a:gd name="T21" fmla="*/ 191307 h 462"/>
              <a:gd name="T22" fmla="*/ 67883 w 452"/>
              <a:gd name="T23" fmla="*/ 203461 h 462"/>
              <a:gd name="T24" fmla="*/ 123628 w 452"/>
              <a:gd name="T25" fmla="*/ 135490 h 462"/>
              <a:gd name="T26" fmla="*/ 135317 w 452"/>
              <a:gd name="T27" fmla="*/ 67520 h 462"/>
              <a:gd name="T28" fmla="*/ 135317 w 452"/>
              <a:gd name="T29" fmla="*/ 67520 h 462"/>
              <a:gd name="T30" fmla="*/ 135317 w 452"/>
              <a:gd name="T31" fmla="*/ 43663 h 462"/>
              <a:gd name="T32" fmla="*/ 159143 w 452"/>
              <a:gd name="T33" fmla="*/ 43663 h 462"/>
              <a:gd name="T34" fmla="*/ 159143 w 452"/>
              <a:gd name="T35" fmla="*/ 67520 h 462"/>
              <a:gd name="T36" fmla="*/ 135317 w 452"/>
              <a:gd name="T37" fmla="*/ 67520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gradFill>
            <a:gsLst>
              <a:gs pos="100000">
                <a:srgbClr val="38787E"/>
              </a:gs>
              <a:gs pos="0">
                <a:srgbClr val="81C233"/>
              </a:gs>
            </a:gsLst>
            <a:lin ang="5400000" scaled="1"/>
          </a:gra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sz="3000"/>
          </a:p>
        </p:txBody>
      </p:sp>
      <p:sp>
        <p:nvSpPr>
          <p:cNvPr id="263" name="TextBox 150"/>
          <p:cNvSpPr txBox="1"/>
          <p:nvPr/>
        </p:nvSpPr>
        <p:spPr>
          <a:xfrm>
            <a:off x="846149" y="4281014"/>
            <a:ext cx="1396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gradFill flip="none" rotWithShape="1">
                  <a:gsLst>
                    <a:gs pos="100000">
                      <a:srgbClr val="38787E"/>
                    </a:gs>
                    <a:gs pos="0">
                      <a:srgbClr val="81C233"/>
                    </a:gs>
                  </a:gsLst>
                  <a:lin ang="5400000" scaled="1"/>
                  <a:tileRect/>
                </a:gradFill>
                <a:cs typeface="Lato Regular"/>
              </a:rPr>
              <a:t>添加标题文本</a:t>
            </a:r>
            <a:endParaRPr lang="id-ID" sz="1600" b="1" dirty="0">
              <a:gradFill flip="none" rotWithShape="1">
                <a:gsLst>
                  <a:gs pos="100000">
                    <a:srgbClr val="38787E"/>
                  </a:gs>
                  <a:gs pos="0">
                    <a:srgbClr val="81C233"/>
                  </a:gs>
                </a:gsLst>
                <a:lin ang="5400000" scaled="1"/>
                <a:tileRect/>
              </a:gradFill>
              <a:cs typeface="Lato Regular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7" name="图片 24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248" name="矩形 24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6" name="图形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3829" y="5663943"/>
            <a:ext cx="8403772" cy="1247912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-1430903" y="6179967"/>
            <a:ext cx="12368161" cy="2277949"/>
            <a:chOff x="991453" y="6000675"/>
            <a:chExt cx="9344708" cy="2277949"/>
          </a:xfrm>
          <a:gradFill>
            <a:gsLst>
              <a:gs pos="100000">
                <a:srgbClr val="00B0F0">
                  <a:alpha val="27000"/>
                </a:srgbClr>
              </a:gs>
              <a:gs pos="0">
                <a:srgbClr val="3EB996"/>
              </a:gs>
            </a:gsLst>
            <a:lin ang="5400000" scaled="1"/>
          </a:gradFill>
        </p:grpSpPr>
        <p:sp>
          <p:nvSpPr>
            <p:cNvPr id="44" name="任意多边形: 形状 43"/>
            <p:cNvSpPr/>
            <p:nvPr/>
          </p:nvSpPr>
          <p:spPr>
            <a:xfrm>
              <a:off x="1834196" y="600067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991453" y="645626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</p:grpSp>
      <p:grpSp>
        <p:nvGrpSpPr>
          <p:cNvPr id="94" name="图形 9"/>
          <p:cNvGrpSpPr/>
          <p:nvPr/>
        </p:nvGrpSpPr>
        <p:grpSpPr>
          <a:xfrm>
            <a:off x="6464104" y="2130362"/>
            <a:ext cx="6082057" cy="4372976"/>
            <a:chOff x="6464104" y="2130362"/>
            <a:chExt cx="6082057" cy="4372976"/>
          </a:xfrm>
        </p:grpSpPr>
        <p:sp>
          <p:nvSpPr>
            <p:cNvPr id="95" name="任意多边形: 形状 94"/>
            <p:cNvSpPr/>
            <p:nvPr/>
          </p:nvSpPr>
          <p:spPr>
            <a:xfrm>
              <a:off x="8865691" y="2130362"/>
              <a:ext cx="1794170" cy="942380"/>
            </a:xfrm>
            <a:custGeom>
              <a:avLst/>
              <a:gdLst>
                <a:gd name="connsiteX0" fmla="*/ 1790671 w 1794170"/>
                <a:gd name="connsiteY0" fmla="*/ 743387 h 942380"/>
                <a:gd name="connsiteX1" fmla="*/ 1156907 w 1794170"/>
                <a:gd name="connsiteY1" fmla="*/ 85530 h 942380"/>
                <a:gd name="connsiteX2" fmla="*/ 719176 w 1794170"/>
                <a:gd name="connsiteY2" fmla="*/ 0 h 942380"/>
                <a:gd name="connsiteX3" fmla="*/ 310405 w 1794170"/>
                <a:gd name="connsiteY3" fmla="*/ 112027 h 942380"/>
                <a:gd name="connsiteX4" fmla="*/ 247737 w 1794170"/>
                <a:gd name="connsiteY4" fmla="*/ 158632 h 942380"/>
                <a:gd name="connsiteX5" fmla="*/ 230385 w 1794170"/>
                <a:gd name="connsiteY5" fmla="*/ 157284 h 942380"/>
                <a:gd name="connsiteX6" fmla="*/ 59326 w 1794170"/>
                <a:gd name="connsiteY6" fmla="*/ 246331 h 942380"/>
                <a:gd name="connsiteX7" fmla="*/ 235 w 1794170"/>
                <a:gd name="connsiteY7" fmla="*/ 428235 h 942380"/>
                <a:gd name="connsiteX8" fmla="*/ 72575 w 1794170"/>
                <a:gd name="connsiteY8" fmla="*/ 643495 h 942380"/>
                <a:gd name="connsiteX9" fmla="*/ 188119 w 1794170"/>
                <a:gd name="connsiteY9" fmla="*/ 915209 h 942380"/>
                <a:gd name="connsiteX10" fmla="*/ 289887 w 1794170"/>
                <a:gd name="connsiteY10" fmla="*/ 901901 h 942380"/>
                <a:gd name="connsiteX11" fmla="*/ 328343 w 1794170"/>
                <a:gd name="connsiteY11" fmla="*/ 727090 h 942380"/>
                <a:gd name="connsiteX12" fmla="*/ 414224 w 1794170"/>
                <a:gd name="connsiteY12" fmla="*/ 615767 h 942380"/>
                <a:gd name="connsiteX13" fmla="*/ 848086 w 1794170"/>
                <a:gd name="connsiteY13" fmla="*/ 493247 h 942380"/>
                <a:gd name="connsiteX14" fmla="*/ 1102623 w 1794170"/>
                <a:gd name="connsiteY14" fmla="*/ 503271 h 942380"/>
                <a:gd name="connsiteX15" fmla="*/ 1349422 w 1794170"/>
                <a:gd name="connsiteY15" fmla="*/ 561248 h 942380"/>
                <a:gd name="connsiteX16" fmla="*/ 1554834 w 1794170"/>
                <a:gd name="connsiteY16" fmla="*/ 637340 h 942380"/>
                <a:gd name="connsiteX17" fmla="*/ 1697520 w 1794170"/>
                <a:gd name="connsiteY17" fmla="*/ 797554 h 942380"/>
                <a:gd name="connsiteX18" fmla="*/ 1790671 w 1794170"/>
                <a:gd name="connsiteY18" fmla="*/ 743387 h 942380"/>
                <a:gd name="connsiteX19" fmla="*/ 210571 w 1794170"/>
                <a:gd name="connsiteY19" fmla="*/ 686172 h 942380"/>
                <a:gd name="connsiteX20" fmla="*/ 225285 w 1794170"/>
                <a:gd name="connsiteY20" fmla="*/ 685469 h 942380"/>
                <a:gd name="connsiteX21" fmla="*/ 218250 w 1794170"/>
                <a:gd name="connsiteY21" fmla="*/ 704286 h 942380"/>
                <a:gd name="connsiteX22" fmla="*/ 210571 w 1794170"/>
                <a:gd name="connsiteY22" fmla="*/ 686172 h 942380"/>
                <a:gd name="connsiteX23" fmla="*/ 1466080 w 1794170"/>
                <a:gd name="connsiteY23" fmla="*/ 446349 h 942380"/>
                <a:gd name="connsiteX24" fmla="*/ 1455411 w 1794170"/>
                <a:gd name="connsiteY24" fmla="*/ 441014 h 942380"/>
                <a:gd name="connsiteX25" fmla="*/ 1457756 w 1794170"/>
                <a:gd name="connsiteY25" fmla="*/ 433921 h 942380"/>
                <a:gd name="connsiteX26" fmla="*/ 1513506 w 1794170"/>
                <a:gd name="connsiteY26" fmla="*/ 494302 h 942380"/>
                <a:gd name="connsiteX27" fmla="*/ 1492929 w 1794170"/>
                <a:gd name="connsiteY27" fmla="*/ 487150 h 942380"/>
                <a:gd name="connsiteX28" fmla="*/ 1466080 w 1794170"/>
                <a:gd name="connsiteY28" fmla="*/ 446349 h 94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94170" h="942380">
                  <a:moveTo>
                    <a:pt x="1790671" y="743387"/>
                  </a:moveTo>
                  <a:cubicBezTo>
                    <a:pt x="1683510" y="455201"/>
                    <a:pt x="1434894" y="211392"/>
                    <a:pt x="1156907" y="85530"/>
                  </a:cubicBezTo>
                  <a:cubicBezTo>
                    <a:pt x="1018618" y="22922"/>
                    <a:pt x="870362" y="-117"/>
                    <a:pt x="719176" y="0"/>
                  </a:cubicBezTo>
                  <a:cubicBezTo>
                    <a:pt x="572152" y="118"/>
                    <a:pt x="435387" y="34001"/>
                    <a:pt x="310405" y="112027"/>
                  </a:cubicBezTo>
                  <a:cubicBezTo>
                    <a:pt x="288773" y="125510"/>
                    <a:pt x="267141" y="140987"/>
                    <a:pt x="247737" y="158632"/>
                  </a:cubicBezTo>
                  <a:cubicBezTo>
                    <a:pt x="242344" y="157049"/>
                    <a:pt x="236599" y="156404"/>
                    <a:pt x="230385" y="157284"/>
                  </a:cubicBezTo>
                  <a:cubicBezTo>
                    <a:pt x="163498" y="166194"/>
                    <a:pt x="102355" y="192457"/>
                    <a:pt x="59326" y="246331"/>
                  </a:cubicBezTo>
                  <a:cubicBezTo>
                    <a:pt x="18114" y="297859"/>
                    <a:pt x="-2462" y="362226"/>
                    <a:pt x="235" y="428235"/>
                  </a:cubicBezTo>
                  <a:cubicBezTo>
                    <a:pt x="3342" y="503916"/>
                    <a:pt x="43967" y="575083"/>
                    <a:pt x="72575" y="643495"/>
                  </a:cubicBezTo>
                  <a:cubicBezTo>
                    <a:pt x="110562" y="734301"/>
                    <a:pt x="149311" y="824755"/>
                    <a:pt x="188119" y="915209"/>
                  </a:cubicBezTo>
                  <a:cubicBezTo>
                    <a:pt x="206292" y="957651"/>
                    <a:pt x="283673" y="948213"/>
                    <a:pt x="289887" y="901901"/>
                  </a:cubicBezTo>
                  <a:cubicBezTo>
                    <a:pt x="297859" y="842693"/>
                    <a:pt x="307063" y="783192"/>
                    <a:pt x="328343" y="727090"/>
                  </a:cubicBezTo>
                  <a:cubicBezTo>
                    <a:pt x="344171" y="685351"/>
                    <a:pt x="376178" y="647657"/>
                    <a:pt x="414224" y="615767"/>
                  </a:cubicBezTo>
                  <a:cubicBezTo>
                    <a:pt x="536803" y="513061"/>
                    <a:pt x="694965" y="498816"/>
                    <a:pt x="848086" y="493247"/>
                  </a:cubicBezTo>
                  <a:cubicBezTo>
                    <a:pt x="933557" y="490140"/>
                    <a:pt x="1017856" y="490433"/>
                    <a:pt x="1102623" y="503271"/>
                  </a:cubicBezTo>
                  <a:cubicBezTo>
                    <a:pt x="1186453" y="515992"/>
                    <a:pt x="1267879" y="538503"/>
                    <a:pt x="1349422" y="561248"/>
                  </a:cubicBezTo>
                  <a:cubicBezTo>
                    <a:pt x="1419828" y="580887"/>
                    <a:pt x="1491815" y="599060"/>
                    <a:pt x="1554834" y="637340"/>
                  </a:cubicBezTo>
                  <a:cubicBezTo>
                    <a:pt x="1615156" y="674037"/>
                    <a:pt x="1646226" y="750246"/>
                    <a:pt x="1697520" y="797554"/>
                  </a:cubicBezTo>
                  <a:cubicBezTo>
                    <a:pt x="1735566" y="832610"/>
                    <a:pt x="1811306" y="798902"/>
                    <a:pt x="1790671" y="743387"/>
                  </a:cubicBezTo>
                  <a:close/>
                  <a:moveTo>
                    <a:pt x="210571" y="686172"/>
                  </a:moveTo>
                  <a:cubicBezTo>
                    <a:pt x="215612" y="686231"/>
                    <a:pt x="220478" y="685938"/>
                    <a:pt x="225285" y="685469"/>
                  </a:cubicBezTo>
                  <a:cubicBezTo>
                    <a:pt x="222764" y="691683"/>
                    <a:pt x="220419" y="697955"/>
                    <a:pt x="218250" y="704286"/>
                  </a:cubicBezTo>
                  <a:cubicBezTo>
                    <a:pt x="215671" y="698248"/>
                    <a:pt x="213092" y="692210"/>
                    <a:pt x="210571" y="686172"/>
                  </a:cubicBezTo>
                  <a:close/>
                  <a:moveTo>
                    <a:pt x="1466080" y="446349"/>
                  </a:moveTo>
                  <a:cubicBezTo>
                    <a:pt x="1462563" y="444473"/>
                    <a:pt x="1458987" y="442773"/>
                    <a:pt x="1455411" y="441014"/>
                  </a:cubicBezTo>
                  <a:cubicBezTo>
                    <a:pt x="1456290" y="438670"/>
                    <a:pt x="1457111" y="436325"/>
                    <a:pt x="1457756" y="433921"/>
                  </a:cubicBezTo>
                  <a:cubicBezTo>
                    <a:pt x="1476925" y="453384"/>
                    <a:pt x="1495567" y="473491"/>
                    <a:pt x="1513506" y="494302"/>
                  </a:cubicBezTo>
                  <a:cubicBezTo>
                    <a:pt x="1506706" y="491840"/>
                    <a:pt x="1499847" y="489436"/>
                    <a:pt x="1492929" y="487150"/>
                  </a:cubicBezTo>
                  <a:cubicBezTo>
                    <a:pt x="1490819" y="470384"/>
                    <a:pt x="1481615" y="454615"/>
                    <a:pt x="1466080" y="446349"/>
                  </a:cubicBezTo>
                  <a:close/>
                </a:path>
              </a:pathLst>
            </a:custGeom>
            <a:solidFill>
              <a:srgbClr val="00AEEF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10216547" y="2290098"/>
              <a:ext cx="536356" cy="757688"/>
            </a:xfrm>
            <a:custGeom>
              <a:avLst/>
              <a:gdLst>
                <a:gd name="connsiteX0" fmla="*/ 519482 w 536356"/>
                <a:gd name="connsiteY0" fmla="*/ 496714 h 757688"/>
                <a:gd name="connsiteX1" fmla="*/ 428852 w 536356"/>
                <a:gd name="connsiteY1" fmla="*/ 286906 h 757688"/>
                <a:gd name="connsiteX2" fmla="*/ 265238 w 536356"/>
                <a:gd name="connsiteY2" fmla="*/ 119833 h 757688"/>
                <a:gd name="connsiteX3" fmla="*/ 105903 w 536356"/>
                <a:gd name="connsiteY3" fmla="*/ 25158 h 757688"/>
                <a:gd name="connsiteX4" fmla="*/ 9704 w 536356"/>
                <a:gd name="connsiteY4" fmla="*/ 81377 h 757688"/>
                <a:gd name="connsiteX5" fmla="*/ 163763 w 536356"/>
                <a:gd name="connsiteY5" fmla="*/ 193404 h 757688"/>
                <a:gd name="connsiteX6" fmla="*/ 242785 w 536356"/>
                <a:gd name="connsiteY6" fmla="*/ 241708 h 757688"/>
                <a:gd name="connsiteX7" fmla="*/ 315535 w 536356"/>
                <a:gd name="connsiteY7" fmla="*/ 319500 h 757688"/>
                <a:gd name="connsiteX8" fmla="*/ 403937 w 536356"/>
                <a:gd name="connsiteY8" fmla="*/ 498532 h 757688"/>
                <a:gd name="connsiteX9" fmla="*/ 414490 w 536356"/>
                <a:gd name="connsiteY9" fmla="*/ 689171 h 757688"/>
                <a:gd name="connsiteX10" fmla="*/ 521885 w 536356"/>
                <a:gd name="connsiteY10" fmla="*/ 718775 h 757688"/>
                <a:gd name="connsiteX11" fmla="*/ 519482 w 536356"/>
                <a:gd name="connsiteY11" fmla="*/ 496714 h 75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6356" h="757688">
                  <a:moveTo>
                    <a:pt x="519482" y="496714"/>
                  </a:moveTo>
                  <a:cubicBezTo>
                    <a:pt x="501250" y="425606"/>
                    <a:pt x="470181" y="347873"/>
                    <a:pt x="428852" y="286906"/>
                  </a:cubicBezTo>
                  <a:cubicBezTo>
                    <a:pt x="386585" y="224591"/>
                    <a:pt x="331129" y="158055"/>
                    <a:pt x="265238" y="119833"/>
                  </a:cubicBezTo>
                  <a:cubicBezTo>
                    <a:pt x="214823" y="90581"/>
                    <a:pt x="140255" y="75749"/>
                    <a:pt x="105903" y="25158"/>
                  </a:cubicBezTo>
                  <a:cubicBezTo>
                    <a:pt x="65805" y="-33874"/>
                    <a:pt x="-30745" y="21758"/>
                    <a:pt x="9704" y="81377"/>
                  </a:cubicBezTo>
                  <a:cubicBezTo>
                    <a:pt x="47808" y="137478"/>
                    <a:pt x="103851" y="165793"/>
                    <a:pt x="163763" y="193404"/>
                  </a:cubicBezTo>
                  <a:cubicBezTo>
                    <a:pt x="192839" y="206828"/>
                    <a:pt x="218750" y="220429"/>
                    <a:pt x="242785" y="241708"/>
                  </a:cubicBezTo>
                  <a:cubicBezTo>
                    <a:pt x="269224" y="265099"/>
                    <a:pt x="294021" y="291537"/>
                    <a:pt x="315535" y="319500"/>
                  </a:cubicBezTo>
                  <a:cubicBezTo>
                    <a:pt x="355926" y="371967"/>
                    <a:pt x="383478" y="435923"/>
                    <a:pt x="403937" y="498532"/>
                  </a:cubicBezTo>
                  <a:cubicBezTo>
                    <a:pt x="424162" y="560378"/>
                    <a:pt x="434186" y="626035"/>
                    <a:pt x="414490" y="689171"/>
                  </a:cubicBezTo>
                  <a:cubicBezTo>
                    <a:pt x="393034" y="757934"/>
                    <a:pt x="500605" y="787128"/>
                    <a:pt x="521885" y="718775"/>
                  </a:cubicBezTo>
                  <a:cubicBezTo>
                    <a:pt x="544572" y="646084"/>
                    <a:pt x="538123" y="569523"/>
                    <a:pt x="519482" y="496714"/>
                  </a:cubicBezTo>
                  <a:close/>
                </a:path>
              </a:pathLst>
            </a:custGeom>
            <a:solidFill>
              <a:srgbClr val="3A8CA5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9104243" y="2562893"/>
              <a:ext cx="1495555" cy="633586"/>
            </a:xfrm>
            <a:custGeom>
              <a:avLst/>
              <a:gdLst>
                <a:gd name="connsiteX0" fmla="*/ 1309305 w 1495555"/>
                <a:gd name="connsiteY0" fmla="*/ 132821 h 633586"/>
                <a:gd name="connsiteX1" fmla="*/ 993215 w 1495555"/>
                <a:gd name="connsiteY1" fmla="*/ 14521 h 633586"/>
                <a:gd name="connsiteX2" fmla="*/ 819576 w 1495555"/>
                <a:gd name="connsiteY2" fmla="*/ 1214 h 633586"/>
                <a:gd name="connsiteX3" fmla="*/ 608127 w 1495555"/>
                <a:gd name="connsiteY3" fmla="*/ 5728 h 633586"/>
                <a:gd name="connsiteX4" fmla="*/ 217762 w 1495555"/>
                <a:gd name="connsiteY4" fmla="*/ 150466 h 633586"/>
                <a:gd name="connsiteX5" fmla="*/ 73317 w 1495555"/>
                <a:gd name="connsiteY5" fmla="*/ 273748 h 633586"/>
                <a:gd name="connsiteX6" fmla="*/ 8481 w 1495555"/>
                <a:gd name="connsiteY6" fmla="*/ 539834 h 633586"/>
                <a:gd name="connsiteX7" fmla="*/ 25599 w 1495555"/>
                <a:gd name="connsiteY7" fmla="*/ 565569 h 633586"/>
                <a:gd name="connsiteX8" fmla="*/ 24075 w 1495555"/>
                <a:gd name="connsiteY8" fmla="*/ 577821 h 633586"/>
                <a:gd name="connsiteX9" fmla="*/ 64934 w 1495555"/>
                <a:gd name="connsiteY9" fmla="*/ 631519 h 633586"/>
                <a:gd name="connsiteX10" fmla="*/ 133464 w 1495555"/>
                <a:gd name="connsiteY10" fmla="*/ 592594 h 633586"/>
                <a:gd name="connsiteX11" fmla="*/ 208324 w 1495555"/>
                <a:gd name="connsiteY11" fmla="*/ 453659 h 633586"/>
                <a:gd name="connsiteX12" fmla="*/ 211665 w 1495555"/>
                <a:gd name="connsiteY12" fmla="*/ 448559 h 633586"/>
                <a:gd name="connsiteX13" fmla="*/ 211665 w 1495555"/>
                <a:gd name="connsiteY13" fmla="*/ 448794 h 633586"/>
                <a:gd name="connsiteX14" fmla="*/ 315426 w 1495555"/>
                <a:gd name="connsiteY14" fmla="*/ 476874 h 633586"/>
                <a:gd name="connsiteX15" fmla="*/ 356755 w 1495555"/>
                <a:gd name="connsiteY15" fmla="*/ 399551 h 633586"/>
                <a:gd name="connsiteX16" fmla="*/ 389290 w 1495555"/>
                <a:gd name="connsiteY16" fmla="*/ 459287 h 633586"/>
                <a:gd name="connsiteX17" fmla="*/ 485489 w 1495555"/>
                <a:gd name="connsiteY17" fmla="*/ 459287 h 633586"/>
                <a:gd name="connsiteX18" fmla="*/ 522128 w 1495555"/>
                <a:gd name="connsiteY18" fmla="*/ 375282 h 633586"/>
                <a:gd name="connsiteX19" fmla="*/ 571019 w 1495555"/>
                <a:gd name="connsiteY19" fmla="*/ 459287 h 633586"/>
                <a:gd name="connsiteX20" fmla="*/ 672787 w 1495555"/>
                <a:gd name="connsiteY20" fmla="*/ 445980 h 633586"/>
                <a:gd name="connsiteX21" fmla="*/ 678063 w 1495555"/>
                <a:gd name="connsiteY21" fmla="*/ 402834 h 633586"/>
                <a:gd name="connsiteX22" fmla="*/ 726308 w 1495555"/>
                <a:gd name="connsiteY22" fmla="*/ 452956 h 633586"/>
                <a:gd name="connsiteX23" fmla="*/ 819400 w 1495555"/>
                <a:gd name="connsiteY23" fmla="*/ 428393 h 633586"/>
                <a:gd name="connsiteX24" fmla="*/ 820925 w 1495555"/>
                <a:gd name="connsiteY24" fmla="*/ 420655 h 633586"/>
                <a:gd name="connsiteX25" fmla="*/ 855277 w 1495555"/>
                <a:gd name="connsiteY25" fmla="*/ 458818 h 633586"/>
                <a:gd name="connsiteX26" fmla="*/ 928731 w 1495555"/>
                <a:gd name="connsiteY26" fmla="*/ 464270 h 633586"/>
                <a:gd name="connsiteX27" fmla="*/ 1003064 w 1495555"/>
                <a:gd name="connsiteY27" fmla="*/ 477812 h 633586"/>
                <a:gd name="connsiteX28" fmla="*/ 1057641 w 1495555"/>
                <a:gd name="connsiteY28" fmla="*/ 403538 h 633586"/>
                <a:gd name="connsiteX29" fmla="*/ 1084783 w 1495555"/>
                <a:gd name="connsiteY29" fmla="*/ 433728 h 633586"/>
                <a:gd name="connsiteX30" fmla="*/ 1161695 w 1495555"/>
                <a:gd name="connsiteY30" fmla="*/ 453894 h 633586"/>
                <a:gd name="connsiteX31" fmla="*/ 1180630 w 1495555"/>
                <a:gd name="connsiteY31" fmla="*/ 443635 h 633586"/>
                <a:gd name="connsiteX32" fmla="*/ 1183561 w 1495555"/>
                <a:gd name="connsiteY32" fmla="*/ 447094 h 633586"/>
                <a:gd name="connsiteX33" fmla="*/ 1217503 w 1495555"/>
                <a:gd name="connsiteY33" fmla="*/ 463918 h 633586"/>
                <a:gd name="connsiteX34" fmla="*/ 1224596 w 1495555"/>
                <a:gd name="connsiteY34" fmla="*/ 470543 h 633586"/>
                <a:gd name="connsiteX35" fmla="*/ 1303150 w 1495555"/>
                <a:gd name="connsiteY35" fmla="*/ 470015 h 633586"/>
                <a:gd name="connsiteX36" fmla="*/ 1378304 w 1495555"/>
                <a:gd name="connsiteY36" fmla="*/ 419424 h 633586"/>
                <a:gd name="connsiteX37" fmla="*/ 1378304 w 1495555"/>
                <a:gd name="connsiteY37" fmla="*/ 394861 h 633586"/>
                <a:gd name="connsiteX38" fmla="*/ 1386159 w 1495555"/>
                <a:gd name="connsiteY38" fmla="*/ 410807 h 633586"/>
                <a:gd name="connsiteX39" fmla="*/ 1439857 w 1495555"/>
                <a:gd name="connsiteY39" fmla="*/ 451666 h 633586"/>
                <a:gd name="connsiteX40" fmla="*/ 1495548 w 1495555"/>
                <a:gd name="connsiteY40" fmla="*/ 395975 h 633586"/>
                <a:gd name="connsiteX41" fmla="*/ 1309305 w 1495555"/>
                <a:gd name="connsiteY41" fmla="*/ 132821 h 633586"/>
                <a:gd name="connsiteX42" fmla="*/ 1269032 w 1495555"/>
                <a:gd name="connsiteY42" fmla="*/ 251120 h 633586"/>
                <a:gd name="connsiteX43" fmla="*/ 1264284 w 1495555"/>
                <a:gd name="connsiteY43" fmla="*/ 242503 h 633586"/>
                <a:gd name="connsiteX44" fmla="*/ 1261587 w 1495555"/>
                <a:gd name="connsiteY44" fmla="*/ 234061 h 633586"/>
                <a:gd name="connsiteX45" fmla="*/ 1272960 w 1495555"/>
                <a:gd name="connsiteY45" fmla="*/ 241565 h 633586"/>
                <a:gd name="connsiteX46" fmla="*/ 1269032 w 1495555"/>
                <a:gd name="connsiteY46" fmla="*/ 251120 h 633586"/>
                <a:gd name="connsiteX47" fmla="*/ 741843 w 1495555"/>
                <a:gd name="connsiteY47" fmla="*/ 304642 h 633586"/>
                <a:gd name="connsiteX48" fmla="*/ 754858 w 1495555"/>
                <a:gd name="connsiteY48" fmla="*/ 303821 h 633586"/>
                <a:gd name="connsiteX49" fmla="*/ 755092 w 1495555"/>
                <a:gd name="connsiteY49" fmla="*/ 303939 h 633586"/>
                <a:gd name="connsiteX50" fmla="*/ 747999 w 1495555"/>
                <a:gd name="connsiteY50" fmla="*/ 312790 h 633586"/>
                <a:gd name="connsiteX51" fmla="*/ 741843 w 1495555"/>
                <a:gd name="connsiteY51" fmla="*/ 304642 h 63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5555" h="633586">
                  <a:moveTo>
                    <a:pt x="1309305" y="132821"/>
                  </a:moveTo>
                  <a:cubicBezTo>
                    <a:pt x="1214455" y="74023"/>
                    <a:pt x="1102897" y="34160"/>
                    <a:pt x="993215" y="14521"/>
                  </a:cubicBezTo>
                  <a:cubicBezTo>
                    <a:pt x="935941" y="4262"/>
                    <a:pt x="877554" y="3090"/>
                    <a:pt x="819576" y="1214"/>
                  </a:cubicBezTo>
                  <a:cubicBezTo>
                    <a:pt x="749054" y="-1072"/>
                    <a:pt x="678414" y="-427"/>
                    <a:pt x="608127" y="5728"/>
                  </a:cubicBezTo>
                  <a:cubicBezTo>
                    <a:pt x="467433" y="17980"/>
                    <a:pt x="325275" y="54267"/>
                    <a:pt x="217762" y="150466"/>
                  </a:cubicBezTo>
                  <a:cubicBezTo>
                    <a:pt x="158085" y="168932"/>
                    <a:pt x="106732" y="223743"/>
                    <a:pt x="73317" y="273748"/>
                  </a:cubicBezTo>
                  <a:cubicBezTo>
                    <a:pt x="26126" y="344388"/>
                    <a:pt x="-19306" y="454011"/>
                    <a:pt x="8481" y="539834"/>
                  </a:cubicBezTo>
                  <a:cubicBezTo>
                    <a:pt x="11881" y="550269"/>
                    <a:pt x="17978" y="558886"/>
                    <a:pt x="25599" y="565569"/>
                  </a:cubicBezTo>
                  <a:cubicBezTo>
                    <a:pt x="25130" y="569673"/>
                    <a:pt x="24602" y="573717"/>
                    <a:pt x="24075" y="577821"/>
                  </a:cubicBezTo>
                  <a:cubicBezTo>
                    <a:pt x="20850" y="601915"/>
                    <a:pt x="43420" y="625598"/>
                    <a:pt x="64934" y="631519"/>
                  </a:cubicBezTo>
                  <a:cubicBezTo>
                    <a:pt x="96063" y="640078"/>
                    <a:pt x="122970" y="621084"/>
                    <a:pt x="133464" y="592594"/>
                  </a:cubicBezTo>
                  <a:cubicBezTo>
                    <a:pt x="149174" y="549800"/>
                    <a:pt x="179657" y="497333"/>
                    <a:pt x="208324" y="453659"/>
                  </a:cubicBezTo>
                  <a:cubicBezTo>
                    <a:pt x="209438" y="451959"/>
                    <a:pt x="210551" y="450259"/>
                    <a:pt x="211665" y="448559"/>
                  </a:cubicBezTo>
                  <a:cubicBezTo>
                    <a:pt x="211665" y="448618"/>
                    <a:pt x="211665" y="448735"/>
                    <a:pt x="211665" y="448794"/>
                  </a:cubicBezTo>
                  <a:cubicBezTo>
                    <a:pt x="210376" y="504954"/>
                    <a:pt x="287757" y="523830"/>
                    <a:pt x="315426" y="476874"/>
                  </a:cubicBezTo>
                  <a:cubicBezTo>
                    <a:pt x="330082" y="452018"/>
                    <a:pt x="343038" y="425579"/>
                    <a:pt x="356755" y="399551"/>
                  </a:cubicBezTo>
                  <a:cubicBezTo>
                    <a:pt x="365490" y="420421"/>
                    <a:pt x="375924" y="440528"/>
                    <a:pt x="389290" y="459287"/>
                  </a:cubicBezTo>
                  <a:cubicBezTo>
                    <a:pt x="411449" y="490357"/>
                    <a:pt x="465616" y="500205"/>
                    <a:pt x="485489" y="459287"/>
                  </a:cubicBezTo>
                  <a:cubicBezTo>
                    <a:pt x="498444" y="432673"/>
                    <a:pt x="508410" y="402600"/>
                    <a:pt x="522128" y="375282"/>
                  </a:cubicBezTo>
                  <a:cubicBezTo>
                    <a:pt x="539656" y="402482"/>
                    <a:pt x="554253" y="432028"/>
                    <a:pt x="571019" y="459287"/>
                  </a:cubicBezTo>
                  <a:cubicBezTo>
                    <a:pt x="594937" y="498212"/>
                    <a:pt x="662411" y="494988"/>
                    <a:pt x="672787" y="445980"/>
                  </a:cubicBezTo>
                  <a:cubicBezTo>
                    <a:pt x="675835" y="431618"/>
                    <a:pt x="677301" y="417255"/>
                    <a:pt x="678063" y="402834"/>
                  </a:cubicBezTo>
                  <a:cubicBezTo>
                    <a:pt x="692425" y="421007"/>
                    <a:pt x="707784" y="438359"/>
                    <a:pt x="726308" y="452956"/>
                  </a:cubicBezTo>
                  <a:cubicBezTo>
                    <a:pt x="756382" y="476698"/>
                    <a:pt x="809904" y="473591"/>
                    <a:pt x="819400" y="428393"/>
                  </a:cubicBezTo>
                  <a:cubicBezTo>
                    <a:pt x="819869" y="426048"/>
                    <a:pt x="820397" y="423469"/>
                    <a:pt x="820925" y="420655"/>
                  </a:cubicBezTo>
                  <a:cubicBezTo>
                    <a:pt x="831360" y="434255"/>
                    <a:pt x="842204" y="447563"/>
                    <a:pt x="855277" y="458818"/>
                  </a:cubicBezTo>
                  <a:cubicBezTo>
                    <a:pt x="875795" y="476522"/>
                    <a:pt x="907744" y="478925"/>
                    <a:pt x="928731" y="464270"/>
                  </a:cubicBezTo>
                  <a:cubicBezTo>
                    <a:pt x="947842" y="478457"/>
                    <a:pt x="971877" y="484846"/>
                    <a:pt x="1003064" y="477812"/>
                  </a:cubicBezTo>
                  <a:cubicBezTo>
                    <a:pt x="1038119" y="469898"/>
                    <a:pt x="1054886" y="436366"/>
                    <a:pt x="1057641" y="403538"/>
                  </a:cubicBezTo>
                  <a:cubicBezTo>
                    <a:pt x="1066141" y="414148"/>
                    <a:pt x="1074524" y="424817"/>
                    <a:pt x="1084783" y="433728"/>
                  </a:cubicBezTo>
                  <a:cubicBezTo>
                    <a:pt x="1105242" y="451373"/>
                    <a:pt x="1134553" y="464797"/>
                    <a:pt x="1161695" y="453894"/>
                  </a:cubicBezTo>
                  <a:cubicBezTo>
                    <a:pt x="1168788" y="451080"/>
                    <a:pt x="1175002" y="447563"/>
                    <a:pt x="1180630" y="443635"/>
                  </a:cubicBezTo>
                  <a:cubicBezTo>
                    <a:pt x="1181627" y="444808"/>
                    <a:pt x="1182623" y="445863"/>
                    <a:pt x="1183561" y="447094"/>
                  </a:cubicBezTo>
                  <a:cubicBezTo>
                    <a:pt x="1192354" y="458466"/>
                    <a:pt x="1204665" y="463508"/>
                    <a:pt x="1217503" y="463918"/>
                  </a:cubicBezTo>
                  <a:cubicBezTo>
                    <a:pt x="1219790" y="466205"/>
                    <a:pt x="1222134" y="468432"/>
                    <a:pt x="1224596" y="470543"/>
                  </a:cubicBezTo>
                  <a:cubicBezTo>
                    <a:pt x="1249218" y="491647"/>
                    <a:pt x="1281343" y="491236"/>
                    <a:pt x="1303150" y="470015"/>
                  </a:cubicBezTo>
                  <a:cubicBezTo>
                    <a:pt x="1335685" y="480977"/>
                    <a:pt x="1378304" y="464211"/>
                    <a:pt x="1378304" y="419424"/>
                  </a:cubicBezTo>
                  <a:lnTo>
                    <a:pt x="1378304" y="394861"/>
                  </a:lnTo>
                  <a:cubicBezTo>
                    <a:pt x="1381352" y="400196"/>
                    <a:pt x="1384048" y="405531"/>
                    <a:pt x="1386159" y="410807"/>
                  </a:cubicBezTo>
                  <a:cubicBezTo>
                    <a:pt x="1395656" y="434197"/>
                    <a:pt x="1412891" y="451666"/>
                    <a:pt x="1439857" y="451666"/>
                  </a:cubicBezTo>
                  <a:cubicBezTo>
                    <a:pt x="1469813" y="451666"/>
                    <a:pt x="1496075" y="426341"/>
                    <a:pt x="1495548" y="395975"/>
                  </a:cubicBezTo>
                  <a:cubicBezTo>
                    <a:pt x="1493437" y="277441"/>
                    <a:pt x="1403745" y="191384"/>
                    <a:pt x="1309305" y="132821"/>
                  </a:cubicBezTo>
                  <a:close/>
                  <a:moveTo>
                    <a:pt x="1269032" y="251120"/>
                  </a:moveTo>
                  <a:cubicBezTo>
                    <a:pt x="1267566" y="248189"/>
                    <a:pt x="1265983" y="245317"/>
                    <a:pt x="1264284" y="242503"/>
                  </a:cubicBezTo>
                  <a:cubicBezTo>
                    <a:pt x="1263521" y="239630"/>
                    <a:pt x="1262642" y="236816"/>
                    <a:pt x="1261587" y="234061"/>
                  </a:cubicBezTo>
                  <a:cubicBezTo>
                    <a:pt x="1265456" y="236523"/>
                    <a:pt x="1269208" y="239044"/>
                    <a:pt x="1272960" y="241565"/>
                  </a:cubicBezTo>
                  <a:cubicBezTo>
                    <a:pt x="1271318" y="244554"/>
                    <a:pt x="1269970" y="247720"/>
                    <a:pt x="1269032" y="251120"/>
                  </a:cubicBezTo>
                  <a:close/>
                  <a:moveTo>
                    <a:pt x="741843" y="304642"/>
                  </a:moveTo>
                  <a:cubicBezTo>
                    <a:pt x="746181" y="304466"/>
                    <a:pt x="750519" y="304232"/>
                    <a:pt x="754858" y="303821"/>
                  </a:cubicBezTo>
                  <a:cubicBezTo>
                    <a:pt x="754916" y="303880"/>
                    <a:pt x="755033" y="303880"/>
                    <a:pt x="755092" y="303939"/>
                  </a:cubicBezTo>
                  <a:cubicBezTo>
                    <a:pt x="752630" y="306811"/>
                    <a:pt x="750226" y="309742"/>
                    <a:pt x="747999" y="312790"/>
                  </a:cubicBezTo>
                  <a:cubicBezTo>
                    <a:pt x="745947" y="310094"/>
                    <a:pt x="743895" y="307339"/>
                    <a:pt x="741843" y="304642"/>
                  </a:cubicBezTo>
                  <a:close/>
                </a:path>
              </a:pathLst>
            </a:custGeom>
            <a:solidFill>
              <a:srgbClr val="71481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9141007" y="2552299"/>
              <a:ext cx="1459231" cy="614553"/>
            </a:xfrm>
            <a:custGeom>
              <a:avLst/>
              <a:gdLst>
                <a:gd name="connsiteX0" fmla="*/ 1451105 w 1459231"/>
                <a:gd name="connsiteY0" fmla="*/ 302281 h 614553"/>
                <a:gd name="connsiteX1" fmla="*/ 757781 w 1459231"/>
                <a:gd name="connsiteY1" fmla="*/ 3074 h 614553"/>
                <a:gd name="connsiteX2" fmla="*/ 477685 w 1459231"/>
                <a:gd name="connsiteY2" fmla="*/ 6532 h 614553"/>
                <a:gd name="connsiteX3" fmla="*/ 191609 w 1459231"/>
                <a:gd name="connsiteY3" fmla="*/ 95228 h 614553"/>
                <a:gd name="connsiteX4" fmla="*/ 131287 w 1459231"/>
                <a:gd name="connsiteY4" fmla="*/ 195647 h 614553"/>
                <a:gd name="connsiteX5" fmla="*/ 94531 w 1459231"/>
                <a:gd name="connsiteY5" fmla="*/ 220269 h 614553"/>
                <a:gd name="connsiteX6" fmla="*/ 970 w 1459231"/>
                <a:gd name="connsiteY6" fmla="*/ 544273 h 614553"/>
                <a:gd name="connsiteX7" fmla="*/ 39895 w 1459231"/>
                <a:gd name="connsiteY7" fmla="*/ 612802 h 614553"/>
                <a:gd name="connsiteX8" fmla="*/ 108425 w 1459231"/>
                <a:gd name="connsiteY8" fmla="*/ 573877 h 614553"/>
                <a:gd name="connsiteX9" fmla="*/ 156671 w 1459231"/>
                <a:gd name="connsiteY9" fmla="*/ 342437 h 614553"/>
                <a:gd name="connsiteX10" fmla="*/ 160188 w 1459231"/>
                <a:gd name="connsiteY10" fmla="*/ 375324 h 614553"/>
                <a:gd name="connsiteX11" fmla="*/ 180764 w 1459231"/>
                <a:gd name="connsiteY11" fmla="*/ 465250 h 614553"/>
                <a:gd name="connsiteX12" fmla="*/ 236455 w 1459231"/>
                <a:gd name="connsiteY12" fmla="*/ 520941 h 614553"/>
                <a:gd name="connsiteX13" fmla="*/ 292146 w 1459231"/>
                <a:gd name="connsiteY13" fmla="*/ 465250 h 614553"/>
                <a:gd name="connsiteX14" fmla="*/ 289508 w 1459231"/>
                <a:gd name="connsiteY14" fmla="*/ 448426 h 614553"/>
                <a:gd name="connsiteX15" fmla="*/ 293905 w 1459231"/>
                <a:gd name="connsiteY15" fmla="*/ 458216 h 614553"/>
                <a:gd name="connsiteX16" fmla="*/ 397666 w 1459231"/>
                <a:gd name="connsiteY16" fmla="*/ 430136 h 614553"/>
                <a:gd name="connsiteX17" fmla="*/ 400890 w 1459231"/>
                <a:gd name="connsiteY17" fmla="*/ 389921 h 614553"/>
                <a:gd name="connsiteX18" fmla="*/ 427680 w 1459231"/>
                <a:gd name="connsiteY18" fmla="*/ 375793 h 614553"/>
                <a:gd name="connsiteX19" fmla="*/ 437470 w 1459231"/>
                <a:gd name="connsiteY19" fmla="*/ 387459 h 614553"/>
                <a:gd name="connsiteX20" fmla="*/ 639365 w 1459231"/>
                <a:gd name="connsiteY20" fmla="*/ 410908 h 614553"/>
                <a:gd name="connsiteX21" fmla="*/ 646224 w 1459231"/>
                <a:gd name="connsiteY21" fmla="*/ 402349 h 614553"/>
                <a:gd name="connsiteX22" fmla="*/ 652731 w 1459231"/>
                <a:gd name="connsiteY22" fmla="*/ 401880 h 614553"/>
                <a:gd name="connsiteX23" fmla="*/ 678993 w 1459231"/>
                <a:gd name="connsiteY23" fmla="*/ 419408 h 614553"/>
                <a:gd name="connsiteX24" fmla="*/ 1110042 w 1459231"/>
                <a:gd name="connsiteY24" fmla="*/ 474161 h 614553"/>
                <a:gd name="connsiteX25" fmla="*/ 1157408 w 1459231"/>
                <a:gd name="connsiteY25" fmla="*/ 446257 h 614553"/>
                <a:gd name="connsiteX26" fmla="*/ 1165557 w 1459231"/>
                <a:gd name="connsiteY26" fmla="*/ 448719 h 614553"/>
                <a:gd name="connsiteX27" fmla="*/ 1251907 w 1459231"/>
                <a:gd name="connsiteY27" fmla="*/ 484127 h 614553"/>
                <a:gd name="connsiteX28" fmla="*/ 1334564 w 1459231"/>
                <a:gd name="connsiteY28" fmla="*/ 439105 h 614553"/>
                <a:gd name="connsiteX29" fmla="*/ 1385800 w 1459231"/>
                <a:gd name="connsiteY29" fmla="*/ 391445 h 614553"/>
                <a:gd name="connsiteX30" fmla="*/ 1399166 w 1459231"/>
                <a:gd name="connsiteY30" fmla="*/ 385935 h 614553"/>
                <a:gd name="connsiteX31" fmla="*/ 1431232 w 1459231"/>
                <a:gd name="connsiteY31" fmla="*/ 378607 h 614553"/>
                <a:gd name="connsiteX32" fmla="*/ 1451105 w 1459231"/>
                <a:gd name="connsiteY32" fmla="*/ 302281 h 61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59231" h="614553">
                  <a:moveTo>
                    <a:pt x="1451105" y="302281"/>
                  </a:moveTo>
                  <a:cubicBezTo>
                    <a:pt x="1295053" y="83914"/>
                    <a:pt x="1011439" y="14505"/>
                    <a:pt x="757781" y="3074"/>
                  </a:cubicBezTo>
                  <a:cubicBezTo>
                    <a:pt x="664455" y="-1147"/>
                    <a:pt x="570777" y="-1909"/>
                    <a:pt x="477685" y="6532"/>
                  </a:cubicBezTo>
                  <a:cubicBezTo>
                    <a:pt x="379669" y="15384"/>
                    <a:pt x="270573" y="31506"/>
                    <a:pt x="191609" y="95228"/>
                  </a:cubicBezTo>
                  <a:cubicBezTo>
                    <a:pt x="159191" y="121373"/>
                    <a:pt x="139260" y="156136"/>
                    <a:pt x="131287" y="195647"/>
                  </a:cubicBezTo>
                  <a:cubicBezTo>
                    <a:pt x="117511" y="197992"/>
                    <a:pt x="104321" y="205613"/>
                    <a:pt x="94531" y="220269"/>
                  </a:cubicBezTo>
                  <a:cubicBezTo>
                    <a:pt x="29578" y="317757"/>
                    <a:pt x="18498" y="431543"/>
                    <a:pt x="970" y="544273"/>
                  </a:cubicBezTo>
                  <a:cubicBezTo>
                    <a:pt x="-3661" y="574229"/>
                    <a:pt x="8122" y="604067"/>
                    <a:pt x="39895" y="612802"/>
                  </a:cubicBezTo>
                  <a:cubicBezTo>
                    <a:pt x="66568" y="620130"/>
                    <a:pt x="103735" y="603950"/>
                    <a:pt x="108425" y="573877"/>
                  </a:cubicBezTo>
                  <a:cubicBezTo>
                    <a:pt x="120559" y="495734"/>
                    <a:pt x="127770" y="415480"/>
                    <a:pt x="156671" y="342437"/>
                  </a:cubicBezTo>
                  <a:cubicBezTo>
                    <a:pt x="157257" y="353223"/>
                    <a:pt x="158429" y="364186"/>
                    <a:pt x="160188" y="375324"/>
                  </a:cubicBezTo>
                  <a:cubicBezTo>
                    <a:pt x="164877" y="405749"/>
                    <a:pt x="177306" y="434650"/>
                    <a:pt x="180764" y="465250"/>
                  </a:cubicBezTo>
                  <a:cubicBezTo>
                    <a:pt x="184223" y="495382"/>
                    <a:pt x="203510" y="520941"/>
                    <a:pt x="236455" y="520941"/>
                  </a:cubicBezTo>
                  <a:cubicBezTo>
                    <a:pt x="264183" y="520941"/>
                    <a:pt x="295605" y="495499"/>
                    <a:pt x="292146" y="465250"/>
                  </a:cubicBezTo>
                  <a:cubicBezTo>
                    <a:pt x="291501" y="459681"/>
                    <a:pt x="290563" y="454054"/>
                    <a:pt x="289508" y="448426"/>
                  </a:cubicBezTo>
                  <a:cubicBezTo>
                    <a:pt x="290857" y="451709"/>
                    <a:pt x="292322" y="454991"/>
                    <a:pt x="293905" y="458216"/>
                  </a:cubicBezTo>
                  <a:cubicBezTo>
                    <a:pt x="319405" y="509979"/>
                    <a:pt x="396728" y="482602"/>
                    <a:pt x="397666" y="430136"/>
                  </a:cubicBezTo>
                  <a:cubicBezTo>
                    <a:pt x="397900" y="416594"/>
                    <a:pt x="399190" y="403228"/>
                    <a:pt x="400890" y="389921"/>
                  </a:cubicBezTo>
                  <a:cubicBezTo>
                    <a:pt x="410094" y="385876"/>
                    <a:pt x="419063" y="381128"/>
                    <a:pt x="427680" y="375793"/>
                  </a:cubicBezTo>
                  <a:cubicBezTo>
                    <a:pt x="430201" y="380131"/>
                    <a:pt x="433367" y="384117"/>
                    <a:pt x="437470" y="387459"/>
                  </a:cubicBezTo>
                  <a:cubicBezTo>
                    <a:pt x="495506" y="435060"/>
                    <a:pt x="576522" y="476330"/>
                    <a:pt x="639365" y="410908"/>
                  </a:cubicBezTo>
                  <a:cubicBezTo>
                    <a:pt x="642061" y="408094"/>
                    <a:pt x="644289" y="405280"/>
                    <a:pt x="646224" y="402349"/>
                  </a:cubicBezTo>
                  <a:cubicBezTo>
                    <a:pt x="648393" y="402232"/>
                    <a:pt x="650562" y="402056"/>
                    <a:pt x="652731" y="401880"/>
                  </a:cubicBezTo>
                  <a:cubicBezTo>
                    <a:pt x="658945" y="409442"/>
                    <a:pt x="667562" y="415656"/>
                    <a:pt x="678993" y="419408"/>
                  </a:cubicBezTo>
                  <a:cubicBezTo>
                    <a:pt x="818631" y="465016"/>
                    <a:pt x="964072" y="473985"/>
                    <a:pt x="1110042" y="474161"/>
                  </a:cubicBezTo>
                  <a:cubicBezTo>
                    <a:pt x="1133549" y="474161"/>
                    <a:pt x="1149260" y="462261"/>
                    <a:pt x="1157408" y="446257"/>
                  </a:cubicBezTo>
                  <a:cubicBezTo>
                    <a:pt x="1159987" y="447312"/>
                    <a:pt x="1162743" y="448191"/>
                    <a:pt x="1165557" y="448719"/>
                  </a:cubicBezTo>
                  <a:cubicBezTo>
                    <a:pt x="1197213" y="454698"/>
                    <a:pt x="1224355" y="467830"/>
                    <a:pt x="1251907" y="484127"/>
                  </a:cubicBezTo>
                  <a:cubicBezTo>
                    <a:pt x="1292532" y="508162"/>
                    <a:pt x="1330578" y="475040"/>
                    <a:pt x="1334564" y="439105"/>
                  </a:cubicBezTo>
                  <a:cubicBezTo>
                    <a:pt x="1365692" y="441919"/>
                    <a:pt x="1383162" y="417884"/>
                    <a:pt x="1385800" y="391445"/>
                  </a:cubicBezTo>
                  <a:cubicBezTo>
                    <a:pt x="1390431" y="390273"/>
                    <a:pt x="1394945" y="388338"/>
                    <a:pt x="1399166" y="385935"/>
                  </a:cubicBezTo>
                  <a:cubicBezTo>
                    <a:pt x="1409659" y="386931"/>
                    <a:pt x="1420621" y="384821"/>
                    <a:pt x="1431232" y="378607"/>
                  </a:cubicBezTo>
                  <a:cubicBezTo>
                    <a:pt x="1455502" y="364186"/>
                    <a:pt x="1468809" y="327078"/>
                    <a:pt x="1451105" y="302281"/>
                  </a:cubicBezTo>
                  <a:close/>
                </a:path>
              </a:pathLst>
            </a:custGeom>
            <a:solidFill>
              <a:srgbClr val="BC7629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9109947" y="2554972"/>
              <a:ext cx="1490289" cy="576976"/>
            </a:xfrm>
            <a:custGeom>
              <a:avLst/>
              <a:gdLst>
                <a:gd name="connsiteX0" fmla="*/ 1482165 w 1490289"/>
                <a:gd name="connsiteY0" fmla="*/ 340643 h 576976"/>
                <a:gd name="connsiteX1" fmla="*/ 1222645 w 1490289"/>
                <a:gd name="connsiteY1" fmla="*/ 107562 h 576976"/>
                <a:gd name="connsiteX2" fmla="*/ 896062 w 1490289"/>
                <a:gd name="connsiteY2" fmla="*/ 8080 h 576976"/>
                <a:gd name="connsiteX3" fmla="*/ 210066 w 1490289"/>
                <a:gd name="connsiteY3" fmla="*/ 121338 h 576976"/>
                <a:gd name="connsiteX4" fmla="*/ 185034 w 1490289"/>
                <a:gd name="connsiteY4" fmla="*/ 152759 h 576976"/>
                <a:gd name="connsiteX5" fmla="*/ 163637 w 1490289"/>
                <a:gd name="connsiteY5" fmla="*/ 165246 h 576976"/>
                <a:gd name="connsiteX6" fmla="*/ 2778 w 1490289"/>
                <a:gd name="connsiteY6" fmla="*/ 506368 h 576976"/>
                <a:gd name="connsiteX7" fmla="*/ 41703 w 1490289"/>
                <a:gd name="connsiteY7" fmla="*/ 574897 h 576976"/>
                <a:gd name="connsiteX8" fmla="*/ 110232 w 1490289"/>
                <a:gd name="connsiteY8" fmla="*/ 535972 h 576976"/>
                <a:gd name="connsiteX9" fmla="*/ 153261 w 1490289"/>
                <a:gd name="connsiteY9" fmla="*/ 399793 h 576976"/>
                <a:gd name="connsiteX10" fmla="*/ 153261 w 1490289"/>
                <a:gd name="connsiteY10" fmla="*/ 427345 h 576976"/>
                <a:gd name="connsiteX11" fmla="*/ 264643 w 1490289"/>
                <a:gd name="connsiteY11" fmla="*/ 427345 h 576976"/>
                <a:gd name="connsiteX12" fmla="*/ 264643 w 1490289"/>
                <a:gd name="connsiteY12" fmla="*/ 304239 h 576976"/>
                <a:gd name="connsiteX13" fmla="*/ 231521 w 1490289"/>
                <a:gd name="connsiteY13" fmla="*/ 254586 h 576976"/>
                <a:gd name="connsiteX14" fmla="*/ 242484 w 1490289"/>
                <a:gd name="connsiteY14" fmla="*/ 243975 h 576976"/>
                <a:gd name="connsiteX15" fmla="*/ 258195 w 1490289"/>
                <a:gd name="connsiteY15" fmla="*/ 220468 h 576976"/>
                <a:gd name="connsiteX16" fmla="*/ 266343 w 1490289"/>
                <a:gd name="connsiteY16" fmla="*/ 217537 h 576976"/>
                <a:gd name="connsiteX17" fmla="*/ 1265849 w 1490289"/>
                <a:gd name="connsiteY17" fmla="*/ 269652 h 576976"/>
                <a:gd name="connsiteX18" fmla="*/ 1274877 w 1490289"/>
                <a:gd name="connsiteY18" fmla="*/ 436315 h 576976"/>
                <a:gd name="connsiteX19" fmla="*/ 1382273 w 1490289"/>
                <a:gd name="connsiteY19" fmla="*/ 406710 h 576976"/>
                <a:gd name="connsiteX20" fmla="*/ 1376294 w 1490289"/>
                <a:gd name="connsiteY20" fmla="*/ 383672 h 576976"/>
                <a:gd name="connsiteX21" fmla="*/ 1386025 w 1490289"/>
                <a:gd name="connsiteY21" fmla="*/ 396862 h 576976"/>
                <a:gd name="connsiteX22" fmla="*/ 1462233 w 1490289"/>
                <a:gd name="connsiteY22" fmla="*/ 416852 h 576976"/>
                <a:gd name="connsiteX23" fmla="*/ 1482165 w 1490289"/>
                <a:gd name="connsiteY23" fmla="*/ 340643 h 57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90289" h="576976">
                  <a:moveTo>
                    <a:pt x="1482165" y="340643"/>
                  </a:moveTo>
                  <a:cubicBezTo>
                    <a:pt x="1413284" y="244445"/>
                    <a:pt x="1326641" y="164660"/>
                    <a:pt x="1222645" y="107562"/>
                  </a:cubicBezTo>
                  <a:cubicBezTo>
                    <a:pt x="1121463" y="51988"/>
                    <a:pt x="1010023" y="22267"/>
                    <a:pt x="896062" y="8080"/>
                  </a:cubicBezTo>
                  <a:cubicBezTo>
                    <a:pt x="663390" y="-20938"/>
                    <a:pt x="423919" y="30826"/>
                    <a:pt x="210066" y="121338"/>
                  </a:cubicBezTo>
                  <a:cubicBezTo>
                    <a:pt x="196817" y="126966"/>
                    <a:pt x="188610" y="139042"/>
                    <a:pt x="185034" y="152759"/>
                  </a:cubicBezTo>
                  <a:cubicBezTo>
                    <a:pt x="177706" y="155046"/>
                    <a:pt x="170496" y="159091"/>
                    <a:pt x="163637" y="165246"/>
                  </a:cubicBezTo>
                  <a:cubicBezTo>
                    <a:pt x="65621" y="253414"/>
                    <a:pt x="47448" y="389182"/>
                    <a:pt x="2778" y="506368"/>
                  </a:cubicBezTo>
                  <a:cubicBezTo>
                    <a:pt x="-8067" y="534741"/>
                    <a:pt x="14502" y="567394"/>
                    <a:pt x="41703" y="574897"/>
                  </a:cubicBezTo>
                  <a:cubicBezTo>
                    <a:pt x="73125" y="583515"/>
                    <a:pt x="99387" y="564345"/>
                    <a:pt x="110232" y="535972"/>
                  </a:cubicBezTo>
                  <a:cubicBezTo>
                    <a:pt x="126647" y="492943"/>
                    <a:pt x="138371" y="445635"/>
                    <a:pt x="153261" y="399793"/>
                  </a:cubicBezTo>
                  <a:lnTo>
                    <a:pt x="153261" y="427345"/>
                  </a:lnTo>
                  <a:cubicBezTo>
                    <a:pt x="153261" y="499157"/>
                    <a:pt x="264643" y="499157"/>
                    <a:pt x="264643" y="427345"/>
                  </a:cubicBezTo>
                  <a:lnTo>
                    <a:pt x="264643" y="304239"/>
                  </a:lnTo>
                  <a:cubicBezTo>
                    <a:pt x="264643" y="278269"/>
                    <a:pt x="250105" y="261797"/>
                    <a:pt x="231521" y="254586"/>
                  </a:cubicBezTo>
                  <a:cubicBezTo>
                    <a:pt x="235039" y="250951"/>
                    <a:pt x="238673" y="247376"/>
                    <a:pt x="242484" y="243975"/>
                  </a:cubicBezTo>
                  <a:cubicBezTo>
                    <a:pt x="250632" y="236648"/>
                    <a:pt x="255674" y="228616"/>
                    <a:pt x="258195" y="220468"/>
                  </a:cubicBezTo>
                  <a:cubicBezTo>
                    <a:pt x="260950" y="219589"/>
                    <a:pt x="263646" y="218651"/>
                    <a:pt x="266343" y="217537"/>
                  </a:cubicBezTo>
                  <a:cubicBezTo>
                    <a:pt x="577099" y="85989"/>
                    <a:pt x="994078" y="51636"/>
                    <a:pt x="1265849" y="269652"/>
                  </a:cubicBezTo>
                  <a:cubicBezTo>
                    <a:pt x="1251370" y="324464"/>
                    <a:pt x="1259049" y="381620"/>
                    <a:pt x="1274877" y="436315"/>
                  </a:cubicBezTo>
                  <a:cubicBezTo>
                    <a:pt x="1294809" y="505195"/>
                    <a:pt x="1402322" y="475884"/>
                    <a:pt x="1382273" y="406710"/>
                  </a:cubicBezTo>
                  <a:cubicBezTo>
                    <a:pt x="1379987" y="398914"/>
                    <a:pt x="1377994" y="391234"/>
                    <a:pt x="1376294" y="383672"/>
                  </a:cubicBezTo>
                  <a:cubicBezTo>
                    <a:pt x="1379576" y="388010"/>
                    <a:pt x="1382859" y="392348"/>
                    <a:pt x="1386025" y="396862"/>
                  </a:cubicBezTo>
                  <a:cubicBezTo>
                    <a:pt x="1403670" y="421483"/>
                    <a:pt x="1434212" y="433266"/>
                    <a:pt x="1462233" y="416852"/>
                  </a:cubicBezTo>
                  <a:cubicBezTo>
                    <a:pt x="1486562" y="402607"/>
                    <a:pt x="1499869" y="365382"/>
                    <a:pt x="1482165" y="340643"/>
                  </a:cubicBezTo>
                  <a:close/>
                </a:path>
              </a:pathLst>
            </a:custGeom>
            <a:solidFill>
              <a:srgbClr val="81471D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8985018" y="2911055"/>
              <a:ext cx="1720327" cy="1252386"/>
            </a:xfrm>
            <a:custGeom>
              <a:avLst/>
              <a:gdLst>
                <a:gd name="connsiteX0" fmla="*/ 1697314 w 1720327"/>
                <a:gd name="connsiteY0" fmla="*/ 248829 h 1252386"/>
                <a:gd name="connsiteX1" fmla="*/ 1531706 w 1720327"/>
                <a:gd name="connsiteY1" fmla="*/ 245077 h 1252386"/>
                <a:gd name="connsiteX2" fmla="*/ 1521506 w 1720327"/>
                <a:gd name="connsiteY2" fmla="*/ 182703 h 1252386"/>
                <a:gd name="connsiteX3" fmla="*/ 1436738 w 1720327"/>
                <a:gd name="connsiteY3" fmla="*/ 131057 h 1252386"/>
                <a:gd name="connsiteX4" fmla="*/ 1336084 w 1720327"/>
                <a:gd name="connsiteY4" fmla="*/ 159254 h 1252386"/>
                <a:gd name="connsiteX5" fmla="*/ 1336846 w 1720327"/>
                <a:gd name="connsiteY5" fmla="*/ 162127 h 1252386"/>
                <a:gd name="connsiteX6" fmla="*/ 1289362 w 1720327"/>
                <a:gd name="connsiteY6" fmla="*/ 161482 h 1252386"/>
                <a:gd name="connsiteX7" fmla="*/ 1240061 w 1720327"/>
                <a:gd name="connsiteY7" fmla="*/ 164589 h 1252386"/>
                <a:gd name="connsiteX8" fmla="*/ 1145504 w 1720327"/>
                <a:gd name="connsiteY8" fmla="*/ 166347 h 1252386"/>
                <a:gd name="connsiteX9" fmla="*/ 1145152 w 1720327"/>
                <a:gd name="connsiteY9" fmla="*/ 167637 h 1252386"/>
                <a:gd name="connsiteX10" fmla="*/ 1143393 w 1720327"/>
                <a:gd name="connsiteY10" fmla="*/ 168458 h 1252386"/>
                <a:gd name="connsiteX11" fmla="*/ 1056164 w 1720327"/>
                <a:gd name="connsiteY11" fmla="*/ 128653 h 1252386"/>
                <a:gd name="connsiteX12" fmla="*/ 1025973 w 1720327"/>
                <a:gd name="connsiteY12" fmla="*/ 139323 h 1252386"/>
                <a:gd name="connsiteX13" fmla="*/ 1007859 w 1720327"/>
                <a:gd name="connsiteY13" fmla="*/ 97584 h 1252386"/>
                <a:gd name="connsiteX14" fmla="*/ 947713 w 1720327"/>
                <a:gd name="connsiteY14" fmla="*/ 56724 h 1252386"/>
                <a:gd name="connsiteX15" fmla="*/ 900463 w 1720327"/>
                <a:gd name="connsiteY15" fmla="*/ 97584 h 1252386"/>
                <a:gd name="connsiteX16" fmla="*/ 900874 w 1720327"/>
                <a:gd name="connsiteY16" fmla="*/ 112884 h 1252386"/>
                <a:gd name="connsiteX17" fmla="*/ 891553 w 1720327"/>
                <a:gd name="connsiteY17" fmla="*/ 101863 h 1252386"/>
                <a:gd name="connsiteX18" fmla="*/ 791837 w 1720327"/>
                <a:gd name="connsiteY18" fmla="*/ 115170 h 1252386"/>
                <a:gd name="connsiteX19" fmla="*/ 788671 w 1720327"/>
                <a:gd name="connsiteY19" fmla="*/ 132053 h 1252386"/>
                <a:gd name="connsiteX20" fmla="*/ 744059 w 1720327"/>
                <a:gd name="connsiteY20" fmla="*/ 121502 h 1252386"/>
                <a:gd name="connsiteX21" fmla="*/ 727411 w 1720327"/>
                <a:gd name="connsiteY21" fmla="*/ 53793 h 1252386"/>
                <a:gd name="connsiteX22" fmla="*/ 616029 w 1720327"/>
                <a:gd name="connsiteY22" fmla="*/ 53793 h 1252386"/>
                <a:gd name="connsiteX23" fmla="*/ 621070 w 1720327"/>
                <a:gd name="connsiteY23" fmla="*/ 105146 h 1252386"/>
                <a:gd name="connsiteX24" fmla="*/ 542634 w 1720327"/>
                <a:gd name="connsiteY24" fmla="*/ 99518 h 1252386"/>
                <a:gd name="connsiteX25" fmla="*/ 493157 w 1720327"/>
                <a:gd name="connsiteY25" fmla="*/ 74311 h 1252386"/>
                <a:gd name="connsiteX26" fmla="*/ 446201 w 1720327"/>
                <a:gd name="connsiteY26" fmla="*/ 130002 h 1252386"/>
                <a:gd name="connsiteX27" fmla="*/ 448428 w 1720327"/>
                <a:gd name="connsiteY27" fmla="*/ 144071 h 1252386"/>
                <a:gd name="connsiteX28" fmla="*/ 441863 w 1720327"/>
                <a:gd name="connsiteY28" fmla="*/ 147119 h 1252386"/>
                <a:gd name="connsiteX29" fmla="*/ 333236 w 1720327"/>
                <a:gd name="connsiteY29" fmla="*/ 144481 h 1252386"/>
                <a:gd name="connsiteX30" fmla="*/ 332298 w 1720327"/>
                <a:gd name="connsiteY30" fmla="*/ 154682 h 1252386"/>
                <a:gd name="connsiteX31" fmla="*/ 286924 w 1720327"/>
                <a:gd name="connsiteY31" fmla="*/ 146709 h 1252386"/>
                <a:gd name="connsiteX32" fmla="*/ 286397 w 1720327"/>
                <a:gd name="connsiteY32" fmla="*/ 146357 h 1252386"/>
                <a:gd name="connsiteX33" fmla="*/ 213354 w 1720327"/>
                <a:gd name="connsiteY33" fmla="*/ 166347 h 1252386"/>
                <a:gd name="connsiteX34" fmla="*/ 203329 w 1720327"/>
                <a:gd name="connsiteY34" fmla="*/ 406933 h 1252386"/>
                <a:gd name="connsiteX35" fmla="*/ 146994 w 1720327"/>
                <a:gd name="connsiteY35" fmla="*/ 349366 h 1252386"/>
                <a:gd name="connsiteX36" fmla="*/ 114751 w 1720327"/>
                <a:gd name="connsiteY36" fmla="*/ 333069 h 1252386"/>
                <a:gd name="connsiteX37" fmla="*/ 101327 w 1720327"/>
                <a:gd name="connsiteY37" fmla="*/ 325858 h 1252386"/>
                <a:gd name="connsiteX38" fmla="*/ 100565 w 1720327"/>
                <a:gd name="connsiteY38" fmla="*/ 325272 h 1252386"/>
                <a:gd name="connsiteX39" fmla="*/ 100272 w 1720327"/>
                <a:gd name="connsiteY39" fmla="*/ 325037 h 1252386"/>
                <a:gd name="connsiteX40" fmla="*/ 99920 w 1720327"/>
                <a:gd name="connsiteY40" fmla="*/ 324627 h 1252386"/>
                <a:gd name="connsiteX41" fmla="*/ 20604 w 1720327"/>
                <a:gd name="connsiteY41" fmla="*/ 304637 h 1252386"/>
                <a:gd name="connsiteX42" fmla="*/ 12632 w 1720327"/>
                <a:gd name="connsiteY42" fmla="*/ 380846 h 1252386"/>
                <a:gd name="connsiteX43" fmla="*/ 84503 w 1720327"/>
                <a:gd name="connsiteY43" fmla="*/ 434368 h 1252386"/>
                <a:gd name="connsiteX44" fmla="*/ 98923 w 1720327"/>
                <a:gd name="connsiteY44" fmla="*/ 441520 h 1252386"/>
                <a:gd name="connsiteX45" fmla="*/ 104199 w 1720327"/>
                <a:gd name="connsiteY45" fmla="*/ 444509 h 1252386"/>
                <a:gd name="connsiteX46" fmla="*/ 107013 w 1720327"/>
                <a:gd name="connsiteY46" fmla="*/ 446971 h 1252386"/>
                <a:gd name="connsiteX47" fmla="*/ 107658 w 1720327"/>
                <a:gd name="connsiteY47" fmla="*/ 447792 h 1252386"/>
                <a:gd name="connsiteX48" fmla="*/ 107717 w 1720327"/>
                <a:gd name="connsiteY48" fmla="*/ 447909 h 1252386"/>
                <a:gd name="connsiteX49" fmla="*/ 110120 w 1720327"/>
                <a:gd name="connsiteY49" fmla="*/ 452423 h 1252386"/>
                <a:gd name="connsiteX50" fmla="*/ 174546 w 1720327"/>
                <a:gd name="connsiteY50" fmla="*/ 508114 h 1252386"/>
                <a:gd name="connsiteX51" fmla="*/ 214819 w 1720327"/>
                <a:gd name="connsiteY51" fmla="*/ 487479 h 1252386"/>
                <a:gd name="connsiteX52" fmla="*/ 217750 w 1720327"/>
                <a:gd name="connsiteY52" fmla="*/ 505535 h 1252386"/>
                <a:gd name="connsiteX53" fmla="*/ 254682 w 1720327"/>
                <a:gd name="connsiteY53" fmla="*/ 844253 h 1252386"/>
                <a:gd name="connsiteX54" fmla="*/ 590704 w 1720327"/>
                <a:gd name="connsiteY54" fmla="*/ 1054882 h 1252386"/>
                <a:gd name="connsiteX55" fmla="*/ 658882 w 1720327"/>
                <a:gd name="connsiteY55" fmla="*/ 1084135 h 1252386"/>
                <a:gd name="connsiteX56" fmla="*/ 738725 w 1720327"/>
                <a:gd name="connsiteY56" fmla="*/ 1108522 h 1252386"/>
                <a:gd name="connsiteX57" fmla="*/ 745467 w 1720327"/>
                <a:gd name="connsiteY57" fmla="*/ 1109929 h 1252386"/>
                <a:gd name="connsiteX58" fmla="*/ 775539 w 1720327"/>
                <a:gd name="connsiteY58" fmla="*/ 1115322 h 1252386"/>
                <a:gd name="connsiteX59" fmla="*/ 877601 w 1720327"/>
                <a:gd name="connsiteY59" fmla="*/ 1119601 h 1252386"/>
                <a:gd name="connsiteX60" fmla="*/ 899877 w 1720327"/>
                <a:gd name="connsiteY60" fmla="*/ 1211696 h 1252386"/>
                <a:gd name="connsiteX61" fmla="*/ 974503 w 1720327"/>
                <a:gd name="connsiteY61" fmla="*/ 1250563 h 1252386"/>
                <a:gd name="connsiteX62" fmla="*/ 1002642 w 1720327"/>
                <a:gd name="connsiteY62" fmla="*/ 1182034 h 1252386"/>
                <a:gd name="connsiteX63" fmla="*/ 987283 w 1720327"/>
                <a:gd name="connsiteY63" fmla="*/ 1108932 h 1252386"/>
                <a:gd name="connsiteX64" fmla="*/ 985817 w 1720327"/>
                <a:gd name="connsiteY64" fmla="*/ 1102425 h 1252386"/>
                <a:gd name="connsiteX65" fmla="*/ 1179680 w 1720327"/>
                <a:gd name="connsiteY65" fmla="*/ 1020706 h 1252386"/>
                <a:gd name="connsiteX66" fmla="*/ 1446704 w 1720327"/>
                <a:gd name="connsiteY66" fmla="*/ 740844 h 1252386"/>
                <a:gd name="connsiteX67" fmla="*/ 1539327 w 1720327"/>
                <a:gd name="connsiteY67" fmla="*/ 347607 h 1252386"/>
                <a:gd name="connsiteX68" fmla="*/ 1563831 w 1720327"/>
                <a:gd name="connsiteY68" fmla="*/ 355169 h 1252386"/>
                <a:gd name="connsiteX69" fmla="*/ 1600470 w 1720327"/>
                <a:gd name="connsiteY69" fmla="*/ 367363 h 1252386"/>
                <a:gd name="connsiteX70" fmla="*/ 1699893 w 1720327"/>
                <a:gd name="connsiteY70" fmla="*/ 336293 h 1252386"/>
                <a:gd name="connsiteX71" fmla="*/ 1697314 w 1720327"/>
                <a:gd name="connsiteY71" fmla="*/ 248829 h 1252386"/>
                <a:gd name="connsiteX72" fmla="*/ 877542 w 1720327"/>
                <a:gd name="connsiteY72" fmla="*/ 979436 h 1252386"/>
                <a:gd name="connsiteX73" fmla="*/ 883697 w 1720327"/>
                <a:gd name="connsiteY73" fmla="*/ 962318 h 1252386"/>
                <a:gd name="connsiteX74" fmla="*/ 892432 w 1720327"/>
                <a:gd name="connsiteY74" fmla="*/ 974570 h 1252386"/>
                <a:gd name="connsiteX75" fmla="*/ 891201 w 1720327"/>
                <a:gd name="connsiteY75" fmla="*/ 977677 h 1252386"/>
                <a:gd name="connsiteX76" fmla="*/ 889970 w 1720327"/>
                <a:gd name="connsiteY76" fmla="*/ 980315 h 1252386"/>
                <a:gd name="connsiteX77" fmla="*/ 887097 w 1720327"/>
                <a:gd name="connsiteY77" fmla="*/ 984477 h 1252386"/>
                <a:gd name="connsiteX78" fmla="*/ 884166 w 1720327"/>
                <a:gd name="connsiteY78" fmla="*/ 985122 h 1252386"/>
                <a:gd name="connsiteX79" fmla="*/ 878070 w 1720327"/>
                <a:gd name="connsiteY79" fmla="*/ 985181 h 1252386"/>
                <a:gd name="connsiteX80" fmla="*/ 877894 w 1720327"/>
                <a:gd name="connsiteY80" fmla="*/ 985181 h 1252386"/>
                <a:gd name="connsiteX81" fmla="*/ 877308 w 1720327"/>
                <a:gd name="connsiteY81" fmla="*/ 985064 h 1252386"/>
                <a:gd name="connsiteX82" fmla="*/ 877542 w 1720327"/>
                <a:gd name="connsiteY82" fmla="*/ 979436 h 1252386"/>
                <a:gd name="connsiteX83" fmla="*/ 962485 w 1720327"/>
                <a:gd name="connsiteY83" fmla="*/ 317651 h 1252386"/>
                <a:gd name="connsiteX84" fmla="*/ 958440 w 1720327"/>
                <a:gd name="connsiteY84" fmla="*/ 308799 h 1252386"/>
                <a:gd name="connsiteX85" fmla="*/ 973213 w 1720327"/>
                <a:gd name="connsiteY85" fmla="*/ 312551 h 1252386"/>
                <a:gd name="connsiteX86" fmla="*/ 988162 w 1720327"/>
                <a:gd name="connsiteY86" fmla="*/ 313899 h 1252386"/>
                <a:gd name="connsiteX87" fmla="*/ 997248 w 1720327"/>
                <a:gd name="connsiteY87" fmla="*/ 320641 h 1252386"/>
                <a:gd name="connsiteX88" fmla="*/ 962485 w 1720327"/>
                <a:gd name="connsiteY88" fmla="*/ 317651 h 1252386"/>
                <a:gd name="connsiteX89" fmla="*/ 1372137 w 1720327"/>
                <a:gd name="connsiteY89" fmla="*/ 619496 h 1252386"/>
                <a:gd name="connsiteX90" fmla="*/ 1355898 w 1720327"/>
                <a:gd name="connsiteY90" fmla="*/ 594230 h 1252386"/>
                <a:gd name="connsiteX91" fmla="*/ 1353026 w 1720327"/>
                <a:gd name="connsiteY91" fmla="*/ 590889 h 1252386"/>
                <a:gd name="connsiteX92" fmla="*/ 1381165 w 1720327"/>
                <a:gd name="connsiteY92" fmla="*/ 596458 h 1252386"/>
                <a:gd name="connsiteX93" fmla="*/ 1372137 w 1720327"/>
                <a:gd name="connsiteY93" fmla="*/ 619496 h 125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720327" h="1252386">
                  <a:moveTo>
                    <a:pt x="1697314" y="248829"/>
                  </a:moveTo>
                  <a:cubicBezTo>
                    <a:pt x="1645550" y="199938"/>
                    <a:pt x="1575848" y="210900"/>
                    <a:pt x="1531706" y="245077"/>
                  </a:cubicBezTo>
                  <a:cubicBezTo>
                    <a:pt x="1529009" y="224266"/>
                    <a:pt x="1525609" y="203455"/>
                    <a:pt x="1521506" y="182703"/>
                  </a:cubicBezTo>
                  <a:cubicBezTo>
                    <a:pt x="1513123" y="140554"/>
                    <a:pt x="1467163" y="119977"/>
                    <a:pt x="1436738" y="131057"/>
                  </a:cubicBezTo>
                  <a:cubicBezTo>
                    <a:pt x="1407134" y="85449"/>
                    <a:pt x="1320139" y="102098"/>
                    <a:pt x="1336084" y="159254"/>
                  </a:cubicBezTo>
                  <a:cubicBezTo>
                    <a:pt x="1336377" y="160192"/>
                    <a:pt x="1336553" y="161130"/>
                    <a:pt x="1336846" y="162127"/>
                  </a:cubicBezTo>
                  <a:cubicBezTo>
                    <a:pt x="1321429" y="155796"/>
                    <a:pt x="1303725" y="155737"/>
                    <a:pt x="1289362" y="161482"/>
                  </a:cubicBezTo>
                  <a:cubicBezTo>
                    <a:pt x="1272303" y="155502"/>
                    <a:pt x="1253603" y="156206"/>
                    <a:pt x="1240061" y="164589"/>
                  </a:cubicBezTo>
                  <a:cubicBezTo>
                    <a:pt x="1214033" y="134809"/>
                    <a:pt x="1156525" y="126133"/>
                    <a:pt x="1145504" y="166347"/>
                  </a:cubicBezTo>
                  <a:cubicBezTo>
                    <a:pt x="1145386" y="166758"/>
                    <a:pt x="1145269" y="167227"/>
                    <a:pt x="1145152" y="167637"/>
                  </a:cubicBezTo>
                  <a:cubicBezTo>
                    <a:pt x="1144566" y="167872"/>
                    <a:pt x="1143980" y="168165"/>
                    <a:pt x="1143393" y="168458"/>
                  </a:cubicBezTo>
                  <a:cubicBezTo>
                    <a:pt x="1131200" y="127540"/>
                    <a:pt x="1084713" y="114291"/>
                    <a:pt x="1056164" y="128653"/>
                  </a:cubicBezTo>
                  <a:cubicBezTo>
                    <a:pt x="1044908" y="129122"/>
                    <a:pt x="1034239" y="132581"/>
                    <a:pt x="1025973" y="139323"/>
                  </a:cubicBezTo>
                  <a:cubicBezTo>
                    <a:pt x="1020932" y="125195"/>
                    <a:pt x="1014835" y="111243"/>
                    <a:pt x="1007859" y="97584"/>
                  </a:cubicBezTo>
                  <a:cubicBezTo>
                    <a:pt x="995783" y="73959"/>
                    <a:pt x="973858" y="56724"/>
                    <a:pt x="947713" y="56724"/>
                  </a:cubicBezTo>
                  <a:cubicBezTo>
                    <a:pt x="925202" y="56724"/>
                    <a:pt x="900287" y="73490"/>
                    <a:pt x="900463" y="97584"/>
                  </a:cubicBezTo>
                  <a:cubicBezTo>
                    <a:pt x="900463" y="102625"/>
                    <a:pt x="900639" y="107725"/>
                    <a:pt x="900874" y="112884"/>
                  </a:cubicBezTo>
                  <a:cubicBezTo>
                    <a:pt x="897884" y="109191"/>
                    <a:pt x="894836" y="105498"/>
                    <a:pt x="891553" y="101863"/>
                  </a:cubicBezTo>
                  <a:cubicBezTo>
                    <a:pt x="854855" y="61414"/>
                    <a:pt x="803502" y="68566"/>
                    <a:pt x="791837" y="115170"/>
                  </a:cubicBezTo>
                  <a:cubicBezTo>
                    <a:pt x="790488" y="120564"/>
                    <a:pt x="789492" y="126250"/>
                    <a:pt x="788671" y="132053"/>
                  </a:cubicBezTo>
                  <a:cubicBezTo>
                    <a:pt x="775188" y="126250"/>
                    <a:pt x="760239" y="122674"/>
                    <a:pt x="744059" y="121502"/>
                  </a:cubicBezTo>
                  <a:cubicBezTo>
                    <a:pt x="738373" y="98932"/>
                    <a:pt x="732804" y="76362"/>
                    <a:pt x="727411" y="53793"/>
                  </a:cubicBezTo>
                  <a:cubicBezTo>
                    <a:pt x="710293" y="-18019"/>
                    <a:pt x="610812" y="-17843"/>
                    <a:pt x="616029" y="53793"/>
                  </a:cubicBezTo>
                  <a:cubicBezTo>
                    <a:pt x="617260" y="70911"/>
                    <a:pt x="619019" y="88028"/>
                    <a:pt x="621070" y="105146"/>
                  </a:cubicBezTo>
                  <a:cubicBezTo>
                    <a:pt x="597798" y="84277"/>
                    <a:pt x="561921" y="82401"/>
                    <a:pt x="542634" y="99518"/>
                  </a:cubicBezTo>
                  <a:cubicBezTo>
                    <a:pt x="530851" y="84452"/>
                    <a:pt x="513909" y="74311"/>
                    <a:pt x="493157" y="74311"/>
                  </a:cubicBezTo>
                  <a:cubicBezTo>
                    <a:pt x="462791" y="74311"/>
                    <a:pt x="441452" y="99635"/>
                    <a:pt x="446201" y="130002"/>
                  </a:cubicBezTo>
                  <a:cubicBezTo>
                    <a:pt x="446963" y="134692"/>
                    <a:pt x="447666" y="139381"/>
                    <a:pt x="448428" y="144071"/>
                  </a:cubicBezTo>
                  <a:cubicBezTo>
                    <a:pt x="446142" y="144892"/>
                    <a:pt x="443973" y="145947"/>
                    <a:pt x="441863" y="147119"/>
                  </a:cubicBezTo>
                  <a:cubicBezTo>
                    <a:pt x="422869" y="94770"/>
                    <a:pt x="339919" y="87970"/>
                    <a:pt x="333236" y="144481"/>
                  </a:cubicBezTo>
                  <a:cubicBezTo>
                    <a:pt x="332826" y="147882"/>
                    <a:pt x="332650" y="151282"/>
                    <a:pt x="332298" y="154682"/>
                  </a:cubicBezTo>
                  <a:cubicBezTo>
                    <a:pt x="318229" y="146299"/>
                    <a:pt x="301580" y="143426"/>
                    <a:pt x="286924" y="146709"/>
                  </a:cubicBezTo>
                  <a:cubicBezTo>
                    <a:pt x="286749" y="146592"/>
                    <a:pt x="286573" y="146475"/>
                    <a:pt x="286397" y="146357"/>
                  </a:cubicBezTo>
                  <a:cubicBezTo>
                    <a:pt x="260075" y="132229"/>
                    <a:pt x="221502" y="138678"/>
                    <a:pt x="213354" y="166347"/>
                  </a:cubicBezTo>
                  <a:cubicBezTo>
                    <a:pt x="191077" y="241853"/>
                    <a:pt x="193363" y="324100"/>
                    <a:pt x="203329" y="406933"/>
                  </a:cubicBezTo>
                  <a:cubicBezTo>
                    <a:pt x="190491" y="384304"/>
                    <a:pt x="172436" y="365545"/>
                    <a:pt x="146994" y="349366"/>
                  </a:cubicBezTo>
                  <a:cubicBezTo>
                    <a:pt x="136793" y="342859"/>
                    <a:pt x="125479" y="338227"/>
                    <a:pt x="114751" y="333069"/>
                  </a:cubicBezTo>
                  <a:cubicBezTo>
                    <a:pt x="110179" y="330900"/>
                    <a:pt x="105724" y="328437"/>
                    <a:pt x="101327" y="325858"/>
                  </a:cubicBezTo>
                  <a:cubicBezTo>
                    <a:pt x="101092" y="325682"/>
                    <a:pt x="100858" y="325506"/>
                    <a:pt x="100565" y="325272"/>
                  </a:cubicBezTo>
                  <a:cubicBezTo>
                    <a:pt x="100448" y="325213"/>
                    <a:pt x="100389" y="325155"/>
                    <a:pt x="100272" y="325037"/>
                  </a:cubicBezTo>
                  <a:cubicBezTo>
                    <a:pt x="100155" y="324862"/>
                    <a:pt x="100096" y="324803"/>
                    <a:pt x="99920" y="324627"/>
                  </a:cubicBezTo>
                  <a:cubicBezTo>
                    <a:pt x="79930" y="298892"/>
                    <a:pt x="44815" y="288985"/>
                    <a:pt x="20604" y="304637"/>
                  </a:cubicBezTo>
                  <a:cubicBezTo>
                    <a:pt x="-2669" y="319644"/>
                    <a:pt x="-7476" y="354993"/>
                    <a:pt x="12632" y="380846"/>
                  </a:cubicBezTo>
                  <a:cubicBezTo>
                    <a:pt x="32036" y="405819"/>
                    <a:pt x="56774" y="421412"/>
                    <a:pt x="84503" y="434368"/>
                  </a:cubicBezTo>
                  <a:cubicBezTo>
                    <a:pt x="89368" y="436654"/>
                    <a:pt x="94175" y="438999"/>
                    <a:pt x="98923" y="441520"/>
                  </a:cubicBezTo>
                  <a:cubicBezTo>
                    <a:pt x="100682" y="442458"/>
                    <a:pt x="102441" y="443513"/>
                    <a:pt x="104199" y="444509"/>
                  </a:cubicBezTo>
                  <a:cubicBezTo>
                    <a:pt x="105137" y="445271"/>
                    <a:pt x="106075" y="446151"/>
                    <a:pt x="107013" y="446971"/>
                  </a:cubicBezTo>
                  <a:cubicBezTo>
                    <a:pt x="107248" y="447265"/>
                    <a:pt x="107424" y="447440"/>
                    <a:pt x="107658" y="447792"/>
                  </a:cubicBezTo>
                  <a:cubicBezTo>
                    <a:pt x="107658" y="447851"/>
                    <a:pt x="107717" y="447851"/>
                    <a:pt x="107717" y="447909"/>
                  </a:cubicBezTo>
                  <a:cubicBezTo>
                    <a:pt x="109182" y="451720"/>
                    <a:pt x="112524" y="461568"/>
                    <a:pt x="110120" y="452423"/>
                  </a:cubicBezTo>
                  <a:cubicBezTo>
                    <a:pt x="118152" y="482614"/>
                    <a:pt x="141717" y="508114"/>
                    <a:pt x="174546" y="508114"/>
                  </a:cubicBezTo>
                  <a:cubicBezTo>
                    <a:pt x="190257" y="508114"/>
                    <a:pt x="205792" y="499966"/>
                    <a:pt x="214819" y="487479"/>
                  </a:cubicBezTo>
                  <a:cubicBezTo>
                    <a:pt x="215757" y="493517"/>
                    <a:pt x="216754" y="499497"/>
                    <a:pt x="217750" y="505535"/>
                  </a:cubicBezTo>
                  <a:cubicBezTo>
                    <a:pt x="191019" y="611934"/>
                    <a:pt x="202098" y="735803"/>
                    <a:pt x="254682" y="844253"/>
                  </a:cubicBezTo>
                  <a:cubicBezTo>
                    <a:pt x="320515" y="980081"/>
                    <a:pt x="451652" y="1061155"/>
                    <a:pt x="590704" y="1054882"/>
                  </a:cubicBezTo>
                  <a:cubicBezTo>
                    <a:pt x="611515" y="1070359"/>
                    <a:pt x="635374" y="1081145"/>
                    <a:pt x="658882" y="1084135"/>
                  </a:cubicBezTo>
                  <a:cubicBezTo>
                    <a:pt x="685555" y="1094335"/>
                    <a:pt x="712345" y="1102542"/>
                    <a:pt x="738725" y="1108522"/>
                  </a:cubicBezTo>
                  <a:cubicBezTo>
                    <a:pt x="740953" y="1109049"/>
                    <a:pt x="743239" y="1109460"/>
                    <a:pt x="745467" y="1109929"/>
                  </a:cubicBezTo>
                  <a:cubicBezTo>
                    <a:pt x="755315" y="1112977"/>
                    <a:pt x="765339" y="1114853"/>
                    <a:pt x="775539" y="1115322"/>
                  </a:cubicBezTo>
                  <a:cubicBezTo>
                    <a:pt x="810009" y="1120422"/>
                    <a:pt x="844069" y="1121594"/>
                    <a:pt x="877601" y="1119601"/>
                  </a:cubicBezTo>
                  <a:cubicBezTo>
                    <a:pt x="882759" y="1150554"/>
                    <a:pt x="889384" y="1181037"/>
                    <a:pt x="899877" y="1211696"/>
                  </a:cubicBezTo>
                  <a:cubicBezTo>
                    <a:pt x="910136" y="1241594"/>
                    <a:pt x="948358" y="1258125"/>
                    <a:pt x="974503" y="1250563"/>
                  </a:cubicBezTo>
                  <a:cubicBezTo>
                    <a:pt x="1004283" y="1242004"/>
                    <a:pt x="1012842" y="1211873"/>
                    <a:pt x="1002642" y="1182034"/>
                  </a:cubicBezTo>
                  <a:cubicBezTo>
                    <a:pt x="995783" y="1162044"/>
                    <a:pt x="991093" y="1133143"/>
                    <a:pt x="987283" y="1108932"/>
                  </a:cubicBezTo>
                  <a:cubicBezTo>
                    <a:pt x="986931" y="1106704"/>
                    <a:pt x="986403" y="1104535"/>
                    <a:pt x="985817" y="1102425"/>
                  </a:cubicBezTo>
                  <a:cubicBezTo>
                    <a:pt x="1055460" y="1084604"/>
                    <a:pt x="1120941" y="1055058"/>
                    <a:pt x="1179680" y="1020706"/>
                  </a:cubicBezTo>
                  <a:cubicBezTo>
                    <a:pt x="1293700" y="953994"/>
                    <a:pt x="1383334" y="855567"/>
                    <a:pt x="1446704" y="740844"/>
                  </a:cubicBezTo>
                  <a:cubicBezTo>
                    <a:pt x="1510719" y="624948"/>
                    <a:pt x="1541672" y="488417"/>
                    <a:pt x="1539327" y="347607"/>
                  </a:cubicBezTo>
                  <a:cubicBezTo>
                    <a:pt x="1547241" y="351945"/>
                    <a:pt x="1555624" y="354466"/>
                    <a:pt x="1563831" y="355169"/>
                  </a:cubicBezTo>
                  <a:cubicBezTo>
                    <a:pt x="1574676" y="363083"/>
                    <a:pt x="1587514" y="367890"/>
                    <a:pt x="1600470" y="367363"/>
                  </a:cubicBezTo>
                  <a:cubicBezTo>
                    <a:pt x="1637636" y="365897"/>
                    <a:pt x="1669175" y="352590"/>
                    <a:pt x="1699893" y="336293"/>
                  </a:cubicBezTo>
                  <a:cubicBezTo>
                    <a:pt x="1731021" y="319762"/>
                    <a:pt x="1723693" y="273743"/>
                    <a:pt x="1697314" y="248829"/>
                  </a:cubicBezTo>
                  <a:close/>
                  <a:moveTo>
                    <a:pt x="877542" y="979436"/>
                  </a:moveTo>
                  <a:cubicBezTo>
                    <a:pt x="879887" y="973925"/>
                    <a:pt x="881939" y="968180"/>
                    <a:pt x="883697" y="962318"/>
                  </a:cubicBezTo>
                  <a:cubicBezTo>
                    <a:pt x="886453" y="966598"/>
                    <a:pt x="889325" y="970701"/>
                    <a:pt x="892432" y="974570"/>
                  </a:cubicBezTo>
                  <a:cubicBezTo>
                    <a:pt x="892022" y="975626"/>
                    <a:pt x="891611" y="976681"/>
                    <a:pt x="891201" y="977677"/>
                  </a:cubicBezTo>
                  <a:cubicBezTo>
                    <a:pt x="890849" y="978557"/>
                    <a:pt x="890380" y="979436"/>
                    <a:pt x="889970" y="980315"/>
                  </a:cubicBezTo>
                  <a:cubicBezTo>
                    <a:pt x="889266" y="981370"/>
                    <a:pt x="888035" y="983246"/>
                    <a:pt x="887097" y="984477"/>
                  </a:cubicBezTo>
                  <a:cubicBezTo>
                    <a:pt x="886218" y="984712"/>
                    <a:pt x="885163" y="984946"/>
                    <a:pt x="884166" y="985122"/>
                  </a:cubicBezTo>
                  <a:cubicBezTo>
                    <a:pt x="882115" y="985181"/>
                    <a:pt x="880121" y="985181"/>
                    <a:pt x="878070" y="985181"/>
                  </a:cubicBezTo>
                  <a:cubicBezTo>
                    <a:pt x="878011" y="985181"/>
                    <a:pt x="877952" y="985181"/>
                    <a:pt x="877894" y="985181"/>
                  </a:cubicBezTo>
                  <a:cubicBezTo>
                    <a:pt x="877718" y="985122"/>
                    <a:pt x="877483" y="985064"/>
                    <a:pt x="877308" y="985064"/>
                  </a:cubicBezTo>
                  <a:cubicBezTo>
                    <a:pt x="877366" y="983188"/>
                    <a:pt x="877483" y="981312"/>
                    <a:pt x="877542" y="979436"/>
                  </a:cubicBezTo>
                  <a:close/>
                  <a:moveTo>
                    <a:pt x="962485" y="317651"/>
                  </a:moveTo>
                  <a:cubicBezTo>
                    <a:pt x="961196" y="314720"/>
                    <a:pt x="959789" y="311789"/>
                    <a:pt x="958440" y="308799"/>
                  </a:cubicBezTo>
                  <a:cubicBezTo>
                    <a:pt x="963189" y="310265"/>
                    <a:pt x="968055" y="311613"/>
                    <a:pt x="973213" y="312551"/>
                  </a:cubicBezTo>
                  <a:cubicBezTo>
                    <a:pt x="978196" y="313489"/>
                    <a:pt x="983238" y="313958"/>
                    <a:pt x="988162" y="313899"/>
                  </a:cubicBezTo>
                  <a:cubicBezTo>
                    <a:pt x="991093" y="316244"/>
                    <a:pt x="994141" y="318472"/>
                    <a:pt x="997248" y="320641"/>
                  </a:cubicBezTo>
                  <a:cubicBezTo>
                    <a:pt x="985700" y="318237"/>
                    <a:pt x="974034" y="317065"/>
                    <a:pt x="962485" y="317651"/>
                  </a:cubicBezTo>
                  <a:close/>
                  <a:moveTo>
                    <a:pt x="1372137" y="619496"/>
                  </a:moveTo>
                  <a:cubicBezTo>
                    <a:pt x="1367857" y="610996"/>
                    <a:pt x="1362523" y="602554"/>
                    <a:pt x="1355898" y="594230"/>
                  </a:cubicBezTo>
                  <a:cubicBezTo>
                    <a:pt x="1355019" y="593116"/>
                    <a:pt x="1354023" y="592003"/>
                    <a:pt x="1353026" y="590889"/>
                  </a:cubicBezTo>
                  <a:cubicBezTo>
                    <a:pt x="1362406" y="594875"/>
                    <a:pt x="1372137" y="596927"/>
                    <a:pt x="1381165" y="596458"/>
                  </a:cubicBezTo>
                  <a:cubicBezTo>
                    <a:pt x="1378292" y="604255"/>
                    <a:pt x="1375244" y="611934"/>
                    <a:pt x="1372137" y="619496"/>
                  </a:cubicBezTo>
                  <a:close/>
                </a:path>
              </a:pathLst>
            </a:custGeom>
            <a:solidFill>
              <a:srgbClr val="F6D7B7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/>
            <p:cNvSpPr/>
            <p:nvPr/>
          </p:nvSpPr>
          <p:spPr>
            <a:xfrm>
              <a:off x="9603098" y="4873196"/>
              <a:ext cx="158460" cy="234647"/>
            </a:xfrm>
            <a:custGeom>
              <a:avLst/>
              <a:gdLst>
                <a:gd name="connsiteX0" fmla="*/ 158338 w 158460"/>
                <a:gd name="connsiteY0" fmla="*/ 114055 h 234647"/>
                <a:gd name="connsiteX1" fmla="*/ 154586 w 158460"/>
                <a:gd name="connsiteY1" fmla="*/ 85975 h 234647"/>
                <a:gd name="connsiteX2" fmla="*/ 150483 w 158460"/>
                <a:gd name="connsiteY2" fmla="*/ 70264 h 234647"/>
                <a:gd name="connsiteX3" fmla="*/ 124865 w 158460"/>
                <a:gd name="connsiteY3" fmla="*/ 7363 h 234647"/>
                <a:gd name="connsiteX4" fmla="*/ 48656 w 158460"/>
                <a:gd name="connsiteY4" fmla="*/ 27353 h 234647"/>
                <a:gd name="connsiteX5" fmla="*/ 26439 w 158460"/>
                <a:gd name="connsiteY5" fmla="*/ 96117 h 234647"/>
                <a:gd name="connsiteX6" fmla="*/ 26321 w 158460"/>
                <a:gd name="connsiteY6" fmla="*/ 96879 h 234647"/>
                <a:gd name="connsiteX7" fmla="*/ 0 w 158460"/>
                <a:gd name="connsiteY7" fmla="*/ 143425 h 234647"/>
                <a:gd name="connsiteX8" fmla="*/ 0 w 158460"/>
                <a:gd name="connsiteY8" fmla="*/ 178598 h 234647"/>
                <a:gd name="connsiteX9" fmla="*/ 95085 w 158460"/>
                <a:gd name="connsiteY9" fmla="*/ 217992 h 234647"/>
                <a:gd name="connsiteX10" fmla="*/ 125569 w 158460"/>
                <a:gd name="connsiteY10" fmla="*/ 164529 h 234647"/>
                <a:gd name="connsiteX11" fmla="*/ 158338 w 158460"/>
                <a:gd name="connsiteY11" fmla="*/ 114055 h 234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460" h="234647">
                  <a:moveTo>
                    <a:pt x="158338" y="114055"/>
                  </a:moveTo>
                  <a:cubicBezTo>
                    <a:pt x="157635" y="104617"/>
                    <a:pt x="156345" y="95296"/>
                    <a:pt x="154586" y="85975"/>
                  </a:cubicBezTo>
                  <a:cubicBezTo>
                    <a:pt x="153824" y="81872"/>
                    <a:pt x="149779" y="74192"/>
                    <a:pt x="150483" y="70264"/>
                  </a:cubicBezTo>
                  <a:cubicBezTo>
                    <a:pt x="154704" y="45233"/>
                    <a:pt x="148079" y="20963"/>
                    <a:pt x="124865" y="7363"/>
                  </a:cubicBezTo>
                  <a:cubicBezTo>
                    <a:pt x="99658" y="-7410"/>
                    <a:pt x="62667" y="445"/>
                    <a:pt x="48656" y="27353"/>
                  </a:cubicBezTo>
                  <a:cubicBezTo>
                    <a:pt x="37167" y="49395"/>
                    <a:pt x="30542" y="71730"/>
                    <a:pt x="26439" y="96117"/>
                  </a:cubicBezTo>
                  <a:cubicBezTo>
                    <a:pt x="26380" y="96410"/>
                    <a:pt x="26380" y="96644"/>
                    <a:pt x="26321" y="96879"/>
                  </a:cubicBezTo>
                  <a:cubicBezTo>
                    <a:pt x="11138" y="105262"/>
                    <a:pt x="0" y="120738"/>
                    <a:pt x="0" y="143425"/>
                  </a:cubicBezTo>
                  <a:lnTo>
                    <a:pt x="0" y="178598"/>
                  </a:lnTo>
                  <a:cubicBezTo>
                    <a:pt x="0" y="225144"/>
                    <a:pt x="61964" y="255041"/>
                    <a:pt x="95085" y="217992"/>
                  </a:cubicBezTo>
                  <a:cubicBezTo>
                    <a:pt x="109448" y="201871"/>
                    <a:pt x="119237" y="184284"/>
                    <a:pt x="125569" y="164529"/>
                  </a:cubicBezTo>
                  <a:cubicBezTo>
                    <a:pt x="144914" y="155442"/>
                    <a:pt x="159980" y="136097"/>
                    <a:pt x="158338" y="114055"/>
                  </a:cubicBezTo>
                  <a:close/>
                </a:path>
              </a:pathLst>
            </a:custGeom>
            <a:solidFill>
              <a:srgbClr val="F6D7B7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9877268" y="4820293"/>
              <a:ext cx="230012" cy="239240"/>
            </a:xfrm>
            <a:custGeom>
              <a:avLst/>
              <a:gdLst>
                <a:gd name="connsiteX0" fmla="*/ 213742 w 230012"/>
                <a:gd name="connsiteY0" fmla="*/ 121702 h 239240"/>
                <a:gd name="connsiteX1" fmla="*/ 192579 w 230012"/>
                <a:gd name="connsiteY1" fmla="*/ 106285 h 239240"/>
                <a:gd name="connsiteX2" fmla="*/ 190821 w 230012"/>
                <a:gd name="connsiteY2" fmla="*/ 105347 h 239240"/>
                <a:gd name="connsiteX3" fmla="*/ 147733 w 230012"/>
                <a:gd name="connsiteY3" fmla="*/ 82367 h 239240"/>
                <a:gd name="connsiteX4" fmla="*/ 111153 w 230012"/>
                <a:gd name="connsiteY4" fmla="*/ 46314 h 239240"/>
                <a:gd name="connsiteX5" fmla="*/ 71935 w 230012"/>
                <a:gd name="connsiteY5" fmla="*/ 1820 h 239240"/>
                <a:gd name="connsiteX6" fmla="*/ 3406 w 230012"/>
                <a:gd name="connsiteY6" fmla="*/ 40687 h 239240"/>
                <a:gd name="connsiteX7" fmla="*/ 14896 w 230012"/>
                <a:gd name="connsiteY7" fmla="*/ 142220 h 239240"/>
                <a:gd name="connsiteX8" fmla="*/ 44676 w 230012"/>
                <a:gd name="connsiteY8" fmla="*/ 166958 h 239240"/>
                <a:gd name="connsiteX9" fmla="*/ 50304 w 230012"/>
                <a:gd name="connsiteY9" fmla="*/ 199259 h 239240"/>
                <a:gd name="connsiteX10" fmla="*/ 153420 w 230012"/>
                <a:gd name="connsiteY10" fmla="*/ 211452 h 239240"/>
                <a:gd name="connsiteX11" fmla="*/ 213683 w 230012"/>
                <a:gd name="connsiteY11" fmla="*/ 200373 h 239240"/>
                <a:gd name="connsiteX12" fmla="*/ 213742 w 230012"/>
                <a:gd name="connsiteY12" fmla="*/ 121702 h 23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012" h="239240">
                  <a:moveTo>
                    <a:pt x="213742" y="121702"/>
                  </a:moveTo>
                  <a:cubicBezTo>
                    <a:pt x="206942" y="116133"/>
                    <a:pt x="200317" y="110447"/>
                    <a:pt x="192579" y="106285"/>
                  </a:cubicBezTo>
                  <a:cubicBezTo>
                    <a:pt x="191934" y="105933"/>
                    <a:pt x="191407" y="105640"/>
                    <a:pt x="190821" y="105347"/>
                  </a:cubicBezTo>
                  <a:cubicBezTo>
                    <a:pt x="181382" y="89050"/>
                    <a:pt x="164851" y="82074"/>
                    <a:pt x="147733" y="82367"/>
                  </a:cubicBezTo>
                  <a:cubicBezTo>
                    <a:pt x="141109" y="65132"/>
                    <a:pt x="128153" y="50535"/>
                    <a:pt x="111153" y="46314"/>
                  </a:cubicBezTo>
                  <a:cubicBezTo>
                    <a:pt x="107753" y="25679"/>
                    <a:pt x="94446" y="7975"/>
                    <a:pt x="71935" y="1820"/>
                  </a:cubicBezTo>
                  <a:cubicBezTo>
                    <a:pt x="44441" y="-5742"/>
                    <a:pt x="9092" y="10848"/>
                    <a:pt x="3406" y="40687"/>
                  </a:cubicBezTo>
                  <a:cubicBezTo>
                    <a:pt x="-3511" y="77032"/>
                    <a:pt x="6" y="108512"/>
                    <a:pt x="14896" y="142220"/>
                  </a:cubicBezTo>
                  <a:cubicBezTo>
                    <a:pt x="19820" y="153417"/>
                    <a:pt x="31603" y="162327"/>
                    <a:pt x="44676" y="166958"/>
                  </a:cubicBezTo>
                  <a:cubicBezTo>
                    <a:pt x="46200" y="177569"/>
                    <a:pt x="48076" y="188238"/>
                    <a:pt x="50304" y="199259"/>
                  </a:cubicBezTo>
                  <a:cubicBezTo>
                    <a:pt x="60211" y="248209"/>
                    <a:pt x="132961" y="252136"/>
                    <a:pt x="153420" y="211452"/>
                  </a:cubicBezTo>
                  <a:cubicBezTo>
                    <a:pt x="173586" y="219777"/>
                    <a:pt x="196214" y="217842"/>
                    <a:pt x="213683" y="200373"/>
                  </a:cubicBezTo>
                  <a:cubicBezTo>
                    <a:pt x="233498" y="180676"/>
                    <a:pt x="237308" y="140872"/>
                    <a:pt x="213742" y="121702"/>
                  </a:cubicBezTo>
                  <a:close/>
                </a:path>
              </a:pathLst>
            </a:custGeom>
            <a:solidFill>
              <a:srgbClr val="F6D7B7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9774694" y="3027530"/>
              <a:ext cx="812012" cy="1001630"/>
            </a:xfrm>
            <a:custGeom>
              <a:avLst/>
              <a:gdLst>
                <a:gd name="connsiteX0" fmla="*/ 787872 w 812012"/>
                <a:gd name="connsiteY0" fmla="*/ 39672 h 1001630"/>
                <a:gd name="connsiteX1" fmla="*/ 680477 w 812012"/>
                <a:gd name="connsiteY1" fmla="*/ 69277 h 1001630"/>
                <a:gd name="connsiteX2" fmla="*/ 681707 w 812012"/>
                <a:gd name="connsiteY2" fmla="*/ 362915 h 1001630"/>
                <a:gd name="connsiteX3" fmla="*/ 547873 w 812012"/>
                <a:gd name="connsiteY3" fmla="*/ 597579 h 1001630"/>
                <a:gd name="connsiteX4" fmla="*/ 39327 w 812012"/>
                <a:gd name="connsiteY4" fmla="*/ 891862 h 1001630"/>
                <a:gd name="connsiteX5" fmla="*/ 68931 w 812012"/>
                <a:gd name="connsiteY5" fmla="*/ 999257 h 1001630"/>
                <a:gd name="connsiteX6" fmla="*/ 631703 w 812012"/>
                <a:gd name="connsiteY6" fmla="*/ 670681 h 1001630"/>
                <a:gd name="connsiteX7" fmla="*/ 789044 w 812012"/>
                <a:gd name="connsiteY7" fmla="*/ 392577 h 1001630"/>
                <a:gd name="connsiteX8" fmla="*/ 787872 w 812012"/>
                <a:gd name="connsiteY8" fmla="*/ 39672 h 10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2012" h="1001630">
                  <a:moveTo>
                    <a:pt x="787872" y="39672"/>
                  </a:moveTo>
                  <a:cubicBezTo>
                    <a:pt x="770051" y="-29853"/>
                    <a:pt x="662655" y="-367"/>
                    <a:pt x="680477" y="69277"/>
                  </a:cubicBezTo>
                  <a:cubicBezTo>
                    <a:pt x="705332" y="166472"/>
                    <a:pt x="708263" y="265778"/>
                    <a:pt x="681707" y="362915"/>
                  </a:cubicBezTo>
                  <a:cubicBezTo>
                    <a:pt x="657614" y="450906"/>
                    <a:pt x="608665" y="530222"/>
                    <a:pt x="547873" y="597579"/>
                  </a:cubicBezTo>
                  <a:cubicBezTo>
                    <a:pt x="414977" y="744896"/>
                    <a:pt x="228090" y="838516"/>
                    <a:pt x="39327" y="891862"/>
                  </a:cubicBezTo>
                  <a:cubicBezTo>
                    <a:pt x="-29672" y="911383"/>
                    <a:pt x="-302" y="1018837"/>
                    <a:pt x="68931" y="999257"/>
                  </a:cubicBezTo>
                  <a:cubicBezTo>
                    <a:pt x="278622" y="939990"/>
                    <a:pt x="484268" y="834060"/>
                    <a:pt x="631703" y="670681"/>
                  </a:cubicBezTo>
                  <a:cubicBezTo>
                    <a:pt x="703925" y="590661"/>
                    <a:pt x="759206" y="496339"/>
                    <a:pt x="789044" y="392577"/>
                  </a:cubicBezTo>
                  <a:cubicBezTo>
                    <a:pt x="822225" y="277502"/>
                    <a:pt x="817359" y="154806"/>
                    <a:pt x="787872" y="39672"/>
                  </a:cubicBezTo>
                  <a:close/>
                </a:path>
              </a:pathLst>
            </a:custGeom>
            <a:solidFill>
              <a:srgbClr val="E8BB9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/>
            <p:cNvSpPr/>
            <p:nvPr/>
          </p:nvSpPr>
          <p:spPr>
            <a:xfrm>
              <a:off x="9560439" y="3120103"/>
              <a:ext cx="183859" cy="427861"/>
            </a:xfrm>
            <a:custGeom>
              <a:avLst/>
              <a:gdLst>
                <a:gd name="connsiteX0" fmla="*/ 175790 w 183859"/>
                <a:gd name="connsiteY0" fmla="*/ 83806 h 427861"/>
                <a:gd name="connsiteX1" fmla="*/ 155800 w 183859"/>
                <a:gd name="connsiteY1" fmla="*/ 7597 h 427861"/>
                <a:gd name="connsiteX2" fmla="*/ 79591 w 183859"/>
                <a:gd name="connsiteY2" fmla="*/ 27587 h 427861"/>
                <a:gd name="connsiteX3" fmla="*/ 8014 w 183859"/>
                <a:gd name="connsiteY3" fmla="*/ 206443 h 427861"/>
                <a:gd name="connsiteX4" fmla="*/ 47232 w 183859"/>
                <a:gd name="connsiteY4" fmla="*/ 411621 h 427861"/>
                <a:gd name="connsiteX5" fmla="*/ 126020 w 183859"/>
                <a:gd name="connsiteY5" fmla="*/ 332891 h 427861"/>
                <a:gd name="connsiteX6" fmla="*/ 123851 w 183859"/>
                <a:gd name="connsiteY6" fmla="*/ 331836 h 427861"/>
                <a:gd name="connsiteX7" fmla="*/ 115527 w 183859"/>
                <a:gd name="connsiteY7" fmla="*/ 317298 h 427861"/>
                <a:gd name="connsiteX8" fmla="*/ 113651 w 183859"/>
                <a:gd name="connsiteY8" fmla="*/ 308329 h 427861"/>
                <a:gd name="connsiteX9" fmla="*/ 112303 w 183859"/>
                <a:gd name="connsiteY9" fmla="*/ 303463 h 427861"/>
                <a:gd name="connsiteX10" fmla="*/ 111892 w 183859"/>
                <a:gd name="connsiteY10" fmla="*/ 298187 h 427861"/>
                <a:gd name="connsiteX11" fmla="*/ 118517 w 183859"/>
                <a:gd name="connsiteY11" fmla="*/ 221509 h 427861"/>
                <a:gd name="connsiteX12" fmla="*/ 175790 w 183859"/>
                <a:gd name="connsiteY12" fmla="*/ 83806 h 42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859" h="427861">
                  <a:moveTo>
                    <a:pt x="175790" y="83806"/>
                  </a:moveTo>
                  <a:cubicBezTo>
                    <a:pt x="193318" y="58950"/>
                    <a:pt x="180304" y="21960"/>
                    <a:pt x="155800" y="7597"/>
                  </a:cubicBezTo>
                  <a:cubicBezTo>
                    <a:pt x="127896" y="-8758"/>
                    <a:pt x="97061" y="2849"/>
                    <a:pt x="79591" y="27587"/>
                  </a:cubicBezTo>
                  <a:cubicBezTo>
                    <a:pt x="42953" y="79409"/>
                    <a:pt x="20383" y="144656"/>
                    <a:pt x="8014" y="206443"/>
                  </a:cubicBezTo>
                  <a:cubicBezTo>
                    <a:pt x="-5879" y="275793"/>
                    <a:pt x="-6759" y="358392"/>
                    <a:pt x="47232" y="411621"/>
                  </a:cubicBezTo>
                  <a:cubicBezTo>
                    <a:pt x="98409" y="462094"/>
                    <a:pt x="177197" y="383365"/>
                    <a:pt x="126020" y="332891"/>
                  </a:cubicBezTo>
                  <a:cubicBezTo>
                    <a:pt x="121624" y="328025"/>
                    <a:pt x="120920" y="327674"/>
                    <a:pt x="123851" y="331836"/>
                  </a:cubicBezTo>
                  <a:cubicBezTo>
                    <a:pt x="120451" y="327381"/>
                    <a:pt x="117989" y="322281"/>
                    <a:pt x="115527" y="317298"/>
                  </a:cubicBezTo>
                  <a:cubicBezTo>
                    <a:pt x="119865" y="326032"/>
                    <a:pt x="113593" y="308270"/>
                    <a:pt x="113651" y="308329"/>
                  </a:cubicBezTo>
                  <a:cubicBezTo>
                    <a:pt x="113006" y="305866"/>
                    <a:pt x="112596" y="304401"/>
                    <a:pt x="112303" y="303463"/>
                  </a:cubicBezTo>
                  <a:cubicBezTo>
                    <a:pt x="112244" y="302408"/>
                    <a:pt x="112127" y="300766"/>
                    <a:pt x="111892" y="298187"/>
                  </a:cubicBezTo>
                  <a:cubicBezTo>
                    <a:pt x="109372" y="271514"/>
                    <a:pt x="112947" y="246951"/>
                    <a:pt x="118517" y="221509"/>
                  </a:cubicBezTo>
                  <a:cubicBezTo>
                    <a:pt x="129303" y="172149"/>
                    <a:pt x="146597" y="125134"/>
                    <a:pt x="175790" y="83806"/>
                  </a:cubicBezTo>
                  <a:close/>
                </a:path>
              </a:pathLst>
            </a:custGeom>
            <a:solidFill>
              <a:srgbClr val="E8BB9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/>
            <p:cNvSpPr/>
            <p:nvPr/>
          </p:nvSpPr>
          <p:spPr>
            <a:xfrm>
              <a:off x="9163942" y="3002977"/>
              <a:ext cx="181455" cy="228570"/>
            </a:xfrm>
            <a:custGeom>
              <a:avLst/>
              <a:gdLst>
                <a:gd name="connsiteX0" fmla="*/ 153667 w 181455"/>
                <a:gd name="connsiteY0" fmla="*/ 7537 h 228570"/>
                <a:gd name="connsiteX1" fmla="*/ 77458 w 181455"/>
                <a:gd name="connsiteY1" fmla="*/ 27527 h 228570"/>
                <a:gd name="connsiteX2" fmla="*/ 15847 w 181455"/>
                <a:gd name="connsiteY2" fmla="*/ 133516 h 228570"/>
                <a:gd name="connsiteX3" fmla="*/ 15847 w 181455"/>
                <a:gd name="connsiteY3" fmla="*/ 212246 h 228570"/>
                <a:gd name="connsiteX4" fmla="*/ 94576 w 181455"/>
                <a:gd name="connsiteY4" fmla="*/ 212246 h 228570"/>
                <a:gd name="connsiteX5" fmla="*/ 173657 w 181455"/>
                <a:gd name="connsiteY5" fmla="*/ 83746 h 228570"/>
                <a:gd name="connsiteX6" fmla="*/ 153667 w 181455"/>
                <a:gd name="connsiteY6" fmla="*/ 7537 h 22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455" h="228570">
                  <a:moveTo>
                    <a:pt x="153667" y="7537"/>
                  </a:moveTo>
                  <a:cubicBezTo>
                    <a:pt x="126584" y="-8349"/>
                    <a:pt x="93931" y="2085"/>
                    <a:pt x="77458" y="27527"/>
                  </a:cubicBezTo>
                  <a:cubicBezTo>
                    <a:pt x="55417" y="61587"/>
                    <a:pt x="41230" y="101743"/>
                    <a:pt x="15847" y="133516"/>
                  </a:cubicBezTo>
                  <a:cubicBezTo>
                    <a:pt x="-3089" y="157199"/>
                    <a:pt x="-7368" y="189031"/>
                    <a:pt x="15847" y="212246"/>
                  </a:cubicBezTo>
                  <a:cubicBezTo>
                    <a:pt x="35544" y="231943"/>
                    <a:pt x="75583" y="235988"/>
                    <a:pt x="94576" y="212246"/>
                  </a:cubicBezTo>
                  <a:cubicBezTo>
                    <a:pt x="126584" y="172324"/>
                    <a:pt x="146046" y="126364"/>
                    <a:pt x="173657" y="83746"/>
                  </a:cubicBezTo>
                  <a:cubicBezTo>
                    <a:pt x="190189" y="58187"/>
                    <a:pt x="178992" y="22310"/>
                    <a:pt x="153667" y="7537"/>
                  </a:cubicBezTo>
                  <a:close/>
                </a:path>
              </a:pathLst>
            </a:custGeom>
            <a:solidFill>
              <a:srgbClr val="E8BB9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>
              <a:off x="9187253" y="3650154"/>
              <a:ext cx="573190" cy="390527"/>
            </a:xfrm>
            <a:custGeom>
              <a:avLst/>
              <a:gdLst>
                <a:gd name="connsiteX0" fmla="*/ 524882 w 573190"/>
                <a:gd name="connsiteY0" fmla="*/ 280961 h 390527"/>
                <a:gd name="connsiteX1" fmla="*/ 286583 w 573190"/>
                <a:gd name="connsiteY1" fmla="*/ 208094 h 390527"/>
                <a:gd name="connsiteX2" fmla="*/ 109428 w 573190"/>
                <a:gd name="connsiteY2" fmla="*/ 38501 h 390527"/>
                <a:gd name="connsiteX3" fmla="*/ 6663 w 573190"/>
                <a:gd name="connsiteY3" fmla="*/ 68105 h 390527"/>
                <a:gd name="connsiteX4" fmla="*/ 224561 w 573190"/>
                <a:gd name="connsiteY4" fmla="*/ 293976 h 390527"/>
                <a:gd name="connsiteX5" fmla="*/ 512161 w 573190"/>
                <a:gd name="connsiteY5" fmla="*/ 388416 h 390527"/>
                <a:gd name="connsiteX6" fmla="*/ 524882 w 573190"/>
                <a:gd name="connsiteY6" fmla="*/ 280961 h 39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3190" h="390527">
                  <a:moveTo>
                    <a:pt x="524882" y="280961"/>
                  </a:moveTo>
                  <a:cubicBezTo>
                    <a:pt x="445215" y="260620"/>
                    <a:pt x="363437" y="243385"/>
                    <a:pt x="286583" y="208094"/>
                  </a:cubicBezTo>
                  <a:cubicBezTo>
                    <a:pt x="208381" y="172159"/>
                    <a:pt x="147473" y="115647"/>
                    <a:pt x="109428" y="38501"/>
                  </a:cubicBezTo>
                  <a:cubicBezTo>
                    <a:pt x="76072" y="-29208"/>
                    <a:pt x="-26986" y="-190"/>
                    <a:pt x="6663" y="68105"/>
                  </a:cubicBezTo>
                  <a:cubicBezTo>
                    <a:pt x="54557" y="165242"/>
                    <a:pt x="127542" y="242506"/>
                    <a:pt x="224561" y="293976"/>
                  </a:cubicBezTo>
                  <a:cubicBezTo>
                    <a:pt x="315719" y="342339"/>
                    <a:pt x="415962" y="363853"/>
                    <a:pt x="512161" y="388416"/>
                  </a:cubicBezTo>
                  <a:cubicBezTo>
                    <a:pt x="584560" y="406823"/>
                    <a:pt x="597163" y="299369"/>
                    <a:pt x="524882" y="280961"/>
                  </a:cubicBezTo>
                  <a:close/>
                </a:path>
              </a:pathLst>
            </a:custGeom>
            <a:solidFill>
              <a:srgbClr val="E8BB9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>
              <a:off x="9147843" y="3017500"/>
              <a:ext cx="493662" cy="939673"/>
            </a:xfrm>
            <a:custGeom>
              <a:avLst/>
              <a:gdLst>
                <a:gd name="connsiteX0" fmla="*/ 414689 w 493662"/>
                <a:gd name="connsiteY0" fmla="*/ 765243 h 939673"/>
                <a:gd name="connsiteX1" fmla="*/ 403786 w 493662"/>
                <a:gd name="connsiteY1" fmla="*/ 760202 h 939673"/>
                <a:gd name="connsiteX2" fmla="*/ 372833 w 493662"/>
                <a:gd name="connsiteY2" fmla="*/ 745253 h 939673"/>
                <a:gd name="connsiteX3" fmla="*/ 331446 w 493662"/>
                <a:gd name="connsiteY3" fmla="*/ 721335 h 939673"/>
                <a:gd name="connsiteX4" fmla="*/ 319018 w 493662"/>
                <a:gd name="connsiteY4" fmla="*/ 712366 h 939673"/>
                <a:gd name="connsiteX5" fmla="*/ 296155 w 493662"/>
                <a:gd name="connsiteY5" fmla="*/ 693255 h 939673"/>
                <a:gd name="connsiteX6" fmla="*/ 281148 w 493662"/>
                <a:gd name="connsiteY6" fmla="*/ 678951 h 939673"/>
                <a:gd name="connsiteX7" fmla="*/ 272941 w 493662"/>
                <a:gd name="connsiteY7" fmla="*/ 669220 h 939673"/>
                <a:gd name="connsiteX8" fmla="*/ 249785 w 493662"/>
                <a:gd name="connsiteY8" fmla="*/ 637154 h 939673"/>
                <a:gd name="connsiteX9" fmla="*/ 242458 w 493662"/>
                <a:gd name="connsiteY9" fmla="*/ 624316 h 939673"/>
                <a:gd name="connsiteX10" fmla="*/ 230147 w 493662"/>
                <a:gd name="connsiteY10" fmla="*/ 597818 h 939673"/>
                <a:gd name="connsiteX11" fmla="*/ 221999 w 493662"/>
                <a:gd name="connsiteY11" fmla="*/ 577008 h 939673"/>
                <a:gd name="connsiteX12" fmla="*/ 215081 w 493662"/>
                <a:gd name="connsiteY12" fmla="*/ 556197 h 939673"/>
                <a:gd name="connsiteX13" fmla="*/ 204646 w 493662"/>
                <a:gd name="connsiteY13" fmla="*/ 509006 h 939673"/>
                <a:gd name="connsiteX14" fmla="*/ 178266 w 493662"/>
                <a:gd name="connsiteY14" fmla="*/ 297791 h 939673"/>
                <a:gd name="connsiteX15" fmla="*/ 203532 w 493662"/>
                <a:gd name="connsiteY15" fmla="*/ 132359 h 939673"/>
                <a:gd name="connsiteX16" fmla="*/ 153059 w 493662"/>
                <a:gd name="connsiteY16" fmla="*/ 12066 h 939673"/>
                <a:gd name="connsiteX17" fmla="*/ 37691 w 493662"/>
                <a:gd name="connsiteY17" fmla="*/ 43605 h 939673"/>
                <a:gd name="connsiteX18" fmla="*/ 1931 w 493662"/>
                <a:gd name="connsiteY18" fmla="*/ 289642 h 939673"/>
                <a:gd name="connsiteX19" fmla="*/ 33587 w 493662"/>
                <a:gd name="connsiteY19" fmla="*/ 533158 h 939673"/>
                <a:gd name="connsiteX20" fmla="*/ 144207 w 493662"/>
                <a:gd name="connsiteY20" fmla="*/ 768936 h 939673"/>
                <a:gd name="connsiteX21" fmla="*/ 394523 w 493662"/>
                <a:gd name="connsiteY21" fmla="*/ 934837 h 939673"/>
                <a:gd name="connsiteX22" fmla="*/ 493008 w 493662"/>
                <a:gd name="connsiteY22" fmla="*/ 873401 h 939673"/>
                <a:gd name="connsiteX23" fmla="*/ 414689 w 493662"/>
                <a:gd name="connsiteY23" fmla="*/ 765243 h 93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3662" h="939673">
                  <a:moveTo>
                    <a:pt x="414689" y="765243"/>
                  </a:moveTo>
                  <a:cubicBezTo>
                    <a:pt x="431396" y="771867"/>
                    <a:pt x="404548" y="760553"/>
                    <a:pt x="403786" y="760202"/>
                  </a:cubicBezTo>
                  <a:cubicBezTo>
                    <a:pt x="393351" y="755571"/>
                    <a:pt x="383033" y="750470"/>
                    <a:pt x="372833" y="745253"/>
                  </a:cubicBezTo>
                  <a:cubicBezTo>
                    <a:pt x="358705" y="738042"/>
                    <a:pt x="344929" y="729894"/>
                    <a:pt x="331446" y="721335"/>
                  </a:cubicBezTo>
                  <a:cubicBezTo>
                    <a:pt x="333146" y="722273"/>
                    <a:pt x="321128" y="713949"/>
                    <a:pt x="319018" y="712366"/>
                  </a:cubicBezTo>
                  <a:cubicBezTo>
                    <a:pt x="311104" y="706328"/>
                    <a:pt x="303600" y="699821"/>
                    <a:pt x="296155" y="693255"/>
                  </a:cubicBezTo>
                  <a:cubicBezTo>
                    <a:pt x="290997" y="688683"/>
                    <a:pt x="286072" y="683817"/>
                    <a:pt x="281148" y="678951"/>
                  </a:cubicBezTo>
                  <a:cubicBezTo>
                    <a:pt x="278334" y="675727"/>
                    <a:pt x="275579" y="672503"/>
                    <a:pt x="272941" y="669220"/>
                  </a:cubicBezTo>
                  <a:cubicBezTo>
                    <a:pt x="264500" y="659020"/>
                    <a:pt x="256937" y="648175"/>
                    <a:pt x="249785" y="637154"/>
                  </a:cubicBezTo>
                  <a:cubicBezTo>
                    <a:pt x="249258" y="636040"/>
                    <a:pt x="243747" y="626778"/>
                    <a:pt x="242458" y="624316"/>
                  </a:cubicBezTo>
                  <a:cubicBezTo>
                    <a:pt x="237944" y="615640"/>
                    <a:pt x="234016" y="606729"/>
                    <a:pt x="230147" y="597818"/>
                  </a:cubicBezTo>
                  <a:cubicBezTo>
                    <a:pt x="227157" y="590960"/>
                    <a:pt x="224578" y="583984"/>
                    <a:pt x="221999" y="577008"/>
                  </a:cubicBezTo>
                  <a:cubicBezTo>
                    <a:pt x="220943" y="574135"/>
                    <a:pt x="215492" y="556783"/>
                    <a:pt x="215081" y="556197"/>
                  </a:cubicBezTo>
                  <a:cubicBezTo>
                    <a:pt x="210919" y="540545"/>
                    <a:pt x="207636" y="524775"/>
                    <a:pt x="204646" y="509006"/>
                  </a:cubicBezTo>
                  <a:cubicBezTo>
                    <a:pt x="191456" y="438835"/>
                    <a:pt x="182604" y="367668"/>
                    <a:pt x="178266" y="297791"/>
                  </a:cubicBezTo>
                  <a:cubicBezTo>
                    <a:pt x="175101" y="246379"/>
                    <a:pt x="176508" y="176619"/>
                    <a:pt x="203532" y="132359"/>
                  </a:cubicBezTo>
                  <a:cubicBezTo>
                    <a:pt x="226806" y="94255"/>
                    <a:pt x="193977" y="33991"/>
                    <a:pt x="153059" y="12066"/>
                  </a:cubicBezTo>
                  <a:cubicBezTo>
                    <a:pt x="103582" y="-14431"/>
                    <a:pt x="60846" y="5677"/>
                    <a:pt x="37691" y="43605"/>
                  </a:cubicBezTo>
                  <a:cubicBezTo>
                    <a:pt x="-4107" y="112076"/>
                    <a:pt x="-1938" y="206516"/>
                    <a:pt x="1931" y="289642"/>
                  </a:cubicBezTo>
                  <a:cubicBezTo>
                    <a:pt x="5624" y="369661"/>
                    <a:pt x="16411" y="452787"/>
                    <a:pt x="33587" y="533158"/>
                  </a:cubicBezTo>
                  <a:cubicBezTo>
                    <a:pt x="51291" y="615991"/>
                    <a:pt x="85116" y="700290"/>
                    <a:pt x="144207" y="768936"/>
                  </a:cubicBezTo>
                  <a:cubicBezTo>
                    <a:pt x="213029" y="848838"/>
                    <a:pt x="300083" y="897495"/>
                    <a:pt x="394523" y="934837"/>
                  </a:cubicBezTo>
                  <a:cubicBezTo>
                    <a:pt x="441714" y="953479"/>
                    <a:pt x="488143" y="915081"/>
                    <a:pt x="493008" y="873401"/>
                  </a:cubicBezTo>
                  <a:cubicBezTo>
                    <a:pt x="499105" y="822634"/>
                    <a:pt x="461763" y="783885"/>
                    <a:pt x="414689" y="765243"/>
                  </a:cubicBezTo>
                  <a:close/>
                </a:path>
              </a:pathLst>
            </a:custGeom>
            <a:solidFill>
              <a:srgbClr val="F9EDE4">
                <a:alpha val="52000"/>
              </a:srgbClr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9618901" y="3354651"/>
              <a:ext cx="77884" cy="117088"/>
            </a:xfrm>
            <a:custGeom>
              <a:avLst/>
              <a:gdLst>
                <a:gd name="connsiteX0" fmla="*/ 68613 w 77884"/>
                <a:gd name="connsiteY0" fmla="*/ 62173 h 117088"/>
                <a:gd name="connsiteX1" fmla="*/ 67324 w 77884"/>
                <a:gd name="connsiteY1" fmla="*/ 60884 h 117088"/>
                <a:gd name="connsiteX2" fmla="*/ 67089 w 77884"/>
                <a:gd name="connsiteY2" fmla="*/ 60532 h 117088"/>
                <a:gd name="connsiteX3" fmla="*/ 65331 w 77884"/>
                <a:gd name="connsiteY3" fmla="*/ 57366 h 117088"/>
                <a:gd name="connsiteX4" fmla="*/ 64803 w 77884"/>
                <a:gd name="connsiteY4" fmla="*/ 55783 h 117088"/>
                <a:gd name="connsiteX5" fmla="*/ 64217 w 77884"/>
                <a:gd name="connsiteY5" fmla="*/ 53204 h 117088"/>
                <a:gd name="connsiteX6" fmla="*/ 64041 w 77884"/>
                <a:gd name="connsiteY6" fmla="*/ 49511 h 117088"/>
                <a:gd name="connsiteX7" fmla="*/ 64392 w 77884"/>
                <a:gd name="connsiteY7" fmla="*/ 42887 h 117088"/>
                <a:gd name="connsiteX8" fmla="*/ 65155 w 77884"/>
                <a:gd name="connsiteY8" fmla="*/ 40776 h 117088"/>
                <a:gd name="connsiteX9" fmla="*/ 42644 w 77884"/>
                <a:gd name="connsiteY9" fmla="*/ 1089 h 117088"/>
                <a:gd name="connsiteX10" fmla="*/ 2957 w 77884"/>
                <a:gd name="connsiteY10" fmla="*/ 23600 h 117088"/>
                <a:gd name="connsiteX11" fmla="*/ 22947 w 77884"/>
                <a:gd name="connsiteY11" fmla="*/ 107723 h 117088"/>
                <a:gd name="connsiteX12" fmla="*/ 68555 w 77884"/>
                <a:gd name="connsiteY12" fmla="*/ 107723 h 117088"/>
                <a:gd name="connsiteX13" fmla="*/ 68613 w 77884"/>
                <a:gd name="connsiteY13" fmla="*/ 62173 h 11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884" h="117088">
                  <a:moveTo>
                    <a:pt x="68613" y="62173"/>
                  </a:moveTo>
                  <a:cubicBezTo>
                    <a:pt x="68027" y="61587"/>
                    <a:pt x="67617" y="61177"/>
                    <a:pt x="67324" y="60884"/>
                  </a:cubicBezTo>
                  <a:cubicBezTo>
                    <a:pt x="67265" y="60766"/>
                    <a:pt x="67207" y="60649"/>
                    <a:pt x="67089" y="60532"/>
                  </a:cubicBezTo>
                  <a:cubicBezTo>
                    <a:pt x="66444" y="59535"/>
                    <a:pt x="65917" y="58422"/>
                    <a:pt x="65331" y="57366"/>
                  </a:cubicBezTo>
                  <a:cubicBezTo>
                    <a:pt x="65213" y="56956"/>
                    <a:pt x="65038" y="56487"/>
                    <a:pt x="64803" y="55783"/>
                  </a:cubicBezTo>
                  <a:cubicBezTo>
                    <a:pt x="64510" y="54377"/>
                    <a:pt x="64334" y="53556"/>
                    <a:pt x="64217" y="53204"/>
                  </a:cubicBezTo>
                  <a:cubicBezTo>
                    <a:pt x="64158" y="51973"/>
                    <a:pt x="64041" y="50742"/>
                    <a:pt x="64041" y="49511"/>
                  </a:cubicBezTo>
                  <a:cubicBezTo>
                    <a:pt x="64041" y="47283"/>
                    <a:pt x="64158" y="45114"/>
                    <a:pt x="64392" y="42887"/>
                  </a:cubicBezTo>
                  <a:cubicBezTo>
                    <a:pt x="64217" y="45700"/>
                    <a:pt x="64451" y="44997"/>
                    <a:pt x="65155" y="40776"/>
                  </a:cubicBezTo>
                  <a:cubicBezTo>
                    <a:pt x="69024" y="23659"/>
                    <a:pt x="60172" y="5955"/>
                    <a:pt x="42644" y="1089"/>
                  </a:cubicBezTo>
                  <a:cubicBezTo>
                    <a:pt x="26288" y="-3425"/>
                    <a:pt x="6884" y="6482"/>
                    <a:pt x="2957" y="23600"/>
                  </a:cubicBezTo>
                  <a:cubicBezTo>
                    <a:pt x="-4019" y="54259"/>
                    <a:pt x="846" y="84391"/>
                    <a:pt x="22947" y="107723"/>
                  </a:cubicBezTo>
                  <a:cubicBezTo>
                    <a:pt x="35023" y="120502"/>
                    <a:pt x="56361" y="119916"/>
                    <a:pt x="68555" y="107723"/>
                  </a:cubicBezTo>
                  <a:cubicBezTo>
                    <a:pt x="81276" y="95119"/>
                    <a:pt x="80690" y="74894"/>
                    <a:pt x="68613" y="62173"/>
                  </a:cubicBezTo>
                  <a:close/>
                </a:path>
              </a:pathLst>
            </a:custGeom>
            <a:solidFill>
              <a:srgbClr val="F9EDE4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/>
            <p:cNvSpPr/>
            <p:nvPr/>
          </p:nvSpPr>
          <p:spPr>
            <a:xfrm>
              <a:off x="9990197" y="3483859"/>
              <a:ext cx="99398" cy="93355"/>
            </a:xfrm>
            <a:custGeom>
              <a:avLst/>
              <a:gdLst>
                <a:gd name="connsiteX0" fmla="*/ 90085 w 99398"/>
                <a:gd name="connsiteY0" fmla="*/ 38485 h 93355"/>
                <a:gd name="connsiteX1" fmla="*/ 48405 w 99398"/>
                <a:gd name="connsiteY1" fmla="*/ 4132 h 93355"/>
                <a:gd name="connsiteX2" fmla="*/ 4262 w 99398"/>
                <a:gd name="connsiteY2" fmla="*/ 15681 h 93355"/>
                <a:gd name="connsiteX3" fmla="*/ 15811 w 99398"/>
                <a:gd name="connsiteY3" fmla="*/ 59765 h 93355"/>
                <a:gd name="connsiteX4" fmla="*/ 23607 w 99398"/>
                <a:gd name="connsiteY4" fmla="*/ 64454 h 93355"/>
                <a:gd name="connsiteX5" fmla="*/ 23900 w 99398"/>
                <a:gd name="connsiteY5" fmla="*/ 64689 h 93355"/>
                <a:gd name="connsiteX6" fmla="*/ 26832 w 99398"/>
                <a:gd name="connsiteY6" fmla="*/ 67151 h 93355"/>
                <a:gd name="connsiteX7" fmla="*/ 44418 w 99398"/>
                <a:gd name="connsiteY7" fmla="*/ 84034 h 93355"/>
                <a:gd name="connsiteX8" fmla="*/ 90026 w 99398"/>
                <a:gd name="connsiteY8" fmla="*/ 84034 h 93355"/>
                <a:gd name="connsiteX9" fmla="*/ 90085 w 99398"/>
                <a:gd name="connsiteY9" fmla="*/ 38485 h 9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398" h="93355">
                  <a:moveTo>
                    <a:pt x="90085" y="38485"/>
                  </a:moveTo>
                  <a:cubicBezTo>
                    <a:pt x="77481" y="25881"/>
                    <a:pt x="64350" y="12515"/>
                    <a:pt x="48405" y="4132"/>
                  </a:cubicBezTo>
                  <a:cubicBezTo>
                    <a:pt x="32870" y="-4075"/>
                    <a:pt x="13466" y="29"/>
                    <a:pt x="4262" y="15681"/>
                  </a:cubicBezTo>
                  <a:cubicBezTo>
                    <a:pt x="-4297" y="30336"/>
                    <a:pt x="276" y="51616"/>
                    <a:pt x="15811" y="59765"/>
                  </a:cubicBezTo>
                  <a:cubicBezTo>
                    <a:pt x="18507" y="61171"/>
                    <a:pt x="21087" y="62754"/>
                    <a:pt x="23607" y="64454"/>
                  </a:cubicBezTo>
                  <a:cubicBezTo>
                    <a:pt x="23725" y="64572"/>
                    <a:pt x="23783" y="64572"/>
                    <a:pt x="23900" y="64689"/>
                  </a:cubicBezTo>
                  <a:cubicBezTo>
                    <a:pt x="24897" y="65510"/>
                    <a:pt x="25835" y="66330"/>
                    <a:pt x="26832" y="67151"/>
                  </a:cubicBezTo>
                  <a:cubicBezTo>
                    <a:pt x="32987" y="72427"/>
                    <a:pt x="38673" y="78289"/>
                    <a:pt x="44418" y="84034"/>
                  </a:cubicBezTo>
                  <a:cubicBezTo>
                    <a:pt x="56846" y="96462"/>
                    <a:pt x="77599" y="96462"/>
                    <a:pt x="90026" y="84034"/>
                  </a:cubicBezTo>
                  <a:cubicBezTo>
                    <a:pt x="102513" y="71665"/>
                    <a:pt x="102513" y="50913"/>
                    <a:pt x="90085" y="38485"/>
                  </a:cubicBezTo>
                  <a:close/>
                </a:path>
              </a:pathLst>
            </a:custGeom>
            <a:solidFill>
              <a:srgbClr val="F9EDE4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/>
            <p:cNvSpPr/>
            <p:nvPr/>
          </p:nvSpPr>
          <p:spPr>
            <a:xfrm>
              <a:off x="9461288" y="4112895"/>
              <a:ext cx="947553" cy="777362"/>
            </a:xfrm>
            <a:custGeom>
              <a:avLst/>
              <a:gdLst>
                <a:gd name="connsiteX0" fmla="*/ 927757 w 947553"/>
                <a:gd name="connsiteY0" fmla="*/ 317446 h 777362"/>
                <a:gd name="connsiteX1" fmla="*/ 757050 w 947553"/>
                <a:gd name="connsiteY1" fmla="*/ 111976 h 777362"/>
                <a:gd name="connsiteX2" fmla="*/ 543431 w 947553"/>
                <a:gd name="connsiteY2" fmla="*/ 3818 h 777362"/>
                <a:gd name="connsiteX3" fmla="*/ 524027 w 947553"/>
                <a:gd name="connsiteY3" fmla="*/ 10384 h 777362"/>
                <a:gd name="connsiteX4" fmla="*/ 515409 w 947553"/>
                <a:gd name="connsiteY4" fmla="*/ 14077 h 777362"/>
                <a:gd name="connsiteX5" fmla="*/ 364047 w 947553"/>
                <a:gd name="connsiteY5" fmla="*/ 58336 h 777362"/>
                <a:gd name="connsiteX6" fmla="*/ 354492 w 947553"/>
                <a:gd name="connsiteY6" fmla="*/ 14077 h 777362"/>
                <a:gd name="connsiteX7" fmla="*/ 179681 w 947553"/>
                <a:gd name="connsiteY7" fmla="*/ 135893 h 777362"/>
                <a:gd name="connsiteX8" fmla="*/ 40746 w 947553"/>
                <a:gd name="connsiteY8" fmla="*/ 761626 h 777362"/>
                <a:gd name="connsiteX9" fmla="*/ 99661 w 947553"/>
                <a:gd name="connsiteY9" fmla="*/ 753888 h 777362"/>
                <a:gd name="connsiteX10" fmla="*/ 110038 w 947553"/>
                <a:gd name="connsiteY10" fmla="*/ 653937 h 777362"/>
                <a:gd name="connsiteX11" fmla="*/ 113965 w 947553"/>
                <a:gd name="connsiteY11" fmla="*/ 665720 h 777362"/>
                <a:gd name="connsiteX12" fmla="*/ 140404 w 947553"/>
                <a:gd name="connsiteY12" fmla="*/ 738177 h 777362"/>
                <a:gd name="connsiteX13" fmla="*/ 199319 w 947553"/>
                <a:gd name="connsiteY13" fmla="*/ 713321 h 777362"/>
                <a:gd name="connsiteX14" fmla="*/ 141283 w 947553"/>
                <a:gd name="connsiteY14" fmla="*/ 484050 h 777362"/>
                <a:gd name="connsiteX15" fmla="*/ 141869 w 947553"/>
                <a:gd name="connsiteY15" fmla="*/ 453449 h 777362"/>
                <a:gd name="connsiteX16" fmla="*/ 241351 w 947553"/>
                <a:gd name="connsiteY16" fmla="*/ 334622 h 777362"/>
                <a:gd name="connsiteX17" fmla="*/ 298508 w 947553"/>
                <a:gd name="connsiteY17" fmla="*/ 515237 h 777362"/>
                <a:gd name="connsiteX18" fmla="*/ 342650 w 947553"/>
                <a:gd name="connsiteY18" fmla="*/ 503689 h 777362"/>
                <a:gd name="connsiteX19" fmla="*/ 350095 w 947553"/>
                <a:gd name="connsiteY19" fmla="*/ 489795 h 777362"/>
                <a:gd name="connsiteX20" fmla="*/ 351443 w 947553"/>
                <a:gd name="connsiteY20" fmla="*/ 491964 h 777362"/>
                <a:gd name="connsiteX21" fmla="*/ 408424 w 947553"/>
                <a:gd name="connsiteY21" fmla="*/ 490674 h 777362"/>
                <a:gd name="connsiteX22" fmla="*/ 452273 w 947553"/>
                <a:gd name="connsiteY22" fmla="*/ 483698 h 777362"/>
                <a:gd name="connsiteX23" fmla="*/ 493602 w 947553"/>
                <a:gd name="connsiteY23" fmla="*/ 452218 h 777362"/>
                <a:gd name="connsiteX24" fmla="*/ 493661 w 947553"/>
                <a:gd name="connsiteY24" fmla="*/ 451222 h 777362"/>
                <a:gd name="connsiteX25" fmla="*/ 498995 w 947553"/>
                <a:gd name="connsiteY25" fmla="*/ 437035 h 777362"/>
                <a:gd name="connsiteX26" fmla="*/ 522913 w 947553"/>
                <a:gd name="connsiteY26" fmla="*/ 428242 h 777362"/>
                <a:gd name="connsiteX27" fmla="*/ 552986 w 947553"/>
                <a:gd name="connsiteY27" fmla="*/ 436449 h 777362"/>
                <a:gd name="connsiteX28" fmla="*/ 568931 w 947553"/>
                <a:gd name="connsiteY28" fmla="*/ 433811 h 777362"/>
                <a:gd name="connsiteX29" fmla="*/ 596249 w 947553"/>
                <a:gd name="connsiteY29" fmla="*/ 496009 h 777362"/>
                <a:gd name="connsiteX30" fmla="*/ 399396 w 947553"/>
                <a:gd name="connsiteY30" fmla="*/ 539917 h 777362"/>
                <a:gd name="connsiteX31" fmla="*/ 303373 w 947553"/>
                <a:gd name="connsiteY31" fmla="*/ 564304 h 777362"/>
                <a:gd name="connsiteX32" fmla="*/ 229275 w 947553"/>
                <a:gd name="connsiteY32" fmla="*/ 587694 h 777362"/>
                <a:gd name="connsiteX33" fmla="*/ 246334 w 947553"/>
                <a:gd name="connsiteY33" fmla="*/ 658040 h 777362"/>
                <a:gd name="connsiteX34" fmla="*/ 319025 w 947553"/>
                <a:gd name="connsiteY34" fmla="*/ 704879 h 777362"/>
                <a:gd name="connsiteX35" fmla="*/ 457725 w 947553"/>
                <a:gd name="connsiteY35" fmla="*/ 676800 h 777362"/>
                <a:gd name="connsiteX36" fmla="*/ 502161 w 947553"/>
                <a:gd name="connsiteY36" fmla="*/ 663258 h 777362"/>
                <a:gd name="connsiteX37" fmla="*/ 671637 w 947553"/>
                <a:gd name="connsiteY37" fmla="*/ 574680 h 777362"/>
                <a:gd name="connsiteX38" fmla="*/ 682365 w 947553"/>
                <a:gd name="connsiteY38" fmla="*/ 549121 h 777362"/>
                <a:gd name="connsiteX39" fmla="*/ 684006 w 947553"/>
                <a:gd name="connsiteY39" fmla="*/ 548945 h 777362"/>
                <a:gd name="connsiteX40" fmla="*/ 711852 w 947553"/>
                <a:gd name="connsiteY40" fmla="*/ 500406 h 777362"/>
                <a:gd name="connsiteX41" fmla="*/ 683362 w 947553"/>
                <a:gd name="connsiteY41" fmla="*/ 435276 h 777362"/>
                <a:gd name="connsiteX42" fmla="*/ 637812 w 947553"/>
                <a:gd name="connsiteY42" fmla="*/ 436097 h 777362"/>
                <a:gd name="connsiteX43" fmla="*/ 618702 w 947553"/>
                <a:gd name="connsiteY43" fmla="*/ 326532 h 777362"/>
                <a:gd name="connsiteX44" fmla="*/ 618995 w 947553"/>
                <a:gd name="connsiteY44" fmla="*/ 321432 h 777362"/>
                <a:gd name="connsiteX45" fmla="*/ 627201 w 947553"/>
                <a:gd name="connsiteY45" fmla="*/ 273187 h 777362"/>
                <a:gd name="connsiteX46" fmla="*/ 622277 w 947553"/>
                <a:gd name="connsiteY46" fmla="*/ 247334 h 777362"/>
                <a:gd name="connsiteX47" fmla="*/ 622512 w 947553"/>
                <a:gd name="connsiteY47" fmla="*/ 235317 h 777362"/>
                <a:gd name="connsiteX48" fmla="*/ 574090 w 947553"/>
                <a:gd name="connsiteY48" fmla="*/ 208644 h 777362"/>
                <a:gd name="connsiteX49" fmla="*/ 543782 w 947553"/>
                <a:gd name="connsiteY49" fmla="*/ 221189 h 777362"/>
                <a:gd name="connsiteX50" fmla="*/ 534755 w 947553"/>
                <a:gd name="connsiteY50" fmla="*/ 216968 h 777362"/>
                <a:gd name="connsiteX51" fmla="*/ 534579 w 947553"/>
                <a:gd name="connsiteY51" fmla="*/ 200143 h 777362"/>
                <a:gd name="connsiteX52" fmla="*/ 470094 w 947553"/>
                <a:gd name="connsiteY52" fmla="*/ 200143 h 777362"/>
                <a:gd name="connsiteX53" fmla="*/ 470094 w 947553"/>
                <a:gd name="connsiteY53" fmla="*/ 204892 h 777362"/>
                <a:gd name="connsiteX54" fmla="*/ 412645 w 947553"/>
                <a:gd name="connsiteY54" fmla="*/ 215033 h 777362"/>
                <a:gd name="connsiteX55" fmla="*/ 408776 w 947553"/>
                <a:gd name="connsiteY55" fmla="*/ 234085 h 777362"/>
                <a:gd name="connsiteX56" fmla="*/ 380754 w 947553"/>
                <a:gd name="connsiteY56" fmla="*/ 239479 h 777362"/>
                <a:gd name="connsiteX57" fmla="*/ 344292 w 947553"/>
                <a:gd name="connsiteY57" fmla="*/ 236723 h 777362"/>
                <a:gd name="connsiteX58" fmla="*/ 295635 w 947553"/>
                <a:gd name="connsiteY58" fmla="*/ 237192 h 777362"/>
                <a:gd name="connsiteX59" fmla="*/ 263334 w 947553"/>
                <a:gd name="connsiteY59" fmla="*/ 236782 h 777362"/>
                <a:gd name="connsiteX60" fmla="*/ 251610 w 947553"/>
                <a:gd name="connsiteY60" fmla="*/ 243699 h 777362"/>
                <a:gd name="connsiteX61" fmla="*/ 221009 w 947553"/>
                <a:gd name="connsiteY61" fmla="*/ 220661 h 777362"/>
                <a:gd name="connsiteX62" fmla="*/ 178156 w 947553"/>
                <a:gd name="connsiteY62" fmla="*/ 231565 h 777362"/>
                <a:gd name="connsiteX63" fmla="*/ 203423 w 947553"/>
                <a:gd name="connsiteY63" fmla="*/ 203074 h 777362"/>
                <a:gd name="connsiteX64" fmla="*/ 203481 w 947553"/>
                <a:gd name="connsiteY64" fmla="*/ 203074 h 777362"/>
                <a:gd name="connsiteX65" fmla="*/ 324946 w 947553"/>
                <a:gd name="connsiteY65" fmla="*/ 142518 h 777362"/>
                <a:gd name="connsiteX66" fmla="*/ 423138 w 947553"/>
                <a:gd name="connsiteY66" fmla="*/ 172591 h 777362"/>
                <a:gd name="connsiteX67" fmla="*/ 430817 w 947553"/>
                <a:gd name="connsiteY67" fmla="*/ 113676 h 777362"/>
                <a:gd name="connsiteX68" fmla="*/ 426597 w 947553"/>
                <a:gd name="connsiteY68" fmla="*/ 110452 h 777362"/>
                <a:gd name="connsiteX69" fmla="*/ 523616 w 947553"/>
                <a:gd name="connsiteY69" fmla="*/ 84599 h 777362"/>
                <a:gd name="connsiteX70" fmla="*/ 573035 w 947553"/>
                <a:gd name="connsiteY70" fmla="*/ 72230 h 777362"/>
                <a:gd name="connsiteX71" fmla="*/ 648188 w 947553"/>
                <a:gd name="connsiteY71" fmla="*/ 107696 h 777362"/>
                <a:gd name="connsiteX72" fmla="*/ 646957 w 947553"/>
                <a:gd name="connsiteY72" fmla="*/ 129035 h 777362"/>
                <a:gd name="connsiteX73" fmla="*/ 643792 w 947553"/>
                <a:gd name="connsiteY73" fmla="*/ 176050 h 777362"/>
                <a:gd name="connsiteX74" fmla="*/ 777978 w 947553"/>
                <a:gd name="connsiteY74" fmla="*/ 268790 h 777362"/>
                <a:gd name="connsiteX75" fmla="*/ 790113 w 947553"/>
                <a:gd name="connsiteY75" fmla="*/ 286259 h 777362"/>
                <a:gd name="connsiteX76" fmla="*/ 845100 w 947553"/>
                <a:gd name="connsiteY76" fmla="*/ 431231 h 777362"/>
                <a:gd name="connsiteX77" fmla="*/ 842345 w 947553"/>
                <a:gd name="connsiteY77" fmla="*/ 436801 h 777362"/>
                <a:gd name="connsiteX78" fmla="*/ 824231 w 947553"/>
                <a:gd name="connsiteY78" fmla="*/ 461539 h 777362"/>
                <a:gd name="connsiteX79" fmla="*/ 674920 w 947553"/>
                <a:gd name="connsiteY79" fmla="*/ 639164 h 777362"/>
                <a:gd name="connsiteX80" fmla="*/ 673923 w 947553"/>
                <a:gd name="connsiteY80" fmla="*/ 641157 h 777362"/>
                <a:gd name="connsiteX81" fmla="*/ 688227 w 947553"/>
                <a:gd name="connsiteY81" fmla="*/ 686883 h 777362"/>
                <a:gd name="connsiteX82" fmla="*/ 702414 w 947553"/>
                <a:gd name="connsiteY82" fmla="*/ 703707 h 777362"/>
                <a:gd name="connsiteX83" fmla="*/ 741515 w 947553"/>
                <a:gd name="connsiteY83" fmla="*/ 708749 h 777362"/>
                <a:gd name="connsiteX84" fmla="*/ 789936 w 947553"/>
                <a:gd name="connsiteY84" fmla="*/ 673458 h 777362"/>
                <a:gd name="connsiteX85" fmla="*/ 869956 w 947553"/>
                <a:gd name="connsiteY85" fmla="*/ 579721 h 777362"/>
                <a:gd name="connsiteX86" fmla="*/ 882208 w 947553"/>
                <a:gd name="connsiteY86" fmla="*/ 573918 h 777362"/>
                <a:gd name="connsiteX87" fmla="*/ 927757 w 947553"/>
                <a:gd name="connsiteY87" fmla="*/ 317446 h 777362"/>
                <a:gd name="connsiteX88" fmla="*/ 76740 w 947553"/>
                <a:gd name="connsiteY88" fmla="*/ 488623 h 777362"/>
                <a:gd name="connsiteX89" fmla="*/ 76916 w 947553"/>
                <a:gd name="connsiteY89" fmla="*/ 492374 h 777362"/>
                <a:gd name="connsiteX90" fmla="*/ 66657 w 947553"/>
                <a:gd name="connsiteY90" fmla="*/ 497650 h 777362"/>
                <a:gd name="connsiteX91" fmla="*/ 68416 w 947553"/>
                <a:gd name="connsiteY91" fmla="*/ 484519 h 777362"/>
                <a:gd name="connsiteX92" fmla="*/ 76740 w 947553"/>
                <a:gd name="connsiteY92" fmla="*/ 488623 h 777362"/>
                <a:gd name="connsiteX93" fmla="*/ 503568 w 947553"/>
                <a:gd name="connsiteY93" fmla="*/ 579194 h 777362"/>
                <a:gd name="connsiteX94" fmla="*/ 567524 w 947553"/>
                <a:gd name="connsiteY94" fmla="*/ 565828 h 777362"/>
                <a:gd name="connsiteX95" fmla="*/ 518868 w 947553"/>
                <a:gd name="connsiteY95" fmla="*/ 588104 h 777362"/>
                <a:gd name="connsiteX96" fmla="*/ 503568 w 947553"/>
                <a:gd name="connsiteY96" fmla="*/ 579194 h 77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947553" h="777362">
                  <a:moveTo>
                    <a:pt x="927757" y="317446"/>
                  </a:moveTo>
                  <a:cubicBezTo>
                    <a:pt x="901436" y="238541"/>
                    <a:pt x="844162" y="135600"/>
                    <a:pt x="757050" y="111976"/>
                  </a:cubicBezTo>
                  <a:cubicBezTo>
                    <a:pt x="692917" y="62030"/>
                    <a:pt x="628257" y="6456"/>
                    <a:pt x="543431" y="3818"/>
                  </a:cubicBezTo>
                  <a:cubicBezTo>
                    <a:pt x="536162" y="3584"/>
                    <a:pt x="529479" y="6163"/>
                    <a:pt x="524027" y="10384"/>
                  </a:cubicBezTo>
                  <a:cubicBezTo>
                    <a:pt x="520803" y="11146"/>
                    <a:pt x="517754" y="12318"/>
                    <a:pt x="515409" y="14077"/>
                  </a:cubicBezTo>
                  <a:cubicBezTo>
                    <a:pt x="469860" y="48078"/>
                    <a:pt x="415810" y="44150"/>
                    <a:pt x="364047" y="58336"/>
                  </a:cubicBezTo>
                  <a:cubicBezTo>
                    <a:pt x="370730" y="44560"/>
                    <a:pt x="369792" y="25860"/>
                    <a:pt x="354492" y="14077"/>
                  </a:cubicBezTo>
                  <a:cubicBezTo>
                    <a:pt x="286607" y="-38156"/>
                    <a:pt x="205416" y="66778"/>
                    <a:pt x="179681" y="135893"/>
                  </a:cubicBezTo>
                  <a:cubicBezTo>
                    <a:pt x="13311" y="287432"/>
                    <a:pt x="-48301" y="556097"/>
                    <a:pt x="40746" y="761626"/>
                  </a:cubicBezTo>
                  <a:cubicBezTo>
                    <a:pt x="51415" y="786306"/>
                    <a:pt x="95734" y="780619"/>
                    <a:pt x="99661" y="753888"/>
                  </a:cubicBezTo>
                  <a:cubicBezTo>
                    <a:pt x="104527" y="720649"/>
                    <a:pt x="107576" y="687293"/>
                    <a:pt x="110038" y="653937"/>
                  </a:cubicBezTo>
                  <a:cubicBezTo>
                    <a:pt x="111327" y="657865"/>
                    <a:pt x="112617" y="661792"/>
                    <a:pt x="113965" y="665720"/>
                  </a:cubicBezTo>
                  <a:cubicBezTo>
                    <a:pt x="119710" y="691631"/>
                    <a:pt x="126569" y="717014"/>
                    <a:pt x="140404" y="738177"/>
                  </a:cubicBezTo>
                  <a:cubicBezTo>
                    <a:pt x="159456" y="767371"/>
                    <a:pt x="212568" y="749198"/>
                    <a:pt x="199319" y="713321"/>
                  </a:cubicBezTo>
                  <a:cubicBezTo>
                    <a:pt x="172060" y="639516"/>
                    <a:pt x="144507" y="563425"/>
                    <a:pt x="141283" y="484050"/>
                  </a:cubicBezTo>
                  <a:cubicBezTo>
                    <a:pt x="140873" y="473615"/>
                    <a:pt x="141049" y="463415"/>
                    <a:pt x="141869" y="453449"/>
                  </a:cubicBezTo>
                  <a:cubicBezTo>
                    <a:pt x="178156" y="416928"/>
                    <a:pt x="205768" y="371202"/>
                    <a:pt x="241351" y="334622"/>
                  </a:cubicBezTo>
                  <a:cubicBezTo>
                    <a:pt x="240179" y="400748"/>
                    <a:pt x="234903" y="475608"/>
                    <a:pt x="298508" y="515237"/>
                  </a:cubicBezTo>
                  <a:cubicBezTo>
                    <a:pt x="313515" y="524558"/>
                    <a:pt x="333857" y="518461"/>
                    <a:pt x="342650" y="503689"/>
                  </a:cubicBezTo>
                  <a:cubicBezTo>
                    <a:pt x="345347" y="499116"/>
                    <a:pt x="347809" y="494485"/>
                    <a:pt x="350095" y="489795"/>
                  </a:cubicBezTo>
                  <a:cubicBezTo>
                    <a:pt x="350564" y="490499"/>
                    <a:pt x="350974" y="491261"/>
                    <a:pt x="351443" y="491964"/>
                  </a:cubicBezTo>
                  <a:cubicBezTo>
                    <a:pt x="364340" y="511251"/>
                    <a:pt x="398986" y="513596"/>
                    <a:pt x="408424" y="490674"/>
                  </a:cubicBezTo>
                  <a:cubicBezTo>
                    <a:pt x="422259" y="499292"/>
                    <a:pt x="442542" y="496771"/>
                    <a:pt x="452273" y="483698"/>
                  </a:cubicBezTo>
                  <a:cubicBezTo>
                    <a:pt x="471091" y="489150"/>
                    <a:pt x="492019" y="473146"/>
                    <a:pt x="493602" y="452218"/>
                  </a:cubicBezTo>
                  <a:cubicBezTo>
                    <a:pt x="493602" y="451867"/>
                    <a:pt x="493661" y="451515"/>
                    <a:pt x="493661" y="451222"/>
                  </a:cubicBezTo>
                  <a:cubicBezTo>
                    <a:pt x="496299" y="447236"/>
                    <a:pt x="498116" y="442487"/>
                    <a:pt x="498995" y="437035"/>
                  </a:cubicBezTo>
                  <a:cubicBezTo>
                    <a:pt x="507495" y="437152"/>
                    <a:pt x="516171" y="433987"/>
                    <a:pt x="522913" y="428242"/>
                  </a:cubicBezTo>
                  <a:cubicBezTo>
                    <a:pt x="531413" y="434983"/>
                    <a:pt x="542903" y="438091"/>
                    <a:pt x="552986" y="436449"/>
                  </a:cubicBezTo>
                  <a:cubicBezTo>
                    <a:pt x="558438" y="436742"/>
                    <a:pt x="563948" y="435863"/>
                    <a:pt x="568931" y="433811"/>
                  </a:cubicBezTo>
                  <a:cubicBezTo>
                    <a:pt x="575204" y="455501"/>
                    <a:pt x="583997" y="476371"/>
                    <a:pt x="596249" y="496009"/>
                  </a:cubicBezTo>
                  <a:cubicBezTo>
                    <a:pt x="529772" y="506444"/>
                    <a:pt x="463998" y="520924"/>
                    <a:pt x="399396" y="539917"/>
                  </a:cubicBezTo>
                  <a:cubicBezTo>
                    <a:pt x="368209" y="549121"/>
                    <a:pt x="333446" y="570811"/>
                    <a:pt x="303373" y="564304"/>
                  </a:cubicBezTo>
                  <a:cubicBezTo>
                    <a:pt x="275997" y="558383"/>
                    <a:pt x="242934" y="558031"/>
                    <a:pt x="229275" y="587694"/>
                  </a:cubicBezTo>
                  <a:cubicBezTo>
                    <a:pt x="216730" y="615012"/>
                    <a:pt x="224351" y="639809"/>
                    <a:pt x="246334" y="658040"/>
                  </a:cubicBezTo>
                  <a:cubicBezTo>
                    <a:pt x="267555" y="675627"/>
                    <a:pt x="292528" y="695969"/>
                    <a:pt x="319025" y="704879"/>
                  </a:cubicBezTo>
                  <a:cubicBezTo>
                    <a:pt x="363461" y="719711"/>
                    <a:pt x="414110" y="702242"/>
                    <a:pt x="457725" y="676800"/>
                  </a:cubicBezTo>
                  <a:cubicBezTo>
                    <a:pt x="472967" y="672872"/>
                    <a:pt x="487857" y="668182"/>
                    <a:pt x="502161" y="663258"/>
                  </a:cubicBezTo>
                  <a:cubicBezTo>
                    <a:pt x="562131" y="642623"/>
                    <a:pt x="621515" y="613839"/>
                    <a:pt x="671637" y="574680"/>
                  </a:cubicBezTo>
                  <a:cubicBezTo>
                    <a:pt x="681310" y="567117"/>
                    <a:pt x="684065" y="557797"/>
                    <a:pt x="682365" y="549121"/>
                  </a:cubicBezTo>
                  <a:cubicBezTo>
                    <a:pt x="682892" y="549062"/>
                    <a:pt x="683479" y="549003"/>
                    <a:pt x="684006" y="548945"/>
                  </a:cubicBezTo>
                  <a:cubicBezTo>
                    <a:pt x="710093" y="546248"/>
                    <a:pt x="721818" y="524030"/>
                    <a:pt x="711852" y="500406"/>
                  </a:cubicBezTo>
                  <a:cubicBezTo>
                    <a:pt x="702121" y="477484"/>
                    <a:pt x="699541" y="455442"/>
                    <a:pt x="683362" y="435276"/>
                  </a:cubicBezTo>
                  <a:cubicBezTo>
                    <a:pt x="670992" y="419859"/>
                    <a:pt x="650123" y="423962"/>
                    <a:pt x="637812" y="436097"/>
                  </a:cubicBezTo>
                  <a:cubicBezTo>
                    <a:pt x="623333" y="402155"/>
                    <a:pt x="618995" y="364871"/>
                    <a:pt x="618702" y="326532"/>
                  </a:cubicBezTo>
                  <a:cubicBezTo>
                    <a:pt x="618819" y="324833"/>
                    <a:pt x="618877" y="323132"/>
                    <a:pt x="618995" y="321432"/>
                  </a:cubicBezTo>
                  <a:cubicBezTo>
                    <a:pt x="620519" y="305311"/>
                    <a:pt x="622981" y="289190"/>
                    <a:pt x="627201" y="273187"/>
                  </a:cubicBezTo>
                  <a:cubicBezTo>
                    <a:pt x="629781" y="263338"/>
                    <a:pt x="627378" y="254369"/>
                    <a:pt x="622277" y="247334"/>
                  </a:cubicBezTo>
                  <a:cubicBezTo>
                    <a:pt x="622395" y="243348"/>
                    <a:pt x="622453" y="239303"/>
                    <a:pt x="622512" y="235317"/>
                  </a:cubicBezTo>
                  <a:cubicBezTo>
                    <a:pt x="622747" y="206533"/>
                    <a:pt x="593318" y="197857"/>
                    <a:pt x="574090" y="208644"/>
                  </a:cubicBezTo>
                  <a:cubicBezTo>
                    <a:pt x="563011" y="206299"/>
                    <a:pt x="551579" y="212044"/>
                    <a:pt x="543782" y="221189"/>
                  </a:cubicBezTo>
                  <a:cubicBezTo>
                    <a:pt x="540969" y="219371"/>
                    <a:pt x="537920" y="217906"/>
                    <a:pt x="534755" y="216968"/>
                  </a:cubicBezTo>
                  <a:cubicBezTo>
                    <a:pt x="534696" y="211340"/>
                    <a:pt x="534579" y="205771"/>
                    <a:pt x="534579" y="200143"/>
                  </a:cubicBezTo>
                  <a:cubicBezTo>
                    <a:pt x="534403" y="158580"/>
                    <a:pt x="470094" y="158580"/>
                    <a:pt x="470094" y="200143"/>
                  </a:cubicBezTo>
                  <a:lnTo>
                    <a:pt x="470094" y="204892"/>
                  </a:lnTo>
                  <a:cubicBezTo>
                    <a:pt x="455674" y="184843"/>
                    <a:pt x="419328" y="187833"/>
                    <a:pt x="412645" y="215033"/>
                  </a:cubicBezTo>
                  <a:cubicBezTo>
                    <a:pt x="411121" y="221364"/>
                    <a:pt x="409890" y="227696"/>
                    <a:pt x="408776" y="234085"/>
                  </a:cubicBezTo>
                  <a:cubicBezTo>
                    <a:pt x="398869" y="231682"/>
                    <a:pt x="388258" y="233206"/>
                    <a:pt x="380754" y="239479"/>
                  </a:cubicBezTo>
                  <a:cubicBezTo>
                    <a:pt x="370144" y="232268"/>
                    <a:pt x="355195" y="230979"/>
                    <a:pt x="344292" y="236723"/>
                  </a:cubicBezTo>
                  <a:cubicBezTo>
                    <a:pt x="331570" y="223768"/>
                    <a:pt x="307653" y="224706"/>
                    <a:pt x="295635" y="237192"/>
                  </a:cubicBezTo>
                  <a:cubicBezTo>
                    <a:pt x="286607" y="231565"/>
                    <a:pt x="274942" y="230627"/>
                    <a:pt x="263334" y="236782"/>
                  </a:cubicBezTo>
                  <a:cubicBezTo>
                    <a:pt x="259290" y="238951"/>
                    <a:pt x="255420" y="241355"/>
                    <a:pt x="251610" y="243699"/>
                  </a:cubicBezTo>
                  <a:cubicBezTo>
                    <a:pt x="247155" y="230451"/>
                    <a:pt x="235430" y="219254"/>
                    <a:pt x="221009" y="220661"/>
                  </a:cubicBezTo>
                  <a:cubicBezTo>
                    <a:pt x="204888" y="222185"/>
                    <a:pt x="190760" y="225996"/>
                    <a:pt x="178156" y="231565"/>
                  </a:cubicBezTo>
                  <a:cubicBezTo>
                    <a:pt x="186188" y="221657"/>
                    <a:pt x="194629" y="212219"/>
                    <a:pt x="203423" y="203074"/>
                  </a:cubicBezTo>
                  <a:cubicBezTo>
                    <a:pt x="203423" y="203074"/>
                    <a:pt x="203423" y="203074"/>
                    <a:pt x="203481" y="203074"/>
                  </a:cubicBezTo>
                  <a:cubicBezTo>
                    <a:pt x="255831" y="206299"/>
                    <a:pt x="295811" y="180505"/>
                    <a:pt x="324946" y="142518"/>
                  </a:cubicBezTo>
                  <a:cubicBezTo>
                    <a:pt x="351443" y="167139"/>
                    <a:pt x="383978" y="182205"/>
                    <a:pt x="423138" y="172591"/>
                  </a:cubicBezTo>
                  <a:cubicBezTo>
                    <a:pt x="452332" y="165439"/>
                    <a:pt x="452273" y="128859"/>
                    <a:pt x="430817" y="113676"/>
                  </a:cubicBezTo>
                  <a:cubicBezTo>
                    <a:pt x="429352" y="112679"/>
                    <a:pt x="428004" y="111507"/>
                    <a:pt x="426597" y="110452"/>
                  </a:cubicBezTo>
                  <a:cubicBezTo>
                    <a:pt x="459835" y="104648"/>
                    <a:pt x="492781" y="100017"/>
                    <a:pt x="523616" y="84599"/>
                  </a:cubicBezTo>
                  <a:cubicBezTo>
                    <a:pt x="539796" y="97027"/>
                    <a:pt x="564945" y="90755"/>
                    <a:pt x="573035" y="72230"/>
                  </a:cubicBezTo>
                  <a:cubicBezTo>
                    <a:pt x="599532" y="78561"/>
                    <a:pt x="624446" y="91692"/>
                    <a:pt x="648188" y="107696"/>
                  </a:cubicBezTo>
                  <a:cubicBezTo>
                    <a:pt x="645257" y="114555"/>
                    <a:pt x="644554" y="122117"/>
                    <a:pt x="646957" y="129035"/>
                  </a:cubicBezTo>
                  <a:cubicBezTo>
                    <a:pt x="632888" y="140466"/>
                    <a:pt x="627143" y="161922"/>
                    <a:pt x="643792" y="176050"/>
                  </a:cubicBezTo>
                  <a:cubicBezTo>
                    <a:pt x="685414" y="211399"/>
                    <a:pt x="734480" y="236313"/>
                    <a:pt x="777978" y="268790"/>
                  </a:cubicBezTo>
                  <a:cubicBezTo>
                    <a:pt x="782140" y="274535"/>
                    <a:pt x="786185" y="280338"/>
                    <a:pt x="790113" y="286259"/>
                  </a:cubicBezTo>
                  <a:cubicBezTo>
                    <a:pt x="817899" y="328232"/>
                    <a:pt x="844279" y="379585"/>
                    <a:pt x="845100" y="431231"/>
                  </a:cubicBezTo>
                  <a:cubicBezTo>
                    <a:pt x="844221" y="433107"/>
                    <a:pt x="843341" y="434983"/>
                    <a:pt x="842345" y="436801"/>
                  </a:cubicBezTo>
                  <a:cubicBezTo>
                    <a:pt x="835603" y="444128"/>
                    <a:pt x="829917" y="453273"/>
                    <a:pt x="824231" y="461539"/>
                  </a:cubicBezTo>
                  <a:cubicBezTo>
                    <a:pt x="778564" y="512072"/>
                    <a:pt x="681193" y="573742"/>
                    <a:pt x="674920" y="639164"/>
                  </a:cubicBezTo>
                  <a:cubicBezTo>
                    <a:pt x="674568" y="639809"/>
                    <a:pt x="674217" y="640454"/>
                    <a:pt x="673923" y="641157"/>
                  </a:cubicBezTo>
                  <a:cubicBezTo>
                    <a:pt x="666068" y="657630"/>
                    <a:pt x="670641" y="679555"/>
                    <a:pt x="688227" y="686883"/>
                  </a:cubicBezTo>
                  <a:cubicBezTo>
                    <a:pt x="692038" y="692452"/>
                    <a:pt x="696728" y="698079"/>
                    <a:pt x="702414" y="703707"/>
                  </a:cubicBezTo>
                  <a:cubicBezTo>
                    <a:pt x="713024" y="714200"/>
                    <a:pt x="728559" y="715666"/>
                    <a:pt x="741515" y="708749"/>
                  </a:cubicBezTo>
                  <a:cubicBezTo>
                    <a:pt x="759512" y="699135"/>
                    <a:pt x="775516" y="687117"/>
                    <a:pt x="789936" y="673458"/>
                  </a:cubicBezTo>
                  <a:cubicBezTo>
                    <a:pt x="823762" y="653116"/>
                    <a:pt x="850376" y="618295"/>
                    <a:pt x="869956" y="579721"/>
                  </a:cubicBezTo>
                  <a:cubicBezTo>
                    <a:pt x="873942" y="578901"/>
                    <a:pt x="878104" y="577025"/>
                    <a:pt x="882208" y="573918"/>
                  </a:cubicBezTo>
                  <a:cubicBezTo>
                    <a:pt x="962989" y="513009"/>
                    <a:pt x="956834" y="404617"/>
                    <a:pt x="927757" y="317446"/>
                  </a:cubicBezTo>
                  <a:close/>
                  <a:moveTo>
                    <a:pt x="76740" y="488623"/>
                  </a:moveTo>
                  <a:cubicBezTo>
                    <a:pt x="76799" y="489854"/>
                    <a:pt x="76858" y="491085"/>
                    <a:pt x="76916" y="492374"/>
                  </a:cubicBezTo>
                  <a:cubicBezTo>
                    <a:pt x="73223" y="493488"/>
                    <a:pt x="69706" y="495247"/>
                    <a:pt x="66657" y="497650"/>
                  </a:cubicBezTo>
                  <a:cubicBezTo>
                    <a:pt x="67185" y="493254"/>
                    <a:pt x="67771" y="488857"/>
                    <a:pt x="68416" y="484519"/>
                  </a:cubicBezTo>
                  <a:cubicBezTo>
                    <a:pt x="70995" y="486219"/>
                    <a:pt x="73809" y="487626"/>
                    <a:pt x="76740" y="488623"/>
                  </a:cubicBezTo>
                  <a:close/>
                  <a:moveTo>
                    <a:pt x="503568" y="579194"/>
                  </a:moveTo>
                  <a:cubicBezTo>
                    <a:pt x="524789" y="574270"/>
                    <a:pt x="546069" y="569814"/>
                    <a:pt x="567524" y="565828"/>
                  </a:cubicBezTo>
                  <a:cubicBezTo>
                    <a:pt x="551579" y="574035"/>
                    <a:pt x="535165" y="581363"/>
                    <a:pt x="518868" y="588104"/>
                  </a:cubicBezTo>
                  <a:cubicBezTo>
                    <a:pt x="514647" y="583766"/>
                    <a:pt x="509430" y="580601"/>
                    <a:pt x="503568" y="579194"/>
                  </a:cubicBezTo>
                  <a:close/>
                </a:path>
              </a:pathLst>
            </a:custGeom>
            <a:solidFill>
              <a:srgbClr val="F7941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/>
            <p:cNvSpPr/>
            <p:nvPr/>
          </p:nvSpPr>
          <p:spPr>
            <a:xfrm>
              <a:off x="9767357" y="4861761"/>
              <a:ext cx="560214" cy="1031209"/>
            </a:xfrm>
            <a:custGeom>
              <a:avLst/>
              <a:gdLst>
                <a:gd name="connsiteX0" fmla="*/ 453618 w 560214"/>
                <a:gd name="connsiteY0" fmla="*/ 8891 h 1031209"/>
                <a:gd name="connsiteX1" fmla="*/ 404023 w 560214"/>
                <a:gd name="connsiteY1" fmla="*/ 13464 h 1031209"/>
                <a:gd name="connsiteX2" fmla="*/ 378757 w 560214"/>
                <a:gd name="connsiteY2" fmla="*/ 20615 h 1031209"/>
                <a:gd name="connsiteX3" fmla="*/ 357009 w 560214"/>
                <a:gd name="connsiteY3" fmla="*/ 86331 h 1031209"/>
                <a:gd name="connsiteX4" fmla="*/ 376002 w 560214"/>
                <a:gd name="connsiteY4" fmla="*/ 161719 h 1031209"/>
                <a:gd name="connsiteX5" fmla="*/ 357595 w 560214"/>
                <a:gd name="connsiteY5" fmla="*/ 189975 h 1031209"/>
                <a:gd name="connsiteX6" fmla="*/ 357419 w 560214"/>
                <a:gd name="connsiteY6" fmla="*/ 192906 h 1031209"/>
                <a:gd name="connsiteX7" fmla="*/ 356247 w 560214"/>
                <a:gd name="connsiteY7" fmla="*/ 198475 h 1031209"/>
                <a:gd name="connsiteX8" fmla="*/ 353198 w 560214"/>
                <a:gd name="connsiteY8" fmla="*/ 210785 h 1031209"/>
                <a:gd name="connsiteX9" fmla="*/ 331801 w 560214"/>
                <a:gd name="connsiteY9" fmla="*/ 219931 h 1031209"/>
                <a:gd name="connsiteX10" fmla="*/ 326818 w 560214"/>
                <a:gd name="connsiteY10" fmla="*/ 226672 h 1031209"/>
                <a:gd name="connsiteX11" fmla="*/ 293990 w 560214"/>
                <a:gd name="connsiteY11" fmla="*/ 215710 h 1031209"/>
                <a:gd name="connsiteX12" fmla="*/ 154000 w 560214"/>
                <a:gd name="connsiteY12" fmla="*/ 197302 h 1031209"/>
                <a:gd name="connsiteX13" fmla="*/ 152828 w 560214"/>
                <a:gd name="connsiteY13" fmla="*/ 196833 h 1031209"/>
                <a:gd name="connsiteX14" fmla="*/ 148021 w 560214"/>
                <a:gd name="connsiteY14" fmla="*/ 185402 h 1031209"/>
                <a:gd name="connsiteX15" fmla="*/ 89106 w 560214"/>
                <a:gd name="connsiteY15" fmla="*/ 193081 h 1031209"/>
                <a:gd name="connsiteX16" fmla="*/ 82598 w 560214"/>
                <a:gd name="connsiteY16" fmla="*/ 218231 h 1031209"/>
                <a:gd name="connsiteX17" fmla="*/ 48070 w 560214"/>
                <a:gd name="connsiteY17" fmla="*/ 239979 h 1031209"/>
                <a:gd name="connsiteX18" fmla="*/ 9321 w 560214"/>
                <a:gd name="connsiteY18" fmla="*/ 359744 h 1031209"/>
                <a:gd name="connsiteX19" fmla="*/ 0 w 560214"/>
                <a:gd name="connsiteY19" fmla="*/ 382431 h 1031209"/>
                <a:gd name="connsiteX20" fmla="*/ 0 w 560214"/>
                <a:gd name="connsiteY20" fmla="*/ 547569 h 1031209"/>
                <a:gd name="connsiteX21" fmla="*/ 55046 w 560214"/>
                <a:gd name="connsiteY21" fmla="*/ 570374 h 1031209"/>
                <a:gd name="connsiteX22" fmla="*/ 75623 w 560214"/>
                <a:gd name="connsiteY22" fmla="*/ 539011 h 1031209"/>
                <a:gd name="connsiteX23" fmla="*/ 77381 w 560214"/>
                <a:gd name="connsiteY23" fmla="*/ 556128 h 1031209"/>
                <a:gd name="connsiteX24" fmla="*/ 136296 w 560214"/>
                <a:gd name="connsiteY24" fmla="*/ 563808 h 1031209"/>
                <a:gd name="connsiteX25" fmla="*/ 230561 w 560214"/>
                <a:gd name="connsiteY25" fmla="*/ 354234 h 1031209"/>
                <a:gd name="connsiteX26" fmla="*/ 231499 w 560214"/>
                <a:gd name="connsiteY26" fmla="*/ 351068 h 1031209"/>
                <a:gd name="connsiteX27" fmla="*/ 233316 w 560214"/>
                <a:gd name="connsiteY27" fmla="*/ 345030 h 1031209"/>
                <a:gd name="connsiteX28" fmla="*/ 233081 w 560214"/>
                <a:gd name="connsiteY28" fmla="*/ 345030 h 1031209"/>
                <a:gd name="connsiteX29" fmla="*/ 234488 w 560214"/>
                <a:gd name="connsiteY29" fmla="*/ 336471 h 1031209"/>
                <a:gd name="connsiteX30" fmla="*/ 224874 w 560214"/>
                <a:gd name="connsiteY30" fmla="*/ 312202 h 1031209"/>
                <a:gd name="connsiteX31" fmla="*/ 316501 w 560214"/>
                <a:gd name="connsiteY31" fmla="*/ 302822 h 1031209"/>
                <a:gd name="connsiteX32" fmla="*/ 324591 w 560214"/>
                <a:gd name="connsiteY32" fmla="*/ 340164 h 1031209"/>
                <a:gd name="connsiteX33" fmla="*/ 314214 w 560214"/>
                <a:gd name="connsiteY33" fmla="*/ 593764 h 1031209"/>
                <a:gd name="connsiteX34" fmla="*/ 353315 w 560214"/>
                <a:gd name="connsiteY34" fmla="*/ 598805 h 1031209"/>
                <a:gd name="connsiteX35" fmla="*/ 372192 w 560214"/>
                <a:gd name="connsiteY35" fmla="*/ 584794 h 1031209"/>
                <a:gd name="connsiteX36" fmla="*/ 369261 w 560214"/>
                <a:gd name="connsiteY36" fmla="*/ 629582 h 1031209"/>
                <a:gd name="connsiteX37" fmla="*/ 380809 w 560214"/>
                <a:gd name="connsiteY37" fmla="*/ 654320 h 1031209"/>
                <a:gd name="connsiteX38" fmla="*/ 339949 w 560214"/>
                <a:gd name="connsiteY38" fmla="*/ 916830 h 1031209"/>
                <a:gd name="connsiteX39" fmla="*/ 366915 w 560214"/>
                <a:gd name="connsiteY39" fmla="*/ 948486 h 1031209"/>
                <a:gd name="connsiteX40" fmla="*/ 350208 w 560214"/>
                <a:gd name="connsiteY40" fmla="*/ 982604 h 1031209"/>
                <a:gd name="connsiteX41" fmla="*/ 405899 w 560214"/>
                <a:gd name="connsiteY41" fmla="*/ 1015139 h 1031209"/>
                <a:gd name="connsiteX42" fmla="*/ 421727 w 560214"/>
                <a:gd name="connsiteY42" fmla="*/ 983308 h 1031209"/>
                <a:gd name="connsiteX43" fmla="*/ 453618 w 560214"/>
                <a:gd name="connsiteY43" fmla="*/ 974749 h 1031209"/>
                <a:gd name="connsiteX44" fmla="*/ 552748 w 560214"/>
                <a:gd name="connsiteY44" fmla="*/ 461395 h 1031209"/>
                <a:gd name="connsiteX45" fmla="*/ 453618 w 560214"/>
                <a:gd name="connsiteY45" fmla="*/ 8891 h 1031209"/>
                <a:gd name="connsiteX46" fmla="*/ 64426 w 560214"/>
                <a:gd name="connsiteY46" fmla="*/ 411449 h 1031209"/>
                <a:gd name="connsiteX47" fmla="*/ 64426 w 560214"/>
                <a:gd name="connsiteY47" fmla="*/ 404825 h 1031209"/>
                <a:gd name="connsiteX48" fmla="*/ 75916 w 560214"/>
                <a:gd name="connsiteY48" fmla="*/ 360682 h 1031209"/>
                <a:gd name="connsiteX49" fmla="*/ 87933 w 560214"/>
                <a:gd name="connsiteY49" fmla="*/ 366837 h 1031209"/>
                <a:gd name="connsiteX50" fmla="*/ 64426 w 560214"/>
                <a:gd name="connsiteY50" fmla="*/ 411449 h 1031209"/>
                <a:gd name="connsiteX51" fmla="*/ 178856 w 560214"/>
                <a:gd name="connsiteY51" fmla="*/ 314781 h 1031209"/>
                <a:gd name="connsiteX52" fmla="*/ 168304 w 560214"/>
                <a:gd name="connsiteY52" fmla="*/ 307922 h 1031209"/>
                <a:gd name="connsiteX53" fmla="*/ 184894 w 560214"/>
                <a:gd name="connsiteY53" fmla="*/ 310209 h 1031209"/>
                <a:gd name="connsiteX54" fmla="*/ 178856 w 560214"/>
                <a:gd name="connsiteY54" fmla="*/ 314781 h 1031209"/>
                <a:gd name="connsiteX55" fmla="*/ 352436 w 560214"/>
                <a:gd name="connsiteY55" fmla="*/ 499558 h 1031209"/>
                <a:gd name="connsiteX56" fmla="*/ 363164 w 560214"/>
                <a:gd name="connsiteY56" fmla="*/ 459167 h 1031209"/>
                <a:gd name="connsiteX57" fmla="*/ 373364 w 560214"/>
                <a:gd name="connsiteY57" fmla="*/ 493403 h 1031209"/>
                <a:gd name="connsiteX58" fmla="*/ 352436 w 560214"/>
                <a:gd name="connsiteY58" fmla="*/ 499558 h 1031209"/>
                <a:gd name="connsiteX59" fmla="*/ 411762 w 560214"/>
                <a:gd name="connsiteY59" fmla="*/ 414028 h 1031209"/>
                <a:gd name="connsiteX60" fmla="*/ 379754 w 560214"/>
                <a:gd name="connsiteY60" fmla="*/ 399900 h 1031209"/>
                <a:gd name="connsiteX61" fmla="*/ 385733 w 560214"/>
                <a:gd name="connsiteY61" fmla="*/ 304463 h 1031209"/>
                <a:gd name="connsiteX62" fmla="*/ 382275 w 560214"/>
                <a:gd name="connsiteY62" fmla="*/ 291625 h 1031209"/>
                <a:gd name="connsiteX63" fmla="*/ 401561 w 560214"/>
                <a:gd name="connsiteY63" fmla="*/ 281777 h 1031209"/>
                <a:gd name="connsiteX64" fmla="*/ 413931 w 560214"/>
                <a:gd name="connsiteY64" fmla="*/ 417311 h 1031209"/>
                <a:gd name="connsiteX65" fmla="*/ 411762 w 560214"/>
                <a:gd name="connsiteY65" fmla="*/ 414028 h 1031209"/>
                <a:gd name="connsiteX66" fmla="*/ 471087 w 560214"/>
                <a:gd name="connsiteY66" fmla="*/ 559060 h 1031209"/>
                <a:gd name="connsiteX67" fmla="*/ 467980 w 560214"/>
                <a:gd name="connsiteY67" fmla="*/ 558180 h 1031209"/>
                <a:gd name="connsiteX68" fmla="*/ 472201 w 560214"/>
                <a:gd name="connsiteY68" fmla="*/ 529748 h 1031209"/>
                <a:gd name="connsiteX69" fmla="*/ 471087 w 560214"/>
                <a:gd name="connsiteY69" fmla="*/ 559060 h 10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560214" h="1031209">
                  <a:moveTo>
                    <a:pt x="453618" y="8891"/>
                  </a:moveTo>
                  <a:cubicBezTo>
                    <a:pt x="439666" y="-2306"/>
                    <a:pt x="413989" y="-5120"/>
                    <a:pt x="404023" y="13464"/>
                  </a:cubicBezTo>
                  <a:cubicBezTo>
                    <a:pt x="395699" y="12409"/>
                    <a:pt x="386788" y="14343"/>
                    <a:pt x="378757" y="20615"/>
                  </a:cubicBezTo>
                  <a:cubicBezTo>
                    <a:pt x="360760" y="34626"/>
                    <a:pt x="358533" y="65754"/>
                    <a:pt x="357009" y="86331"/>
                  </a:cubicBezTo>
                  <a:cubicBezTo>
                    <a:pt x="355074" y="112124"/>
                    <a:pt x="360292" y="140673"/>
                    <a:pt x="376002" y="161719"/>
                  </a:cubicBezTo>
                  <a:cubicBezTo>
                    <a:pt x="365919" y="166819"/>
                    <a:pt x="358122" y="176785"/>
                    <a:pt x="357595" y="189975"/>
                  </a:cubicBezTo>
                  <a:cubicBezTo>
                    <a:pt x="357477" y="191616"/>
                    <a:pt x="357419" y="192495"/>
                    <a:pt x="357419" y="192906"/>
                  </a:cubicBezTo>
                  <a:cubicBezTo>
                    <a:pt x="357067" y="194782"/>
                    <a:pt x="356715" y="196599"/>
                    <a:pt x="356247" y="198475"/>
                  </a:cubicBezTo>
                  <a:cubicBezTo>
                    <a:pt x="355308" y="202637"/>
                    <a:pt x="354253" y="206741"/>
                    <a:pt x="353198" y="210785"/>
                  </a:cubicBezTo>
                  <a:cubicBezTo>
                    <a:pt x="345636" y="210844"/>
                    <a:pt x="338132" y="213658"/>
                    <a:pt x="331801" y="219931"/>
                  </a:cubicBezTo>
                  <a:cubicBezTo>
                    <a:pt x="329867" y="221865"/>
                    <a:pt x="328166" y="224210"/>
                    <a:pt x="326818" y="226672"/>
                  </a:cubicBezTo>
                  <a:cubicBezTo>
                    <a:pt x="316794" y="221689"/>
                    <a:pt x="305831" y="217879"/>
                    <a:pt x="293990" y="215710"/>
                  </a:cubicBezTo>
                  <a:cubicBezTo>
                    <a:pt x="247796" y="207151"/>
                    <a:pt x="198025" y="216530"/>
                    <a:pt x="154000" y="197302"/>
                  </a:cubicBezTo>
                  <a:cubicBezTo>
                    <a:pt x="153590" y="197126"/>
                    <a:pt x="153180" y="197009"/>
                    <a:pt x="152828" y="196833"/>
                  </a:cubicBezTo>
                  <a:cubicBezTo>
                    <a:pt x="151421" y="193023"/>
                    <a:pt x="149838" y="189213"/>
                    <a:pt x="148021" y="185402"/>
                  </a:cubicBezTo>
                  <a:cubicBezTo>
                    <a:pt x="134831" y="158143"/>
                    <a:pt x="97664" y="169164"/>
                    <a:pt x="89106" y="193081"/>
                  </a:cubicBezTo>
                  <a:cubicBezTo>
                    <a:pt x="85882" y="202051"/>
                    <a:pt x="83771" y="210434"/>
                    <a:pt x="82598" y="218231"/>
                  </a:cubicBezTo>
                  <a:cubicBezTo>
                    <a:pt x="68822" y="217292"/>
                    <a:pt x="54167" y="223682"/>
                    <a:pt x="48070" y="239979"/>
                  </a:cubicBezTo>
                  <a:cubicBezTo>
                    <a:pt x="33415" y="279373"/>
                    <a:pt x="20166" y="319178"/>
                    <a:pt x="9321" y="359744"/>
                  </a:cubicBezTo>
                  <a:cubicBezTo>
                    <a:pt x="3693" y="364903"/>
                    <a:pt x="0" y="372465"/>
                    <a:pt x="0" y="382431"/>
                  </a:cubicBezTo>
                  <a:lnTo>
                    <a:pt x="0" y="547569"/>
                  </a:lnTo>
                  <a:cubicBezTo>
                    <a:pt x="0" y="573246"/>
                    <a:pt x="36932" y="593588"/>
                    <a:pt x="55046" y="570374"/>
                  </a:cubicBezTo>
                  <a:cubicBezTo>
                    <a:pt x="62784" y="560466"/>
                    <a:pt x="69467" y="549915"/>
                    <a:pt x="75623" y="539011"/>
                  </a:cubicBezTo>
                  <a:cubicBezTo>
                    <a:pt x="75974" y="544697"/>
                    <a:pt x="76502" y="550383"/>
                    <a:pt x="77381" y="556128"/>
                  </a:cubicBezTo>
                  <a:cubicBezTo>
                    <a:pt x="81661" y="585146"/>
                    <a:pt x="123399" y="585674"/>
                    <a:pt x="136296" y="563808"/>
                  </a:cubicBezTo>
                  <a:cubicBezTo>
                    <a:pt x="175104" y="498327"/>
                    <a:pt x="208753" y="427394"/>
                    <a:pt x="230561" y="354234"/>
                  </a:cubicBezTo>
                  <a:cubicBezTo>
                    <a:pt x="230913" y="353237"/>
                    <a:pt x="231206" y="352123"/>
                    <a:pt x="231499" y="351068"/>
                  </a:cubicBezTo>
                  <a:cubicBezTo>
                    <a:pt x="232085" y="349075"/>
                    <a:pt x="232788" y="347082"/>
                    <a:pt x="233316" y="345030"/>
                  </a:cubicBezTo>
                  <a:lnTo>
                    <a:pt x="233081" y="345030"/>
                  </a:lnTo>
                  <a:cubicBezTo>
                    <a:pt x="233668" y="342333"/>
                    <a:pt x="234137" y="339520"/>
                    <a:pt x="234488" y="336471"/>
                  </a:cubicBezTo>
                  <a:cubicBezTo>
                    <a:pt x="235778" y="325568"/>
                    <a:pt x="231616" y="317419"/>
                    <a:pt x="224874" y="312202"/>
                  </a:cubicBezTo>
                  <a:cubicBezTo>
                    <a:pt x="257937" y="312085"/>
                    <a:pt x="290883" y="308040"/>
                    <a:pt x="316501" y="302822"/>
                  </a:cubicBezTo>
                  <a:cubicBezTo>
                    <a:pt x="322128" y="312319"/>
                    <a:pt x="324942" y="324512"/>
                    <a:pt x="324591" y="340164"/>
                  </a:cubicBezTo>
                  <a:cubicBezTo>
                    <a:pt x="322949" y="417370"/>
                    <a:pt x="246154" y="526407"/>
                    <a:pt x="314214" y="593764"/>
                  </a:cubicBezTo>
                  <a:cubicBezTo>
                    <a:pt x="324532" y="603964"/>
                    <a:pt x="340712" y="606133"/>
                    <a:pt x="353315" y="598805"/>
                  </a:cubicBezTo>
                  <a:cubicBezTo>
                    <a:pt x="360526" y="594585"/>
                    <a:pt x="366740" y="589894"/>
                    <a:pt x="372192" y="584794"/>
                  </a:cubicBezTo>
                  <a:cubicBezTo>
                    <a:pt x="370785" y="600505"/>
                    <a:pt x="369437" y="615630"/>
                    <a:pt x="369261" y="629582"/>
                  </a:cubicBezTo>
                  <a:cubicBezTo>
                    <a:pt x="369143" y="640954"/>
                    <a:pt x="373892" y="649162"/>
                    <a:pt x="380809" y="654320"/>
                  </a:cubicBezTo>
                  <a:cubicBezTo>
                    <a:pt x="358416" y="740553"/>
                    <a:pt x="333618" y="825966"/>
                    <a:pt x="339949" y="916830"/>
                  </a:cubicBezTo>
                  <a:cubicBezTo>
                    <a:pt x="341063" y="932775"/>
                    <a:pt x="353081" y="945379"/>
                    <a:pt x="366915" y="948486"/>
                  </a:cubicBezTo>
                  <a:cubicBezTo>
                    <a:pt x="361698" y="960034"/>
                    <a:pt x="356188" y="971466"/>
                    <a:pt x="350208" y="982604"/>
                  </a:cubicBezTo>
                  <a:cubicBezTo>
                    <a:pt x="330511" y="1019243"/>
                    <a:pt x="386202" y="1051778"/>
                    <a:pt x="405899" y="1015139"/>
                  </a:cubicBezTo>
                  <a:cubicBezTo>
                    <a:pt x="411527" y="1004704"/>
                    <a:pt x="416744" y="994035"/>
                    <a:pt x="421727" y="983308"/>
                  </a:cubicBezTo>
                  <a:cubicBezTo>
                    <a:pt x="431986" y="987763"/>
                    <a:pt x="444004" y="986414"/>
                    <a:pt x="453618" y="974749"/>
                  </a:cubicBezTo>
                  <a:cubicBezTo>
                    <a:pt x="571096" y="832004"/>
                    <a:pt x="542547" y="633158"/>
                    <a:pt x="552748" y="461395"/>
                  </a:cubicBezTo>
                  <a:cubicBezTo>
                    <a:pt x="561541" y="312612"/>
                    <a:pt x="585283" y="114528"/>
                    <a:pt x="453618" y="8891"/>
                  </a:cubicBezTo>
                  <a:close/>
                  <a:moveTo>
                    <a:pt x="64426" y="411449"/>
                  </a:moveTo>
                  <a:lnTo>
                    <a:pt x="64426" y="404825"/>
                  </a:lnTo>
                  <a:cubicBezTo>
                    <a:pt x="67884" y="389993"/>
                    <a:pt x="71753" y="375279"/>
                    <a:pt x="75916" y="360682"/>
                  </a:cubicBezTo>
                  <a:cubicBezTo>
                    <a:pt x="79492" y="363379"/>
                    <a:pt x="83595" y="365489"/>
                    <a:pt x="87933" y="366837"/>
                  </a:cubicBezTo>
                  <a:cubicBezTo>
                    <a:pt x="79081" y="380907"/>
                    <a:pt x="71284" y="395855"/>
                    <a:pt x="64426" y="411449"/>
                  </a:cubicBezTo>
                  <a:close/>
                  <a:moveTo>
                    <a:pt x="178856" y="314781"/>
                  </a:moveTo>
                  <a:cubicBezTo>
                    <a:pt x="175866" y="311850"/>
                    <a:pt x="172232" y="309564"/>
                    <a:pt x="168304" y="307922"/>
                  </a:cubicBezTo>
                  <a:cubicBezTo>
                    <a:pt x="173697" y="308860"/>
                    <a:pt x="179266" y="309622"/>
                    <a:pt x="184894" y="310209"/>
                  </a:cubicBezTo>
                  <a:cubicBezTo>
                    <a:pt x="182666" y="311557"/>
                    <a:pt x="180673" y="313022"/>
                    <a:pt x="178856" y="314781"/>
                  </a:cubicBezTo>
                  <a:close/>
                  <a:moveTo>
                    <a:pt x="352436" y="499558"/>
                  </a:moveTo>
                  <a:cubicBezTo>
                    <a:pt x="354957" y="485547"/>
                    <a:pt x="359353" y="471185"/>
                    <a:pt x="363164" y="459167"/>
                  </a:cubicBezTo>
                  <a:cubicBezTo>
                    <a:pt x="368264" y="469837"/>
                    <a:pt x="371488" y="481327"/>
                    <a:pt x="373364" y="493403"/>
                  </a:cubicBezTo>
                  <a:cubicBezTo>
                    <a:pt x="365978" y="493168"/>
                    <a:pt x="358533" y="495044"/>
                    <a:pt x="352436" y="499558"/>
                  </a:cubicBezTo>
                  <a:close/>
                  <a:moveTo>
                    <a:pt x="411762" y="414028"/>
                  </a:moveTo>
                  <a:cubicBezTo>
                    <a:pt x="403496" y="401952"/>
                    <a:pt x="391185" y="398200"/>
                    <a:pt x="379754" y="399900"/>
                  </a:cubicBezTo>
                  <a:cubicBezTo>
                    <a:pt x="387433" y="368479"/>
                    <a:pt x="392416" y="336296"/>
                    <a:pt x="385733" y="304463"/>
                  </a:cubicBezTo>
                  <a:cubicBezTo>
                    <a:pt x="384796" y="300008"/>
                    <a:pt x="383623" y="295788"/>
                    <a:pt x="382275" y="291625"/>
                  </a:cubicBezTo>
                  <a:cubicBezTo>
                    <a:pt x="389544" y="290570"/>
                    <a:pt x="396403" y="287170"/>
                    <a:pt x="401561" y="281777"/>
                  </a:cubicBezTo>
                  <a:cubicBezTo>
                    <a:pt x="408361" y="326740"/>
                    <a:pt x="413051" y="372055"/>
                    <a:pt x="413931" y="417311"/>
                  </a:cubicBezTo>
                  <a:cubicBezTo>
                    <a:pt x="413168" y="416256"/>
                    <a:pt x="412524" y="415142"/>
                    <a:pt x="411762" y="414028"/>
                  </a:cubicBezTo>
                  <a:close/>
                  <a:moveTo>
                    <a:pt x="471087" y="559060"/>
                  </a:moveTo>
                  <a:cubicBezTo>
                    <a:pt x="470091" y="558708"/>
                    <a:pt x="469035" y="558414"/>
                    <a:pt x="467980" y="558180"/>
                  </a:cubicBezTo>
                  <a:cubicBezTo>
                    <a:pt x="469563" y="548742"/>
                    <a:pt x="471028" y="539245"/>
                    <a:pt x="472201" y="529748"/>
                  </a:cubicBezTo>
                  <a:cubicBezTo>
                    <a:pt x="471967" y="539538"/>
                    <a:pt x="471556" y="549328"/>
                    <a:pt x="471087" y="559060"/>
                  </a:cubicBezTo>
                  <a:close/>
                </a:path>
              </a:pathLst>
            </a:custGeom>
            <a:solidFill>
              <a:srgbClr val="2AB673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2" name="图形 9"/>
            <p:cNvGrpSpPr/>
            <p:nvPr/>
          </p:nvGrpSpPr>
          <p:grpSpPr>
            <a:xfrm>
              <a:off x="9802723" y="4890477"/>
              <a:ext cx="84376" cy="111312"/>
              <a:chOff x="9802723" y="4890477"/>
              <a:chExt cx="84376" cy="111312"/>
            </a:xfrm>
            <a:solidFill>
              <a:srgbClr val="105649"/>
            </a:solidFill>
          </p:grpSpPr>
          <p:sp>
            <p:nvSpPr>
              <p:cNvPr id="113" name="任意多边形: 形状 112"/>
              <p:cNvSpPr/>
              <p:nvPr/>
            </p:nvSpPr>
            <p:spPr>
              <a:xfrm>
                <a:off x="9805646" y="4935569"/>
                <a:ext cx="695" cy="1736"/>
              </a:xfrm>
              <a:custGeom>
                <a:avLst/>
                <a:gdLst>
                  <a:gd name="connsiteX0" fmla="*/ 695 w 695"/>
                  <a:gd name="connsiteY0" fmla="*/ 1737 h 1736"/>
                  <a:gd name="connsiteX1" fmla="*/ 695 w 695"/>
                  <a:gd name="connsiteY1" fmla="*/ 1737 h 1736"/>
                  <a:gd name="connsiteX2" fmla="*/ 695 w 695"/>
                  <a:gd name="connsiteY2" fmla="*/ 1737 h 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5" h="1736">
                    <a:moveTo>
                      <a:pt x="695" y="1737"/>
                    </a:moveTo>
                    <a:cubicBezTo>
                      <a:pt x="50" y="-608"/>
                      <a:pt x="-477" y="-550"/>
                      <a:pt x="695" y="1737"/>
                    </a:cubicBezTo>
                    <a:lnTo>
                      <a:pt x="695" y="1737"/>
                    </a:lnTo>
                    <a:close/>
                  </a:path>
                </a:pathLst>
              </a:custGeom>
              <a:solidFill>
                <a:srgbClr val="1056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9802723" y="4890477"/>
                <a:ext cx="84376" cy="111312"/>
              </a:xfrm>
              <a:custGeom>
                <a:avLst/>
                <a:gdLst>
                  <a:gd name="connsiteX0" fmla="*/ 77423 w 84376"/>
                  <a:gd name="connsiteY0" fmla="*/ 33579 h 111312"/>
                  <a:gd name="connsiteX1" fmla="*/ 62064 w 84376"/>
                  <a:gd name="connsiteY1" fmla="*/ 19745 h 111312"/>
                  <a:gd name="connsiteX2" fmla="*/ 54795 w 84376"/>
                  <a:gd name="connsiteY2" fmla="*/ 9427 h 111312"/>
                  <a:gd name="connsiteX3" fmla="*/ 9187 w 84376"/>
                  <a:gd name="connsiteY3" fmla="*/ 9427 h 111312"/>
                  <a:gd name="connsiteX4" fmla="*/ 9187 w 84376"/>
                  <a:gd name="connsiteY4" fmla="*/ 55035 h 111312"/>
                  <a:gd name="connsiteX5" fmla="*/ 3618 w 84376"/>
                  <a:gd name="connsiteY5" fmla="*/ 46769 h 111312"/>
                  <a:gd name="connsiteX6" fmla="*/ 4028 w 84376"/>
                  <a:gd name="connsiteY6" fmla="*/ 48763 h 111312"/>
                  <a:gd name="connsiteX7" fmla="*/ 5435 w 84376"/>
                  <a:gd name="connsiteY7" fmla="*/ 56208 h 111312"/>
                  <a:gd name="connsiteX8" fmla="*/ 17628 w 84376"/>
                  <a:gd name="connsiteY8" fmla="*/ 76022 h 111312"/>
                  <a:gd name="connsiteX9" fmla="*/ 17335 w 84376"/>
                  <a:gd name="connsiteY9" fmla="*/ 79070 h 111312"/>
                  <a:gd name="connsiteX10" fmla="*/ 49578 w 84376"/>
                  <a:gd name="connsiteY10" fmla="*/ 111312 h 111312"/>
                  <a:gd name="connsiteX11" fmla="*/ 81820 w 84376"/>
                  <a:gd name="connsiteY11" fmla="*/ 79070 h 111312"/>
                  <a:gd name="connsiteX12" fmla="*/ 81878 w 84376"/>
                  <a:gd name="connsiteY12" fmla="*/ 77898 h 111312"/>
                  <a:gd name="connsiteX13" fmla="*/ 82171 w 84376"/>
                  <a:gd name="connsiteY13" fmla="*/ 76608 h 111312"/>
                  <a:gd name="connsiteX14" fmla="*/ 84223 w 84376"/>
                  <a:gd name="connsiteY14" fmla="*/ 63184 h 111312"/>
                  <a:gd name="connsiteX15" fmla="*/ 77423 w 84376"/>
                  <a:gd name="connsiteY15" fmla="*/ 33579 h 11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4376" h="111312">
                    <a:moveTo>
                      <a:pt x="77423" y="33579"/>
                    </a:moveTo>
                    <a:cubicBezTo>
                      <a:pt x="74375" y="26603"/>
                      <a:pt x="68688" y="22090"/>
                      <a:pt x="62064" y="19745"/>
                    </a:cubicBezTo>
                    <a:cubicBezTo>
                      <a:pt x="60012" y="16110"/>
                      <a:pt x="57491" y="12769"/>
                      <a:pt x="54795" y="9427"/>
                    </a:cubicBezTo>
                    <a:cubicBezTo>
                      <a:pt x="43715" y="-4232"/>
                      <a:pt x="20618" y="-2004"/>
                      <a:pt x="9187" y="9427"/>
                    </a:cubicBezTo>
                    <a:cubicBezTo>
                      <a:pt x="-4179" y="22793"/>
                      <a:pt x="-1892" y="41376"/>
                      <a:pt x="9187" y="55035"/>
                    </a:cubicBezTo>
                    <a:cubicBezTo>
                      <a:pt x="6080" y="51166"/>
                      <a:pt x="4438" y="48411"/>
                      <a:pt x="3618" y="46769"/>
                    </a:cubicBezTo>
                    <a:cubicBezTo>
                      <a:pt x="3735" y="47297"/>
                      <a:pt x="3911" y="48001"/>
                      <a:pt x="4028" y="48763"/>
                    </a:cubicBezTo>
                    <a:cubicBezTo>
                      <a:pt x="4438" y="51283"/>
                      <a:pt x="4731" y="53745"/>
                      <a:pt x="5435" y="56208"/>
                    </a:cubicBezTo>
                    <a:cubicBezTo>
                      <a:pt x="7663" y="64004"/>
                      <a:pt x="11942" y="70629"/>
                      <a:pt x="17628" y="76022"/>
                    </a:cubicBezTo>
                    <a:cubicBezTo>
                      <a:pt x="17570" y="77019"/>
                      <a:pt x="17394" y="78074"/>
                      <a:pt x="17335" y="79070"/>
                    </a:cubicBezTo>
                    <a:cubicBezTo>
                      <a:pt x="16573" y="96657"/>
                      <a:pt x="32577" y="111312"/>
                      <a:pt x="49578" y="111312"/>
                    </a:cubicBezTo>
                    <a:cubicBezTo>
                      <a:pt x="67750" y="111312"/>
                      <a:pt x="81058" y="96598"/>
                      <a:pt x="81820" y="79070"/>
                    </a:cubicBezTo>
                    <a:cubicBezTo>
                      <a:pt x="81820" y="78601"/>
                      <a:pt x="81820" y="78249"/>
                      <a:pt x="81878" y="77898"/>
                    </a:cubicBezTo>
                    <a:cubicBezTo>
                      <a:pt x="81937" y="77546"/>
                      <a:pt x="82054" y="77136"/>
                      <a:pt x="82171" y="76608"/>
                    </a:cubicBezTo>
                    <a:cubicBezTo>
                      <a:pt x="83110" y="72212"/>
                      <a:pt x="83813" y="67639"/>
                      <a:pt x="84223" y="63184"/>
                    </a:cubicBezTo>
                    <a:cubicBezTo>
                      <a:pt x="85161" y="52397"/>
                      <a:pt x="81644" y="43370"/>
                      <a:pt x="77423" y="33579"/>
                    </a:cubicBezTo>
                    <a:close/>
                  </a:path>
                </a:pathLst>
              </a:custGeom>
              <a:solidFill>
                <a:srgbClr val="1056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5" name="任意多边形: 形状 114"/>
            <p:cNvSpPr/>
            <p:nvPr/>
          </p:nvSpPr>
          <p:spPr>
            <a:xfrm>
              <a:off x="10142013" y="4937387"/>
              <a:ext cx="211595" cy="837248"/>
            </a:xfrm>
            <a:custGeom>
              <a:avLst/>
              <a:gdLst>
                <a:gd name="connsiteX0" fmla="*/ 151712 w 211595"/>
                <a:gd name="connsiteY0" fmla="*/ 41305 h 837248"/>
                <a:gd name="connsiteX1" fmla="*/ 90101 w 211595"/>
                <a:gd name="connsiteY1" fmla="*/ 40485 h 837248"/>
                <a:gd name="connsiteX2" fmla="*/ 60555 w 211595"/>
                <a:gd name="connsiteY2" fmla="*/ 15981 h 837248"/>
                <a:gd name="connsiteX3" fmla="*/ 16413 w 211595"/>
                <a:gd name="connsiteY3" fmla="*/ 4432 h 837248"/>
                <a:gd name="connsiteX4" fmla="*/ 4864 w 211595"/>
                <a:gd name="connsiteY4" fmla="*/ 48575 h 837248"/>
                <a:gd name="connsiteX5" fmla="*/ 94497 w 211595"/>
                <a:gd name="connsiteY5" fmla="*/ 110304 h 837248"/>
                <a:gd name="connsiteX6" fmla="*/ 102001 w 211595"/>
                <a:gd name="connsiteY6" fmla="*/ 111066 h 837248"/>
                <a:gd name="connsiteX7" fmla="*/ 146964 w 211595"/>
                <a:gd name="connsiteY7" fmla="*/ 430263 h 837248"/>
                <a:gd name="connsiteX8" fmla="*/ 71987 w 211595"/>
                <a:gd name="connsiteY8" fmla="*/ 797530 h 837248"/>
                <a:gd name="connsiteX9" fmla="*/ 134184 w 211595"/>
                <a:gd name="connsiteY9" fmla="*/ 814648 h 837248"/>
                <a:gd name="connsiteX10" fmla="*/ 211448 w 211595"/>
                <a:gd name="connsiteY10" fmla="*/ 430205 h 837248"/>
                <a:gd name="connsiteX11" fmla="*/ 151712 w 211595"/>
                <a:gd name="connsiteY11" fmla="*/ 41305 h 83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595" h="837248">
                  <a:moveTo>
                    <a:pt x="151712" y="41305"/>
                  </a:moveTo>
                  <a:cubicBezTo>
                    <a:pt x="143623" y="7539"/>
                    <a:pt x="99011" y="13929"/>
                    <a:pt x="90101" y="40485"/>
                  </a:cubicBezTo>
                  <a:cubicBezTo>
                    <a:pt x="78728" y="34799"/>
                    <a:pt x="68762" y="26650"/>
                    <a:pt x="60555" y="15981"/>
                  </a:cubicBezTo>
                  <a:cubicBezTo>
                    <a:pt x="49827" y="2087"/>
                    <a:pt x="33061" y="-5299"/>
                    <a:pt x="16413" y="4432"/>
                  </a:cubicBezTo>
                  <a:cubicBezTo>
                    <a:pt x="2695" y="12464"/>
                    <a:pt x="-5922" y="34564"/>
                    <a:pt x="4864" y="48575"/>
                  </a:cubicBezTo>
                  <a:cubicBezTo>
                    <a:pt x="28020" y="78589"/>
                    <a:pt x="56686" y="101921"/>
                    <a:pt x="94497" y="110304"/>
                  </a:cubicBezTo>
                  <a:cubicBezTo>
                    <a:pt x="97018" y="110832"/>
                    <a:pt x="99539" y="111066"/>
                    <a:pt x="102001" y="111066"/>
                  </a:cubicBezTo>
                  <a:cubicBezTo>
                    <a:pt x="126505" y="216234"/>
                    <a:pt x="147667" y="321226"/>
                    <a:pt x="146964" y="430263"/>
                  </a:cubicBezTo>
                  <a:cubicBezTo>
                    <a:pt x="146143" y="556770"/>
                    <a:pt x="108508" y="677707"/>
                    <a:pt x="71987" y="797530"/>
                  </a:cubicBezTo>
                  <a:cubicBezTo>
                    <a:pt x="59852" y="837393"/>
                    <a:pt x="122108" y="854335"/>
                    <a:pt x="134184" y="814648"/>
                  </a:cubicBezTo>
                  <a:cubicBezTo>
                    <a:pt x="172582" y="688552"/>
                    <a:pt x="208869" y="563042"/>
                    <a:pt x="211448" y="430205"/>
                  </a:cubicBezTo>
                  <a:cubicBezTo>
                    <a:pt x="214028" y="297953"/>
                    <a:pt x="182196" y="168985"/>
                    <a:pt x="151712" y="41305"/>
                  </a:cubicBezTo>
                  <a:close/>
                </a:path>
              </a:pathLst>
            </a:custGeom>
            <a:solidFill>
              <a:srgbClr val="7A9892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/>
            <p:cNvSpPr/>
            <p:nvPr/>
          </p:nvSpPr>
          <p:spPr>
            <a:xfrm>
              <a:off x="9878997" y="5119344"/>
              <a:ext cx="99230" cy="263215"/>
            </a:xfrm>
            <a:custGeom>
              <a:avLst/>
              <a:gdLst>
                <a:gd name="connsiteX0" fmla="*/ 92307 w 99230"/>
                <a:gd name="connsiteY0" fmla="*/ 58664 h 263215"/>
                <a:gd name="connsiteX1" fmla="*/ 76362 w 99230"/>
                <a:gd name="connsiteY1" fmla="*/ 37736 h 263215"/>
                <a:gd name="connsiteX2" fmla="*/ 72317 w 99230"/>
                <a:gd name="connsiteY2" fmla="*/ 32753 h 263215"/>
                <a:gd name="connsiteX3" fmla="*/ 65751 w 99230"/>
                <a:gd name="connsiteY3" fmla="*/ 25718 h 263215"/>
                <a:gd name="connsiteX4" fmla="*/ 59772 w 99230"/>
                <a:gd name="connsiteY4" fmla="*/ 15811 h 263215"/>
                <a:gd name="connsiteX5" fmla="*/ 15629 w 99230"/>
                <a:gd name="connsiteY5" fmla="*/ 4263 h 263215"/>
                <a:gd name="connsiteX6" fmla="*/ 4081 w 99230"/>
                <a:gd name="connsiteY6" fmla="*/ 48405 h 263215"/>
                <a:gd name="connsiteX7" fmla="*/ 26709 w 99230"/>
                <a:gd name="connsiteY7" fmla="*/ 78361 h 263215"/>
                <a:gd name="connsiteX8" fmla="*/ 31281 w 99230"/>
                <a:gd name="connsiteY8" fmla="*/ 82054 h 263215"/>
                <a:gd name="connsiteX9" fmla="*/ 24305 w 99230"/>
                <a:gd name="connsiteY9" fmla="*/ 222864 h 263215"/>
                <a:gd name="connsiteX10" fmla="*/ 86503 w 99230"/>
                <a:gd name="connsiteY10" fmla="*/ 239982 h 263215"/>
                <a:gd name="connsiteX11" fmla="*/ 92307 w 99230"/>
                <a:gd name="connsiteY11" fmla="*/ 58664 h 263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230" h="263215">
                  <a:moveTo>
                    <a:pt x="92307" y="58664"/>
                  </a:moveTo>
                  <a:cubicBezTo>
                    <a:pt x="90079" y="47701"/>
                    <a:pt x="83983" y="40960"/>
                    <a:pt x="76362" y="37736"/>
                  </a:cubicBezTo>
                  <a:cubicBezTo>
                    <a:pt x="75189" y="35977"/>
                    <a:pt x="73841" y="34277"/>
                    <a:pt x="72317" y="32753"/>
                  </a:cubicBezTo>
                  <a:cubicBezTo>
                    <a:pt x="70030" y="30466"/>
                    <a:pt x="67861" y="28122"/>
                    <a:pt x="65751" y="25718"/>
                  </a:cubicBezTo>
                  <a:cubicBezTo>
                    <a:pt x="63582" y="22553"/>
                    <a:pt x="61589" y="19270"/>
                    <a:pt x="59772" y="15811"/>
                  </a:cubicBezTo>
                  <a:cubicBezTo>
                    <a:pt x="51740" y="159"/>
                    <a:pt x="30167" y="-4238"/>
                    <a:pt x="15629" y="4263"/>
                  </a:cubicBezTo>
                  <a:cubicBezTo>
                    <a:pt x="-140" y="13525"/>
                    <a:pt x="-3951" y="32753"/>
                    <a:pt x="4081" y="48405"/>
                  </a:cubicBezTo>
                  <a:cubicBezTo>
                    <a:pt x="9825" y="59602"/>
                    <a:pt x="17798" y="69509"/>
                    <a:pt x="26709" y="78361"/>
                  </a:cubicBezTo>
                  <a:cubicBezTo>
                    <a:pt x="28115" y="79768"/>
                    <a:pt x="29640" y="80999"/>
                    <a:pt x="31281" y="82054"/>
                  </a:cubicBezTo>
                  <a:cubicBezTo>
                    <a:pt x="39430" y="128951"/>
                    <a:pt x="34212" y="176553"/>
                    <a:pt x="24305" y="222864"/>
                  </a:cubicBezTo>
                  <a:cubicBezTo>
                    <a:pt x="15629" y="263431"/>
                    <a:pt x="77827" y="280665"/>
                    <a:pt x="86503" y="239982"/>
                  </a:cubicBezTo>
                  <a:cubicBezTo>
                    <a:pt x="99341" y="179718"/>
                    <a:pt x="104500" y="119396"/>
                    <a:pt x="92307" y="58664"/>
                  </a:cubicBezTo>
                  <a:close/>
                </a:path>
              </a:pathLst>
            </a:custGeom>
            <a:solidFill>
              <a:srgbClr val="7A9892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/>
            <p:cNvSpPr/>
            <p:nvPr/>
          </p:nvSpPr>
          <p:spPr>
            <a:xfrm>
              <a:off x="9609520" y="4094119"/>
              <a:ext cx="298471" cy="222177"/>
            </a:xfrm>
            <a:custGeom>
              <a:avLst/>
              <a:gdLst>
                <a:gd name="connsiteX0" fmla="*/ 266229 w 298471"/>
                <a:gd name="connsiteY0" fmla="*/ 63629 h 222177"/>
                <a:gd name="connsiteX1" fmla="*/ 165517 w 298471"/>
                <a:gd name="connsiteY1" fmla="*/ 65505 h 222177"/>
                <a:gd name="connsiteX2" fmla="*/ 177651 w 298471"/>
                <a:gd name="connsiteY2" fmla="*/ 54191 h 222177"/>
                <a:gd name="connsiteX3" fmla="*/ 132043 w 298471"/>
                <a:gd name="connsiteY3" fmla="*/ 8583 h 222177"/>
                <a:gd name="connsiteX4" fmla="*/ 3895 w 298471"/>
                <a:gd name="connsiteY4" fmla="*/ 173370 h 222177"/>
                <a:gd name="connsiteX5" fmla="*/ 59586 w 298471"/>
                <a:gd name="connsiteY5" fmla="*/ 205905 h 222177"/>
                <a:gd name="connsiteX6" fmla="*/ 121491 w 298471"/>
                <a:gd name="connsiteY6" fmla="*/ 112579 h 222177"/>
                <a:gd name="connsiteX7" fmla="*/ 148985 w 298471"/>
                <a:gd name="connsiteY7" fmla="*/ 128114 h 222177"/>
                <a:gd name="connsiteX8" fmla="*/ 266229 w 298471"/>
                <a:gd name="connsiteY8" fmla="*/ 128114 h 222177"/>
                <a:gd name="connsiteX9" fmla="*/ 298471 w 298471"/>
                <a:gd name="connsiteY9" fmla="*/ 95872 h 222177"/>
                <a:gd name="connsiteX10" fmla="*/ 266229 w 298471"/>
                <a:gd name="connsiteY10" fmla="*/ 63629 h 22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471" h="222177">
                  <a:moveTo>
                    <a:pt x="266229" y="63629"/>
                  </a:moveTo>
                  <a:cubicBezTo>
                    <a:pt x="232404" y="68143"/>
                    <a:pt x="199166" y="68788"/>
                    <a:pt x="165517" y="65505"/>
                  </a:cubicBezTo>
                  <a:cubicBezTo>
                    <a:pt x="169503" y="61695"/>
                    <a:pt x="173489" y="57885"/>
                    <a:pt x="177651" y="54191"/>
                  </a:cubicBezTo>
                  <a:cubicBezTo>
                    <a:pt x="208721" y="26405"/>
                    <a:pt x="162937" y="-19028"/>
                    <a:pt x="132043" y="8583"/>
                  </a:cubicBezTo>
                  <a:cubicBezTo>
                    <a:pt x="79987" y="55070"/>
                    <a:pt x="35845" y="111289"/>
                    <a:pt x="3895" y="173370"/>
                  </a:cubicBezTo>
                  <a:cubicBezTo>
                    <a:pt x="-15098" y="210243"/>
                    <a:pt x="40534" y="242896"/>
                    <a:pt x="59586" y="205905"/>
                  </a:cubicBezTo>
                  <a:cubicBezTo>
                    <a:pt x="76821" y="172373"/>
                    <a:pt x="97632" y="141304"/>
                    <a:pt x="121491" y="112579"/>
                  </a:cubicBezTo>
                  <a:cubicBezTo>
                    <a:pt x="127236" y="121431"/>
                    <a:pt x="137554" y="126590"/>
                    <a:pt x="148985" y="128114"/>
                  </a:cubicBezTo>
                  <a:cubicBezTo>
                    <a:pt x="188321" y="133390"/>
                    <a:pt x="226894" y="133390"/>
                    <a:pt x="266229" y="128114"/>
                  </a:cubicBezTo>
                  <a:cubicBezTo>
                    <a:pt x="283640" y="125769"/>
                    <a:pt x="298471" y="115217"/>
                    <a:pt x="298471" y="95872"/>
                  </a:cubicBezTo>
                  <a:cubicBezTo>
                    <a:pt x="298471" y="80044"/>
                    <a:pt x="283699" y="61284"/>
                    <a:pt x="266229" y="63629"/>
                  </a:cubicBezTo>
                  <a:close/>
                </a:path>
              </a:pathLst>
            </a:custGeom>
            <a:solidFill>
              <a:srgbClr val="BE1D2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/>
            <p:cNvSpPr/>
            <p:nvPr/>
          </p:nvSpPr>
          <p:spPr>
            <a:xfrm>
              <a:off x="9644192" y="4357005"/>
              <a:ext cx="159709" cy="209417"/>
            </a:xfrm>
            <a:custGeom>
              <a:avLst/>
              <a:gdLst>
                <a:gd name="connsiteX0" fmla="*/ 153883 w 159709"/>
                <a:gd name="connsiteY0" fmla="*/ 162559 h 209417"/>
                <a:gd name="connsiteX1" fmla="*/ 92623 w 159709"/>
                <a:gd name="connsiteY1" fmla="*/ 23683 h 209417"/>
                <a:gd name="connsiteX2" fmla="*/ 52291 w 159709"/>
                <a:gd name="connsiteY2" fmla="*/ 3400 h 209417"/>
                <a:gd name="connsiteX3" fmla="*/ 38104 w 159709"/>
                <a:gd name="connsiteY3" fmla="*/ 0 h 209417"/>
                <a:gd name="connsiteX4" fmla="*/ 32242 w 159709"/>
                <a:gd name="connsiteY4" fmla="*/ 0 h 209417"/>
                <a:gd name="connsiteX5" fmla="*/ 0 w 159709"/>
                <a:gd name="connsiteY5" fmla="*/ 32242 h 209417"/>
                <a:gd name="connsiteX6" fmla="*/ 32242 w 159709"/>
                <a:gd name="connsiteY6" fmla="*/ 64484 h 209417"/>
                <a:gd name="connsiteX7" fmla="*/ 34939 w 159709"/>
                <a:gd name="connsiteY7" fmla="*/ 64484 h 209417"/>
                <a:gd name="connsiteX8" fmla="*/ 98192 w 159709"/>
                <a:gd name="connsiteY8" fmla="*/ 195094 h 209417"/>
                <a:gd name="connsiteX9" fmla="*/ 153883 w 159709"/>
                <a:gd name="connsiteY9" fmla="*/ 162559 h 20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709" h="209417">
                  <a:moveTo>
                    <a:pt x="153883" y="162559"/>
                  </a:moveTo>
                  <a:cubicBezTo>
                    <a:pt x="124162" y="120234"/>
                    <a:pt x="99834" y="75564"/>
                    <a:pt x="92623" y="23683"/>
                  </a:cubicBezTo>
                  <a:cubicBezTo>
                    <a:pt x="89457" y="938"/>
                    <a:pt x="68940" y="-3811"/>
                    <a:pt x="52291" y="3400"/>
                  </a:cubicBezTo>
                  <a:cubicBezTo>
                    <a:pt x="48012" y="1231"/>
                    <a:pt x="43146" y="0"/>
                    <a:pt x="38104" y="0"/>
                  </a:cubicBezTo>
                  <a:lnTo>
                    <a:pt x="32242" y="0"/>
                  </a:lnTo>
                  <a:cubicBezTo>
                    <a:pt x="14656" y="0"/>
                    <a:pt x="0" y="14656"/>
                    <a:pt x="0" y="32242"/>
                  </a:cubicBezTo>
                  <a:cubicBezTo>
                    <a:pt x="0" y="49829"/>
                    <a:pt x="14656" y="64484"/>
                    <a:pt x="32242" y="64484"/>
                  </a:cubicBezTo>
                  <a:lnTo>
                    <a:pt x="34939" y="64484"/>
                  </a:lnTo>
                  <a:cubicBezTo>
                    <a:pt x="46194" y="111851"/>
                    <a:pt x="70347" y="155349"/>
                    <a:pt x="98192" y="195094"/>
                  </a:cubicBezTo>
                  <a:cubicBezTo>
                    <a:pt x="121875" y="228861"/>
                    <a:pt x="177801" y="196736"/>
                    <a:pt x="153883" y="162559"/>
                  </a:cubicBezTo>
                  <a:close/>
                </a:path>
              </a:pathLst>
            </a:custGeom>
            <a:solidFill>
              <a:srgbClr val="BE1D2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/>
            <p:cNvSpPr/>
            <p:nvPr/>
          </p:nvSpPr>
          <p:spPr>
            <a:xfrm>
              <a:off x="10000407" y="4293320"/>
              <a:ext cx="130389" cy="202877"/>
            </a:xfrm>
            <a:custGeom>
              <a:avLst/>
              <a:gdLst>
                <a:gd name="connsiteX0" fmla="*/ 67037 w 130389"/>
                <a:gd name="connsiteY0" fmla="*/ 22943 h 202877"/>
                <a:gd name="connsiteX1" fmla="*/ 5777 w 130389"/>
                <a:gd name="connsiteY1" fmla="*/ 155956 h 202877"/>
                <a:gd name="connsiteX2" fmla="*/ 61468 w 130389"/>
                <a:gd name="connsiteY2" fmla="*/ 188492 h 202877"/>
                <a:gd name="connsiteX3" fmla="*/ 129176 w 130389"/>
                <a:gd name="connsiteY3" fmla="*/ 40119 h 202877"/>
                <a:gd name="connsiteX4" fmla="*/ 67037 w 130389"/>
                <a:gd name="connsiteY4" fmla="*/ 22943 h 20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89" h="202877">
                  <a:moveTo>
                    <a:pt x="67037" y="22943"/>
                  </a:moveTo>
                  <a:cubicBezTo>
                    <a:pt x="54433" y="70779"/>
                    <a:pt x="34033" y="115273"/>
                    <a:pt x="5777" y="155956"/>
                  </a:cubicBezTo>
                  <a:cubicBezTo>
                    <a:pt x="-18024" y="190192"/>
                    <a:pt x="37902" y="222375"/>
                    <a:pt x="61468" y="188492"/>
                  </a:cubicBezTo>
                  <a:cubicBezTo>
                    <a:pt x="92596" y="143646"/>
                    <a:pt x="115341" y="92879"/>
                    <a:pt x="129176" y="40119"/>
                  </a:cubicBezTo>
                  <a:cubicBezTo>
                    <a:pt x="139787" y="-213"/>
                    <a:pt x="77589" y="-17272"/>
                    <a:pt x="67037" y="22943"/>
                  </a:cubicBezTo>
                  <a:close/>
                </a:path>
              </a:pathLst>
            </a:custGeom>
            <a:solidFill>
              <a:srgbClr val="BE1D2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/>
            <p:cNvSpPr/>
            <p:nvPr/>
          </p:nvSpPr>
          <p:spPr>
            <a:xfrm>
              <a:off x="10043449" y="4485630"/>
              <a:ext cx="122341" cy="153072"/>
            </a:xfrm>
            <a:custGeom>
              <a:avLst/>
              <a:gdLst>
                <a:gd name="connsiteX0" fmla="*/ 113042 w 122341"/>
                <a:gd name="connsiteY0" fmla="*/ 97774 h 153072"/>
                <a:gd name="connsiteX1" fmla="*/ 59461 w 122341"/>
                <a:gd name="connsiteY1" fmla="*/ 16347 h 153072"/>
                <a:gd name="connsiteX2" fmla="*/ 3770 w 122341"/>
                <a:gd name="connsiteY2" fmla="*/ 48883 h 153072"/>
                <a:gd name="connsiteX3" fmla="*/ 67434 w 122341"/>
                <a:gd name="connsiteY3" fmla="*/ 143323 h 153072"/>
                <a:gd name="connsiteX4" fmla="*/ 113042 w 122341"/>
                <a:gd name="connsiteY4" fmla="*/ 97774 h 15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1" h="153072">
                  <a:moveTo>
                    <a:pt x="113042" y="97774"/>
                  </a:moveTo>
                  <a:cubicBezTo>
                    <a:pt x="90062" y="74149"/>
                    <a:pt x="74234" y="45600"/>
                    <a:pt x="59461" y="16347"/>
                  </a:cubicBezTo>
                  <a:cubicBezTo>
                    <a:pt x="40702" y="-20760"/>
                    <a:pt x="-14871" y="11892"/>
                    <a:pt x="3770" y="48883"/>
                  </a:cubicBezTo>
                  <a:cubicBezTo>
                    <a:pt x="21005" y="83001"/>
                    <a:pt x="40585" y="115829"/>
                    <a:pt x="67434" y="143323"/>
                  </a:cubicBezTo>
                  <a:cubicBezTo>
                    <a:pt x="96511" y="173220"/>
                    <a:pt x="142060" y="127554"/>
                    <a:pt x="113042" y="97774"/>
                  </a:cubicBezTo>
                  <a:close/>
                </a:path>
              </a:pathLst>
            </a:custGeom>
            <a:solidFill>
              <a:srgbClr val="BE1D2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/>
            <p:cNvSpPr/>
            <p:nvPr/>
          </p:nvSpPr>
          <p:spPr>
            <a:xfrm>
              <a:off x="10184841" y="4522276"/>
              <a:ext cx="192137" cy="287476"/>
            </a:xfrm>
            <a:custGeom>
              <a:avLst/>
              <a:gdLst>
                <a:gd name="connsiteX0" fmla="*/ 127643 w 192137"/>
                <a:gd name="connsiteY0" fmla="*/ 31172 h 287476"/>
                <a:gd name="connsiteX1" fmla="*/ 8113 w 192137"/>
                <a:gd name="connsiteY1" fmla="*/ 231132 h 287476"/>
                <a:gd name="connsiteX2" fmla="*/ 53721 w 192137"/>
                <a:gd name="connsiteY2" fmla="*/ 276740 h 287476"/>
                <a:gd name="connsiteX3" fmla="*/ 192128 w 192137"/>
                <a:gd name="connsiteY3" fmla="*/ 31172 h 287476"/>
                <a:gd name="connsiteX4" fmla="*/ 127643 w 192137"/>
                <a:gd name="connsiteY4" fmla="*/ 31172 h 28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137" h="287476">
                  <a:moveTo>
                    <a:pt x="127643" y="31172"/>
                  </a:moveTo>
                  <a:cubicBezTo>
                    <a:pt x="125767" y="116585"/>
                    <a:pt x="59231" y="170575"/>
                    <a:pt x="8113" y="231132"/>
                  </a:cubicBezTo>
                  <a:cubicBezTo>
                    <a:pt x="-18560" y="262671"/>
                    <a:pt x="26813" y="308513"/>
                    <a:pt x="53721" y="276740"/>
                  </a:cubicBezTo>
                  <a:cubicBezTo>
                    <a:pt x="117384" y="201411"/>
                    <a:pt x="189783" y="136985"/>
                    <a:pt x="192128" y="31172"/>
                  </a:cubicBezTo>
                  <a:cubicBezTo>
                    <a:pt x="193066" y="-10449"/>
                    <a:pt x="128581" y="-10332"/>
                    <a:pt x="127643" y="31172"/>
                  </a:cubicBezTo>
                  <a:close/>
                </a:path>
              </a:pathLst>
            </a:custGeom>
            <a:solidFill>
              <a:srgbClr val="BE1D2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/>
            <p:cNvSpPr/>
            <p:nvPr/>
          </p:nvSpPr>
          <p:spPr>
            <a:xfrm>
              <a:off x="6900685" y="5594913"/>
              <a:ext cx="5645476" cy="839952"/>
            </a:xfrm>
            <a:custGeom>
              <a:avLst/>
              <a:gdLst>
                <a:gd name="connsiteX0" fmla="*/ 5490305 w 5645476"/>
                <a:gd name="connsiteY0" fmla="*/ 60630 h 839952"/>
                <a:gd name="connsiteX1" fmla="*/ 4984396 w 5645476"/>
                <a:gd name="connsiteY1" fmla="*/ 86014 h 839952"/>
                <a:gd name="connsiteX2" fmla="*/ 4929584 w 5645476"/>
                <a:gd name="connsiteY2" fmla="*/ 72355 h 839952"/>
                <a:gd name="connsiteX3" fmla="*/ 4415175 w 5645476"/>
                <a:gd name="connsiteY3" fmla="*/ 152843 h 839952"/>
                <a:gd name="connsiteX4" fmla="*/ 3661529 w 5645476"/>
                <a:gd name="connsiteY4" fmla="*/ 278998 h 839952"/>
                <a:gd name="connsiteX5" fmla="*/ 3320876 w 5645476"/>
                <a:gd name="connsiteY5" fmla="*/ 253438 h 839952"/>
                <a:gd name="connsiteX6" fmla="*/ 3177721 w 5645476"/>
                <a:gd name="connsiteY6" fmla="*/ 207303 h 839952"/>
                <a:gd name="connsiteX7" fmla="*/ 2994000 w 5645476"/>
                <a:gd name="connsiteY7" fmla="*/ 157650 h 839952"/>
                <a:gd name="connsiteX8" fmla="*/ 2666185 w 5645476"/>
                <a:gd name="connsiteY8" fmla="*/ 165916 h 839952"/>
                <a:gd name="connsiteX9" fmla="*/ 2495536 w 5645476"/>
                <a:gd name="connsiteY9" fmla="*/ 66903 h 839952"/>
                <a:gd name="connsiteX10" fmla="*/ 2419562 w 5645476"/>
                <a:gd name="connsiteY10" fmla="*/ 87831 h 839952"/>
                <a:gd name="connsiteX11" fmla="*/ 2404085 w 5645476"/>
                <a:gd name="connsiteY11" fmla="*/ 94807 h 839952"/>
                <a:gd name="connsiteX12" fmla="*/ 2369323 w 5645476"/>
                <a:gd name="connsiteY12" fmla="*/ 63092 h 839952"/>
                <a:gd name="connsiteX13" fmla="*/ 2199377 w 5645476"/>
                <a:gd name="connsiteY13" fmla="*/ 894 h 839952"/>
                <a:gd name="connsiteX14" fmla="*/ 2041801 w 5645476"/>
                <a:gd name="connsiteY14" fmla="*/ 23112 h 839952"/>
                <a:gd name="connsiteX15" fmla="*/ 1943726 w 5645476"/>
                <a:gd name="connsiteY15" fmla="*/ 44685 h 839952"/>
                <a:gd name="connsiteX16" fmla="*/ 1685555 w 5645476"/>
                <a:gd name="connsiteY16" fmla="*/ 82262 h 839952"/>
                <a:gd name="connsiteX17" fmla="*/ 1388341 w 5645476"/>
                <a:gd name="connsiteY17" fmla="*/ 131153 h 839952"/>
                <a:gd name="connsiteX18" fmla="*/ 1074537 w 5645476"/>
                <a:gd name="connsiteY18" fmla="*/ 217796 h 839952"/>
                <a:gd name="connsiteX19" fmla="*/ 996745 w 5645476"/>
                <a:gd name="connsiteY19" fmla="*/ 214513 h 839952"/>
                <a:gd name="connsiteX20" fmla="*/ 789399 w 5645476"/>
                <a:gd name="connsiteY20" fmla="*/ 232159 h 839952"/>
                <a:gd name="connsiteX21" fmla="*/ 619219 w 5645476"/>
                <a:gd name="connsiteY21" fmla="*/ 279467 h 839952"/>
                <a:gd name="connsiteX22" fmla="*/ 547993 w 5645476"/>
                <a:gd name="connsiteY22" fmla="*/ 337385 h 839952"/>
                <a:gd name="connsiteX23" fmla="*/ 528120 w 5645476"/>
                <a:gd name="connsiteY23" fmla="*/ 339847 h 839952"/>
                <a:gd name="connsiteX24" fmla="*/ 326108 w 5645476"/>
                <a:gd name="connsiteY24" fmla="*/ 363882 h 839952"/>
                <a:gd name="connsiteX25" fmla="*/ 196026 w 5645476"/>
                <a:gd name="connsiteY25" fmla="*/ 386745 h 839952"/>
                <a:gd name="connsiteX26" fmla="*/ 76730 w 5645476"/>
                <a:gd name="connsiteY26" fmla="*/ 441733 h 839952"/>
                <a:gd name="connsiteX27" fmla="*/ 5504 w 5645476"/>
                <a:gd name="connsiteY27" fmla="*/ 569587 h 839952"/>
                <a:gd name="connsiteX28" fmla="*/ 21156 w 5645476"/>
                <a:gd name="connsiteY28" fmla="*/ 734433 h 839952"/>
                <a:gd name="connsiteX29" fmla="*/ 113838 w 5645476"/>
                <a:gd name="connsiteY29" fmla="*/ 832742 h 839952"/>
                <a:gd name="connsiteX30" fmla="*/ 233310 w 5645476"/>
                <a:gd name="connsiteY30" fmla="*/ 811169 h 839952"/>
                <a:gd name="connsiteX31" fmla="*/ 252831 w 5645476"/>
                <a:gd name="connsiteY31" fmla="*/ 806831 h 839952"/>
                <a:gd name="connsiteX32" fmla="*/ 289763 w 5645476"/>
                <a:gd name="connsiteY32" fmla="*/ 796631 h 839952"/>
                <a:gd name="connsiteX33" fmla="*/ 663596 w 5645476"/>
                <a:gd name="connsiteY33" fmla="*/ 750905 h 839952"/>
                <a:gd name="connsiteX34" fmla="*/ 1080281 w 5645476"/>
                <a:gd name="connsiteY34" fmla="*/ 695508 h 839952"/>
                <a:gd name="connsiteX35" fmla="*/ 1491164 w 5645476"/>
                <a:gd name="connsiteY35" fmla="*/ 653945 h 839952"/>
                <a:gd name="connsiteX36" fmla="*/ 1528330 w 5645476"/>
                <a:gd name="connsiteY36" fmla="*/ 651775 h 839952"/>
                <a:gd name="connsiteX37" fmla="*/ 1542341 w 5645476"/>
                <a:gd name="connsiteY37" fmla="*/ 664614 h 839952"/>
                <a:gd name="connsiteX38" fmla="*/ 1661813 w 5645476"/>
                <a:gd name="connsiteY38" fmla="*/ 686187 h 839952"/>
                <a:gd name="connsiteX39" fmla="*/ 1762232 w 5645476"/>
                <a:gd name="connsiteY39" fmla="*/ 648434 h 839952"/>
                <a:gd name="connsiteX40" fmla="*/ 1903980 w 5645476"/>
                <a:gd name="connsiteY40" fmla="*/ 621702 h 839952"/>
                <a:gd name="connsiteX41" fmla="*/ 2007800 w 5645476"/>
                <a:gd name="connsiteY41" fmla="*/ 490154 h 839952"/>
                <a:gd name="connsiteX42" fmla="*/ 2030194 w 5645476"/>
                <a:gd name="connsiteY42" fmla="*/ 471161 h 839952"/>
                <a:gd name="connsiteX43" fmla="*/ 2051474 w 5645476"/>
                <a:gd name="connsiteY43" fmla="*/ 449236 h 839952"/>
                <a:gd name="connsiteX44" fmla="*/ 2136124 w 5645476"/>
                <a:gd name="connsiteY44" fmla="*/ 431708 h 839952"/>
                <a:gd name="connsiteX45" fmla="*/ 2203363 w 5645476"/>
                <a:gd name="connsiteY45" fmla="*/ 429422 h 839952"/>
                <a:gd name="connsiteX46" fmla="*/ 2212978 w 5645476"/>
                <a:gd name="connsiteY46" fmla="*/ 432646 h 839952"/>
                <a:gd name="connsiteX47" fmla="*/ 2232733 w 5645476"/>
                <a:gd name="connsiteY47" fmla="*/ 450057 h 839952"/>
                <a:gd name="connsiteX48" fmla="*/ 2337374 w 5645476"/>
                <a:gd name="connsiteY48" fmla="*/ 519934 h 839952"/>
                <a:gd name="connsiteX49" fmla="*/ 2469977 w 5645476"/>
                <a:gd name="connsiteY49" fmla="*/ 514189 h 839952"/>
                <a:gd name="connsiteX50" fmla="*/ 2524965 w 5645476"/>
                <a:gd name="connsiteY50" fmla="*/ 615019 h 839952"/>
                <a:gd name="connsiteX51" fmla="*/ 2778153 w 5645476"/>
                <a:gd name="connsiteY51" fmla="*/ 769899 h 839952"/>
                <a:gd name="connsiteX52" fmla="*/ 3015749 w 5645476"/>
                <a:gd name="connsiteY52" fmla="*/ 763919 h 839952"/>
                <a:gd name="connsiteX53" fmla="*/ 3277555 w 5645476"/>
                <a:gd name="connsiteY53" fmla="*/ 752137 h 839952"/>
                <a:gd name="connsiteX54" fmla="*/ 3673137 w 5645476"/>
                <a:gd name="connsiteY54" fmla="*/ 704946 h 839952"/>
                <a:gd name="connsiteX55" fmla="*/ 3781060 w 5645476"/>
                <a:gd name="connsiteY55" fmla="*/ 700901 h 839952"/>
                <a:gd name="connsiteX56" fmla="*/ 4459728 w 5645476"/>
                <a:gd name="connsiteY56" fmla="*/ 574101 h 839952"/>
                <a:gd name="connsiteX57" fmla="*/ 5490421 w 5645476"/>
                <a:gd name="connsiteY57" fmla="*/ 488572 h 839952"/>
                <a:gd name="connsiteX58" fmla="*/ 5645477 w 5645476"/>
                <a:gd name="connsiteY58" fmla="*/ 274601 h 839952"/>
                <a:gd name="connsiteX59" fmla="*/ 5490305 w 5645476"/>
                <a:gd name="connsiteY59" fmla="*/ 60630 h 839952"/>
                <a:gd name="connsiteX60" fmla="*/ 2204184 w 5645476"/>
                <a:gd name="connsiteY60" fmla="*/ 428132 h 839952"/>
                <a:gd name="connsiteX61" fmla="*/ 2207057 w 5645476"/>
                <a:gd name="connsiteY61" fmla="*/ 428660 h 839952"/>
                <a:gd name="connsiteX62" fmla="*/ 2204184 w 5645476"/>
                <a:gd name="connsiteY62" fmla="*/ 428132 h 83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645476" h="839952">
                  <a:moveTo>
                    <a:pt x="5490305" y="60630"/>
                  </a:moveTo>
                  <a:cubicBezTo>
                    <a:pt x="5321531" y="63210"/>
                    <a:pt x="5152817" y="72003"/>
                    <a:pt x="4984396" y="86014"/>
                  </a:cubicBezTo>
                  <a:cubicBezTo>
                    <a:pt x="4967278" y="76869"/>
                    <a:pt x="4948812" y="71944"/>
                    <a:pt x="4929584" y="72355"/>
                  </a:cubicBezTo>
                  <a:cubicBezTo>
                    <a:pt x="4756238" y="75755"/>
                    <a:pt x="4585472" y="111632"/>
                    <a:pt x="4415175" y="152843"/>
                  </a:cubicBezTo>
                  <a:cubicBezTo>
                    <a:pt x="4163569" y="190713"/>
                    <a:pt x="3913077" y="240952"/>
                    <a:pt x="3661529" y="278998"/>
                  </a:cubicBezTo>
                  <a:cubicBezTo>
                    <a:pt x="3547510" y="280170"/>
                    <a:pt x="3433490" y="271904"/>
                    <a:pt x="3320876" y="253438"/>
                  </a:cubicBezTo>
                  <a:cubicBezTo>
                    <a:pt x="3272513" y="241890"/>
                    <a:pt x="3225147" y="224596"/>
                    <a:pt x="3177721" y="207303"/>
                  </a:cubicBezTo>
                  <a:cubicBezTo>
                    <a:pt x="3116754" y="185085"/>
                    <a:pt x="3056608" y="168905"/>
                    <a:pt x="2994000" y="157650"/>
                  </a:cubicBezTo>
                  <a:cubicBezTo>
                    <a:pt x="2885314" y="138129"/>
                    <a:pt x="2775164" y="163278"/>
                    <a:pt x="2666185" y="165916"/>
                  </a:cubicBezTo>
                  <a:cubicBezTo>
                    <a:pt x="2624739" y="102487"/>
                    <a:pt x="2558086" y="57054"/>
                    <a:pt x="2495536" y="66903"/>
                  </a:cubicBezTo>
                  <a:cubicBezTo>
                    <a:pt x="2467808" y="71241"/>
                    <a:pt x="2445121" y="75813"/>
                    <a:pt x="2419562" y="87831"/>
                  </a:cubicBezTo>
                  <a:cubicBezTo>
                    <a:pt x="2414403" y="90234"/>
                    <a:pt x="2409244" y="92579"/>
                    <a:pt x="2404085" y="94807"/>
                  </a:cubicBezTo>
                  <a:cubicBezTo>
                    <a:pt x="2392478" y="84314"/>
                    <a:pt x="2381164" y="73058"/>
                    <a:pt x="2369323" y="63092"/>
                  </a:cubicBezTo>
                  <a:cubicBezTo>
                    <a:pt x="2317677" y="19712"/>
                    <a:pt x="2258703" y="6112"/>
                    <a:pt x="2199377" y="894"/>
                  </a:cubicBezTo>
                  <a:cubicBezTo>
                    <a:pt x="2146559" y="-3737"/>
                    <a:pt x="2093506" y="10508"/>
                    <a:pt x="2041801" y="23112"/>
                  </a:cubicBezTo>
                  <a:cubicBezTo>
                    <a:pt x="2009207" y="31026"/>
                    <a:pt x="1976496" y="38119"/>
                    <a:pt x="1943726" y="44685"/>
                  </a:cubicBezTo>
                  <a:cubicBezTo>
                    <a:pt x="1859838" y="18950"/>
                    <a:pt x="1763756" y="45740"/>
                    <a:pt x="1685555" y="82262"/>
                  </a:cubicBezTo>
                  <a:cubicBezTo>
                    <a:pt x="1586190" y="94865"/>
                    <a:pt x="1486826" y="108055"/>
                    <a:pt x="1388341" y="131153"/>
                  </a:cubicBezTo>
                  <a:cubicBezTo>
                    <a:pt x="1283173" y="155774"/>
                    <a:pt x="1179118" y="188719"/>
                    <a:pt x="1074537" y="217796"/>
                  </a:cubicBezTo>
                  <a:cubicBezTo>
                    <a:pt x="1048567" y="216682"/>
                    <a:pt x="1022656" y="215451"/>
                    <a:pt x="996745" y="214513"/>
                  </a:cubicBezTo>
                  <a:cubicBezTo>
                    <a:pt x="926223" y="211993"/>
                    <a:pt x="859335" y="217679"/>
                    <a:pt x="789399" y="232159"/>
                  </a:cubicBezTo>
                  <a:cubicBezTo>
                    <a:pt x="732183" y="244000"/>
                    <a:pt x="676024" y="264225"/>
                    <a:pt x="619219" y="279467"/>
                  </a:cubicBezTo>
                  <a:cubicBezTo>
                    <a:pt x="591373" y="286911"/>
                    <a:pt x="566986" y="308426"/>
                    <a:pt x="547993" y="337385"/>
                  </a:cubicBezTo>
                  <a:cubicBezTo>
                    <a:pt x="541369" y="338206"/>
                    <a:pt x="534744" y="339027"/>
                    <a:pt x="528120" y="339847"/>
                  </a:cubicBezTo>
                  <a:cubicBezTo>
                    <a:pt x="460822" y="348172"/>
                    <a:pt x="393465" y="356203"/>
                    <a:pt x="326108" y="363882"/>
                  </a:cubicBezTo>
                  <a:cubicBezTo>
                    <a:pt x="282552" y="368807"/>
                    <a:pt x="239054" y="376251"/>
                    <a:pt x="196026" y="386745"/>
                  </a:cubicBezTo>
                  <a:cubicBezTo>
                    <a:pt x="153759" y="397063"/>
                    <a:pt x="116183" y="418577"/>
                    <a:pt x="76730" y="441733"/>
                  </a:cubicBezTo>
                  <a:cubicBezTo>
                    <a:pt x="42026" y="462133"/>
                    <a:pt x="15001" y="521810"/>
                    <a:pt x="5504" y="569587"/>
                  </a:cubicBezTo>
                  <a:cubicBezTo>
                    <a:pt x="-5517" y="624809"/>
                    <a:pt x="169" y="685073"/>
                    <a:pt x="21156" y="734433"/>
                  </a:cubicBezTo>
                  <a:cubicBezTo>
                    <a:pt x="41439" y="782268"/>
                    <a:pt x="75088" y="818028"/>
                    <a:pt x="113838" y="832742"/>
                  </a:cubicBezTo>
                  <a:cubicBezTo>
                    <a:pt x="157980" y="849508"/>
                    <a:pt x="193036" y="834852"/>
                    <a:pt x="233310" y="811169"/>
                  </a:cubicBezTo>
                  <a:cubicBezTo>
                    <a:pt x="184301" y="839952"/>
                    <a:pt x="239817" y="811345"/>
                    <a:pt x="252831" y="806831"/>
                  </a:cubicBezTo>
                  <a:cubicBezTo>
                    <a:pt x="265024" y="802610"/>
                    <a:pt x="277393" y="799386"/>
                    <a:pt x="289763" y="796631"/>
                  </a:cubicBezTo>
                  <a:cubicBezTo>
                    <a:pt x="413807" y="776406"/>
                    <a:pt x="539200" y="766440"/>
                    <a:pt x="663596" y="750905"/>
                  </a:cubicBezTo>
                  <a:cubicBezTo>
                    <a:pt x="802589" y="733553"/>
                    <a:pt x="941523" y="715439"/>
                    <a:pt x="1080281" y="695508"/>
                  </a:cubicBezTo>
                  <a:cubicBezTo>
                    <a:pt x="1216930" y="675869"/>
                    <a:pt x="1353871" y="662034"/>
                    <a:pt x="1491164" y="653945"/>
                  </a:cubicBezTo>
                  <a:cubicBezTo>
                    <a:pt x="1503533" y="653241"/>
                    <a:pt x="1515961" y="652479"/>
                    <a:pt x="1528330" y="651775"/>
                  </a:cubicBezTo>
                  <a:cubicBezTo>
                    <a:pt x="1532844" y="656407"/>
                    <a:pt x="1537475" y="660686"/>
                    <a:pt x="1542341" y="664614"/>
                  </a:cubicBezTo>
                  <a:cubicBezTo>
                    <a:pt x="1580855" y="695742"/>
                    <a:pt x="1619253" y="696504"/>
                    <a:pt x="1661813" y="686187"/>
                  </a:cubicBezTo>
                  <a:cubicBezTo>
                    <a:pt x="1696224" y="677804"/>
                    <a:pt x="1729521" y="664438"/>
                    <a:pt x="1762232" y="648434"/>
                  </a:cubicBezTo>
                  <a:cubicBezTo>
                    <a:pt x="1810127" y="646851"/>
                    <a:pt x="1857903" y="640286"/>
                    <a:pt x="1903980" y="621702"/>
                  </a:cubicBezTo>
                  <a:cubicBezTo>
                    <a:pt x="1952285" y="602240"/>
                    <a:pt x="1990565" y="552763"/>
                    <a:pt x="2007800" y="490154"/>
                  </a:cubicBezTo>
                  <a:cubicBezTo>
                    <a:pt x="2015304" y="483941"/>
                    <a:pt x="2022807" y="477609"/>
                    <a:pt x="2030194" y="471161"/>
                  </a:cubicBezTo>
                  <a:cubicBezTo>
                    <a:pt x="2037873" y="464478"/>
                    <a:pt x="2044967" y="457150"/>
                    <a:pt x="2051474" y="449236"/>
                  </a:cubicBezTo>
                  <a:cubicBezTo>
                    <a:pt x="2079671" y="443257"/>
                    <a:pt x="2107868" y="437336"/>
                    <a:pt x="2136124" y="431708"/>
                  </a:cubicBezTo>
                  <a:cubicBezTo>
                    <a:pt x="2158576" y="428543"/>
                    <a:pt x="2180911" y="427546"/>
                    <a:pt x="2203363" y="429422"/>
                  </a:cubicBezTo>
                  <a:cubicBezTo>
                    <a:pt x="2206588" y="430419"/>
                    <a:pt x="2209753" y="431474"/>
                    <a:pt x="2212978" y="432646"/>
                  </a:cubicBezTo>
                  <a:cubicBezTo>
                    <a:pt x="2219778" y="437922"/>
                    <a:pt x="2226226" y="444136"/>
                    <a:pt x="2232733" y="450057"/>
                  </a:cubicBezTo>
                  <a:cubicBezTo>
                    <a:pt x="2265210" y="479954"/>
                    <a:pt x="2298918" y="507213"/>
                    <a:pt x="2337374" y="519934"/>
                  </a:cubicBezTo>
                  <a:cubicBezTo>
                    <a:pt x="2381399" y="534531"/>
                    <a:pt x="2426596" y="529724"/>
                    <a:pt x="2469977" y="514189"/>
                  </a:cubicBezTo>
                  <a:cubicBezTo>
                    <a:pt x="2487564" y="548483"/>
                    <a:pt x="2505326" y="582426"/>
                    <a:pt x="2524965" y="615019"/>
                  </a:cubicBezTo>
                  <a:cubicBezTo>
                    <a:pt x="2588687" y="720715"/>
                    <a:pt x="2682599" y="758995"/>
                    <a:pt x="2778153" y="769899"/>
                  </a:cubicBezTo>
                  <a:cubicBezTo>
                    <a:pt x="2856765" y="778868"/>
                    <a:pt x="2936960" y="764565"/>
                    <a:pt x="3015749" y="763919"/>
                  </a:cubicBezTo>
                  <a:cubicBezTo>
                    <a:pt x="3103096" y="763216"/>
                    <a:pt x="3190384" y="758819"/>
                    <a:pt x="3277555" y="752137"/>
                  </a:cubicBezTo>
                  <a:cubicBezTo>
                    <a:pt x="3409865" y="741995"/>
                    <a:pt x="3541647" y="725053"/>
                    <a:pt x="3673137" y="704946"/>
                  </a:cubicBezTo>
                  <a:cubicBezTo>
                    <a:pt x="3709131" y="704301"/>
                    <a:pt x="3745124" y="702953"/>
                    <a:pt x="3781060" y="700901"/>
                  </a:cubicBezTo>
                  <a:cubicBezTo>
                    <a:pt x="4010331" y="687887"/>
                    <a:pt x="4234560" y="628033"/>
                    <a:pt x="4459728" y="574101"/>
                  </a:cubicBezTo>
                  <a:cubicBezTo>
                    <a:pt x="4802140" y="524272"/>
                    <a:pt x="5146134" y="493906"/>
                    <a:pt x="5490421" y="488572"/>
                  </a:cubicBezTo>
                  <a:cubicBezTo>
                    <a:pt x="5574896" y="487282"/>
                    <a:pt x="5645477" y="392197"/>
                    <a:pt x="5645477" y="274601"/>
                  </a:cubicBezTo>
                  <a:cubicBezTo>
                    <a:pt x="5645360" y="158940"/>
                    <a:pt x="5574837" y="59340"/>
                    <a:pt x="5490305" y="60630"/>
                  </a:cubicBezTo>
                  <a:close/>
                  <a:moveTo>
                    <a:pt x="2204184" y="428132"/>
                  </a:moveTo>
                  <a:cubicBezTo>
                    <a:pt x="2190643" y="421508"/>
                    <a:pt x="2198205" y="423384"/>
                    <a:pt x="2207057" y="428660"/>
                  </a:cubicBezTo>
                  <a:cubicBezTo>
                    <a:pt x="2206060" y="428484"/>
                    <a:pt x="2205122" y="428308"/>
                    <a:pt x="2204184" y="428132"/>
                  </a:cubicBezTo>
                  <a:close/>
                </a:path>
              </a:pathLst>
            </a:custGeom>
            <a:solidFill>
              <a:srgbClr val="B8D54B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/>
            <p:cNvSpPr/>
            <p:nvPr/>
          </p:nvSpPr>
          <p:spPr>
            <a:xfrm>
              <a:off x="6464104" y="5688889"/>
              <a:ext cx="1701620" cy="648716"/>
            </a:xfrm>
            <a:custGeom>
              <a:avLst/>
              <a:gdLst>
                <a:gd name="connsiteX0" fmla="*/ 1561415 w 1701620"/>
                <a:gd name="connsiteY0" fmla="*/ 4055 h 648716"/>
                <a:gd name="connsiteX1" fmla="*/ 824946 w 1701620"/>
                <a:gd name="connsiteY1" fmla="*/ 62912 h 648716"/>
                <a:gd name="connsiteX2" fmla="*/ 470692 w 1701620"/>
                <a:gd name="connsiteY2" fmla="*/ 120479 h 648716"/>
                <a:gd name="connsiteX3" fmla="*/ 296116 w 1701620"/>
                <a:gd name="connsiteY3" fmla="*/ 170073 h 648716"/>
                <a:gd name="connsiteX4" fmla="*/ 128808 w 1701620"/>
                <a:gd name="connsiteY4" fmla="*/ 228109 h 648716"/>
                <a:gd name="connsiteX5" fmla="*/ 29444 w 1701620"/>
                <a:gd name="connsiteY5" fmla="*/ 319676 h 648716"/>
                <a:gd name="connsiteX6" fmla="*/ 2243 w 1701620"/>
                <a:gd name="connsiteY6" fmla="*/ 483056 h 648716"/>
                <a:gd name="connsiteX7" fmla="*/ 64324 w 1701620"/>
                <a:gd name="connsiteY7" fmla="*/ 615601 h 648716"/>
                <a:gd name="connsiteX8" fmla="*/ 181978 w 1701620"/>
                <a:gd name="connsiteY8" fmla="*/ 645498 h 648716"/>
                <a:gd name="connsiteX9" fmla="*/ 410194 w 1701620"/>
                <a:gd name="connsiteY9" fmla="*/ 564600 h 648716"/>
                <a:gd name="connsiteX10" fmla="*/ 655762 w 1701620"/>
                <a:gd name="connsiteY10" fmla="*/ 515123 h 648716"/>
                <a:gd name="connsiteX11" fmla="*/ 1144026 w 1701620"/>
                <a:gd name="connsiteY11" fmla="*/ 442724 h 648716"/>
                <a:gd name="connsiteX12" fmla="*/ 1531166 w 1701620"/>
                <a:gd name="connsiteY12" fmla="*/ 430883 h 648716"/>
                <a:gd name="connsiteX13" fmla="*/ 1700877 w 1701620"/>
                <a:gd name="connsiteY13" fmla="*/ 228343 h 648716"/>
                <a:gd name="connsiteX14" fmla="*/ 1561415 w 1701620"/>
                <a:gd name="connsiteY14" fmla="*/ 4055 h 64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1620" h="648716">
                  <a:moveTo>
                    <a:pt x="1561415" y="4055"/>
                  </a:moveTo>
                  <a:cubicBezTo>
                    <a:pt x="1316726" y="-12535"/>
                    <a:pt x="1069576" y="24690"/>
                    <a:pt x="824946" y="62912"/>
                  </a:cubicBezTo>
                  <a:cubicBezTo>
                    <a:pt x="706881" y="81378"/>
                    <a:pt x="588464" y="97558"/>
                    <a:pt x="470692" y="120479"/>
                  </a:cubicBezTo>
                  <a:cubicBezTo>
                    <a:pt x="411660" y="131969"/>
                    <a:pt x="353683" y="146566"/>
                    <a:pt x="296116" y="170073"/>
                  </a:cubicBezTo>
                  <a:cubicBezTo>
                    <a:pt x="240835" y="192701"/>
                    <a:pt x="185965" y="218319"/>
                    <a:pt x="128808" y="228109"/>
                  </a:cubicBezTo>
                  <a:cubicBezTo>
                    <a:pt x="90411" y="234674"/>
                    <a:pt x="51251" y="277000"/>
                    <a:pt x="29444" y="319676"/>
                  </a:cubicBezTo>
                  <a:cubicBezTo>
                    <a:pt x="5057" y="367512"/>
                    <a:pt x="-4850" y="427189"/>
                    <a:pt x="2243" y="483056"/>
                  </a:cubicBezTo>
                  <a:cubicBezTo>
                    <a:pt x="9102" y="537165"/>
                    <a:pt x="31730" y="585235"/>
                    <a:pt x="64324" y="615601"/>
                  </a:cubicBezTo>
                  <a:cubicBezTo>
                    <a:pt x="100552" y="649367"/>
                    <a:pt x="138833" y="652885"/>
                    <a:pt x="181978" y="645498"/>
                  </a:cubicBezTo>
                  <a:cubicBezTo>
                    <a:pt x="259946" y="632132"/>
                    <a:pt x="333868" y="589866"/>
                    <a:pt x="410194" y="564600"/>
                  </a:cubicBezTo>
                  <a:cubicBezTo>
                    <a:pt x="490507" y="537985"/>
                    <a:pt x="574277" y="527902"/>
                    <a:pt x="655762" y="515123"/>
                  </a:cubicBezTo>
                  <a:cubicBezTo>
                    <a:pt x="818439" y="489622"/>
                    <a:pt x="981115" y="461952"/>
                    <a:pt x="1144026" y="442724"/>
                  </a:cubicBezTo>
                  <a:cubicBezTo>
                    <a:pt x="1273170" y="429065"/>
                    <a:pt x="1402491" y="422148"/>
                    <a:pt x="1531166" y="430883"/>
                  </a:cubicBezTo>
                  <a:cubicBezTo>
                    <a:pt x="1615464" y="436569"/>
                    <a:pt x="1692670" y="344884"/>
                    <a:pt x="1700877" y="228343"/>
                  </a:cubicBezTo>
                  <a:cubicBezTo>
                    <a:pt x="1709260" y="112213"/>
                    <a:pt x="1645772" y="9741"/>
                    <a:pt x="1561415" y="4055"/>
                  </a:cubicBezTo>
                  <a:close/>
                </a:path>
              </a:pathLst>
            </a:custGeom>
            <a:solidFill>
              <a:srgbClr val="96C93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/>
            <p:cNvSpPr/>
            <p:nvPr/>
          </p:nvSpPr>
          <p:spPr>
            <a:xfrm>
              <a:off x="9398038" y="5980848"/>
              <a:ext cx="3118695" cy="522490"/>
            </a:xfrm>
            <a:custGeom>
              <a:avLst/>
              <a:gdLst>
                <a:gd name="connsiteX0" fmla="*/ 2904725 w 3118695"/>
                <a:gd name="connsiteY0" fmla="*/ 48 h 522490"/>
                <a:gd name="connsiteX1" fmla="*/ 575083 w 3118695"/>
                <a:gd name="connsiteY1" fmla="*/ 59139 h 522490"/>
                <a:gd name="connsiteX2" fmla="*/ 213971 w 3118695"/>
                <a:gd name="connsiteY2" fmla="*/ 93844 h 522490"/>
                <a:gd name="connsiteX3" fmla="*/ 62667 w 3118695"/>
                <a:gd name="connsiteY3" fmla="*/ 156511 h 522490"/>
                <a:gd name="connsiteX4" fmla="*/ 0 w 3118695"/>
                <a:gd name="connsiteY4" fmla="*/ 307814 h 522490"/>
                <a:gd name="connsiteX5" fmla="*/ 62667 w 3118695"/>
                <a:gd name="connsiteY5" fmla="*/ 459118 h 522490"/>
                <a:gd name="connsiteX6" fmla="*/ 213971 w 3118695"/>
                <a:gd name="connsiteY6" fmla="*/ 521785 h 522490"/>
                <a:gd name="connsiteX7" fmla="*/ 2543613 w 3118695"/>
                <a:gd name="connsiteY7" fmla="*/ 427931 h 522490"/>
                <a:gd name="connsiteX8" fmla="*/ 2904725 w 3118695"/>
                <a:gd name="connsiteY8" fmla="*/ 427990 h 522490"/>
                <a:gd name="connsiteX9" fmla="*/ 3118695 w 3118695"/>
                <a:gd name="connsiteY9" fmla="*/ 214019 h 522490"/>
                <a:gd name="connsiteX10" fmla="*/ 2904725 w 3118695"/>
                <a:gd name="connsiteY10" fmla="*/ 48 h 52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8695" h="522490">
                  <a:moveTo>
                    <a:pt x="2904725" y="48"/>
                  </a:moveTo>
                  <a:cubicBezTo>
                    <a:pt x="2127865" y="48"/>
                    <a:pt x="1349949" y="-3879"/>
                    <a:pt x="575083" y="59139"/>
                  </a:cubicBezTo>
                  <a:cubicBezTo>
                    <a:pt x="454556" y="68929"/>
                    <a:pt x="334205" y="80536"/>
                    <a:pt x="213971" y="93844"/>
                  </a:cubicBezTo>
                  <a:cubicBezTo>
                    <a:pt x="154997" y="100351"/>
                    <a:pt x="106165" y="113013"/>
                    <a:pt x="62667" y="156511"/>
                  </a:cubicBezTo>
                  <a:cubicBezTo>
                    <a:pt x="22745" y="196432"/>
                    <a:pt x="0" y="251302"/>
                    <a:pt x="0" y="307814"/>
                  </a:cubicBezTo>
                  <a:cubicBezTo>
                    <a:pt x="0" y="364326"/>
                    <a:pt x="22745" y="419138"/>
                    <a:pt x="62667" y="459118"/>
                  </a:cubicBezTo>
                  <a:cubicBezTo>
                    <a:pt x="99013" y="495464"/>
                    <a:pt x="160683" y="527706"/>
                    <a:pt x="213971" y="521785"/>
                  </a:cubicBezTo>
                  <a:cubicBezTo>
                    <a:pt x="987431" y="436255"/>
                    <a:pt x="1766284" y="428341"/>
                    <a:pt x="2543613" y="427931"/>
                  </a:cubicBezTo>
                  <a:cubicBezTo>
                    <a:pt x="2663964" y="427872"/>
                    <a:pt x="2784373" y="427990"/>
                    <a:pt x="2904725" y="427990"/>
                  </a:cubicBezTo>
                  <a:cubicBezTo>
                    <a:pt x="3021383" y="427990"/>
                    <a:pt x="3118695" y="330677"/>
                    <a:pt x="3118695" y="214019"/>
                  </a:cubicBezTo>
                  <a:cubicBezTo>
                    <a:pt x="3118695" y="97361"/>
                    <a:pt x="3021324" y="48"/>
                    <a:pt x="2904725" y="48"/>
                  </a:cubicBezTo>
                  <a:close/>
                </a:path>
              </a:pathLst>
            </a:custGeom>
            <a:solidFill>
              <a:srgbClr val="96C93C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/>
            <p:cNvSpPr/>
            <p:nvPr/>
          </p:nvSpPr>
          <p:spPr>
            <a:xfrm>
              <a:off x="7991812" y="4469970"/>
              <a:ext cx="427941" cy="337504"/>
            </a:xfrm>
            <a:custGeom>
              <a:avLst/>
              <a:gdLst>
                <a:gd name="connsiteX0" fmla="*/ 427941 w 427941"/>
                <a:gd name="connsiteY0" fmla="*/ 318670 h 337504"/>
                <a:gd name="connsiteX1" fmla="*/ 199315 w 427941"/>
                <a:gd name="connsiteY1" fmla="*/ 19697 h 337504"/>
                <a:gd name="connsiteX2" fmla="*/ 0 w 427941"/>
                <a:gd name="connsiteY2" fmla="*/ 90044 h 337504"/>
                <a:gd name="connsiteX3" fmla="*/ 427941 w 427941"/>
                <a:gd name="connsiteY3" fmla="*/ 318670 h 3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941" h="337504">
                  <a:moveTo>
                    <a:pt x="427941" y="318670"/>
                  </a:moveTo>
                  <a:cubicBezTo>
                    <a:pt x="427941" y="318670"/>
                    <a:pt x="363457" y="90044"/>
                    <a:pt x="199315" y="19697"/>
                  </a:cubicBezTo>
                  <a:cubicBezTo>
                    <a:pt x="35173" y="-50649"/>
                    <a:pt x="0" y="90044"/>
                    <a:pt x="0" y="90044"/>
                  </a:cubicBezTo>
                  <a:cubicBezTo>
                    <a:pt x="0" y="90044"/>
                    <a:pt x="146555" y="418327"/>
                    <a:pt x="427941" y="318670"/>
                  </a:cubicBezTo>
                  <a:close/>
                </a:path>
              </a:pathLst>
            </a:custGeom>
            <a:solidFill>
              <a:srgbClr val="A6D38F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/>
            <p:cNvSpPr/>
            <p:nvPr/>
          </p:nvSpPr>
          <p:spPr>
            <a:xfrm>
              <a:off x="8443202" y="4631707"/>
              <a:ext cx="445527" cy="203820"/>
            </a:xfrm>
            <a:custGeom>
              <a:avLst/>
              <a:gdLst>
                <a:gd name="connsiteX0" fmla="*/ 0 w 445527"/>
                <a:gd name="connsiteY0" fmla="*/ 186243 h 203820"/>
                <a:gd name="connsiteX1" fmla="*/ 445528 w 445527"/>
                <a:gd name="connsiteY1" fmla="*/ 33826 h 203820"/>
                <a:gd name="connsiteX2" fmla="*/ 29311 w 445527"/>
                <a:gd name="connsiteY2" fmla="*/ 192106 h 20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5527" h="203820">
                  <a:moveTo>
                    <a:pt x="0" y="186243"/>
                  </a:moveTo>
                  <a:cubicBezTo>
                    <a:pt x="0" y="186243"/>
                    <a:pt x="158280" y="-95143"/>
                    <a:pt x="445528" y="33826"/>
                  </a:cubicBezTo>
                  <a:cubicBezTo>
                    <a:pt x="445528" y="33826"/>
                    <a:pt x="164142" y="256590"/>
                    <a:pt x="29311" y="192106"/>
                  </a:cubicBezTo>
                </a:path>
              </a:pathLst>
            </a:custGeom>
            <a:solidFill>
              <a:srgbClr val="38B549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/>
            <p:cNvSpPr/>
            <p:nvPr/>
          </p:nvSpPr>
          <p:spPr>
            <a:xfrm>
              <a:off x="8026985" y="4961215"/>
              <a:ext cx="269661" cy="171725"/>
            </a:xfrm>
            <a:custGeom>
              <a:avLst/>
              <a:gdLst>
                <a:gd name="connsiteX0" fmla="*/ 269662 w 269661"/>
                <a:gd name="connsiteY0" fmla="*/ 161571 h 171725"/>
                <a:gd name="connsiteX1" fmla="*/ 158280 w 269661"/>
                <a:gd name="connsiteY1" fmla="*/ 3291 h 171725"/>
                <a:gd name="connsiteX2" fmla="*/ 0 w 269661"/>
                <a:gd name="connsiteY2" fmla="*/ 44327 h 171725"/>
                <a:gd name="connsiteX3" fmla="*/ 269662 w 269661"/>
                <a:gd name="connsiteY3" fmla="*/ 161571 h 17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661" h="171725">
                  <a:moveTo>
                    <a:pt x="269662" y="161571"/>
                  </a:moveTo>
                  <a:cubicBezTo>
                    <a:pt x="269662" y="161571"/>
                    <a:pt x="263799" y="20878"/>
                    <a:pt x="158280" y="3291"/>
                  </a:cubicBezTo>
                  <a:cubicBezTo>
                    <a:pt x="52760" y="-14295"/>
                    <a:pt x="0" y="44327"/>
                    <a:pt x="0" y="44327"/>
                  </a:cubicBezTo>
                  <a:cubicBezTo>
                    <a:pt x="0" y="44327"/>
                    <a:pt x="64484" y="214331"/>
                    <a:pt x="269662" y="161571"/>
                  </a:cubicBezTo>
                  <a:close/>
                </a:path>
              </a:pathLst>
            </a:custGeom>
            <a:solidFill>
              <a:srgbClr val="38B549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/>
            <p:cNvSpPr/>
            <p:nvPr/>
          </p:nvSpPr>
          <p:spPr>
            <a:xfrm>
              <a:off x="8536997" y="4945820"/>
              <a:ext cx="263799" cy="182827"/>
            </a:xfrm>
            <a:custGeom>
              <a:avLst/>
              <a:gdLst>
                <a:gd name="connsiteX0" fmla="*/ 0 w 263799"/>
                <a:gd name="connsiteY0" fmla="*/ 182827 h 182827"/>
                <a:gd name="connsiteX1" fmla="*/ 263799 w 263799"/>
                <a:gd name="connsiteY1" fmla="*/ 1099 h 182827"/>
                <a:gd name="connsiteX2" fmla="*/ 23449 w 263799"/>
                <a:gd name="connsiteY2" fmla="*/ 171103 h 182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799" h="182827">
                  <a:moveTo>
                    <a:pt x="0" y="182827"/>
                  </a:moveTo>
                  <a:cubicBezTo>
                    <a:pt x="0" y="182827"/>
                    <a:pt x="35173" y="-16488"/>
                    <a:pt x="263799" y="1099"/>
                  </a:cubicBezTo>
                  <a:cubicBezTo>
                    <a:pt x="263799" y="1099"/>
                    <a:pt x="211040" y="212138"/>
                    <a:pt x="23449" y="171103"/>
                  </a:cubicBezTo>
                </a:path>
              </a:pathLst>
            </a:custGeom>
            <a:solidFill>
              <a:srgbClr val="38B549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/>
            <p:cNvSpPr/>
            <p:nvPr/>
          </p:nvSpPr>
          <p:spPr>
            <a:xfrm>
              <a:off x="9627191" y="5525343"/>
              <a:ext cx="494595" cy="525773"/>
            </a:xfrm>
            <a:custGeom>
              <a:avLst/>
              <a:gdLst>
                <a:gd name="connsiteX0" fmla="*/ 6039 w 494595"/>
                <a:gd name="connsiteY0" fmla="*/ 42970 h 525773"/>
                <a:gd name="connsiteX1" fmla="*/ 221006 w 494595"/>
                <a:gd name="connsiteY1" fmla="*/ 515874 h 525773"/>
                <a:gd name="connsiteX2" fmla="*/ 396872 w 494595"/>
                <a:gd name="connsiteY2" fmla="*/ 406427 h 525773"/>
                <a:gd name="connsiteX3" fmla="*/ 494596 w 494595"/>
                <a:gd name="connsiteY3" fmla="*/ 128969 h 525773"/>
                <a:gd name="connsiteX4" fmla="*/ 490668 w 494595"/>
                <a:gd name="connsiteY4" fmla="*/ 0 h 525773"/>
                <a:gd name="connsiteX5" fmla="*/ 6039 w 494595"/>
                <a:gd name="connsiteY5" fmla="*/ 42970 h 52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4595" h="525773">
                  <a:moveTo>
                    <a:pt x="6039" y="42970"/>
                  </a:moveTo>
                  <a:cubicBezTo>
                    <a:pt x="6039" y="42970"/>
                    <a:pt x="-56511" y="562772"/>
                    <a:pt x="221006" y="515874"/>
                  </a:cubicBezTo>
                  <a:cubicBezTo>
                    <a:pt x="221006" y="515874"/>
                    <a:pt x="330454" y="574497"/>
                    <a:pt x="396872" y="406427"/>
                  </a:cubicBezTo>
                  <a:cubicBezTo>
                    <a:pt x="463291" y="238358"/>
                    <a:pt x="494596" y="128969"/>
                    <a:pt x="494596" y="128969"/>
                  </a:cubicBezTo>
                  <a:lnTo>
                    <a:pt x="490668" y="0"/>
                  </a:lnTo>
                  <a:cubicBezTo>
                    <a:pt x="490668" y="0"/>
                    <a:pt x="185833" y="152417"/>
                    <a:pt x="6039" y="42970"/>
                  </a:cubicBezTo>
                  <a:close/>
                </a:path>
              </a:pathLst>
            </a:custGeom>
            <a:solidFill>
              <a:srgbClr val="FEE993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0" name="图形 9"/>
          <p:cNvGrpSpPr/>
          <p:nvPr/>
        </p:nvGrpSpPr>
        <p:grpSpPr>
          <a:xfrm>
            <a:off x="578450" y="772081"/>
            <a:ext cx="11180355" cy="5290614"/>
            <a:chOff x="578450" y="772081"/>
            <a:chExt cx="11180355" cy="5290614"/>
          </a:xfrm>
          <a:solidFill>
            <a:srgbClr val="000000"/>
          </a:solidFill>
        </p:grpSpPr>
        <p:sp>
          <p:nvSpPr>
            <p:cNvPr id="131" name="任意多边形: 形状 130"/>
            <p:cNvSpPr/>
            <p:nvPr/>
          </p:nvSpPr>
          <p:spPr>
            <a:xfrm>
              <a:off x="9150016" y="2956142"/>
              <a:ext cx="1480707" cy="1082977"/>
            </a:xfrm>
            <a:custGeom>
              <a:avLst/>
              <a:gdLst>
                <a:gd name="connsiteX0" fmla="*/ 199483 w 1480707"/>
                <a:gd name="connsiteY0" fmla="*/ 2667 h 1082977"/>
                <a:gd name="connsiteX1" fmla="*/ 37804 w 1480707"/>
                <a:gd name="connsiteY1" fmla="*/ 281474 h 1082977"/>
                <a:gd name="connsiteX2" fmla="*/ 11776 w 1480707"/>
                <a:gd name="connsiteY2" fmla="*/ 460330 h 1082977"/>
                <a:gd name="connsiteX3" fmla="*/ 286 w 1480707"/>
                <a:gd name="connsiteY3" fmla="*/ 635200 h 1082977"/>
                <a:gd name="connsiteX4" fmla="*/ 167417 w 1480707"/>
                <a:gd name="connsiteY4" fmla="*/ 984119 h 1082977"/>
                <a:gd name="connsiteX5" fmla="*/ 554851 w 1480707"/>
                <a:gd name="connsiteY5" fmla="*/ 1082721 h 1082977"/>
                <a:gd name="connsiteX6" fmla="*/ 964443 w 1480707"/>
                <a:gd name="connsiteY6" fmla="*/ 992326 h 1082977"/>
                <a:gd name="connsiteX7" fmla="*/ 1280006 w 1480707"/>
                <a:gd name="connsiteY7" fmla="*/ 780583 h 1082977"/>
                <a:gd name="connsiteX8" fmla="*/ 1473048 w 1480707"/>
                <a:gd name="connsiteY8" fmla="*/ 49741 h 1082977"/>
                <a:gd name="connsiteX9" fmla="*/ 1432013 w 1480707"/>
                <a:gd name="connsiteY9" fmla="*/ 49741 h 1082977"/>
                <a:gd name="connsiteX10" fmla="*/ 1207725 w 1480707"/>
                <a:gd name="connsiteY10" fmla="*/ 797524 h 1082977"/>
                <a:gd name="connsiteX11" fmla="*/ 848958 w 1480707"/>
                <a:gd name="connsiteY11" fmla="*/ 990508 h 1082977"/>
                <a:gd name="connsiteX12" fmla="*/ 416913 w 1480707"/>
                <a:gd name="connsiteY12" fmla="*/ 1034182 h 1082977"/>
                <a:gd name="connsiteX13" fmla="*/ 118644 w 1480707"/>
                <a:gd name="connsiteY13" fmla="*/ 880826 h 1082977"/>
                <a:gd name="connsiteX14" fmla="*/ 43256 w 1480707"/>
                <a:gd name="connsiteY14" fmla="*/ 554243 h 1082977"/>
                <a:gd name="connsiteX15" fmla="*/ 82122 w 1480707"/>
                <a:gd name="connsiteY15" fmla="*/ 270570 h 1082977"/>
                <a:gd name="connsiteX16" fmla="*/ 220119 w 1480707"/>
                <a:gd name="connsiteY16" fmla="*/ 38134 h 1082977"/>
                <a:gd name="connsiteX17" fmla="*/ 199483 w 1480707"/>
                <a:gd name="connsiteY17" fmla="*/ 2667 h 1082977"/>
                <a:gd name="connsiteX18" fmla="*/ 199483 w 1480707"/>
                <a:gd name="connsiteY18" fmla="*/ 2667 h 108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80707" h="1082977">
                  <a:moveTo>
                    <a:pt x="199483" y="2667"/>
                  </a:moveTo>
                  <a:cubicBezTo>
                    <a:pt x="99181" y="56834"/>
                    <a:pt x="60080" y="177010"/>
                    <a:pt x="37804" y="281474"/>
                  </a:cubicBezTo>
                  <a:cubicBezTo>
                    <a:pt x="25259" y="340389"/>
                    <a:pt x="18048" y="400477"/>
                    <a:pt x="11776" y="460330"/>
                  </a:cubicBezTo>
                  <a:cubicBezTo>
                    <a:pt x="5679" y="518483"/>
                    <a:pt x="-1532" y="576636"/>
                    <a:pt x="286" y="635200"/>
                  </a:cubicBezTo>
                  <a:cubicBezTo>
                    <a:pt x="4565" y="770382"/>
                    <a:pt x="55039" y="903279"/>
                    <a:pt x="167417" y="984119"/>
                  </a:cubicBezTo>
                  <a:cubicBezTo>
                    <a:pt x="277334" y="1063141"/>
                    <a:pt x="422658" y="1085711"/>
                    <a:pt x="554851" y="1082721"/>
                  </a:cubicBezTo>
                  <a:cubicBezTo>
                    <a:pt x="695134" y="1079555"/>
                    <a:pt x="835006" y="1045261"/>
                    <a:pt x="964443" y="992326"/>
                  </a:cubicBezTo>
                  <a:cubicBezTo>
                    <a:pt x="1082860" y="943845"/>
                    <a:pt x="1195825" y="878423"/>
                    <a:pt x="1280006" y="780583"/>
                  </a:cubicBezTo>
                  <a:cubicBezTo>
                    <a:pt x="1447841" y="585547"/>
                    <a:pt x="1502711" y="300057"/>
                    <a:pt x="1473048" y="49741"/>
                  </a:cubicBezTo>
                  <a:cubicBezTo>
                    <a:pt x="1470000" y="23771"/>
                    <a:pt x="1428906" y="23478"/>
                    <a:pt x="1432013" y="49741"/>
                  </a:cubicBezTo>
                  <a:cubicBezTo>
                    <a:pt x="1462848" y="310257"/>
                    <a:pt x="1401471" y="609465"/>
                    <a:pt x="1207725" y="797524"/>
                  </a:cubicBezTo>
                  <a:cubicBezTo>
                    <a:pt x="1110705" y="891730"/>
                    <a:pt x="976285" y="950411"/>
                    <a:pt x="848958" y="990508"/>
                  </a:cubicBezTo>
                  <a:cubicBezTo>
                    <a:pt x="710786" y="1034064"/>
                    <a:pt x="561065" y="1055051"/>
                    <a:pt x="416913" y="1034182"/>
                  </a:cubicBezTo>
                  <a:cubicBezTo>
                    <a:pt x="305707" y="1018061"/>
                    <a:pt x="188169" y="973156"/>
                    <a:pt x="118644" y="880826"/>
                  </a:cubicBezTo>
                  <a:cubicBezTo>
                    <a:pt x="50759" y="790607"/>
                    <a:pt x="31180" y="664335"/>
                    <a:pt x="43256" y="554243"/>
                  </a:cubicBezTo>
                  <a:cubicBezTo>
                    <a:pt x="53690" y="459216"/>
                    <a:pt x="60666" y="364014"/>
                    <a:pt x="82122" y="270570"/>
                  </a:cubicBezTo>
                  <a:cubicBezTo>
                    <a:pt x="102112" y="183399"/>
                    <a:pt x="136523" y="83273"/>
                    <a:pt x="220119" y="38134"/>
                  </a:cubicBezTo>
                  <a:cubicBezTo>
                    <a:pt x="243509" y="25530"/>
                    <a:pt x="222757" y="-9936"/>
                    <a:pt x="199483" y="2667"/>
                  </a:cubicBezTo>
                  <a:lnTo>
                    <a:pt x="199483" y="266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9380393" y="3179405"/>
              <a:ext cx="41035" cy="80737"/>
            </a:xfrm>
            <a:custGeom>
              <a:avLst/>
              <a:gdLst>
                <a:gd name="connsiteX0" fmla="*/ 0 w 41035"/>
                <a:gd name="connsiteY0" fmla="*/ 19873 h 80737"/>
                <a:gd name="connsiteX1" fmla="*/ 0 w 41035"/>
                <a:gd name="connsiteY1" fmla="*/ 60908 h 80737"/>
                <a:gd name="connsiteX2" fmla="*/ 41035 w 41035"/>
                <a:gd name="connsiteY2" fmla="*/ 60908 h 80737"/>
                <a:gd name="connsiteX3" fmla="*/ 41035 w 41035"/>
                <a:gd name="connsiteY3" fmla="*/ 19873 h 80737"/>
                <a:gd name="connsiteX4" fmla="*/ 0 w 41035"/>
                <a:gd name="connsiteY4" fmla="*/ 19873 h 80737"/>
                <a:gd name="connsiteX5" fmla="*/ 0 w 41035"/>
                <a:gd name="connsiteY5" fmla="*/ 19873 h 8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35" h="80737">
                  <a:moveTo>
                    <a:pt x="0" y="19873"/>
                  </a:moveTo>
                  <a:cubicBezTo>
                    <a:pt x="0" y="33532"/>
                    <a:pt x="0" y="47249"/>
                    <a:pt x="0" y="60908"/>
                  </a:cubicBezTo>
                  <a:cubicBezTo>
                    <a:pt x="0" y="87347"/>
                    <a:pt x="41035" y="87347"/>
                    <a:pt x="41035" y="60908"/>
                  </a:cubicBezTo>
                  <a:cubicBezTo>
                    <a:pt x="41035" y="47249"/>
                    <a:pt x="41035" y="33532"/>
                    <a:pt x="41035" y="19873"/>
                  </a:cubicBezTo>
                  <a:cubicBezTo>
                    <a:pt x="41035" y="-6624"/>
                    <a:pt x="0" y="-6624"/>
                    <a:pt x="0" y="19873"/>
                  </a:cubicBezTo>
                  <a:lnTo>
                    <a:pt x="0" y="1987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/>
            <p:cNvSpPr/>
            <p:nvPr/>
          </p:nvSpPr>
          <p:spPr>
            <a:xfrm>
              <a:off x="10072126" y="3120993"/>
              <a:ext cx="53206" cy="92273"/>
            </a:xfrm>
            <a:custGeom>
              <a:avLst/>
              <a:gdLst>
                <a:gd name="connsiteX0" fmla="*/ 12435 w 53206"/>
                <a:gd name="connsiteY0" fmla="*/ 14211 h 92273"/>
                <a:gd name="connsiteX1" fmla="*/ 8 w 53206"/>
                <a:gd name="connsiteY1" fmla="*/ 72422 h 92273"/>
                <a:gd name="connsiteX2" fmla="*/ 41043 w 53206"/>
                <a:gd name="connsiteY2" fmla="*/ 72422 h 92273"/>
                <a:gd name="connsiteX3" fmla="*/ 52064 w 53206"/>
                <a:gd name="connsiteY3" fmla="*/ 25114 h 92273"/>
                <a:gd name="connsiteX4" fmla="*/ 12435 w 53206"/>
                <a:gd name="connsiteY4" fmla="*/ 14211 h 92273"/>
                <a:gd name="connsiteX5" fmla="*/ 12435 w 53206"/>
                <a:gd name="connsiteY5" fmla="*/ 14211 h 9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06" h="92273">
                  <a:moveTo>
                    <a:pt x="12435" y="14211"/>
                  </a:moveTo>
                  <a:cubicBezTo>
                    <a:pt x="6104" y="33204"/>
                    <a:pt x="477" y="52256"/>
                    <a:pt x="8" y="72422"/>
                  </a:cubicBezTo>
                  <a:cubicBezTo>
                    <a:pt x="-637" y="98920"/>
                    <a:pt x="40457" y="98861"/>
                    <a:pt x="41043" y="72422"/>
                  </a:cubicBezTo>
                  <a:cubicBezTo>
                    <a:pt x="41395" y="56067"/>
                    <a:pt x="46905" y="40532"/>
                    <a:pt x="52064" y="25114"/>
                  </a:cubicBezTo>
                  <a:cubicBezTo>
                    <a:pt x="60388" y="-93"/>
                    <a:pt x="20760" y="-10762"/>
                    <a:pt x="12435" y="14211"/>
                  </a:cubicBezTo>
                  <a:lnTo>
                    <a:pt x="12435" y="1421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9602339" y="3160557"/>
              <a:ext cx="164695" cy="410692"/>
            </a:xfrm>
            <a:custGeom>
              <a:avLst/>
              <a:gdLst>
                <a:gd name="connsiteX0" fmla="*/ 85703 w 164695"/>
                <a:gd name="connsiteY0" fmla="*/ 10758 h 410692"/>
                <a:gd name="connsiteX1" fmla="*/ 1229 w 164695"/>
                <a:gd name="connsiteY1" fmla="*/ 244895 h 410692"/>
                <a:gd name="connsiteX2" fmla="*/ 138991 w 164695"/>
                <a:gd name="connsiteY2" fmla="*/ 410209 h 410692"/>
                <a:gd name="connsiteX3" fmla="*/ 149894 w 164695"/>
                <a:gd name="connsiteY3" fmla="*/ 370639 h 410692"/>
                <a:gd name="connsiteX4" fmla="*/ 54751 w 164695"/>
                <a:gd name="connsiteY4" fmla="*/ 319169 h 410692"/>
                <a:gd name="connsiteX5" fmla="*/ 44961 w 164695"/>
                <a:gd name="connsiteY5" fmla="*/ 227894 h 410692"/>
                <a:gd name="connsiteX6" fmla="*/ 121111 w 164695"/>
                <a:gd name="connsiteY6" fmla="*/ 31452 h 410692"/>
                <a:gd name="connsiteX7" fmla="*/ 85703 w 164695"/>
                <a:gd name="connsiteY7" fmla="*/ 10758 h 410692"/>
                <a:gd name="connsiteX8" fmla="*/ 85703 w 164695"/>
                <a:gd name="connsiteY8" fmla="*/ 10758 h 41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695" h="410692">
                  <a:moveTo>
                    <a:pt x="85703" y="10758"/>
                  </a:moveTo>
                  <a:cubicBezTo>
                    <a:pt x="52816" y="86850"/>
                    <a:pt x="11195" y="161358"/>
                    <a:pt x="1229" y="244895"/>
                  </a:cubicBezTo>
                  <a:cubicBezTo>
                    <a:pt x="-9734" y="337166"/>
                    <a:pt x="53989" y="392974"/>
                    <a:pt x="138991" y="410209"/>
                  </a:cubicBezTo>
                  <a:cubicBezTo>
                    <a:pt x="164843" y="415485"/>
                    <a:pt x="175805" y="375915"/>
                    <a:pt x="149894" y="370639"/>
                  </a:cubicBezTo>
                  <a:cubicBezTo>
                    <a:pt x="113959" y="363370"/>
                    <a:pt x="75855" y="351411"/>
                    <a:pt x="54751" y="319169"/>
                  </a:cubicBezTo>
                  <a:cubicBezTo>
                    <a:pt x="37340" y="292555"/>
                    <a:pt x="39392" y="257675"/>
                    <a:pt x="44961" y="227894"/>
                  </a:cubicBezTo>
                  <a:cubicBezTo>
                    <a:pt x="57916" y="158662"/>
                    <a:pt x="93441" y="95467"/>
                    <a:pt x="121111" y="31452"/>
                  </a:cubicBezTo>
                  <a:cubicBezTo>
                    <a:pt x="131487" y="7475"/>
                    <a:pt x="96138" y="-13453"/>
                    <a:pt x="85703" y="10758"/>
                  </a:cubicBezTo>
                  <a:lnTo>
                    <a:pt x="85703" y="1075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9744941" y="3448363"/>
              <a:ext cx="138913" cy="53416"/>
            </a:xfrm>
            <a:custGeom>
              <a:avLst/>
              <a:gdLst>
                <a:gd name="connsiteX0" fmla="*/ 24879 w 138913"/>
                <a:gd name="connsiteY0" fmla="*/ 52056 h 53416"/>
                <a:gd name="connsiteX1" fmla="*/ 119084 w 138913"/>
                <a:gd name="connsiteY1" fmla="*/ 41035 h 53416"/>
                <a:gd name="connsiteX2" fmla="*/ 119084 w 138913"/>
                <a:gd name="connsiteY2" fmla="*/ 0 h 53416"/>
                <a:gd name="connsiteX3" fmla="*/ 13975 w 138913"/>
                <a:gd name="connsiteY3" fmla="*/ 12428 h 53416"/>
                <a:gd name="connsiteX4" fmla="*/ 24879 w 138913"/>
                <a:gd name="connsiteY4" fmla="*/ 52056 h 53416"/>
                <a:gd name="connsiteX5" fmla="*/ 24879 w 138913"/>
                <a:gd name="connsiteY5" fmla="*/ 52056 h 5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913" h="53416">
                  <a:moveTo>
                    <a:pt x="24879" y="52056"/>
                  </a:moveTo>
                  <a:cubicBezTo>
                    <a:pt x="55303" y="40918"/>
                    <a:pt x="87077" y="41094"/>
                    <a:pt x="119084" y="41035"/>
                  </a:cubicBezTo>
                  <a:cubicBezTo>
                    <a:pt x="145523" y="41035"/>
                    <a:pt x="145523" y="0"/>
                    <a:pt x="119084" y="0"/>
                  </a:cubicBezTo>
                  <a:cubicBezTo>
                    <a:pt x="83735" y="0"/>
                    <a:pt x="47565" y="117"/>
                    <a:pt x="13975" y="12428"/>
                  </a:cubicBezTo>
                  <a:cubicBezTo>
                    <a:pt x="-10646" y="21573"/>
                    <a:pt x="-36" y="61201"/>
                    <a:pt x="24879" y="52056"/>
                  </a:cubicBezTo>
                  <a:lnTo>
                    <a:pt x="24879" y="5205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9603511" y="3525363"/>
              <a:ext cx="480447" cy="251276"/>
            </a:xfrm>
            <a:custGeom>
              <a:avLst/>
              <a:gdLst>
                <a:gd name="connsiteX0" fmla="*/ 349 w 480447"/>
                <a:gd name="connsiteY0" fmla="*/ 165930 h 251276"/>
                <a:gd name="connsiteX1" fmla="*/ 253069 w 480447"/>
                <a:gd name="connsiteY1" fmla="*/ 232525 h 251276"/>
                <a:gd name="connsiteX2" fmla="*/ 480288 w 480447"/>
                <a:gd name="connsiteY2" fmla="*/ 19785 h 251276"/>
                <a:gd name="connsiteX3" fmla="*/ 439253 w 480447"/>
                <a:gd name="connsiteY3" fmla="*/ 19785 h 251276"/>
                <a:gd name="connsiteX4" fmla="*/ 253186 w 480447"/>
                <a:gd name="connsiteY4" fmla="*/ 189496 h 251276"/>
                <a:gd name="connsiteX5" fmla="*/ 39919 w 480447"/>
                <a:gd name="connsiteY5" fmla="*/ 155026 h 251276"/>
                <a:gd name="connsiteX6" fmla="*/ 349 w 480447"/>
                <a:gd name="connsiteY6" fmla="*/ 165930 h 251276"/>
                <a:gd name="connsiteX7" fmla="*/ 349 w 480447"/>
                <a:gd name="connsiteY7" fmla="*/ 165930 h 25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447" h="251276">
                  <a:moveTo>
                    <a:pt x="349" y="165930"/>
                  </a:moveTo>
                  <a:cubicBezTo>
                    <a:pt x="19694" y="278074"/>
                    <a:pt x="176450" y="255387"/>
                    <a:pt x="253069" y="232525"/>
                  </a:cubicBezTo>
                  <a:cubicBezTo>
                    <a:pt x="344578" y="205265"/>
                    <a:pt x="485857" y="133864"/>
                    <a:pt x="480288" y="19785"/>
                  </a:cubicBezTo>
                  <a:cubicBezTo>
                    <a:pt x="478999" y="-6536"/>
                    <a:pt x="437963" y="-6654"/>
                    <a:pt x="439253" y="19785"/>
                  </a:cubicBezTo>
                  <a:cubicBezTo>
                    <a:pt x="443649" y="110063"/>
                    <a:pt x="323415" y="165813"/>
                    <a:pt x="253186" y="189496"/>
                  </a:cubicBezTo>
                  <a:cubicBezTo>
                    <a:pt x="198727" y="207845"/>
                    <a:pt x="54985" y="242608"/>
                    <a:pt x="39919" y="155026"/>
                  </a:cubicBezTo>
                  <a:cubicBezTo>
                    <a:pt x="35464" y="128998"/>
                    <a:pt x="-4106" y="140019"/>
                    <a:pt x="349" y="165930"/>
                  </a:cubicBezTo>
                  <a:lnTo>
                    <a:pt x="349" y="16593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/>
            <p:cNvSpPr/>
            <p:nvPr/>
          </p:nvSpPr>
          <p:spPr>
            <a:xfrm>
              <a:off x="9024376" y="3154789"/>
              <a:ext cx="180252" cy="252755"/>
            </a:xfrm>
            <a:custGeom>
              <a:avLst/>
              <a:gdLst>
                <a:gd name="connsiteX0" fmla="*/ 174113 w 180252"/>
                <a:gd name="connsiteY0" fmla="*/ 47537 h 252755"/>
                <a:gd name="connsiteX1" fmla="*/ 54054 w 180252"/>
                <a:gd name="connsiteY1" fmla="*/ 7967 h 252755"/>
                <a:gd name="connsiteX2" fmla="*/ 708 w 180252"/>
                <a:gd name="connsiteY2" fmla="*/ 112314 h 252755"/>
                <a:gd name="connsiteX3" fmla="*/ 35999 w 180252"/>
                <a:gd name="connsiteY3" fmla="*/ 227975 h 252755"/>
                <a:gd name="connsiteX4" fmla="*/ 169950 w 180252"/>
                <a:gd name="connsiteY4" fmla="*/ 232196 h 252755"/>
                <a:gd name="connsiteX5" fmla="*/ 149257 w 180252"/>
                <a:gd name="connsiteY5" fmla="*/ 196788 h 252755"/>
                <a:gd name="connsiteX6" fmla="*/ 62906 w 180252"/>
                <a:gd name="connsiteY6" fmla="*/ 196788 h 252755"/>
                <a:gd name="connsiteX7" fmla="*/ 41568 w 180252"/>
                <a:gd name="connsiteY7" fmla="*/ 115890 h 252755"/>
                <a:gd name="connsiteX8" fmla="*/ 70234 w 180252"/>
                <a:gd name="connsiteY8" fmla="*/ 46188 h 252755"/>
                <a:gd name="connsiteX9" fmla="*/ 145153 w 180252"/>
                <a:gd name="connsiteY9" fmla="*/ 76613 h 252755"/>
                <a:gd name="connsiteX10" fmla="*/ 174113 w 180252"/>
                <a:gd name="connsiteY10" fmla="*/ 47537 h 252755"/>
                <a:gd name="connsiteX11" fmla="*/ 174113 w 180252"/>
                <a:gd name="connsiteY11" fmla="*/ 47537 h 25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252" h="252755">
                  <a:moveTo>
                    <a:pt x="174113" y="47537"/>
                  </a:moveTo>
                  <a:cubicBezTo>
                    <a:pt x="143101" y="15001"/>
                    <a:pt x="99252" y="-14720"/>
                    <a:pt x="54054" y="7967"/>
                  </a:cubicBezTo>
                  <a:cubicBezTo>
                    <a:pt x="17122" y="26433"/>
                    <a:pt x="4109" y="74796"/>
                    <a:pt x="708" y="112314"/>
                  </a:cubicBezTo>
                  <a:cubicBezTo>
                    <a:pt x="-2926" y="152763"/>
                    <a:pt x="7215" y="198078"/>
                    <a:pt x="35999" y="227975"/>
                  </a:cubicBezTo>
                  <a:cubicBezTo>
                    <a:pt x="72813" y="266197"/>
                    <a:pt x="128211" y="254179"/>
                    <a:pt x="169950" y="232196"/>
                  </a:cubicBezTo>
                  <a:cubicBezTo>
                    <a:pt x="193399" y="219886"/>
                    <a:pt x="172647" y="184478"/>
                    <a:pt x="149257" y="196788"/>
                  </a:cubicBezTo>
                  <a:cubicBezTo>
                    <a:pt x="121763" y="211268"/>
                    <a:pt x="87235" y="222055"/>
                    <a:pt x="62906" y="196788"/>
                  </a:cubicBezTo>
                  <a:cubicBezTo>
                    <a:pt x="43268" y="176388"/>
                    <a:pt x="40220" y="142622"/>
                    <a:pt x="41568" y="115890"/>
                  </a:cubicBezTo>
                  <a:cubicBezTo>
                    <a:pt x="42740" y="92617"/>
                    <a:pt x="49951" y="60609"/>
                    <a:pt x="70234" y="46188"/>
                  </a:cubicBezTo>
                  <a:cubicBezTo>
                    <a:pt x="96380" y="27605"/>
                    <a:pt x="128153" y="58792"/>
                    <a:pt x="145153" y="76613"/>
                  </a:cubicBezTo>
                  <a:cubicBezTo>
                    <a:pt x="163443" y="95724"/>
                    <a:pt x="192403" y="66706"/>
                    <a:pt x="174113" y="47537"/>
                  </a:cubicBezTo>
                  <a:lnTo>
                    <a:pt x="174113" y="4753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/>
            <p:cNvSpPr/>
            <p:nvPr/>
          </p:nvSpPr>
          <p:spPr>
            <a:xfrm>
              <a:off x="9093907" y="3248697"/>
              <a:ext cx="86482" cy="47247"/>
            </a:xfrm>
            <a:custGeom>
              <a:avLst/>
              <a:gdLst>
                <a:gd name="connsiteX0" fmla="*/ 14304 w 86482"/>
                <a:gd name="connsiteY0" fmla="*/ 40682 h 47247"/>
                <a:gd name="connsiteX1" fmla="*/ 66653 w 86482"/>
                <a:gd name="connsiteY1" fmla="*/ 47248 h 47247"/>
                <a:gd name="connsiteX2" fmla="*/ 66653 w 86482"/>
                <a:gd name="connsiteY2" fmla="*/ 6212 h 47247"/>
                <a:gd name="connsiteX3" fmla="*/ 25207 w 86482"/>
                <a:gd name="connsiteY3" fmla="*/ 1054 h 47247"/>
                <a:gd name="connsiteX4" fmla="*/ 14304 w 86482"/>
                <a:gd name="connsiteY4" fmla="*/ 40682 h 47247"/>
                <a:gd name="connsiteX5" fmla="*/ 14304 w 86482"/>
                <a:gd name="connsiteY5" fmla="*/ 40682 h 47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482" h="47247">
                  <a:moveTo>
                    <a:pt x="14304" y="40682"/>
                  </a:moveTo>
                  <a:cubicBezTo>
                    <a:pt x="31421" y="46134"/>
                    <a:pt x="48773" y="47248"/>
                    <a:pt x="66653" y="47248"/>
                  </a:cubicBezTo>
                  <a:cubicBezTo>
                    <a:pt x="93092" y="47248"/>
                    <a:pt x="93092" y="6212"/>
                    <a:pt x="66653" y="6212"/>
                  </a:cubicBezTo>
                  <a:cubicBezTo>
                    <a:pt x="52174" y="6212"/>
                    <a:pt x="39101" y="5509"/>
                    <a:pt x="25207" y="1054"/>
                  </a:cubicBezTo>
                  <a:cubicBezTo>
                    <a:pt x="-59" y="-6919"/>
                    <a:pt x="-10845" y="32710"/>
                    <a:pt x="14304" y="40682"/>
                  </a:cubicBezTo>
                  <a:lnTo>
                    <a:pt x="14304" y="4068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/>
            <p:cNvSpPr/>
            <p:nvPr/>
          </p:nvSpPr>
          <p:spPr>
            <a:xfrm>
              <a:off x="10587700" y="3076707"/>
              <a:ext cx="232107" cy="220570"/>
            </a:xfrm>
            <a:custGeom>
              <a:avLst/>
              <a:gdLst>
                <a:gd name="connsiteX0" fmla="*/ 38002 w 232107"/>
                <a:gd name="connsiteY0" fmla="*/ 42669 h 220570"/>
                <a:gd name="connsiteX1" fmla="*/ 190654 w 232107"/>
                <a:gd name="connsiteY1" fmla="*/ 108267 h 220570"/>
                <a:gd name="connsiteX2" fmla="*/ 38530 w 232107"/>
                <a:gd name="connsiteY2" fmla="*/ 153171 h 220570"/>
                <a:gd name="connsiteX3" fmla="*/ 3122 w 232107"/>
                <a:gd name="connsiteY3" fmla="*/ 173865 h 220570"/>
                <a:gd name="connsiteX4" fmla="*/ 229638 w 232107"/>
                <a:gd name="connsiteY4" fmla="*/ 126791 h 220570"/>
                <a:gd name="connsiteX5" fmla="*/ 27099 w 232107"/>
                <a:gd name="connsiteY5" fmla="*/ 3040 h 220570"/>
                <a:gd name="connsiteX6" fmla="*/ 38002 w 232107"/>
                <a:gd name="connsiteY6" fmla="*/ 42669 h 220570"/>
                <a:gd name="connsiteX7" fmla="*/ 38002 w 232107"/>
                <a:gd name="connsiteY7" fmla="*/ 42669 h 22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107" h="220570">
                  <a:moveTo>
                    <a:pt x="38002" y="42669"/>
                  </a:moveTo>
                  <a:cubicBezTo>
                    <a:pt x="87362" y="35106"/>
                    <a:pt x="190303" y="39151"/>
                    <a:pt x="190654" y="108267"/>
                  </a:cubicBezTo>
                  <a:cubicBezTo>
                    <a:pt x="191006" y="172106"/>
                    <a:pt x="71945" y="208276"/>
                    <a:pt x="38530" y="153171"/>
                  </a:cubicBezTo>
                  <a:cubicBezTo>
                    <a:pt x="24812" y="130602"/>
                    <a:pt x="-10654" y="151178"/>
                    <a:pt x="3122" y="173865"/>
                  </a:cubicBezTo>
                  <a:cubicBezTo>
                    <a:pt x="54592" y="258632"/>
                    <a:pt x="210879" y="219063"/>
                    <a:pt x="229638" y="126791"/>
                  </a:cubicBezTo>
                  <a:cubicBezTo>
                    <a:pt x="252794" y="13006"/>
                    <a:pt x="107528" y="-9329"/>
                    <a:pt x="27099" y="3040"/>
                  </a:cubicBezTo>
                  <a:cubicBezTo>
                    <a:pt x="1012" y="7144"/>
                    <a:pt x="12091" y="46655"/>
                    <a:pt x="38002" y="42669"/>
                  </a:cubicBezTo>
                  <a:lnTo>
                    <a:pt x="38002" y="4266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/>
            <p:cNvSpPr/>
            <p:nvPr/>
          </p:nvSpPr>
          <p:spPr>
            <a:xfrm>
              <a:off x="10582495" y="3155252"/>
              <a:ext cx="116206" cy="46796"/>
            </a:xfrm>
            <a:custGeom>
              <a:avLst/>
              <a:gdLst>
                <a:gd name="connsiteX0" fmla="*/ 25620 w 116206"/>
                <a:gd name="connsiteY0" fmla="*/ 46194 h 46796"/>
                <a:gd name="connsiteX1" fmla="*/ 96377 w 116206"/>
                <a:gd name="connsiteY1" fmla="*/ 41035 h 46796"/>
                <a:gd name="connsiteX2" fmla="*/ 96377 w 116206"/>
                <a:gd name="connsiteY2" fmla="*/ 0 h 46796"/>
                <a:gd name="connsiteX3" fmla="*/ 14717 w 116206"/>
                <a:gd name="connsiteY3" fmla="*/ 6566 h 46796"/>
                <a:gd name="connsiteX4" fmla="*/ 25620 w 116206"/>
                <a:gd name="connsiteY4" fmla="*/ 46194 h 46796"/>
                <a:gd name="connsiteX5" fmla="*/ 25620 w 116206"/>
                <a:gd name="connsiteY5" fmla="*/ 46194 h 4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206" h="46796">
                  <a:moveTo>
                    <a:pt x="25620" y="46194"/>
                  </a:moveTo>
                  <a:cubicBezTo>
                    <a:pt x="48776" y="40860"/>
                    <a:pt x="72694" y="41094"/>
                    <a:pt x="96377" y="41035"/>
                  </a:cubicBezTo>
                  <a:cubicBezTo>
                    <a:pt x="122816" y="41035"/>
                    <a:pt x="122816" y="0"/>
                    <a:pt x="96377" y="0"/>
                  </a:cubicBezTo>
                  <a:cubicBezTo>
                    <a:pt x="69001" y="0"/>
                    <a:pt x="41507" y="410"/>
                    <a:pt x="14717" y="6566"/>
                  </a:cubicBezTo>
                  <a:cubicBezTo>
                    <a:pt x="-11077" y="12604"/>
                    <a:pt x="-115" y="52115"/>
                    <a:pt x="25620" y="46194"/>
                  </a:cubicBezTo>
                  <a:lnTo>
                    <a:pt x="25620" y="4619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9790414" y="3994281"/>
              <a:ext cx="58659" cy="175390"/>
            </a:xfrm>
            <a:custGeom>
              <a:avLst/>
              <a:gdLst>
                <a:gd name="connsiteX0" fmla="*/ 334 w 58659"/>
                <a:gd name="connsiteY0" fmla="*/ 19844 h 175390"/>
                <a:gd name="connsiteX1" fmla="*/ 20734 w 58659"/>
                <a:gd name="connsiteY1" fmla="*/ 165051 h 175390"/>
                <a:gd name="connsiteX2" fmla="*/ 56142 w 58659"/>
                <a:gd name="connsiteY2" fmla="*/ 144357 h 175390"/>
                <a:gd name="connsiteX3" fmla="*/ 41369 w 58659"/>
                <a:gd name="connsiteY3" fmla="*/ 19902 h 175390"/>
                <a:gd name="connsiteX4" fmla="*/ 334 w 58659"/>
                <a:gd name="connsiteY4" fmla="*/ 19844 h 175390"/>
                <a:gd name="connsiteX5" fmla="*/ 334 w 58659"/>
                <a:gd name="connsiteY5" fmla="*/ 19844 h 175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659" h="175390">
                  <a:moveTo>
                    <a:pt x="334" y="19844"/>
                  </a:moveTo>
                  <a:cubicBezTo>
                    <a:pt x="-18" y="70200"/>
                    <a:pt x="-3242" y="119032"/>
                    <a:pt x="20734" y="165051"/>
                  </a:cubicBezTo>
                  <a:cubicBezTo>
                    <a:pt x="32928" y="188558"/>
                    <a:pt x="68335" y="167806"/>
                    <a:pt x="56142" y="144357"/>
                  </a:cubicBezTo>
                  <a:cubicBezTo>
                    <a:pt x="36035" y="105725"/>
                    <a:pt x="41076" y="61934"/>
                    <a:pt x="41369" y="19902"/>
                  </a:cubicBezTo>
                  <a:cubicBezTo>
                    <a:pt x="41545" y="-6654"/>
                    <a:pt x="510" y="-6595"/>
                    <a:pt x="334" y="19844"/>
                  </a:cubicBezTo>
                  <a:lnTo>
                    <a:pt x="334" y="1984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9904079" y="3999683"/>
              <a:ext cx="44590" cy="128514"/>
            </a:xfrm>
            <a:custGeom>
              <a:avLst/>
              <a:gdLst>
                <a:gd name="connsiteX0" fmla="*/ 4616 w 44590"/>
                <a:gd name="connsiteY0" fmla="*/ 14852 h 128514"/>
                <a:gd name="connsiteX1" fmla="*/ 4616 w 44590"/>
                <a:gd name="connsiteY1" fmla="*/ 113688 h 128514"/>
                <a:gd name="connsiteX2" fmla="*/ 44186 w 44590"/>
                <a:gd name="connsiteY2" fmla="*/ 102785 h 128514"/>
                <a:gd name="connsiteX3" fmla="*/ 44186 w 44590"/>
                <a:gd name="connsiteY3" fmla="*/ 25755 h 128514"/>
                <a:gd name="connsiteX4" fmla="*/ 4616 w 44590"/>
                <a:gd name="connsiteY4" fmla="*/ 14852 h 128514"/>
                <a:gd name="connsiteX5" fmla="*/ 4616 w 44590"/>
                <a:gd name="connsiteY5" fmla="*/ 14852 h 12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590" h="128514">
                  <a:moveTo>
                    <a:pt x="4616" y="14852"/>
                  </a:moveTo>
                  <a:cubicBezTo>
                    <a:pt x="-1539" y="48090"/>
                    <a:pt x="-1539" y="80450"/>
                    <a:pt x="4616" y="113688"/>
                  </a:cubicBezTo>
                  <a:cubicBezTo>
                    <a:pt x="9423" y="139658"/>
                    <a:pt x="48935" y="128637"/>
                    <a:pt x="44186" y="102785"/>
                  </a:cubicBezTo>
                  <a:cubicBezTo>
                    <a:pt x="39438" y="77167"/>
                    <a:pt x="39438" y="51373"/>
                    <a:pt x="44186" y="25755"/>
                  </a:cubicBezTo>
                  <a:cubicBezTo>
                    <a:pt x="48993" y="-97"/>
                    <a:pt x="9423" y="-11176"/>
                    <a:pt x="4616" y="14852"/>
                  </a:cubicBezTo>
                  <a:lnTo>
                    <a:pt x="4616" y="1485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9742997" y="4064125"/>
              <a:ext cx="246609" cy="111354"/>
            </a:xfrm>
            <a:custGeom>
              <a:avLst/>
              <a:gdLst>
                <a:gd name="connsiteX0" fmla="*/ 6832 w 246609"/>
                <a:gd name="connsiteY0" fmla="*/ 69998 h 111354"/>
                <a:gd name="connsiteX1" fmla="*/ 246303 w 246609"/>
                <a:gd name="connsiteY1" fmla="*/ 25798 h 111354"/>
                <a:gd name="connsiteX2" fmla="*/ 206733 w 246609"/>
                <a:gd name="connsiteY2" fmla="*/ 14894 h 111354"/>
                <a:gd name="connsiteX3" fmla="*/ 35850 w 246609"/>
                <a:gd name="connsiteY3" fmla="*/ 41039 h 111354"/>
                <a:gd name="connsiteX4" fmla="*/ 6832 w 246609"/>
                <a:gd name="connsiteY4" fmla="*/ 69998 h 111354"/>
                <a:gd name="connsiteX5" fmla="*/ 6832 w 246609"/>
                <a:gd name="connsiteY5" fmla="*/ 69998 h 11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609" h="111354">
                  <a:moveTo>
                    <a:pt x="6832" y="69998"/>
                  </a:moveTo>
                  <a:cubicBezTo>
                    <a:pt x="73837" y="126452"/>
                    <a:pt x="228541" y="136828"/>
                    <a:pt x="246303" y="25798"/>
                  </a:cubicBezTo>
                  <a:cubicBezTo>
                    <a:pt x="250466" y="-113"/>
                    <a:pt x="210896" y="-11193"/>
                    <a:pt x="206733" y="14894"/>
                  </a:cubicBezTo>
                  <a:cubicBezTo>
                    <a:pt x="194423" y="91689"/>
                    <a:pt x="81692" y="79613"/>
                    <a:pt x="35850" y="41039"/>
                  </a:cubicBezTo>
                  <a:cubicBezTo>
                    <a:pt x="15801" y="24098"/>
                    <a:pt x="-13393" y="52940"/>
                    <a:pt x="6832" y="69998"/>
                  </a:cubicBezTo>
                  <a:lnTo>
                    <a:pt x="6832" y="6999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9426790" y="4104083"/>
              <a:ext cx="356659" cy="886406"/>
            </a:xfrm>
            <a:custGeom>
              <a:avLst/>
              <a:gdLst>
                <a:gd name="connsiteX0" fmla="*/ 332126 w 356659"/>
                <a:gd name="connsiteY0" fmla="*/ 1609 h 886406"/>
                <a:gd name="connsiteX1" fmla="*/ 166519 w 356659"/>
                <a:gd name="connsiteY1" fmla="*/ 146992 h 886406"/>
                <a:gd name="connsiteX2" fmla="*/ 48161 w 356659"/>
                <a:gd name="connsiteY2" fmla="*/ 370636 h 886406"/>
                <a:gd name="connsiteX3" fmla="*/ 794 w 356659"/>
                <a:gd name="connsiteY3" fmla="*/ 627869 h 886406"/>
                <a:gd name="connsiteX4" fmla="*/ 112000 w 356659"/>
                <a:gd name="connsiteY4" fmla="*/ 880003 h 886406"/>
                <a:gd name="connsiteX5" fmla="*/ 141018 w 356659"/>
                <a:gd name="connsiteY5" fmla="*/ 850985 h 886406"/>
                <a:gd name="connsiteX6" fmla="*/ 41302 w 356659"/>
                <a:gd name="connsiteY6" fmla="*/ 618900 h 886406"/>
                <a:gd name="connsiteX7" fmla="*/ 87731 w 356659"/>
                <a:gd name="connsiteY7" fmla="*/ 381539 h 886406"/>
                <a:gd name="connsiteX8" fmla="*/ 187857 w 356659"/>
                <a:gd name="connsiteY8" fmla="*/ 188028 h 886406"/>
                <a:gd name="connsiteX9" fmla="*/ 343030 w 356659"/>
                <a:gd name="connsiteY9" fmla="*/ 41179 h 886406"/>
                <a:gd name="connsiteX10" fmla="*/ 332126 w 356659"/>
                <a:gd name="connsiteY10" fmla="*/ 1609 h 886406"/>
                <a:gd name="connsiteX11" fmla="*/ 332126 w 356659"/>
                <a:gd name="connsiteY11" fmla="*/ 1609 h 88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6659" h="886406">
                  <a:moveTo>
                    <a:pt x="332126" y="1609"/>
                  </a:moveTo>
                  <a:cubicBezTo>
                    <a:pt x="262014" y="30451"/>
                    <a:pt x="210368" y="86787"/>
                    <a:pt x="166519" y="146992"/>
                  </a:cubicBezTo>
                  <a:cubicBezTo>
                    <a:pt x="116807" y="215228"/>
                    <a:pt x="78879" y="292258"/>
                    <a:pt x="48161" y="370636"/>
                  </a:cubicBezTo>
                  <a:cubicBezTo>
                    <a:pt x="16095" y="452589"/>
                    <a:pt x="-4365" y="539408"/>
                    <a:pt x="794" y="627869"/>
                  </a:cubicBezTo>
                  <a:cubicBezTo>
                    <a:pt x="6363" y="723306"/>
                    <a:pt x="47281" y="810477"/>
                    <a:pt x="112000" y="880003"/>
                  </a:cubicBezTo>
                  <a:cubicBezTo>
                    <a:pt x="130056" y="899407"/>
                    <a:pt x="159015" y="870330"/>
                    <a:pt x="141018" y="850985"/>
                  </a:cubicBezTo>
                  <a:cubicBezTo>
                    <a:pt x="80872" y="786325"/>
                    <a:pt x="46461" y="707126"/>
                    <a:pt x="41302" y="618900"/>
                  </a:cubicBezTo>
                  <a:cubicBezTo>
                    <a:pt x="36495" y="537239"/>
                    <a:pt x="58771" y="457103"/>
                    <a:pt x="87731" y="381539"/>
                  </a:cubicBezTo>
                  <a:cubicBezTo>
                    <a:pt x="113700" y="313713"/>
                    <a:pt x="147701" y="248467"/>
                    <a:pt x="187857" y="188028"/>
                  </a:cubicBezTo>
                  <a:cubicBezTo>
                    <a:pt x="226372" y="130050"/>
                    <a:pt x="276904" y="68321"/>
                    <a:pt x="343030" y="41179"/>
                  </a:cubicBezTo>
                  <a:cubicBezTo>
                    <a:pt x="367123" y="31272"/>
                    <a:pt x="356630" y="-8415"/>
                    <a:pt x="332126" y="1609"/>
                  </a:cubicBezTo>
                  <a:lnTo>
                    <a:pt x="332126" y="160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9577273" y="4403801"/>
              <a:ext cx="107680" cy="470002"/>
            </a:xfrm>
            <a:custGeom>
              <a:avLst/>
              <a:gdLst>
                <a:gd name="connsiteX0" fmla="*/ 69733 w 107680"/>
                <a:gd name="connsiteY0" fmla="*/ 10302 h 470002"/>
                <a:gd name="connsiteX1" fmla="*/ 2494 w 107680"/>
                <a:gd name="connsiteY1" fmla="*/ 256574 h 470002"/>
                <a:gd name="connsiteX2" fmla="*/ 81985 w 107680"/>
                <a:gd name="connsiteY2" fmla="*/ 468376 h 470002"/>
                <a:gd name="connsiteX3" fmla="*/ 92889 w 107680"/>
                <a:gd name="connsiteY3" fmla="*/ 428806 h 470002"/>
                <a:gd name="connsiteX4" fmla="*/ 44936 w 107680"/>
                <a:gd name="connsiteY4" fmla="*/ 243384 h 470002"/>
                <a:gd name="connsiteX5" fmla="*/ 105141 w 107680"/>
                <a:gd name="connsiteY5" fmla="*/ 30996 h 470002"/>
                <a:gd name="connsiteX6" fmla="*/ 69733 w 107680"/>
                <a:gd name="connsiteY6" fmla="*/ 10302 h 470002"/>
                <a:gd name="connsiteX7" fmla="*/ 69733 w 107680"/>
                <a:gd name="connsiteY7" fmla="*/ 10302 h 47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680" h="470002">
                  <a:moveTo>
                    <a:pt x="69733" y="10302"/>
                  </a:moveTo>
                  <a:cubicBezTo>
                    <a:pt x="30632" y="85163"/>
                    <a:pt x="10877" y="173155"/>
                    <a:pt x="2494" y="256574"/>
                  </a:cubicBezTo>
                  <a:cubicBezTo>
                    <a:pt x="-5127" y="332665"/>
                    <a:pt x="383" y="434668"/>
                    <a:pt x="81985" y="468376"/>
                  </a:cubicBezTo>
                  <a:cubicBezTo>
                    <a:pt x="106431" y="478458"/>
                    <a:pt x="116982" y="438771"/>
                    <a:pt x="92889" y="428806"/>
                  </a:cubicBezTo>
                  <a:cubicBezTo>
                    <a:pt x="28815" y="402308"/>
                    <a:pt x="38898" y="297434"/>
                    <a:pt x="44936" y="243384"/>
                  </a:cubicBezTo>
                  <a:cubicBezTo>
                    <a:pt x="52850" y="172041"/>
                    <a:pt x="71726" y="94953"/>
                    <a:pt x="105141" y="30996"/>
                  </a:cubicBezTo>
                  <a:cubicBezTo>
                    <a:pt x="117393" y="7606"/>
                    <a:pt x="81985" y="-13146"/>
                    <a:pt x="69733" y="10302"/>
                  </a:cubicBezTo>
                  <a:lnTo>
                    <a:pt x="69733" y="1030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9661525" y="4410513"/>
              <a:ext cx="76716" cy="309297"/>
            </a:xfrm>
            <a:custGeom>
              <a:avLst/>
              <a:gdLst>
                <a:gd name="connsiteX0" fmla="*/ 254 w 76716"/>
                <a:gd name="connsiteY0" fmla="*/ 19829 h 309297"/>
                <a:gd name="connsiteX1" fmla="*/ 35427 w 76716"/>
                <a:gd name="connsiteY1" fmla="*/ 289491 h 309297"/>
                <a:gd name="connsiteX2" fmla="*/ 76463 w 76716"/>
                <a:gd name="connsiteY2" fmla="*/ 289491 h 309297"/>
                <a:gd name="connsiteX3" fmla="*/ 41290 w 76716"/>
                <a:gd name="connsiteY3" fmla="*/ 19829 h 309297"/>
                <a:gd name="connsiteX4" fmla="*/ 254 w 76716"/>
                <a:gd name="connsiteY4" fmla="*/ 19829 h 309297"/>
                <a:gd name="connsiteX5" fmla="*/ 254 w 76716"/>
                <a:gd name="connsiteY5" fmla="*/ 19829 h 3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16" h="309297">
                  <a:moveTo>
                    <a:pt x="254" y="19829"/>
                  </a:moveTo>
                  <a:cubicBezTo>
                    <a:pt x="-3674" y="111866"/>
                    <a:pt x="39297" y="197630"/>
                    <a:pt x="35427" y="289491"/>
                  </a:cubicBezTo>
                  <a:cubicBezTo>
                    <a:pt x="34313" y="315929"/>
                    <a:pt x="75349" y="315871"/>
                    <a:pt x="76463" y="289491"/>
                  </a:cubicBezTo>
                  <a:cubicBezTo>
                    <a:pt x="80390" y="197454"/>
                    <a:pt x="37421" y="111690"/>
                    <a:pt x="41290" y="19829"/>
                  </a:cubicBezTo>
                  <a:cubicBezTo>
                    <a:pt x="42403" y="-6668"/>
                    <a:pt x="1368" y="-6551"/>
                    <a:pt x="254" y="19829"/>
                  </a:cubicBezTo>
                  <a:lnTo>
                    <a:pt x="254" y="1982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/>
            <p:cNvSpPr/>
            <p:nvPr/>
          </p:nvSpPr>
          <p:spPr>
            <a:xfrm>
              <a:off x="9943405" y="4070203"/>
              <a:ext cx="488096" cy="861841"/>
            </a:xfrm>
            <a:custGeom>
              <a:avLst/>
              <a:gdLst>
                <a:gd name="connsiteX0" fmla="*/ 14826 w 488096"/>
                <a:gd name="connsiteY0" fmla="*/ 39886 h 861841"/>
                <a:gd name="connsiteX1" fmla="*/ 443471 w 488096"/>
                <a:gd name="connsiteY1" fmla="*/ 396367 h 861841"/>
                <a:gd name="connsiteX2" fmla="*/ 121284 w 488096"/>
                <a:gd name="connsiteY2" fmla="*/ 823135 h 861841"/>
                <a:gd name="connsiteX3" fmla="*/ 141978 w 488096"/>
                <a:gd name="connsiteY3" fmla="*/ 858602 h 861841"/>
                <a:gd name="connsiteX4" fmla="*/ 484389 w 488096"/>
                <a:gd name="connsiteY4" fmla="*/ 393553 h 861841"/>
                <a:gd name="connsiteX5" fmla="*/ 25730 w 488096"/>
                <a:gd name="connsiteY5" fmla="*/ 433 h 861841"/>
                <a:gd name="connsiteX6" fmla="*/ 14826 w 488096"/>
                <a:gd name="connsiteY6" fmla="*/ 39886 h 861841"/>
                <a:gd name="connsiteX7" fmla="*/ 14826 w 488096"/>
                <a:gd name="connsiteY7" fmla="*/ 39886 h 86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8096" h="861841">
                  <a:moveTo>
                    <a:pt x="14826" y="39886"/>
                  </a:moveTo>
                  <a:cubicBezTo>
                    <a:pt x="203003" y="75235"/>
                    <a:pt x="404370" y="195175"/>
                    <a:pt x="443471" y="396367"/>
                  </a:cubicBezTo>
                  <a:cubicBezTo>
                    <a:pt x="484389" y="606761"/>
                    <a:pt x="271181" y="728930"/>
                    <a:pt x="121284" y="823135"/>
                  </a:cubicBezTo>
                  <a:cubicBezTo>
                    <a:pt x="98949" y="837205"/>
                    <a:pt x="119525" y="872671"/>
                    <a:pt x="141978" y="858602"/>
                  </a:cubicBezTo>
                  <a:cubicBezTo>
                    <a:pt x="311747" y="751851"/>
                    <a:pt x="518390" y="624993"/>
                    <a:pt x="484389" y="393553"/>
                  </a:cubicBezTo>
                  <a:cubicBezTo>
                    <a:pt x="452264" y="175068"/>
                    <a:pt x="225690" y="38010"/>
                    <a:pt x="25730" y="433"/>
                  </a:cubicBezTo>
                  <a:cubicBezTo>
                    <a:pt x="-122" y="-4550"/>
                    <a:pt x="-11143" y="35020"/>
                    <a:pt x="14826" y="39886"/>
                  </a:cubicBezTo>
                  <a:lnTo>
                    <a:pt x="14826" y="3988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/>
            <p:cNvSpPr/>
            <p:nvPr/>
          </p:nvSpPr>
          <p:spPr>
            <a:xfrm>
              <a:off x="10018854" y="4304104"/>
              <a:ext cx="301487" cy="462464"/>
            </a:xfrm>
            <a:custGeom>
              <a:avLst/>
              <a:gdLst>
                <a:gd name="connsiteX0" fmla="*/ 91384 w 301487"/>
                <a:gd name="connsiteY0" fmla="*/ 41236 h 462464"/>
                <a:gd name="connsiteX1" fmla="*/ 245912 w 301487"/>
                <a:gd name="connsiteY1" fmla="*/ 233692 h 462464"/>
                <a:gd name="connsiteX2" fmla="*/ 10720 w 301487"/>
                <a:gd name="connsiteY2" fmla="*/ 425034 h 462464"/>
                <a:gd name="connsiteX3" fmla="*/ 31414 w 301487"/>
                <a:gd name="connsiteY3" fmla="*/ 460501 h 462464"/>
                <a:gd name="connsiteX4" fmla="*/ 294041 w 301487"/>
                <a:gd name="connsiteY4" fmla="*/ 222671 h 462464"/>
                <a:gd name="connsiteX5" fmla="*/ 91443 w 301487"/>
                <a:gd name="connsiteY5" fmla="*/ 142 h 462464"/>
                <a:gd name="connsiteX6" fmla="*/ 91384 w 301487"/>
                <a:gd name="connsiteY6" fmla="*/ 41236 h 462464"/>
                <a:gd name="connsiteX7" fmla="*/ 91384 w 301487"/>
                <a:gd name="connsiteY7" fmla="*/ 41236 h 46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487" h="462464">
                  <a:moveTo>
                    <a:pt x="91384" y="41236"/>
                  </a:moveTo>
                  <a:cubicBezTo>
                    <a:pt x="192742" y="37191"/>
                    <a:pt x="294041" y="129931"/>
                    <a:pt x="245912" y="233692"/>
                  </a:cubicBezTo>
                  <a:cubicBezTo>
                    <a:pt x="203704" y="324673"/>
                    <a:pt x="98653" y="385992"/>
                    <a:pt x="10720" y="425034"/>
                  </a:cubicBezTo>
                  <a:cubicBezTo>
                    <a:pt x="-13432" y="435762"/>
                    <a:pt x="7496" y="471112"/>
                    <a:pt x="31414" y="460501"/>
                  </a:cubicBezTo>
                  <a:cubicBezTo>
                    <a:pt x="135937" y="414072"/>
                    <a:pt x="256699" y="337101"/>
                    <a:pt x="294041" y="222671"/>
                  </a:cubicBezTo>
                  <a:cubicBezTo>
                    <a:pt x="334139" y="99682"/>
                    <a:pt x="204525" y="-4372"/>
                    <a:pt x="91443" y="142"/>
                  </a:cubicBezTo>
                  <a:cubicBezTo>
                    <a:pt x="65004" y="1255"/>
                    <a:pt x="64887" y="42291"/>
                    <a:pt x="91384" y="41236"/>
                  </a:cubicBezTo>
                  <a:lnTo>
                    <a:pt x="91384" y="4123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10083315" y="4328493"/>
              <a:ext cx="105557" cy="304432"/>
            </a:xfrm>
            <a:custGeom>
              <a:avLst/>
              <a:gdLst>
                <a:gd name="connsiteX0" fmla="*/ 543 w 105557"/>
                <a:gd name="connsiteY0" fmla="*/ 19778 h 304432"/>
                <a:gd name="connsiteX1" fmla="*/ 67841 w 105557"/>
                <a:gd name="connsiteY1" fmla="*/ 293953 h 304432"/>
                <a:gd name="connsiteX2" fmla="*/ 103249 w 105557"/>
                <a:gd name="connsiteY2" fmla="*/ 273260 h 304432"/>
                <a:gd name="connsiteX3" fmla="*/ 41578 w 105557"/>
                <a:gd name="connsiteY3" fmla="*/ 19836 h 304432"/>
                <a:gd name="connsiteX4" fmla="*/ 543 w 105557"/>
                <a:gd name="connsiteY4" fmla="*/ 19778 h 304432"/>
                <a:gd name="connsiteX5" fmla="*/ 543 w 105557"/>
                <a:gd name="connsiteY5" fmla="*/ 19778 h 30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557" h="304432">
                  <a:moveTo>
                    <a:pt x="543" y="19778"/>
                  </a:moveTo>
                  <a:cubicBezTo>
                    <a:pt x="-4557" y="113632"/>
                    <a:pt x="26923" y="210534"/>
                    <a:pt x="67841" y="293953"/>
                  </a:cubicBezTo>
                  <a:cubicBezTo>
                    <a:pt x="79507" y="317695"/>
                    <a:pt x="114856" y="296884"/>
                    <a:pt x="103249" y="273260"/>
                  </a:cubicBezTo>
                  <a:cubicBezTo>
                    <a:pt x="65496" y="196289"/>
                    <a:pt x="36889" y="106363"/>
                    <a:pt x="41578" y="19836"/>
                  </a:cubicBezTo>
                  <a:cubicBezTo>
                    <a:pt x="42985" y="-6661"/>
                    <a:pt x="1950" y="-6544"/>
                    <a:pt x="543" y="19778"/>
                  </a:cubicBezTo>
                  <a:lnTo>
                    <a:pt x="543" y="1977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9555829" y="4854773"/>
              <a:ext cx="134469" cy="146402"/>
            </a:xfrm>
            <a:custGeom>
              <a:avLst/>
              <a:gdLst>
                <a:gd name="connsiteX0" fmla="*/ 97039 w 134469"/>
                <a:gd name="connsiteY0" fmla="*/ 10720 h 146402"/>
                <a:gd name="connsiteX1" fmla="*/ 10630 w 134469"/>
                <a:gd name="connsiteY1" fmla="*/ 108854 h 146402"/>
                <a:gd name="connsiteX2" fmla="*/ 31324 w 134469"/>
                <a:gd name="connsiteY2" fmla="*/ 144320 h 146402"/>
                <a:gd name="connsiteX3" fmla="*/ 132506 w 134469"/>
                <a:gd name="connsiteY3" fmla="*/ 31414 h 146402"/>
                <a:gd name="connsiteX4" fmla="*/ 97039 w 134469"/>
                <a:gd name="connsiteY4" fmla="*/ 10720 h 146402"/>
                <a:gd name="connsiteX5" fmla="*/ 97039 w 134469"/>
                <a:gd name="connsiteY5" fmla="*/ 10720 h 14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469" h="146402">
                  <a:moveTo>
                    <a:pt x="97039" y="10720"/>
                  </a:moveTo>
                  <a:cubicBezTo>
                    <a:pt x="79101" y="51052"/>
                    <a:pt x="51607" y="89919"/>
                    <a:pt x="10630" y="108854"/>
                  </a:cubicBezTo>
                  <a:cubicBezTo>
                    <a:pt x="-13346" y="119933"/>
                    <a:pt x="7465" y="155283"/>
                    <a:pt x="31324" y="144320"/>
                  </a:cubicBezTo>
                  <a:cubicBezTo>
                    <a:pt x="77987" y="122747"/>
                    <a:pt x="112047" y="77374"/>
                    <a:pt x="132506" y="31414"/>
                  </a:cubicBezTo>
                  <a:cubicBezTo>
                    <a:pt x="143117" y="7496"/>
                    <a:pt x="107767" y="-13432"/>
                    <a:pt x="97039" y="10720"/>
                  </a:cubicBezTo>
                  <a:lnTo>
                    <a:pt x="97039" y="1072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9983329" y="4739463"/>
              <a:ext cx="99954" cy="157393"/>
            </a:xfrm>
            <a:custGeom>
              <a:avLst/>
              <a:gdLst>
                <a:gd name="connsiteX0" fmla="*/ 1575 w 99954"/>
                <a:gd name="connsiteY0" fmla="*/ 24614 h 157393"/>
                <a:gd name="connsiteX1" fmla="*/ 69635 w 99954"/>
                <a:gd name="connsiteY1" fmla="*/ 154110 h 157393"/>
                <a:gd name="connsiteX2" fmla="*/ 90329 w 99954"/>
                <a:gd name="connsiteY2" fmla="*/ 118644 h 157393"/>
                <a:gd name="connsiteX3" fmla="*/ 41145 w 99954"/>
                <a:gd name="connsiteY3" fmla="*/ 13652 h 157393"/>
                <a:gd name="connsiteX4" fmla="*/ 1575 w 99954"/>
                <a:gd name="connsiteY4" fmla="*/ 24614 h 157393"/>
                <a:gd name="connsiteX5" fmla="*/ 1575 w 99954"/>
                <a:gd name="connsiteY5" fmla="*/ 24614 h 15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954" h="157393">
                  <a:moveTo>
                    <a:pt x="1575" y="24614"/>
                  </a:moveTo>
                  <a:cubicBezTo>
                    <a:pt x="20568" y="71453"/>
                    <a:pt x="22913" y="124623"/>
                    <a:pt x="69635" y="154110"/>
                  </a:cubicBezTo>
                  <a:cubicBezTo>
                    <a:pt x="92087" y="168297"/>
                    <a:pt x="112664" y="132772"/>
                    <a:pt x="90329" y="118644"/>
                  </a:cubicBezTo>
                  <a:cubicBezTo>
                    <a:pt x="56269" y="97129"/>
                    <a:pt x="55038" y="47945"/>
                    <a:pt x="41145" y="13652"/>
                  </a:cubicBezTo>
                  <a:cubicBezTo>
                    <a:pt x="31355" y="-10501"/>
                    <a:pt x="-8332" y="51"/>
                    <a:pt x="1575" y="24614"/>
                  </a:cubicBezTo>
                  <a:lnTo>
                    <a:pt x="1575" y="2461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/>
            <p:cNvSpPr/>
            <p:nvPr/>
          </p:nvSpPr>
          <p:spPr>
            <a:xfrm>
              <a:off x="9656006" y="4850120"/>
              <a:ext cx="161300" cy="116705"/>
            </a:xfrm>
            <a:custGeom>
              <a:avLst/>
              <a:gdLst>
                <a:gd name="connsiteX0" fmla="*/ 30805 w 161300"/>
                <a:gd name="connsiteY0" fmla="*/ 61040 h 116705"/>
                <a:gd name="connsiteX1" fmla="*/ 58240 w 161300"/>
                <a:gd name="connsiteY1" fmla="*/ 45036 h 116705"/>
                <a:gd name="connsiteX2" fmla="*/ 84327 w 161300"/>
                <a:gd name="connsiteY2" fmla="*/ 40464 h 116705"/>
                <a:gd name="connsiteX3" fmla="*/ 116393 w 161300"/>
                <a:gd name="connsiteY3" fmla="*/ 54885 h 116705"/>
                <a:gd name="connsiteX4" fmla="*/ 116862 w 161300"/>
                <a:gd name="connsiteY4" fmla="*/ 55530 h 116705"/>
                <a:gd name="connsiteX5" fmla="*/ 119090 w 161300"/>
                <a:gd name="connsiteY5" fmla="*/ 59281 h 116705"/>
                <a:gd name="connsiteX6" fmla="*/ 119324 w 161300"/>
                <a:gd name="connsiteY6" fmla="*/ 59458 h 116705"/>
                <a:gd name="connsiteX7" fmla="*/ 120731 w 161300"/>
                <a:gd name="connsiteY7" fmla="*/ 64616 h 116705"/>
                <a:gd name="connsiteX8" fmla="*/ 120731 w 161300"/>
                <a:gd name="connsiteY8" fmla="*/ 63913 h 116705"/>
                <a:gd name="connsiteX9" fmla="*/ 119734 w 161300"/>
                <a:gd name="connsiteY9" fmla="*/ 67547 h 116705"/>
                <a:gd name="connsiteX10" fmla="*/ 118797 w 161300"/>
                <a:gd name="connsiteY10" fmla="*/ 68427 h 116705"/>
                <a:gd name="connsiteX11" fmla="*/ 118328 w 161300"/>
                <a:gd name="connsiteY11" fmla="*/ 68485 h 116705"/>
                <a:gd name="connsiteX12" fmla="*/ 117683 w 161300"/>
                <a:gd name="connsiteY12" fmla="*/ 69072 h 116705"/>
                <a:gd name="connsiteX13" fmla="*/ 113286 w 161300"/>
                <a:gd name="connsiteY13" fmla="*/ 71592 h 116705"/>
                <a:gd name="connsiteX14" fmla="*/ 113110 w 161300"/>
                <a:gd name="connsiteY14" fmla="*/ 71709 h 116705"/>
                <a:gd name="connsiteX15" fmla="*/ 109358 w 161300"/>
                <a:gd name="connsiteY15" fmla="*/ 72941 h 116705"/>
                <a:gd name="connsiteX16" fmla="*/ 79109 w 161300"/>
                <a:gd name="connsiteY16" fmla="*/ 75520 h 116705"/>
                <a:gd name="connsiteX17" fmla="*/ 79109 w 161300"/>
                <a:gd name="connsiteY17" fmla="*/ 116555 h 116705"/>
                <a:gd name="connsiteX18" fmla="*/ 150218 w 161300"/>
                <a:gd name="connsiteY18" fmla="*/ 94338 h 116705"/>
                <a:gd name="connsiteX19" fmla="*/ 152387 w 161300"/>
                <a:gd name="connsiteY19" fmla="*/ 34719 h 116705"/>
                <a:gd name="connsiteX20" fmla="*/ 10170 w 161300"/>
                <a:gd name="connsiteY20" fmla="*/ 25515 h 116705"/>
                <a:gd name="connsiteX21" fmla="*/ 2783 w 161300"/>
                <a:gd name="connsiteY21" fmla="*/ 53595 h 116705"/>
                <a:gd name="connsiteX22" fmla="*/ 30805 w 161300"/>
                <a:gd name="connsiteY22" fmla="*/ 61040 h 116705"/>
                <a:gd name="connsiteX23" fmla="*/ 30805 w 161300"/>
                <a:gd name="connsiteY23" fmla="*/ 61040 h 11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1300" h="116705">
                  <a:moveTo>
                    <a:pt x="30805" y="61040"/>
                  </a:moveTo>
                  <a:cubicBezTo>
                    <a:pt x="39246" y="54709"/>
                    <a:pt x="48450" y="48671"/>
                    <a:pt x="58240" y="45036"/>
                  </a:cubicBezTo>
                  <a:cubicBezTo>
                    <a:pt x="68557" y="41167"/>
                    <a:pt x="74420" y="40288"/>
                    <a:pt x="84327" y="40464"/>
                  </a:cubicBezTo>
                  <a:cubicBezTo>
                    <a:pt x="96930" y="40698"/>
                    <a:pt x="108186" y="45798"/>
                    <a:pt x="116393" y="54885"/>
                  </a:cubicBezTo>
                  <a:cubicBezTo>
                    <a:pt x="119852" y="58695"/>
                    <a:pt x="113990" y="51368"/>
                    <a:pt x="116862" y="55530"/>
                  </a:cubicBezTo>
                  <a:cubicBezTo>
                    <a:pt x="117683" y="56702"/>
                    <a:pt x="118386" y="57992"/>
                    <a:pt x="119090" y="59281"/>
                  </a:cubicBezTo>
                  <a:cubicBezTo>
                    <a:pt x="119734" y="60395"/>
                    <a:pt x="121317" y="64734"/>
                    <a:pt x="119324" y="59458"/>
                  </a:cubicBezTo>
                  <a:cubicBezTo>
                    <a:pt x="119969" y="61157"/>
                    <a:pt x="120379" y="62858"/>
                    <a:pt x="120731" y="64616"/>
                  </a:cubicBezTo>
                  <a:cubicBezTo>
                    <a:pt x="119207" y="57054"/>
                    <a:pt x="119383" y="71651"/>
                    <a:pt x="120731" y="63913"/>
                  </a:cubicBezTo>
                  <a:cubicBezTo>
                    <a:pt x="120497" y="65144"/>
                    <a:pt x="120086" y="66375"/>
                    <a:pt x="119734" y="67547"/>
                  </a:cubicBezTo>
                  <a:cubicBezTo>
                    <a:pt x="121610" y="61978"/>
                    <a:pt x="119734" y="66961"/>
                    <a:pt x="118797" y="68427"/>
                  </a:cubicBezTo>
                  <a:cubicBezTo>
                    <a:pt x="121728" y="63972"/>
                    <a:pt x="119324" y="67547"/>
                    <a:pt x="118328" y="68485"/>
                  </a:cubicBezTo>
                  <a:cubicBezTo>
                    <a:pt x="114810" y="72003"/>
                    <a:pt x="121962" y="66082"/>
                    <a:pt x="117683" y="69072"/>
                  </a:cubicBezTo>
                  <a:cubicBezTo>
                    <a:pt x="116276" y="70009"/>
                    <a:pt x="114810" y="70772"/>
                    <a:pt x="113286" y="71592"/>
                  </a:cubicBezTo>
                  <a:cubicBezTo>
                    <a:pt x="111175" y="72589"/>
                    <a:pt x="111117" y="72589"/>
                    <a:pt x="113110" y="71709"/>
                  </a:cubicBezTo>
                  <a:cubicBezTo>
                    <a:pt x="111879" y="72178"/>
                    <a:pt x="110589" y="72589"/>
                    <a:pt x="109358" y="72941"/>
                  </a:cubicBezTo>
                  <a:cubicBezTo>
                    <a:pt x="99217" y="76106"/>
                    <a:pt x="90365" y="75989"/>
                    <a:pt x="79109" y="75520"/>
                  </a:cubicBezTo>
                  <a:cubicBezTo>
                    <a:pt x="52612" y="74523"/>
                    <a:pt x="52729" y="115559"/>
                    <a:pt x="79109" y="116555"/>
                  </a:cubicBezTo>
                  <a:cubicBezTo>
                    <a:pt x="103203" y="117494"/>
                    <a:pt x="133686" y="114504"/>
                    <a:pt x="150218" y="94338"/>
                  </a:cubicBezTo>
                  <a:cubicBezTo>
                    <a:pt x="164580" y="76810"/>
                    <a:pt x="164639" y="53537"/>
                    <a:pt x="152387" y="34719"/>
                  </a:cubicBezTo>
                  <a:cubicBezTo>
                    <a:pt x="120145" y="-14700"/>
                    <a:pt x="51557" y="-5378"/>
                    <a:pt x="10170" y="25515"/>
                  </a:cubicBezTo>
                  <a:cubicBezTo>
                    <a:pt x="1259" y="32198"/>
                    <a:pt x="-3313" y="43102"/>
                    <a:pt x="2783" y="53595"/>
                  </a:cubicBezTo>
                  <a:cubicBezTo>
                    <a:pt x="7883" y="62506"/>
                    <a:pt x="21777" y="67782"/>
                    <a:pt x="30805" y="61040"/>
                  </a:cubicBezTo>
                  <a:lnTo>
                    <a:pt x="30805" y="6104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9558060" y="4925887"/>
              <a:ext cx="297267" cy="263357"/>
            </a:xfrm>
            <a:custGeom>
              <a:avLst/>
              <a:gdLst>
                <a:gd name="connsiteX0" fmla="*/ 4765 w 297267"/>
                <a:gd name="connsiteY0" fmla="*/ 44188 h 263357"/>
                <a:gd name="connsiteX1" fmla="*/ 118726 w 297267"/>
                <a:gd name="connsiteY1" fmla="*/ 262907 h 263357"/>
                <a:gd name="connsiteX2" fmla="*/ 141882 w 297267"/>
                <a:gd name="connsiteY2" fmla="*/ 253469 h 263357"/>
                <a:gd name="connsiteX3" fmla="*/ 155658 w 297267"/>
                <a:gd name="connsiteY3" fmla="*/ 143846 h 263357"/>
                <a:gd name="connsiteX4" fmla="*/ 118140 w 297267"/>
                <a:gd name="connsiteY4" fmla="*/ 159674 h 263357"/>
                <a:gd name="connsiteX5" fmla="*/ 222780 w 297267"/>
                <a:gd name="connsiteY5" fmla="*/ 197485 h 263357"/>
                <a:gd name="connsiteX6" fmla="*/ 193118 w 297267"/>
                <a:gd name="connsiteY6" fmla="*/ 90558 h 263357"/>
                <a:gd name="connsiteX7" fmla="*/ 177289 w 297267"/>
                <a:gd name="connsiteY7" fmla="*/ 128076 h 263357"/>
                <a:gd name="connsiteX8" fmla="*/ 276537 w 297267"/>
                <a:gd name="connsiteY8" fmla="*/ 152229 h 263357"/>
                <a:gd name="connsiteX9" fmla="*/ 297054 w 297267"/>
                <a:gd name="connsiteY9" fmla="*/ 131711 h 263357"/>
                <a:gd name="connsiteX10" fmla="*/ 205780 w 297267"/>
                <a:gd name="connsiteY10" fmla="*/ 35688 h 263357"/>
                <a:gd name="connsiteX11" fmla="*/ 220084 w 297267"/>
                <a:gd name="connsiteY11" fmla="*/ 60954 h 263357"/>
                <a:gd name="connsiteX12" fmla="*/ 222253 w 297267"/>
                <a:gd name="connsiteY12" fmla="*/ 34398 h 263357"/>
                <a:gd name="connsiteX13" fmla="*/ 208359 w 297267"/>
                <a:gd name="connsiteY13" fmla="*/ 14877 h 263357"/>
                <a:gd name="connsiteX14" fmla="*/ 168789 w 297267"/>
                <a:gd name="connsiteY14" fmla="*/ 25781 h 263357"/>
                <a:gd name="connsiteX15" fmla="*/ 180514 w 297267"/>
                <a:gd name="connsiteY15" fmla="*/ 50050 h 263357"/>
                <a:gd name="connsiteX16" fmla="*/ 194817 w 297267"/>
                <a:gd name="connsiteY16" fmla="*/ 75316 h 263357"/>
                <a:gd name="connsiteX17" fmla="*/ 255961 w 297267"/>
                <a:gd name="connsiteY17" fmla="*/ 131711 h 263357"/>
                <a:gd name="connsiteX18" fmla="*/ 276478 w 297267"/>
                <a:gd name="connsiteY18" fmla="*/ 111193 h 263357"/>
                <a:gd name="connsiteX19" fmla="*/ 188135 w 297267"/>
                <a:gd name="connsiteY19" fmla="*/ 88448 h 263357"/>
                <a:gd name="connsiteX20" fmla="*/ 172307 w 297267"/>
                <a:gd name="connsiteY20" fmla="*/ 125966 h 263357"/>
                <a:gd name="connsiteX21" fmla="*/ 196752 w 297267"/>
                <a:gd name="connsiteY21" fmla="*/ 165477 h 263357"/>
                <a:gd name="connsiteX22" fmla="*/ 153489 w 297267"/>
                <a:gd name="connsiteY22" fmla="*/ 138921 h 263357"/>
                <a:gd name="connsiteX23" fmla="*/ 115971 w 297267"/>
                <a:gd name="connsiteY23" fmla="*/ 154749 h 263357"/>
                <a:gd name="connsiteX24" fmla="*/ 106298 w 297267"/>
                <a:gd name="connsiteY24" fmla="*/ 232717 h 263357"/>
                <a:gd name="connsiteX25" fmla="*/ 129454 w 297267"/>
                <a:gd name="connsiteY25" fmla="*/ 223279 h 263357"/>
                <a:gd name="connsiteX26" fmla="*/ 44100 w 297267"/>
                <a:gd name="connsiteY26" fmla="*/ 55092 h 263357"/>
                <a:gd name="connsiteX27" fmla="*/ 4765 w 297267"/>
                <a:gd name="connsiteY27" fmla="*/ 44188 h 263357"/>
                <a:gd name="connsiteX28" fmla="*/ 4765 w 297267"/>
                <a:gd name="connsiteY28" fmla="*/ 44188 h 26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7267" h="263357">
                  <a:moveTo>
                    <a:pt x="4765" y="44188"/>
                  </a:moveTo>
                  <a:cubicBezTo>
                    <a:pt x="-14229" y="128428"/>
                    <a:pt x="23524" y="245848"/>
                    <a:pt x="118726" y="262907"/>
                  </a:cubicBezTo>
                  <a:cubicBezTo>
                    <a:pt x="127754" y="264490"/>
                    <a:pt x="137133" y="262028"/>
                    <a:pt x="141882" y="253469"/>
                  </a:cubicBezTo>
                  <a:cubicBezTo>
                    <a:pt x="160817" y="219292"/>
                    <a:pt x="168496" y="181540"/>
                    <a:pt x="155658" y="143846"/>
                  </a:cubicBezTo>
                  <a:cubicBezTo>
                    <a:pt x="143171" y="149121"/>
                    <a:pt x="130685" y="154398"/>
                    <a:pt x="118140" y="159674"/>
                  </a:cubicBezTo>
                  <a:cubicBezTo>
                    <a:pt x="137192" y="194730"/>
                    <a:pt x="184793" y="233830"/>
                    <a:pt x="222780" y="197485"/>
                  </a:cubicBezTo>
                  <a:cubicBezTo>
                    <a:pt x="261354" y="160612"/>
                    <a:pt x="230694" y="112424"/>
                    <a:pt x="193118" y="90558"/>
                  </a:cubicBezTo>
                  <a:cubicBezTo>
                    <a:pt x="187841" y="103045"/>
                    <a:pt x="182566" y="115590"/>
                    <a:pt x="177289" y="128076"/>
                  </a:cubicBezTo>
                  <a:cubicBezTo>
                    <a:pt x="209415" y="140622"/>
                    <a:pt x="241891" y="150939"/>
                    <a:pt x="276537" y="152229"/>
                  </a:cubicBezTo>
                  <a:cubicBezTo>
                    <a:pt x="288320" y="152698"/>
                    <a:pt x="296292" y="142497"/>
                    <a:pt x="297054" y="131711"/>
                  </a:cubicBezTo>
                  <a:cubicBezTo>
                    <a:pt x="300924" y="77075"/>
                    <a:pt x="251388" y="49640"/>
                    <a:pt x="205780" y="35688"/>
                  </a:cubicBezTo>
                  <a:cubicBezTo>
                    <a:pt x="210528" y="44071"/>
                    <a:pt x="215335" y="52512"/>
                    <a:pt x="220084" y="60954"/>
                  </a:cubicBezTo>
                  <a:cubicBezTo>
                    <a:pt x="223660" y="51868"/>
                    <a:pt x="225008" y="43895"/>
                    <a:pt x="222253" y="34398"/>
                  </a:cubicBezTo>
                  <a:cubicBezTo>
                    <a:pt x="219967" y="26425"/>
                    <a:pt x="209415" y="21794"/>
                    <a:pt x="208359" y="14877"/>
                  </a:cubicBezTo>
                  <a:cubicBezTo>
                    <a:pt x="204315" y="-11210"/>
                    <a:pt x="164745" y="-71"/>
                    <a:pt x="168789" y="25781"/>
                  </a:cubicBezTo>
                  <a:cubicBezTo>
                    <a:pt x="170020" y="33753"/>
                    <a:pt x="181510" y="47588"/>
                    <a:pt x="180514" y="50050"/>
                  </a:cubicBezTo>
                  <a:cubicBezTo>
                    <a:pt x="176293" y="60661"/>
                    <a:pt x="185028" y="72268"/>
                    <a:pt x="194817" y="75316"/>
                  </a:cubicBezTo>
                  <a:cubicBezTo>
                    <a:pt x="222722" y="83817"/>
                    <a:pt x="258423" y="97065"/>
                    <a:pt x="255961" y="131711"/>
                  </a:cubicBezTo>
                  <a:cubicBezTo>
                    <a:pt x="262819" y="124852"/>
                    <a:pt x="269619" y="118052"/>
                    <a:pt x="276478" y="111193"/>
                  </a:cubicBezTo>
                  <a:cubicBezTo>
                    <a:pt x="245643" y="110021"/>
                    <a:pt x="216566" y="99586"/>
                    <a:pt x="188135" y="88448"/>
                  </a:cubicBezTo>
                  <a:cubicBezTo>
                    <a:pt x="165975" y="79772"/>
                    <a:pt x="152727" y="114535"/>
                    <a:pt x="172307" y="125966"/>
                  </a:cubicBezTo>
                  <a:cubicBezTo>
                    <a:pt x="182976" y="132180"/>
                    <a:pt x="209649" y="149591"/>
                    <a:pt x="196752" y="165477"/>
                  </a:cubicBezTo>
                  <a:cubicBezTo>
                    <a:pt x="181276" y="184588"/>
                    <a:pt x="159292" y="149591"/>
                    <a:pt x="153489" y="138921"/>
                  </a:cubicBezTo>
                  <a:cubicBezTo>
                    <a:pt x="142468" y="118638"/>
                    <a:pt x="108409" y="132532"/>
                    <a:pt x="115971" y="154749"/>
                  </a:cubicBezTo>
                  <a:cubicBezTo>
                    <a:pt x="125409" y="182419"/>
                    <a:pt x="120250" y="207568"/>
                    <a:pt x="106298" y="232717"/>
                  </a:cubicBezTo>
                  <a:cubicBezTo>
                    <a:pt x="114036" y="229551"/>
                    <a:pt x="121716" y="226444"/>
                    <a:pt x="129454" y="223279"/>
                  </a:cubicBezTo>
                  <a:cubicBezTo>
                    <a:pt x="57055" y="210323"/>
                    <a:pt x="29679" y="118990"/>
                    <a:pt x="44100" y="55092"/>
                  </a:cubicBezTo>
                  <a:cubicBezTo>
                    <a:pt x="50197" y="29298"/>
                    <a:pt x="10627" y="18394"/>
                    <a:pt x="4765" y="44188"/>
                  </a:cubicBezTo>
                  <a:lnTo>
                    <a:pt x="4765" y="4418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/>
            <p:cNvSpPr/>
            <p:nvPr/>
          </p:nvSpPr>
          <p:spPr>
            <a:xfrm>
              <a:off x="9859690" y="4790131"/>
              <a:ext cx="275519" cy="301745"/>
            </a:xfrm>
            <a:custGeom>
              <a:avLst/>
              <a:gdLst>
                <a:gd name="connsiteX0" fmla="*/ 116128 w 275519"/>
                <a:gd name="connsiteY0" fmla="*/ 1440 h 301745"/>
                <a:gd name="connsiteX1" fmla="*/ 9905 w 275519"/>
                <a:gd name="connsiteY1" fmla="*/ 115812 h 301745"/>
                <a:gd name="connsiteX2" fmla="*/ 33471 w 275519"/>
                <a:gd name="connsiteY2" fmla="*/ 159837 h 301745"/>
                <a:gd name="connsiteX3" fmla="*/ 100945 w 275519"/>
                <a:gd name="connsiteY3" fmla="*/ 129529 h 301745"/>
                <a:gd name="connsiteX4" fmla="*/ 71927 w 275519"/>
                <a:gd name="connsiteY4" fmla="*/ 100512 h 301745"/>
                <a:gd name="connsiteX5" fmla="*/ 2167 w 275519"/>
                <a:gd name="connsiteY5" fmla="*/ 231884 h 301745"/>
                <a:gd name="connsiteX6" fmla="*/ 63075 w 275519"/>
                <a:gd name="connsiteY6" fmla="*/ 265650 h 301745"/>
                <a:gd name="connsiteX7" fmla="*/ 127618 w 275519"/>
                <a:gd name="connsiteY7" fmla="*/ 207438 h 301745"/>
                <a:gd name="connsiteX8" fmla="*/ 92210 w 275519"/>
                <a:gd name="connsiteY8" fmla="*/ 186745 h 301745"/>
                <a:gd name="connsiteX9" fmla="*/ 97955 w 275519"/>
                <a:gd name="connsiteY9" fmla="*/ 299944 h 301745"/>
                <a:gd name="connsiteX10" fmla="*/ 176567 w 275519"/>
                <a:gd name="connsiteY10" fmla="*/ 220159 h 301745"/>
                <a:gd name="connsiteX11" fmla="*/ 136997 w 275519"/>
                <a:gd name="connsiteY11" fmla="*/ 209256 h 301745"/>
                <a:gd name="connsiteX12" fmla="*/ 149191 w 275519"/>
                <a:gd name="connsiteY12" fmla="*/ 286050 h 301745"/>
                <a:gd name="connsiteX13" fmla="*/ 218248 w 275519"/>
                <a:gd name="connsiteY13" fmla="*/ 292030 h 301745"/>
                <a:gd name="connsiteX14" fmla="*/ 256528 w 275519"/>
                <a:gd name="connsiteY14" fmla="*/ 133985 h 301745"/>
                <a:gd name="connsiteX15" fmla="*/ 221120 w 275519"/>
                <a:gd name="connsiteY15" fmla="*/ 154678 h 301745"/>
                <a:gd name="connsiteX16" fmla="*/ 208047 w 275519"/>
                <a:gd name="connsiteY16" fmla="*/ 251170 h 301745"/>
                <a:gd name="connsiteX17" fmla="*/ 176567 w 275519"/>
                <a:gd name="connsiteY17" fmla="*/ 220101 h 301745"/>
                <a:gd name="connsiteX18" fmla="*/ 136997 w 275519"/>
                <a:gd name="connsiteY18" fmla="*/ 209197 h 301745"/>
                <a:gd name="connsiteX19" fmla="*/ 109152 w 275519"/>
                <a:gd name="connsiteY19" fmla="*/ 260667 h 301745"/>
                <a:gd name="connsiteX20" fmla="*/ 112552 w 275519"/>
                <a:gd name="connsiteY20" fmla="*/ 248532 h 301745"/>
                <a:gd name="connsiteX21" fmla="*/ 127559 w 275519"/>
                <a:gd name="connsiteY21" fmla="*/ 207438 h 301745"/>
                <a:gd name="connsiteX22" fmla="*/ 92151 w 275519"/>
                <a:gd name="connsiteY22" fmla="*/ 186745 h 301745"/>
                <a:gd name="connsiteX23" fmla="*/ 58327 w 275519"/>
                <a:gd name="connsiteY23" fmla="*/ 223325 h 301745"/>
                <a:gd name="connsiteX24" fmla="*/ 45371 w 275519"/>
                <a:gd name="connsiteY24" fmla="*/ 202514 h 301745"/>
                <a:gd name="connsiteX25" fmla="*/ 100945 w 275519"/>
                <a:gd name="connsiteY25" fmla="*/ 129529 h 301745"/>
                <a:gd name="connsiteX26" fmla="*/ 71927 w 275519"/>
                <a:gd name="connsiteY26" fmla="*/ 100512 h 301745"/>
                <a:gd name="connsiteX27" fmla="*/ 41560 w 275519"/>
                <a:gd name="connsiteY27" fmla="*/ 119798 h 301745"/>
                <a:gd name="connsiteX28" fmla="*/ 49944 w 275519"/>
                <a:gd name="connsiteY28" fmla="*/ 123198 h 301745"/>
                <a:gd name="connsiteX29" fmla="*/ 54633 w 275519"/>
                <a:gd name="connsiteY29" fmla="*/ 107839 h 301745"/>
                <a:gd name="connsiteX30" fmla="*/ 127032 w 275519"/>
                <a:gd name="connsiteY30" fmla="*/ 41010 h 301745"/>
                <a:gd name="connsiteX31" fmla="*/ 116128 w 275519"/>
                <a:gd name="connsiteY31" fmla="*/ 1440 h 301745"/>
                <a:gd name="connsiteX32" fmla="*/ 116128 w 275519"/>
                <a:gd name="connsiteY32" fmla="*/ 1440 h 30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75519" h="301745">
                  <a:moveTo>
                    <a:pt x="116128" y="1440"/>
                  </a:moveTo>
                  <a:cubicBezTo>
                    <a:pt x="68586" y="19613"/>
                    <a:pt x="17408" y="62173"/>
                    <a:pt x="9905" y="115812"/>
                  </a:cubicBezTo>
                  <a:cubicBezTo>
                    <a:pt x="7208" y="135099"/>
                    <a:pt x="13363" y="153799"/>
                    <a:pt x="33471" y="159837"/>
                  </a:cubicBezTo>
                  <a:cubicBezTo>
                    <a:pt x="57858" y="167165"/>
                    <a:pt x="84296" y="143599"/>
                    <a:pt x="100945" y="129529"/>
                  </a:cubicBezTo>
                  <a:cubicBezTo>
                    <a:pt x="91272" y="119857"/>
                    <a:pt x="81599" y="110184"/>
                    <a:pt x="71927" y="100512"/>
                  </a:cubicBezTo>
                  <a:cubicBezTo>
                    <a:pt x="41795" y="131054"/>
                    <a:pt x="-11375" y="184224"/>
                    <a:pt x="2167" y="231884"/>
                  </a:cubicBezTo>
                  <a:cubicBezTo>
                    <a:pt x="10139" y="259905"/>
                    <a:pt x="36226" y="271864"/>
                    <a:pt x="63075" y="265650"/>
                  </a:cubicBezTo>
                  <a:cubicBezTo>
                    <a:pt x="90979" y="259260"/>
                    <a:pt x="114604" y="231239"/>
                    <a:pt x="127618" y="207438"/>
                  </a:cubicBezTo>
                  <a:cubicBezTo>
                    <a:pt x="115835" y="200521"/>
                    <a:pt x="103993" y="193604"/>
                    <a:pt x="92210" y="186745"/>
                  </a:cubicBezTo>
                  <a:cubicBezTo>
                    <a:pt x="78434" y="214063"/>
                    <a:pt x="49592" y="286168"/>
                    <a:pt x="97955" y="299944"/>
                  </a:cubicBezTo>
                  <a:cubicBezTo>
                    <a:pt x="143153" y="312841"/>
                    <a:pt x="167950" y="253398"/>
                    <a:pt x="176567" y="220159"/>
                  </a:cubicBezTo>
                  <a:cubicBezTo>
                    <a:pt x="183250" y="194541"/>
                    <a:pt x="143680" y="183638"/>
                    <a:pt x="136997" y="209256"/>
                  </a:cubicBezTo>
                  <a:cubicBezTo>
                    <a:pt x="130139" y="235459"/>
                    <a:pt x="128145" y="265650"/>
                    <a:pt x="149191" y="286050"/>
                  </a:cubicBezTo>
                  <a:cubicBezTo>
                    <a:pt x="167598" y="303872"/>
                    <a:pt x="196616" y="301702"/>
                    <a:pt x="218248" y="292030"/>
                  </a:cubicBezTo>
                  <a:cubicBezTo>
                    <a:pt x="282263" y="263481"/>
                    <a:pt x="288887" y="189148"/>
                    <a:pt x="256528" y="133985"/>
                  </a:cubicBezTo>
                  <a:cubicBezTo>
                    <a:pt x="243162" y="111181"/>
                    <a:pt x="207696" y="131816"/>
                    <a:pt x="221120" y="154678"/>
                  </a:cubicBezTo>
                  <a:cubicBezTo>
                    <a:pt x="240466" y="187624"/>
                    <a:pt x="243455" y="228249"/>
                    <a:pt x="208047" y="251170"/>
                  </a:cubicBezTo>
                  <a:cubicBezTo>
                    <a:pt x="177564" y="270926"/>
                    <a:pt x="169240" y="248122"/>
                    <a:pt x="176567" y="220101"/>
                  </a:cubicBezTo>
                  <a:cubicBezTo>
                    <a:pt x="163377" y="216466"/>
                    <a:pt x="150187" y="212831"/>
                    <a:pt x="136997" y="209197"/>
                  </a:cubicBezTo>
                  <a:cubicBezTo>
                    <a:pt x="133949" y="221039"/>
                    <a:pt x="124100" y="259201"/>
                    <a:pt x="109152" y="260667"/>
                  </a:cubicBezTo>
                  <a:cubicBezTo>
                    <a:pt x="116304" y="259963"/>
                    <a:pt x="111087" y="259495"/>
                    <a:pt x="112552" y="248532"/>
                  </a:cubicBezTo>
                  <a:cubicBezTo>
                    <a:pt x="114545" y="234053"/>
                    <a:pt x="121052" y="220335"/>
                    <a:pt x="127559" y="207438"/>
                  </a:cubicBezTo>
                  <a:cubicBezTo>
                    <a:pt x="139401" y="183931"/>
                    <a:pt x="104873" y="163413"/>
                    <a:pt x="92151" y="186745"/>
                  </a:cubicBezTo>
                  <a:cubicBezTo>
                    <a:pt x="83886" y="201869"/>
                    <a:pt x="73041" y="214238"/>
                    <a:pt x="58327" y="223325"/>
                  </a:cubicBezTo>
                  <a:cubicBezTo>
                    <a:pt x="39978" y="234697"/>
                    <a:pt x="40154" y="214180"/>
                    <a:pt x="45371" y="202514"/>
                  </a:cubicBezTo>
                  <a:cubicBezTo>
                    <a:pt x="57740" y="174961"/>
                    <a:pt x="79958" y="150809"/>
                    <a:pt x="100945" y="129529"/>
                  </a:cubicBezTo>
                  <a:cubicBezTo>
                    <a:pt x="119763" y="110419"/>
                    <a:pt x="91858" y="83628"/>
                    <a:pt x="71927" y="100512"/>
                  </a:cubicBezTo>
                  <a:cubicBezTo>
                    <a:pt x="64423" y="106843"/>
                    <a:pt x="52347" y="119153"/>
                    <a:pt x="41560" y="119798"/>
                  </a:cubicBezTo>
                  <a:cubicBezTo>
                    <a:pt x="49768" y="119270"/>
                    <a:pt x="49240" y="128474"/>
                    <a:pt x="49944" y="123198"/>
                  </a:cubicBezTo>
                  <a:cubicBezTo>
                    <a:pt x="50706" y="117981"/>
                    <a:pt x="52523" y="112646"/>
                    <a:pt x="54633" y="107839"/>
                  </a:cubicBezTo>
                  <a:cubicBezTo>
                    <a:pt x="68175" y="77297"/>
                    <a:pt x="96079" y="52793"/>
                    <a:pt x="127032" y="41010"/>
                  </a:cubicBezTo>
                  <a:cubicBezTo>
                    <a:pt x="151477" y="31689"/>
                    <a:pt x="140866" y="-7998"/>
                    <a:pt x="116128" y="1440"/>
                  </a:cubicBezTo>
                  <a:lnTo>
                    <a:pt x="116128" y="144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/>
            <p:cNvSpPr/>
            <p:nvPr/>
          </p:nvSpPr>
          <p:spPr>
            <a:xfrm>
              <a:off x="9654820" y="4668597"/>
              <a:ext cx="111731" cy="163315"/>
            </a:xfrm>
            <a:custGeom>
              <a:avLst/>
              <a:gdLst>
                <a:gd name="connsiteX0" fmla="*/ 42250 w 111731"/>
                <a:gd name="connsiteY0" fmla="*/ 5144 h 163315"/>
                <a:gd name="connsiteX1" fmla="*/ 2328 w 111731"/>
                <a:gd name="connsiteY1" fmla="*/ 106384 h 163315"/>
                <a:gd name="connsiteX2" fmla="*/ 91903 w 111731"/>
                <a:gd name="connsiteY2" fmla="*/ 163306 h 163315"/>
                <a:gd name="connsiteX3" fmla="*/ 91903 w 111731"/>
                <a:gd name="connsiteY3" fmla="*/ 122271 h 163315"/>
                <a:gd name="connsiteX4" fmla="*/ 40901 w 111731"/>
                <a:gd name="connsiteY4" fmla="*/ 91201 h 163315"/>
                <a:gd name="connsiteX5" fmla="*/ 71268 w 111731"/>
                <a:gd name="connsiteY5" fmla="*/ 34161 h 163315"/>
                <a:gd name="connsiteX6" fmla="*/ 42250 w 111731"/>
                <a:gd name="connsiteY6" fmla="*/ 5144 h 163315"/>
                <a:gd name="connsiteX7" fmla="*/ 42250 w 111731"/>
                <a:gd name="connsiteY7" fmla="*/ 5144 h 16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731" h="163315">
                  <a:moveTo>
                    <a:pt x="42250" y="5144"/>
                  </a:moveTo>
                  <a:cubicBezTo>
                    <a:pt x="12470" y="30234"/>
                    <a:pt x="-6934" y="66931"/>
                    <a:pt x="2328" y="106384"/>
                  </a:cubicBezTo>
                  <a:cubicBezTo>
                    <a:pt x="11825" y="146775"/>
                    <a:pt x="55030" y="162310"/>
                    <a:pt x="91903" y="163306"/>
                  </a:cubicBezTo>
                  <a:cubicBezTo>
                    <a:pt x="118400" y="164010"/>
                    <a:pt x="118283" y="122974"/>
                    <a:pt x="91903" y="122271"/>
                  </a:cubicBezTo>
                  <a:cubicBezTo>
                    <a:pt x="69275" y="121685"/>
                    <a:pt x="46588" y="115529"/>
                    <a:pt x="40901" y="91201"/>
                  </a:cubicBezTo>
                  <a:cubicBezTo>
                    <a:pt x="35684" y="68925"/>
                    <a:pt x="56143" y="46941"/>
                    <a:pt x="71268" y="34161"/>
                  </a:cubicBezTo>
                  <a:cubicBezTo>
                    <a:pt x="91551" y="17103"/>
                    <a:pt x="62357" y="-11798"/>
                    <a:pt x="42250" y="5144"/>
                  </a:cubicBezTo>
                  <a:lnTo>
                    <a:pt x="42250" y="514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/>
            <p:cNvSpPr/>
            <p:nvPr/>
          </p:nvSpPr>
          <p:spPr>
            <a:xfrm>
              <a:off x="9767529" y="4902244"/>
              <a:ext cx="133933" cy="70520"/>
            </a:xfrm>
            <a:custGeom>
              <a:avLst/>
              <a:gdLst>
                <a:gd name="connsiteX0" fmla="*/ 30663 w 133933"/>
                <a:gd name="connsiteY0" fmla="*/ 67538 h 70520"/>
                <a:gd name="connsiteX1" fmla="*/ 114082 w 133933"/>
                <a:gd name="connsiteY1" fmla="*/ 41041 h 70520"/>
                <a:gd name="connsiteX2" fmla="*/ 114082 w 133933"/>
                <a:gd name="connsiteY2" fmla="*/ 5 h 70520"/>
                <a:gd name="connsiteX3" fmla="*/ 9911 w 133933"/>
                <a:gd name="connsiteY3" fmla="*/ 32130 h 70520"/>
                <a:gd name="connsiteX4" fmla="*/ 30663 w 133933"/>
                <a:gd name="connsiteY4" fmla="*/ 67538 h 70520"/>
                <a:gd name="connsiteX5" fmla="*/ 30663 w 133933"/>
                <a:gd name="connsiteY5" fmla="*/ 67538 h 7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933" h="70520">
                  <a:moveTo>
                    <a:pt x="30663" y="67538"/>
                  </a:moveTo>
                  <a:cubicBezTo>
                    <a:pt x="56867" y="52179"/>
                    <a:pt x="83423" y="41685"/>
                    <a:pt x="114082" y="41041"/>
                  </a:cubicBezTo>
                  <a:cubicBezTo>
                    <a:pt x="140521" y="40513"/>
                    <a:pt x="140580" y="-523"/>
                    <a:pt x="114082" y="5"/>
                  </a:cubicBezTo>
                  <a:cubicBezTo>
                    <a:pt x="76212" y="767"/>
                    <a:pt x="42329" y="13078"/>
                    <a:pt x="9911" y="32130"/>
                  </a:cubicBezTo>
                  <a:cubicBezTo>
                    <a:pt x="-12893" y="45496"/>
                    <a:pt x="7742" y="80962"/>
                    <a:pt x="30663" y="67538"/>
                  </a:cubicBezTo>
                  <a:lnTo>
                    <a:pt x="30663" y="6753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/>
            <p:cNvSpPr/>
            <p:nvPr/>
          </p:nvSpPr>
          <p:spPr>
            <a:xfrm>
              <a:off x="10090274" y="5007276"/>
              <a:ext cx="106928" cy="404240"/>
            </a:xfrm>
            <a:custGeom>
              <a:avLst/>
              <a:gdLst>
                <a:gd name="connsiteX0" fmla="*/ 9588 w 106928"/>
                <a:gd name="connsiteY0" fmla="*/ 38715 h 404240"/>
                <a:gd name="connsiteX1" fmla="*/ 17737 w 106928"/>
                <a:gd name="connsiteY1" fmla="*/ 379016 h 404240"/>
                <a:gd name="connsiteX2" fmla="*/ 57307 w 106928"/>
                <a:gd name="connsiteY2" fmla="*/ 389920 h 404240"/>
                <a:gd name="connsiteX3" fmla="*/ 30282 w 106928"/>
                <a:gd name="connsiteY3" fmla="*/ 3307 h 404240"/>
                <a:gd name="connsiteX4" fmla="*/ 9588 w 106928"/>
                <a:gd name="connsiteY4" fmla="*/ 38715 h 404240"/>
                <a:gd name="connsiteX5" fmla="*/ 9588 w 106928"/>
                <a:gd name="connsiteY5" fmla="*/ 38715 h 40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928" h="404240">
                  <a:moveTo>
                    <a:pt x="9588" y="38715"/>
                  </a:moveTo>
                  <a:cubicBezTo>
                    <a:pt x="117453" y="107186"/>
                    <a:pt x="47165" y="285280"/>
                    <a:pt x="17737" y="379016"/>
                  </a:cubicBezTo>
                  <a:cubicBezTo>
                    <a:pt x="9764" y="404341"/>
                    <a:pt x="49393" y="415069"/>
                    <a:pt x="57307" y="389920"/>
                  </a:cubicBezTo>
                  <a:cubicBezTo>
                    <a:pt x="93652" y="274141"/>
                    <a:pt x="160071" y="85671"/>
                    <a:pt x="30282" y="3307"/>
                  </a:cubicBezTo>
                  <a:cubicBezTo>
                    <a:pt x="7888" y="-10938"/>
                    <a:pt x="-12688" y="24587"/>
                    <a:pt x="9588" y="38715"/>
                  </a:cubicBezTo>
                  <a:lnTo>
                    <a:pt x="9588" y="3871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/>
            <p:cNvSpPr/>
            <p:nvPr/>
          </p:nvSpPr>
          <p:spPr>
            <a:xfrm>
              <a:off x="9579707" y="5131542"/>
              <a:ext cx="70385" cy="391368"/>
            </a:xfrm>
            <a:custGeom>
              <a:avLst/>
              <a:gdLst>
                <a:gd name="connsiteX0" fmla="*/ 1 w 70385"/>
                <a:gd name="connsiteY0" fmla="*/ 19851 h 391368"/>
                <a:gd name="connsiteX1" fmla="*/ 29312 w 70385"/>
                <a:gd name="connsiteY1" fmla="*/ 371584 h 391368"/>
                <a:gd name="connsiteX2" fmla="*/ 70347 w 70385"/>
                <a:gd name="connsiteY2" fmla="*/ 371584 h 391368"/>
                <a:gd name="connsiteX3" fmla="*/ 41036 w 70385"/>
                <a:gd name="connsiteY3" fmla="*/ 19851 h 391368"/>
                <a:gd name="connsiteX4" fmla="*/ 1 w 70385"/>
                <a:gd name="connsiteY4" fmla="*/ 19851 h 391368"/>
                <a:gd name="connsiteX5" fmla="*/ 1 w 70385"/>
                <a:gd name="connsiteY5" fmla="*/ 19851 h 39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385" h="391368">
                  <a:moveTo>
                    <a:pt x="1" y="19851"/>
                  </a:moveTo>
                  <a:cubicBezTo>
                    <a:pt x="645" y="137857"/>
                    <a:pt x="22922" y="253988"/>
                    <a:pt x="29312" y="371584"/>
                  </a:cubicBezTo>
                  <a:cubicBezTo>
                    <a:pt x="30718" y="397905"/>
                    <a:pt x="71813" y="398022"/>
                    <a:pt x="70347" y="371584"/>
                  </a:cubicBezTo>
                  <a:cubicBezTo>
                    <a:pt x="63957" y="253988"/>
                    <a:pt x="41681" y="137857"/>
                    <a:pt x="41036" y="19851"/>
                  </a:cubicBezTo>
                  <a:cubicBezTo>
                    <a:pt x="40860" y="-6588"/>
                    <a:pt x="-175" y="-6646"/>
                    <a:pt x="1" y="19851"/>
                  </a:cubicBezTo>
                  <a:lnTo>
                    <a:pt x="1" y="1985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/>
            <p:cNvSpPr/>
            <p:nvPr/>
          </p:nvSpPr>
          <p:spPr>
            <a:xfrm>
              <a:off x="9573711" y="5493746"/>
              <a:ext cx="58647" cy="64852"/>
            </a:xfrm>
            <a:custGeom>
              <a:avLst/>
              <a:gdLst>
                <a:gd name="connsiteX0" fmla="*/ 52720 w 58647"/>
                <a:gd name="connsiteY0" fmla="*/ 30015 h 64852"/>
                <a:gd name="connsiteX1" fmla="*/ 54185 w 58647"/>
                <a:gd name="connsiteY1" fmla="*/ 32067 h 64852"/>
                <a:gd name="connsiteX2" fmla="*/ 54771 w 58647"/>
                <a:gd name="connsiteY2" fmla="*/ 34118 h 64852"/>
                <a:gd name="connsiteX3" fmla="*/ 53716 w 58647"/>
                <a:gd name="connsiteY3" fmla="*/ 29898 h 64852"/>
                <a:gd name="connsiteX4" fmla="*/ 54419 w 58647"/>
                <a:gd name="connsiteY4" fmla="*/ 35350 h 64852"/>
                <a:gd name="connsiteX5" fmla="*/ 53188 w 58647"/>
                <a:gd name="connsiteY5" fmla="*/ 16239 h 64852"/>
                <a:gd name="connsiteX6" fmla="*/ 31322 w 58647"/>
                <a:gd name="connsiteY6" fmla="*/ 59 h 64852"/>
                <a:gd name="connsiteX7" fmla="*/ 13794 w 58647"/>
                <a:gd name="connsiteY7" fmla="*/ 6566 h 64852"/>
                <a:gd name="connsiteX8" fmla="*/ 780 w 58647"/>
                <a:gd name="connsiteY8" fmla="*/ 21398 h 64852"/>
                <a:gd name="connsiteX9" fmla="*/ 370 w 58647"/>
                <a:gd name="connsiteY9" fmla="*/ 33943 h 64852"/>
                <a:gd name="connsiteX10" fmla="*/ 3711 w 58647"/>
                <a:gd name="connsiteY10" fmla="*/ 46898 h 64852"/>
                <a:gd name="connsiteX11" fmla="*/ 16784 w 58647"/>
                <a:gd name="connsiteY11" fmla="*/ 57274 h 64852"/>
                <a:gd name="connsiteX12" fmla="*/ 33374 w 58647"/>
                <a:gd name="connsiteY12" fmla="*/ 55047 h 64852"/>
                <a:gd name="connsiteX13" fmla="*/ 39236 w 58647"/>
                <a:gd name="connsiteY13" fmla="*/ 50357 h 64852"/>
                <a:gd name="connsiteX14" fmla="*/ 41229 w 58647"/>
                <a:gd name="connsiteY14" fmla="*/ 48188 h 64852"/>
                <a:gd name="connsiteX15" fmla="*/ 38650 w 58647"/>
                <a:gd name="connsiteY15" fmla="*/ 50122 h 64852"/>
                <a:gd name="connsiteX16" fmla="*/ 35367 w 58647"/>
                <a:gd name="connsiteY16" fmla="*/ 51529 h 64852"/>
                <a:gd name="connsiteX17" fmla="*/ 29915 w 58647"/>
                <a:gd name="connsiteY17" fmla="*/ 52233 h 64852"/>
                <a:gd name="connsiteX18" fmla="*/ 30560 w 58647"/>
                <a:gd name="connsiteY18" fmla="*/ 52233 h 64852"/>
                <a:gd name="connsiteX19" fmla="*/ 25108 w 58647"/>
                <a:gd name="connsiteY19" fmla="*/ 51529 h 64852"/>
                <a:gd name="connsiteX20" fmla="*/ 25460 w 58647"/>
                <a:gd name="connsiteY20" fmla="*/ 51588 h 64852"/>
                <a:gd name="connsiteX21" fmla="*/ 17781 w 58647"/>
                <a:gd name="connsiteY21" fmla="*/ 47191 h 64852"/>
                <a:gd name="connsiteX22" fmla="*/ 46799 w 58647"/>
                <a:gd name="connsiteY22" fmla="*/ 47191 h 64852"/>
                <a:gd name="connsiteX23" fmla="*/ 46799 w 58647"/>
                <a:gd name="connsiteY23" fmla="*/ 18173 h 64852"/>
                <a:gd name="connsiteX24" fmla="*/ 17605 w 58647"/>
                <a:gd name="connsiteY24" fmla="*/ 14891 h 64852"/>
                <a:gd name="connsiteX25" fmla="*/ 11039 w 58647"/>
                <a:gd name="connsiteY25" fmla="*/ 20401 h 64852"/>
                <a:gd name="connsiteX26" fmla="*/ 9691 w 58647"/>
                <a:gd name="connsiteY26" fmla="*/ 21867 h 64852"/>
                <a:gd name="connsiteX27" fmla="*/ 9222 w 58647"/>
                <a:gd name="connsiteY27" fmla="*/ 22336 h 64852"/>
                <a:gd name="connsiteX28" fmla="*/ 17195 w 58647"/>
                <a:gd name="connsiteY28" fmla="*/ 17704 h 64852"/>
                <a:gd name="connsiteX29" fmla="*/ 22646 w 58647"/>
                <a:gd name="connsiteY29" fmla="*/ 17001 h 64852"/>
                <a:gd name="connsiteX30" fmla="*/ 22470 w 58647"/>
                <a:gd name="connsiteY30" fmla="*/ 17001 h 64852"/>
                <a:gd name="connsiteX31" fmla="*/ 27922 w 58647"/>
                <a:gd name="connsiteY31" fmla="*/ 17704 h 64852"/>
                <a:gd name="connsiteX32" fmla="*/ 41112 w 58647"/>
                <a:gd name="connsiteY32" fmla="*/ 30660 h 64852"/>
                <a:gd name="connsiteX33" fmla="*/ 40702 w 58647"/>
                <a:gd name="connsiteY33" fmla="*/ 28432 h 64852"/>
                <a:gd name="connsiteX34" fmla="*/ 41405 w 58647"/>
                <a:gd name="connsiteY34" fmla="*/ 33884 h 64852"/>
                <a:gd name="connsiteX35" fmla="*/ 41112 w 58647"/>
                <a:gd name="connsiteY35" fmla="*/ 26791 h 64852"/>
                <a:gd name="connsiteX36" fmla="*/ 30971 w 58647"/>
                <a:gd name="connsiteY36" fmla="*/ 44495 h 64852"/>
                <a:gd name="connsiteX37" fmla="*/ 37419 w 58647"/>
                <a:gd name="connsiteY37" fmla="*/ 40039 h 64852"/>
                <a:gd name="connsiteX38" fmla="*/ 39647 w 58647"/>
                <a:gd name="connsiteY38" fmla="*/ 38867 h 64852"/>
                <a:gd name="connsiteX39" fmla="*/ 36774 w 58647"/>
                <a:gd name="connsiteY39" fmla="*/ 40274 h 64852"/>
                <a:gd name="connsiteX40" fmla="*/ 31322 w 58647"/>
                <a:gd name="connsiteY40" fmla="*/ 40977 h 64852"/>
                <a:gd name="connsiteX41" fmla="*/ 31908 w 58647"/>
                <a:gd name="connsiteY41" fmla="*/ 40977 h 64852"/>
                <a:gd name="connsiteX42" fmla="*/ 26457 w 58647"/>
                <a:gd name="connsiteY42" fmla="*/ 40274 h 64852"/>
                <a:gd name="connsiteX43" fmla="*/ 15553 w 58647"/>
                <a:gd name="connsiteY43" fmla="*/ 31774 h 64852"/>
                <a:gd name="connsiteX44" fmla="*/ 13853 w 58647"/>
                <a:gd name="connsiteY44" fmla="*/ 28315 h 64852"/>
                <a:gd name="connsiteX45" fmla="*/ 13150 w 58647"/>
                <a:gd name="connsiteY45" fmla="*/ 22863 h 64852"/>
                <a:gd name="connsiteX46" fmla="*/ 13150 w 58647"/>
                <a:gd name="connsiteY46" fmla="*/ 33474 h 64852"/>
                <a:gd name="connsiteX47" fmla="*/ 23643 w 58647"/>
                <a:gd name="connsiteY47" fmla="*/ 58916 h 64852"/>
                <a:gd name="connsiteX48" fmla="*/ 52661 w 58647"/>
                <a:gd name="connsiteY48" fmla="*/ 58916 h 64852"/>
                <a:gd name="connsiteX49" fmla="*/ 52720 w 58647"/>
                <a:gd name="connsiteY49" fmla="*/ 30015 h 64852"/>
                <a:gd name="connsiteX50" fmla="*/ 52720 w 58647"/>
                <a:gd name="connsiteY50" fmla="*/ 30015 h 6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8647" h="64852">
                  <a:moveTo>
                    <a:pt x="52720" y="30015"/>
                  </a:moveTo>
                  <a:cubicBezTo>
                    <a:pt x="51488" y="28725"/>
                    <a:pt x="50257" y="26498"/>
                    <a:pt x="54185" y="32067"/>
                  </a:cubicBezTo>
                  <a:cubicBezTo>
                    <a:pt x="53130" y="30601"/>
                    <a:pt x="51781" y="26967"/>
                    <a:pt x="54771" y="34118"/>
                  </a:cubicBezTo>
                  <a:cubicBezTo>
                    <a:pt x="54243" y="32770"/>
                    <a:pt x="53892" y="31363"/>
                    <a:pt x="53716" y="29898"/>
                  </a:cubicBezTo>
                  <a:cubicBezTo>
                    <a:pt x="53950" y="31715"/>
                    <a:pt x="54185" y="33532"/>
                    <a:pt x="54419" y="35350"/>
                  </a:cubicBezTo>
                  <a:cubicBezTo>
                    <a:pt x="53599" y="29077"/>
                    <a:pt x="55357" y="22394"/>
                    <a:pt x="53188" y="16239"/>
                  </a:cubicBezTo>
                  <a:cubicBezTo>
                    <a:pt x="49964" y="7094"/>
                    <a:pt x="41757" y="-761"/>
                    <a:pt x="31322" y="59"/>
                  </a:cubicBezTo>
                  <a:cubicBezTo>
                    <a:pt x="24815" y="528"/>
                    <a:pt x="19188" y="2932"/>
                    <a:pt x="13794" y="6566"/>
                  </a:cubicBezTo>
                  <a:cubicBezTo>
                    <a:pt x="8167" y="10435"/>
                    <a:pt x="2715" y="14421"/>
                    <a:pt x="780" y="21398"/>
                  </a:cubicBezTo>
                  <a:cubicBezTo>
                    <a:pt x="-275" y="25325"/>
                    <a:pt x="-99" y="29898"/>
                    <a:pt x="370" y="33943"/>
                  </a:cubicBezTo>
                  <a:cubicBezTo>
                    <a:pt x="956" y="39512"/>
                    <a:pt x="1367" y="41857"/>
                    <a:pt x="3711" y="46898"/>
                  </a:cubicBezTo>
                  <a:cubicBezTo>
                    <a:pt x="5822" y="51412"/>
                    <a:pt x="11684" y="56453"/>
                    <a:pt x="16784" y="57274"/>
                  </a:cubicBezTo>
                  <a:cubicBezTo>
                    <a:pt x="23232" y="58271"/>
                    <a:pt x="27453" y="57743"/>
                    <a:pt x="33374" y="55047"/>
                  </a:cubicBezTo>
                  <a:cubicBezTo>
                    <a:pt x="35543" y="54050"/>
                    <a:pt x="37536" y="52115"/>
                    <a:pt x="39236" y="50357"/>
                  </a:cubicBezTo>
                  <a:cubicBezTo>
                    <a:pt x="39881" y="49653"/>
                    <a:pt x="40526" y="48891"/>
                    <a:pt x="41229" y="48188"/>
                  </a:cubicBezTo>
                  <a:cubicBezTo>
                    <a:pt x="43574" y="45785"/>
                    <a:pt x="36540" y="51529"/>
                    <a:pt x="38650" y="50122"/>
                  </a:cubicBezTo>
                  <a:cubicBezTo>
                    <a:pt x="40702" y="48716"/>
                    <a:pt x="32377" y="52057"/>
                    <a:pt x="35367" y="51529"/>
                  </a:cubicBezTo>
                  <a:cubicBezTo>
                    <a:pt x="33550" y="51764"/>
                    <a:pt x="31733" y="51998"/>
                    <a:pt x="29915" y="52233"/>
                  </a:cubicBezTo>
                  <a:cubicBezTo>
                    <a:pt x="30150" y="52233"/>
                    <a:pt x="30385" y="52233"/>
                    <a:pt x="30560" y="52233"/>
                  </a:cubicBezTo>
                  <a:cubicBezTo>
                    <a:pt x="28743" y="51998"/>
                    <a:pt x="26926" y="51764"/>
                    <a:pt x="25108" y="51529"/>
                  </a:cubicBezTo>
                  <a:cubicBezTo>
                    <a:pt x="25226" y="51529"/>
                    <a:pt x="25343" y="51588"/>
                    <a:pt x="25460" y="51588"/>
                  </a:cubicBezTo>
                  <a:cubicBezTo>
                    <a:pt x="22529" y="50767"/>
                    <a:pt x="19950" y="49302"/>
                    <a:pt x="17781" y="47191"/>
                  </a:cubicBezTo>
                  <a:cubicBezTo>
                    <a:pt x="26046" y="54695"/>
                    <a:pt x="38591" y="55398"/>
                    <a:pt x="46799" y="47191"/>
                  </a:cubicBezTo>
                  <a:cubicBezTo>
                    <a:pt x="54419" y="39571"/>
                    <a:pt x="55064" y="25677"/>
                    <a:pt x="46799" y="18173"/>
                  </a:cubicBezTo>
                  <a:cubicBezTo>
                    <a:pt x="38943" y="11021"/>
                    <a:pt x="26867" y="8442"/>
                    <a:pt x="17605" y="14891"/>
                  </a:cubicBezTo>
                  <a:cubicBezTo>
                    <a:pt x="15201" y="16590"/>
                    <a:pt x="12974" y="18291"/>
                    <a:pt x="11039" y="20401"/>
                  </a:cubicBezTo>
                  <a:cubicBezTo>
                    <a:pt x="10570" y="20870"/>
                    <a:pt x="10160" y="21398"/>
                    <a:pt x="9691" y="21867"/>
                  </a:cubicBezTo>
                  <a:cubicBezTo>
                    <a:pt x="9515" y="22042"/>
                    <a:pt x="9339" y="22160"/>
                    <a:pt x="9222" y="22336"/>
                  </a:cubicBezTo>
                  <a:cubicBezTo>
                    <a:pt x="11918" y="19873"/>
                    <a:pt x="13560" y="18701"/>
                    <a:pt x="17195" y="17704"/>
                  </a:cubicBezTo>
                  <a:cubicBezTo>
                    <a:pt x="19012" y="17470"/>
                    <a:pt x="20829" y="17235"/>
                    <a:pt x="22646" y="17001"/>
                  </a:cubicBezTo>
                  <a:cubicBezTo>
                    <a:pt x="22588" y="17001"/>
                    <a:pt x="22529" y="17001"/>
                    <a:pt x="22470" y="17001"/>
                  </a:cubicBezTo>
                  <a:cubicBezTo>
                    <a:pt x="24288" y="17235"/>
                    <a:pt x="26105" y="17470"/>
                    <a:pt x="27922" y="17704"/>
                  </a:cubicBezTo>
                  <a:cubicBezTo>
                    <a:pt x="34312" y="18701"/>
                    <a:pt x="39060" y="24973"/>
                    <a:pt x="41112" y="30660"/>
                  </a:cubicBezTo>
                  <a:cubicBezTo>
                    <a:pt x="40878" y="29956"/>
                    <a:pt x="40760" y="29194"/>
                    <a:pt x="40702" y="28432"/>
                  </a:cubicBezTo>
                  <a:cubicBezTo>
                    <a:pt x="40936" y="30250"/>
                    <a:pt x="41171" y="32067"/>
                    <a:pt x="41405" y="33884"/>
                  </a:cubicBezTo>
                  <a:cubicBezTo>
                    <a:pt x="41171" y="31539"/>
                    <a:pt x="41112" y="29136"/>
                    <a:pt x="41112" y="26791"/>
                  </a:cubicBezTo>
                  <a:cubicBezTo>
                    <a:pt x="37712" y="32712"/>
                    <a:pt x="34312" y="38574"/>
                    <a:pt x="30971" y="44495"/>
                  </a:cubicBezTo>
                  <a:cubicBezTo>
                    <a:pt x="33081" y="42912"/>
                    <a:pt x="35191" y="41388"/>
                    <a:pt x="37419" y="40039"/>
                  </a:cubicBezTo>
                  <a:cubicBezTo>
                    <a:pt x="38122" y="39571"/>
                    <a:pt x="38884" y="39219"/>
                    <a:pt x="39647" y="38867"/>
                  </a:cubicBezTo>
                  <a:cubicBezTo>
                    <a:pt x="32964" y="42033"/>
                    <a:pt x="34898" y="40626"/>
                    <a:pt x="36774" y="40274"/>
                  </a:cubicBezTo>
                  <a:cubicBezTo>
                    <a:pt x="34957" y="40508"/>
                    <a:pt x="33140" y="40743"/>
                    <a:pt x="31322" y="40977"/>
                  </a:cubicBezTo>
                  <a:cubicBezTo>
                    <a:pt x="31498" y="40919"/>
                    <a:pt x="31733" y="40919"/>
                    <a:pt x="31908" y="40977"/>
                  </a:cubicBezTo>
                  <a:cubicBezTo>
                    <a:pt x="30091" y="40743"/>
                    <a:pt x="28274" y="40508"/>
                    <a:pt x="26457" y="40274"/>
                  </a:cubicBezTo>
                  <a:cubicBezTo>
                    <a:pt x="22763" y="39688"/>
                    <a:pt x="17839" y="35526"/>
                    <a:pt x="15553" y="31774"/>
                  </a:cubicBezTo>
                  <a:cubicBezTo>
                    <a:pt x="12329" y="26439"/>
                    <a:pt x="13560" y="26087"/>
                    <a:pt x="13853" y="28315"/>
                  </a:cubicBezTo>
                  <a:cubicBezTo>
                    <a:pt x="13618" y="26498"/>
                    <a:pt x="13384" y="24680"/>
                    <a:pt x="13150" y="22863"/>
                  </a:cubicBezTo>
                  <a:cubicBezTo>
                    <a:pt x="13501" y="26381"/>
                    <a:pt x="12915" y="29956"/>
                    <a:pt x="13150" y="33474"/>
                  </a:cubicBezTo>
                  <a:cubicBezTo>
                    <a:pt x="13794" y="43146"/>
                    <a:pt x="16842" y="51764"/>
                    <a:pt x="23643" y="58916"/>
                  </a:cubicBezTo>
                  <a:cubicBezTo>
                    <a:pt x="31381" y="67006"/>
                    <a:pt x="44923" y="66654"/>
                    <a:pt x="52661" y="58916"/>
                  </a:cubicBezTo>
                  <a:cubicBezTo>
                    <a:pt x="60809" y="51002"/>
                    <a:pt x="60457" y="38163"/>
                    <a:pt x="52720" y="30015"/>
                  </a:cubicBezTo>
                  <a:lnTo>
                    <a:pt x="52720" y="3001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/>
            <p:cNvSpPr/>
            <p:nvPr/>
          </p:nvSpPr>
          <p:spPr>
            <a:xfrm>
              <a:off x="10101905" y="5359982"/>
              <a:ext cx="64480" cy="163219"/>
            </a:xfrm>
            <a:custGeom>
              <a:avLst/>
              <a:gdLst>
                <a:gd name="connsiteX0" fmla="*/ 25802 w 64480"/>
                <a:gd name="connsiteY0" fmla="*/ 9661 h 163219"/>
                <a:gd name="connsiteX1" fmla="*/ 6164 w 64480"/>
                <a:gd name="connsiteY1" fmla="*/ 148595 h 163219"/>
                <a:gd name="connsiteX2" fmla="*/ 45734 w 64480"/>
                <a:gd name="connsiteY2" fmla="*/ 137692 h 163219"/>
                <a:gd name="connsiteX3" fmla="*/ 61269 w 64480"/>
                <a:gd name="connsiteY3" fmla="*/ 30413 h 163219"/>
                <a:gd name="connsiteX4" fmla="*/ 25802 w 64480"/>
                <a:gd name="connsiteY4" fmla="*/ 9661 h 163219"/>
                <a:gd name="connsiteX5" fmla="*/ 25802 w 64480"/>
                <a:gd name="connsiteY5" fmla="*/ 9661 h 16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480" h="163219">
                  <a:moveTo>
                    <a:pt x="25802" y="9661"/>
                  </a:moveTo>
                  <a:cubicBezTo>
                    <a:pt x="-343" y="51635"/>
                    <a:pt x="-6088" y="100994"/>
                    <a:pt x="6164" y="148595"/>
                  </a:cubicBezTo>
                  <a:cubicBezTo>
                    <a:pt x="12730" y="174213"/>
                    <a:pt x="52300" y="163368"/>
                    <a:pt x="45734" y="137692"/>
                  </a:cubicBezTo>
                  <a:cubicBezTo>
                    <a:pt x="36120" y="100350"/>
                    <a:pt x="40810" y="63242"/>
                    <a:pt x="61269" y="30413"/>
                  </a:cubicBezTo>
                  <a:cubicBezTo>
                    <a:pt x="75279" y="7844"/>
                    <a:pt x="39754" y="-12733"/>
                    <a:pt x="25802" y="9661"/>
                  </a:cubicBezTo>
                  <a:lnTo>
                    <a:pt x="25802" y="966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/>
            <p:cNvSpPr/>
            <p:nvPr/>
          </p:nvSpPr>
          <p:spPr>
            <a:xfrm>
              <a:off x="9598555" y="5488091"/>
              <a:ext cx="584114" cy="122017"/>
            </a:xfrm>
            <a:custGeom>
              <a:avLst/>
              <a:gdLst>
                <a:gd name="connsiteX0" fmla="*/ 4719 w 584114"/>
                <a:gd name="connsiteY0" fmla="*/ 47101 h 122017"/>
                <a:gd name="connsiteX1" fmla="*/ 275729 w 584114"/>
                <a:gd name="connsiteY1" fmla="*/ 116392 h 122017"/>
                <a:gd name="connsiteX2" fmla="*/ 569836 w 584114"/>
                <a:gd name="connsiteY2" fmla="*/ 40653 h 122017"/>
                <a:gd name="connsiteX3" fmla="*/ 558932 w 584114"/>
                <a:gd name="connsiteY3" fmla="*/ 1083 h 122017"/>
                <a:gd name="connsiteX4" fmla="*/ 292143 w 584114"/>
                <a:gd name="connsiteY4" fmla="*/ 72836 h 122017"/>
                <a:gd name="connsiteX5" fmla="*/ 33678 w 584114"/>
                <a:gd name="connsiteY5" fmla="*/ 18083 h 122017"/>
                <a:gd name="connsiteX6" fmla="*/ 4719 w 584114"/>
                <a:gd name="connsiteY6" fmla="*/ 47101 h 122017"/>
                <a:gd name="connsiteX7" fmla="*/ 4719 w 584114"/>
                <a:gd name="connsiteY7" fmla="*/ 47101 h 12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4114" h="122017">
                  <a:moveTo>
                    <a:pt x="4719" y="47101"/>
                  </a:moveTo>
                  <a:cubicBezTo>
                    <a:pt x="67855" y="127824"/>
                    <a:pt x="183223" y="128352"/>
                    <a:pt x="275729" y="116392"/>
                  </a:cubicBezTo>
                  <a:cubicBezTo>
                    <a:pt x="376676" y="103320"/>
                    <a:pt x="473344" y="71429"/>
                    <a:pt x="569836" y="40653"/>
                  </a:cubicBezTo>
                  <a:cubicBezTo>
                    <a:pt x="594926" y="32622"/>
                    <a:pt x="584198" y="-7007"/>
                    <a:pt x="558932" y="1083"/>
                  </a:cubicBezTo>
                  <a:cubicBezTo>
                    <a:pt x="471058" y="29163"/>
                    <a:pt x="383359" y="57653"/>
                    <a:pt x="292143" y="72836"/>
                  </a:cubicBezTo>
                  <a:cubicBezTo>
                    <a:pt x="206731" y="87081"/>
                    <a:pt x="93121" y="93999"/>
                    <a:pt x="33678" y="18083"/>
                  </a:cubicBezTo>
                  <a:cubicBezTo>
                    <a:pt x="17440" y="-2728"/>
                    <a:pt x="-11343" y="26525"/>
                    <a:pt x="4719" y="47101"/>
                  </a:cubicBezTo>
                  <a:lnTo>
                    <a:pt x="4719" y="4710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/>
            <p:cNvSpPr/>
            <p:nvPr/>
          </p:nvSpPr>
          <p:spPr>
            <a:xfrm>
              <a:off x="9667109" y="5426747"/>
              <a:ext cx="487310" cy="84421"/>
            </a:xfrm>
            <a:custGeom>
              <a:avLst/>
              <a:gdLst>
                <a:gd name="connsiteX0" fmla="*/ 31426 w 487310"/>
                <a:gd name="connsiteY0" fmla="*/ 82359 h 84421"/>
                <a:gd name="connsiteX1" fmla="*/ 239827 w 487310"/>
                <a:gd name="connsiteY1" fmla="*/ 42085 h 84421"/>
                <a:gd name="connsiteX2" fmla="*/ 456201 w 487310"/>
                <a:gd name="connsiteY2" fmla="*/ 70634 h 84421"/>
                <a:gd name="connsiteX3" fmla="*/ 476895 w 487310"/>
                <a:gd name="connsiteY3" fmla="*/ 35226 h 84421"/>
                <a:gd name="connsiteX4" fmla="*/ 247741 w 487310"/>
                <a:gd name="connsiteY4" fmla="*/ 756 h 84421"/>
                <a:gd name="connsiteX5" fmla="*/ 10615 w 487310"/>
                <a:gd name="connsiteY5" fmla="*/ 46951 h 84421"/>
                <a:gd name="connsiteX6" fmla="*/ 31426 w 487310"/>
                <a:gd name="connsiteY6" fmla="*/ 82359 h 84421"/>
                <a:gd name="connsiteX7" fmla="*/ 31426 w 487310"/>
                <a:gd name="connsiteY7" fmla="*/ 82359 h 8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310" h="84421">
                  <a:moveTo>
                    <a:pt x="31426" y="82359"/>
                  </a:moveTo>
                  <a:cubicBezTo>
                    <a:pt x="95324" y="53223"/>
                    <a:pt x="170595" y="45661"/>
                    <a:pt x="239827" y="42085"/>
                  </a:cubicBezTo>
                  <a:cubicBezTo>
                    <a:pt x="309705" y="38509"/>
                    <a:pt x="392245" y="38157"/>
                    <a:pt x="456201" y="70634"/>
                  </a:cubicBezTo>
                  <a:cubicBezTo>
                    <a:pt x="479768" y="82593"/>
                    <a:pt x="500520" y="47185"/>
                    <a:pt x="476895" y="35226"/>
                  </a:cubicBezTo>
                  <a:cubicBezTo>
                    <a:pt x="407897" y="229"/>
                    <a:pt x="323481" y="-1764"/>
                    <a:pt x="247741" y="756"/>
                  </a:cubicBezTo>
                  <a:cubicBezTo>
                    <a:pt x="168426" y="3394"/>
                    <a:pt x="83482" y="13712"/>
                    <a:pt x="10615" y="46951"/>
                  </a:cubicBezTo>
                  <a:cubicBezTo>
                    <a:pt x="-13361" y="57913"/>
                    <a:pt x="7508" y="93262"/>
                    <a:pt x="31426" y="82359"/>
                  </a:cubicBezTo>
                  <a:lnTo>
                    <a:pt x="31426" y="8235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/>
            <p:cNvSpPr/>
            <p:nvPr/>
          </p:nvSpPr>
          <p:spPr>
            <a:xfrm>
              <a:off x="9584630" y="5507510"/>
              <a:ext cx="452749" cy="555185"/>
            </a:xfrm>
            <a:custGeom>
              <a:avLst/>
              <a:gdLst>
                <a:gd name="connsiteX0" fmla="*/ 1644 w 452749"/>
                <a:gd name="connsiteY0" fmla="*/ 24517 h 555185"/>
                <a:gd name="connsiteX1" fmla="*/ 41214 w 452749"/>
                <a:gd name="connsiteY1" fmla="*/ 289254 h 555185"/>
                <a:gd name="connsiteX2" fmla="*/ 102474 w 452749"/>
                <a:gd name="connsiteY2" fmla="*/ 502228 h 555185"/>
                <a:gd name="connsiteX3" fmla="*/ 442131 w 452749"/>
                <a:gd name="connsiteY3" fmla="*/ 499884 h 555185"/>
                <a:gd name="connsiteX4" fmla="*/ 421437 w 452749"/>
                <a:gd name="connsiteY4" fmla="*/ 464476 h 555185"/>
                <a:gd name="connsiteX5" fmla="*/ 119006 w 452749"/>
                <a:gd name="connsiteY5" fmla="*/ 455975 h 555185"/>
                <a:gd name="connsiteX6" fmla="*/ 79553 w 452749"/>
                <a:gd name="connsiteY6" fmla="*/ 240187 h 555185"/>
                <a:gd name="connsiteX7" fmla="*/ 41214 w 452749"/>
                <a:gd name="connsiteY7" fmla="*/ 13613 h 555185"/>
                <a:gd name="connsiteX8" fmla="*/ 1644 w 452749"/>
                <a:gd name="connsiteY8" fmla="*/ 24517 h 555185"/>
                <a:gd name="connsiteX9" fmla="*/ 1644 w 452749"/>
                <a:gd name="connsiteY9" fmla="*/ 24517 h 55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749" h="555185">
                  <a:moveTo>
                    <a:pt x="1644" y="24517"/>
                  </a:moveTo>
                  <a:cubicBezTo>
                    <a:pt x="36700" y="108698"/>
                    <a:pt x="35645" y="199738"/>
                    <a:pt x="41214" y="289254"/>
                  </a:cubicBezTo>
                  <a:cubicBezTo>
                    <a:pt x="45669" y="361418"/>
                    <a:pt x="53407" y="445130"/>
                    <a:pt x="102474" y="502228"/>
                  </a:cubicBezTo>
                  <a:cubicBezTo>
                    <a:pt x="184369" y="597489"/>
                    <a:pt x="348394" y="543674"/>
                    <a:pt x="442131" y="499884"/>
                  </a:cubicBezTo>
                  <a:cubicBezTo>
                    <a:pt x="466107" y="488687"/>
                    <a:pt x="445237" y="453338"/>
                    <a:pt x="421437" y="464476"/>
                  </a:cubicBezTo>
                  <a:cubicBezTo>
                    <a:pt x="337432" y="503694"/>
                    <a:pt x="181438" y="556337"/>
                    <a:pt x="119006" y="455975"/>
                  </a:cubicBezTo>
                  <a:cubicBezTo>
                    <a:pt x="81253" y="395243"/>
                    <a:pt x="82953" y="309010"/>
                    <a:pt x="79553" y="240187"/>
                  </a:cubicBezTo>
                  <a:cubicBezTo>
                    <a:pt x="75742" y="163334"/>
                    <a:pt x="71170" y="85484"/>
                    <a:pt x="41214" y="13613"/>
                  </a:cubicBezTo>
                  <a:cubicBezTo>
                    <a:pt x="31190" y="-10480"/>
                    <a:pt x="-8497" y="72"/>
                    <a:pt x="1644" y="24517"/>
                  </a:cubicBezTo>
                  <a:lnTo>
                    <a:pt x="1644" y="2451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/>
            <p:cNvSpPr/>
            <p:nvPr/>
          </p:nvSpPr>
          <p:spPr>
            <a:xfrm>
              <a:off x="9977314" y="5506826"/>
              <a:ext cx="166935" cy="490437"/>
            </a:xfrm>
            <a:custGeom>
              <a:avLst/>
              <a:gdLst>
                <a:gd name="connsiteX0" fmla="*/ 124130 w 166935"/>
                <a:gd name="connsiteY0" fmla="*/ 19748 h 490437"/>
                <a:gd name="connsiteX1" fmla="*/ 3838 w 166935"/>
                <a:gd name="connsiteY1" fmla="*/ 460762 h 490437"/>
                <a:gd name="connsiteX2" fmla="*/ 39246 w 166935"/>
                <a:gd name="connsiteY2" fmla="*/ 481456 h 490437"/>
                <a:gd name="connsiteX3" fmla="*/ 165166 w 166935"/>
                <a:gd name="connsiteY3" fmla="*/ 19690 h 490437"/>
                <a:gd name="connsiteX4" fmla="*/ 124130 w 166935"/>
                <a:gd name="connsiteY4" fmla="*/ 19748 h 490437"/>
                <a:gd name="connsiteX5" fmla="*/ 124130 w 166935"/>
                <a:gd name="connsiteY5" fmla="*/ 19748 h 49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935" h="490437">
                  <a:moveTo>
                    <a:pt x="124130" y="19748"/>
                  </a:moveTo>
                  <a:cubicBezTo>
                    <a:pt x="135269" y="168883"/>
                    <a:pt x="91713" y="339005"/>
                    <a:pt x="3838" y="460762"/>
                  </a:cubicBezTo>
                  <a:cubicBezTo>
                    <a:pt x="-11697" y="482277"/>
                    <a:pt x="23945" y="502736"/>
                    <a:pt x="39246" y="481456"/>
                  </a:cubicBezTo>
                  <a:cubicBezTo>
                    <a:pt x="130872" y="354539"/>
                    <a:pt x="176773" y="175214"/>
                    <a:pt x="165166" y="19690"/>
                  </a:cubicBezTo>
                  <a:cubicBezTo>
                    <a:pt x="163231" y="-6456"/>
                    <a:pt x="122137" y="-6690"/>
                    <a:pt x="124130" y="19748"/>
                  </a:cubicBezTo>
                  <a:lnTo>
                    <a:pt x="124130" y="1974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/>
            <p:cNvSpPr/>
            <p:nvPr/>
          </p:nvSpPr>
          <p:spPr>
            <a:xfrm>
              <a:off x="9973227" y="5606374"/>
              <a:ext cx="93044" cy="310531"/>
            </a:xfrm>
            <a:custGeom>
              <a:avLst/>
              <a:gdLst>
                <a:gd name="connsiteX0" fmla="*/ 52009 w 93044"/>
                <a:gd name="connsiteY0" fmla="*/ 19858 h 310531"/>
                <a:gd name="connsiteX1" fmla="*/ 2063 w 93044"/>
                <a:gd name="connsiteY1" fmla="*/ 279144 h 310531"/>
                <a:gd name="connsiteX2" fmla="*/ 37471 w 93044"/>
                <a:gd name="connsiteY2" fmla="*/ 299838 h 310531"/>
                <a:gd name="connsiteX3" fmla="*/ 93044 w 93044"/>
                <a:gd name="connsiteY3" fmla="*/ 19800 h 310531"/>
                <a:gd name="connsiteX4" fmla="*/ 52009 w 93044"/>
                <a:gd name="connsiteY4" fmla="*/ 19858 h 310531"/>
                <a:gd name="connsiteX5" fmla="*/ 52009 w 93044"/>
                <a:gd name="connsiteY5" fmla="*/ 19858 h 31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44" h="310531">
                  <a:moveTo>
                    <a:pt x="52009" y="19858"/>
                  </a:moveTo>
                  <a:cubicBezTo>
                    <a:pt x="51598" y="109843"/>
                    <a:pt x="39640" y="196662"/>
                    <a:pt x="2063" y="279144"/>
                  </a:cubicBezTo>
                  <a:cubicBezTo>
                    <a:pt x="-8841" y="303062"/>
                    <a:pt x="26508" y="323931"/>
                    <a:pt x="37471" y="299838"/>
                  </a:cubicBezTo>
                  <a:cubicBezTo>
                    <a:pt x="78213" y="210497"/>
                    <a:pt x="92634" y="117523"/>
                    <a:pt x="93044" y="19800"/>
                  </a:cubicBezTo>
                  <a:cubicBezTo>
                    <a:pt x="93162" y="-6639"/>
                    <a:pt x="52126" y="-6580"/>
                    <a:pt x="52009" y="19858"/>
                  </a:cubicBezTo>
                  <a:lnTo>
                    <a:pt x="52009" y="1985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/>
            <p:cNvSpPr/>
            <p:nvPr/>
          </p:nvSpPr>
          <p:spPr>
            <a:xfrm>
              <a:off x="9920361" y="5957447"/>
              <a:ext cx="39701" cy="41035"/>
            </a:xfrm>
            <a:custGeom>
              <a:avLst/>
              <a:gdLst>
                <a:gd name="connsiteX0" fmla="*/ 19873 w 39701"/>
                <a:gd name="connsiteY0" fmla="*/ 41035 h 41035"/>
                <a:gd name="connsiteX1" fmla="*/ 19873 w 39701"/>
                <a:gd name="connsiteY1" fmla="*/ 0 h 41035"/>
                <a:gd name="connsiteX2" fmla="*/ 19873 w 39701"/>
                <a:gd name="connsiteY2" fmla="*/ 41035 h 41035"/>
                <a:gd name="connsiteX3" fmla="*/ 19873 w 39701"/>
                <a:gd name="connsiteY3" fmla="*/ 41035 h 4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01" h="41035">
                  <a:moveTo>
                    <a:pt x="19873" y="41035"/>
                  </a:moveTo>
                  <a:cubicBezTo>
                    <a:pt x="46312" y="41035"/>
                    <a:pt x="46312" y="0"/>
                    <a:pt x="19873" y="0"/>
                  </a:cubicBezTo>
                  <a:cubicBezTo>
                    <a:pt x="-6624" y="0"/>
                    <a:pt x="-6624" y="41035"/>
                    <a:pt x="19873" y="41035"/>
                  </a:cubicBezTo>
                  <a:lnTo>
                    <a:pt x="19873" y="4103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/>
            <p:cNvSpPr/>
            <p:nvPr/>
          </p:nvSpPr>
          <p:spPr>
            <a:xfrm>
              <a:off x="10213793" y="4837091"/>
              <a:ext cx="145638" cy="984526"/>
            </a:xfrm>
            <a:custGeom>
              <a:avLst/>
              <a:gdLst>
                <a:gd name="connsiteX0" fmla="*/ 1847 w 145638"/>
                <a:gd name="connsiteY0" fmla="*/ 31509 h 984526"/>
                <a:gd name="connsiteX1" fmla="*/ 104612 w 145638"/>
                <a:gd name="connsiteY1" fmla="*/ 495796 h 984526"/>
                <a:gd name="connsiteX2" fmla="*/ 17382 w 145638"/>
                <a:gd name="connsiteY2" fmla="*/ 959496 h 984526"/>
                <a:gd name="connsiteX3" fmla="*/ 56952 w 145638"/>
                <a:gd name="connsiteY3" fmla="*/ 970400 h 984526"/>
                <a:gd name="connsiteX4" fmla="*/ 145589 w 145638"/>
                <a:gd name="connsiteY4" fmla="*/ 485889 h 984526"/>
                <a:gd name="connsiteX5" fmla="*/ 37314 w 145638"/>
                <a:gd name="connsiteY5" fmla="*/ 10756 h 984526"/>
                <a:gd name="connsiteX6" fmla="*/ 1847 w 145638"/>
                <a:gd name="connsiteY6" fmla="*/ 31509 h 984526"/>
                <a:gd name="connsiteX7" fmla="*/ 1847 w 145638"/>
                <a:gd name="connsiteY7" fmla="*/ 31509 h 98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638" h="984526">
                  <a:moveTo>
                    <a:pt x="1847" y="31509"/>
                  </a:moveTo>
                  <a:cubicBezTo>
                    <a:pt x="64514" y="179119"/>
                    <a:pt x="103088" y="334995"/>
                    <a:pt x="104612" y="495796"/>
                  </a:cubicBezTo>
                  <a:cubicBezTo>
                    <a:pt x="106136" y="654486"/>
                    <a:pt x="69262" y="810421"/>
                    <a:pt x="17382" y="959496"/>
                  </a:cubicBezTo>
                  <a:cubicBezTo>
                    <a:pt x="8647" y="984587"/>
                    <a:pt x="48335" y="995256"/>
                    <a:pt x="56952" y="970400"/>
                  </a:cubicBezTo>
                  <a:cubicBezTo>
                    <a:pt x="111295" y="814231"/>
                    <a:pt x="147171" y="651965"/>
                    <a:pt x="145589" y="485889"/>
                  </a:cubicBezTo>
                  <a:cubicBezTo>
                    <a:pt x="144006" y="321336"/>
                    <a:pt x="101270" y="161474"/>
                    <a:pt x="37314" y="10756"/>
                  </a:cubicBezTo>
                  <a:cubicBezTo>
                    <a:pt x="26938" y="-13455"/>
                    <a:pt x="-8412" y="7474"/>
                    <a:pt x="1847" y="31509"/>
                  </a:cubicBezTo>
                  <a:lnTo>
                    <a:pt x="1847" y="3150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9730426" y="5178080"/>
              <a:ext cx="60885" cy="315186"/>
            </a:xfrm>
            <a:custGeom>
              <a:avLst/>
              <a:gdLst>
                <a:gd name="connsiteX0" fmla="*/ 19989 w 60885"/>
                <a:gd name="connsiteY0" fmla="*/ 14759 h 315186"/>
                <a:gd name="connsiteX1" fmla="*/ 19989 w 60885"/>
                <a:gd name="connsiteY1" fmla="*/ 301187 h 315186"/>
                <a:gd name="connsiteX2" fmla="*/ 59559 w 60885"/>
                <a:gd name="connsiteY2" fmla="*/ 290283 h 315186"/>
                <a:gd name="connsiteX3" fmla="*/ 59559 w 60885"/>
                <a:gd name="connsiteY3" fmla="*/ 25663 h 315186"/>
                <a:gd name="connsiteX4" fmla="*/ 19989 w 60885"/>
                <a:gd name="connsiteY4" fmla="*/ 14759 h 315186"/>
                <a:gd name="connsiteX5" fmla="*/ 19989 w 60885"/>
                <a:gd name="connsiteY5" fmla="*/ 14759 h 31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885" h="315186">
                  <a:moveTo>
                    <a:pt x="19989" y="14759"/>
                  </a:moveTo>
                  <a:cubicBezTo>
                    <a:pt x="-352" y="105565"/>
                    <a:pt x="-12311" y="211846"/>
                    <a:pt x="19989" y="301187"/>
                  </a:cubicBezTo>
                  <a:cubicBezTo>
                    <a:pt x="28900" y="325867"/>
                    <a:pt x="68587" y="315197"/>
                    <a:pt x="59559" y="290283"/>
                  </a:cubicBezTo>
                  <a:cubicBezTo>
                    <a:pt x="29662" y="207743"/>
                    <a:pt x="40742" y="109551"/>
                    <a:pt x="59559" y="25663"/>
                  </a:cubicBezTo>
                  <a:cubicBezTo>
                    <a:pt x="65363" y="-131"/>
                    <a:pt x="25793" y="-11094"/>
                    <a:pt x="19989" y="14759"/>
                  </a:cubicBezTo>
                  <a:lnTo>
                    <a:pt x="19989" y="1475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/>
            <p:cNvSpPr/>
            <p:nvPr/>
          </p:nvSpPr>
          <p:spPr>
            <a:xfrm>
              <a:off x="9920096" y="5148099"/>
              <a:ext cx="175001" cy="60918"/>
            </a:xfrm>
            <a:custGeom>
              <a:avLst/>
              <a:gdLst>
                <a:gd name="connsiteX0" fmla="*/ 9761 w 175001"/>
                <a:gd name="connsiteY0" fmla="*/ 38585 h 60918"/>
                <a:gd name="connsiteX1" fmla="*/ 160420 w 175001"/>
                <a:gd name="connsiteY1" fmla="*/ 52361 h 60918"/>
                <a:gd name="connsiteX2" fmla="*/ 149517 w 175001"/>
                <a:gd name="connsiteY2" fmla="*/ 12791 h 60918"/>
                <a:gd name="connsiteX3" fmla="*/ 30514 w 175001"/>
                <a:gd name="connsiteY3" fmla="*/ 3118 h 60918"/>
                <a:gd name="connsiteX4" fmla="*/ 9761 w 175001"/>
                <a:gd name="connsiteY4" fmla="*/ 38585 h 60918"/>
                <a:gd name="connsiteX5" fmla="*/ 9761 w 175001"/>
                <a:gd name="connsiteY5" fmla="*/ 38585 h 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001" h="60918">
                  <a:moveTo>
                    <a:pt x="9761" y="38585"/>
                  </a:moveTo>
                  <a:cubicBezTo>
                    <a:pt x="54314" y="65668"/>
                    <a:pt x="111295" y="65316"/>
                    <a:pt x="160420" y="52361"/>
                  </a:cubicBezTo>
                  <a:cubicBezTo>
                    <a:pt x="185979" y="45619"/>
                    <a:pt x="175134" y="6049"/>
                    <a:pt x="149517" y="12791"/>
                  </a:cubicBezTo>
                  <a:cubicBezTo>
                    <a:pt x="110826" y="22991"/>
                    <a:pt x="65746" y="24574"/>
                    <a:pt x="30514" y="3118"/>
                  </a:cubicBezTo>
                  <a:cubicBezTo>
                    <a:pt x="7827" y="-10658"/>
                    <a:pt x="-12808" y="24867"/>
                    <a:pt x="9761" y="38585"/>
                  </a:cubicBezTo>
                  <a:lnTo>
                    <a:pt x="9761" y="3858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/>
            <p:cNvSpPr/>
            <p:nvPr/>
          </p:nvSpPr>
          <p:spPr>
            <a:xfrm>
              <a:off x="9908059" y="5183807"/>
              <a:ext cx="99143" cy="274977"/>
            </a:xfrm>
            <a:custGeom>
              <a:avLst/>
              <a:gdLst>
                <a:gd name="connsiteX0" fmla="*/ 59258 w 99143"/>
                <a:gd name="connsiteY0" fmla="*/ 14894 h 274977"/>
                <a:gd name="connsiteX1" fmla="*/ 636 w 99143"/>
                <a:gd name="connsiteY1" fmla="*/ 249382 h 274977"/>
                <a:gd name="connsiteX2" fmla="*/ 40206 w 99143"/>
                <a:gd name="connsiteY2" fmla="*/ 260286 h 274977"/>
                <a:gd name="connsiteX3" fmla="*/ 98828 w 99143"/>
                <a:gd name="connsiteY3" fmla="*/ 25798 h 274977"/>
                <a:gd name="connsiteX4" fmla="*/ 59258 w 99143"/>
                <a:gd name="connsiteY4" fmla="*/ 14894 h 274977"/>
                <a:gd name="connsiteX5" fmla="*/ 59258 w 99143"/>
                <a:gd name="connsiteY5" fmla="*/ 14894 h 27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143" h="274977">
                  <a:moveTo>
                    <a:pt x="59258" y="14894"/>
                  </a:moveTo>
                  <a:cubicBezTo>
                    <a:pt x="46244" y="94620"/>
                    <a:pt x="19161" y="170946"/>
                    <a:pt x="636" y="249382"/>
                  </a:cubicBezTo>
                  <a:cubicBezTo>
                    <a:pt x="-5460" y="275117"/>
                    <a:pt x="34110" y="286021"/>
                    <a:pt x="40206" y="260286"/>
                  </a:cubicBezTo>
                  <a:cubicBezTo>
                    <a:pt x="58731" y="181850"/>
                    <a:pt x="85814" y="105523"/>
                    <a:pt x="98828" y="25798"/>
                  </a:cubicBezTo>
                  <a:cubicBezTo>
                    <a:pt x="103049" y="-113"/>
                    <a:pt x="63538" y="-11193"/>
                    <a:pt x="59258" y="14894"/>
                  </a:cubicBezTo>
                  <a:lnTo>
                    <a:pt x="59258" y="1489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/>
            <p:cNvSpPr/>
            <p:nvPr/>
          </p:nvSpPr>
          <p:spPr>
            <a:xfrm>
              <a:off x="10042823" y="5178418"/>
              <a:ext cx="41035" cy="285914"/>
            </a:xfrm>
            <a:custGeom>
              <a:avLst/>
              <a:gdLst>
                <a:gd name="connsiteX0" fmla="*/ 0 w 41035"/>
                <a:gd name="connsiteY0" fmla="*/ 19873 h 285914"/>
                <a:gd name="connsiteX1" fmla="*/ 0 w 41035"/>
                <a:gd name="connsiteY1" fmla="*/ 266086 h 285914"/>
                <a:gd name="connsiteX2" fmla="*/ 41035 w 41035"/>
                <a:gd name="connsiteY2" fmla="*/ 266086 h 285914"/>
                <a:gd name="connsiteX3" fmla="*/ 41035 w 41035"/>
                <a:gd name="connsiteY3" fmla="*/ 19873 h 285914"/>
                <a:gd name="connsiteX4" fmla="*/ 0 w 41035"/>
                <a:gd name="connsiteY4" fmla="*/ 19873 h 285914"/>
                <a:gd name="connsiteX5" fmla="*/ 0 w 41035"/>
                <a:gd name="connsiteY5" fmla="*/ 19873 h 28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35" h="285914">
                  <a:moveTo>
                    <a:pt x="0" y="19873"/>
                  </a:moveTo>
                  <a:cubicBezTo>
                    <a:pt x="0" y="101944"/>
                    <a:pt x="0" y="184015"/>
                    <a:pt x="0" y="266086"/>
                  </a:cubicBezTo>
                  <a:cubicBezTo>
                    <a:pt x="0" y="292524"/>
                    <a:pt x="41035" y="292524"/>
                    <a:pt x="41035" y="266086"/>
                  </a:cubicBezTo>
                  <a:cubicBezTo>
                    <a:pt x="41035" y="184015"/>
                    <a:pt x="41035" y="101944"/>
                    <a:pt x="41035" y="19873"/>
                  </a:cubicBezTo>
                  <a:cubicBezTo>
                    <a:pt x="41035" y="-6624"/>
                    <a:pt x="0" y="-6624"/>
                    <a:pt x="0" y="19873"/>
                  </a:cubicBezTo>
                  <a:lnTo>
                    <a:pt x="0" y="1987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/>
            <p:cNvSpPr/>
            <p:nvPr/>
          </p:nvSpPr>
          <p:spPr>
            <a:xfrm>
              <a:off x="10096491" y="5816299"/>
              <a:ext cx="185768" cy="52634"/>
            </a:xfrm>
            <a:custGeom>
              <a:avLst/>
              <a:gdLst>
                <a:gd name="connsiteX0" fmla="*/ 19609 w 185768"/>
                <a:gd name="connsiteY0" fmla="*/ 47352 h 52634"/>
                <a:gd name="connsiteX1" fmla="*/ 171616 w 185768"/>
                <a:gd name="connsiteY1" fmla="*/ 40787 h 52634"/>
                <a:gd name="connsiteX2" fmla="*/ 160713 w 185768"/>
                <a:gd name="connsiteY2" fmla="*/ 1217 h 52634"/>
                <a:gd name="connsiteX3" fmla="*/ 19609 w 185768"/>
                <a:gd name="connsiteY3" fmla="*/ 6376 h 52634"/>
                <a:gd name="connsiteX4" fmla="*/ 19609 w 185768"/>
                <a:gd name="connsiteY4" fmla="*/ 47352 h 52634"/>
                <a:gd name="connsiteX5" fmla="*/ 19609 w 185768"/>
                <a:gd name="connsiteY5" fmla="*/ 47352 h 5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768" h="52634">
                  <a:moveTo>
                    <a:pt x="19609" y="47352"/>
                  </a:moveTo>
                  <a:cubicBezTo>
                    <a:pt x="71080" y="53097"/>
                    <a:pt x="121729" y="57846"/>
                    <a:pt x="171616" y="40787"/>
                  </a:cubicBezTo>
                  <a:cubicBezTo>
                    <a:pt x="196531" y="32286"/>
                    <a:pt x="185803" y="-7401"/>
                    <a:pt x="160713" y="1217"/>
                  </a:cubicBezTo>
                  <a:cubicBezTo>
                    <a:pt x="114284" y="17103"/>
                    <a:pt x="67386" y="11651"/>
                    <a:pt x="19609" y="6376"/>
                  </a:cubicBezTo>
                  <a:cubicBezTo>
                    <a:pt x="-6653" y="3386"/>
                    <a:pt x="-6419" y="44421"/>
                    <a:pt x="19609" y="47352"/>
                  </a:cubicBezTo>
                  <a:lnTo>
                    <a:pt x="19609" y="4735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/>
            <p:cNvSpPr/>
            <p:nvPr/>
          </p:nvSpPr>
          <p:spPr>
            <a:xfrm>
              <a:off x="10100839" y="5805779"/>
              <a:ext cx="319878" cy="218720"/>
            </a:xfrm>
            <a:custGeom>
              <a:avLst/>
              <a:gdLst>
                <a:gd name="connsiteX0" fmla="*/ 13034 w 319878"/>
                <a:gd name="connsiteY0" fmla="*/ 43628 h 218720"/>
                <a:gd name="connsiteX1" fmla="*/ 3185 w 319878"/>
                <a:gd name="connsiteY1" fmla="*/ 141409 h 218720"/>
                <a:gd name="connsiteX2" fmla="*/ 67611 w 319878"/>
                <a:gd name="connsiteY2" fmla="*/ 199152 h 218720"/>
                <a:gd name="connsiteX3" fmla="*/ 275485 w 319878"/>
                <a:gd name="connsiteY3" fmla="*/ 206187 h 218720"/>
                <a:gd name="connsiteX4" fmla="*/ 293541 w 319878"/>
                <a:gd name="connsiteY4" fmla="*/ 101195 h 218720"/>
                <a:gd name="connsiteX5" fmla="*/ 136961 w 319878"/>
                <a:gd name="connsiteY5" fmla="*/ 2123 h 218720"/>
                <a:gd name="connsiteX6" fmla="*/ 116267 w 319878"/>
                <a:gd name="connsiteY6" fmla="*/ 37531 h 218720"/>
                <a:gd name="connsiteX7" fmla="*/ 229525 w 319878"/>
                <a:gd name="connsiteY7" fmla="*/ 101605 h 218720"/>
                <a:gd name="connsiteX8" fmla="*/ 276012 w 319878"/>
                <a:gd name="connsiteY8" fmla="*/ 143461 h 218720"/>
                <a:gd name="connsiteX9" fmla="*/ 264581 w 319878"/>
                <a:gd name="connsiteY9" fmla="*/ 166617 h 218720"/>
                <a:gd name="connsiteX10" fmla="*/ 102081 w 319878"/>
                <a:gd name="connsiteY10" fmla="*/ 165796 h 218720"/>
                <a:gd name="connsiteX11" fmla="*/ 42755 w 319878"/>
                <a:gd name="connsiteY11" fmla="*/ 130506 h 218720"/>
                <a:gd name="connsiteX12" fmla="*/ 52604 w 319878"/>
                <a:gd name="connsiteY12" fmla="*/ 54531 h 218720"/>
                <a:gd name="connsiteX13" fmla="*/ 13034 w 319878"/>
                <a:gd name="connsiteY13" fmla="*/ 43628 h 218720"/>
                <a:gd name="connsiteX14" fmla="*/ 13034 w 319878"/>
                <a:gd name="connsiteY14" fmla="*/ 43628 h 21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878" h="218720">
                  <a:moveTo>
                    <a:pt x="13034" y="43628"/>
                  </a:moveTo>
                  <a:cubicBezTo>
                    <a:pt x="7054" y="75049"/>
                    <a:pt x="-6018" y="109401"/>
                    <a:pt x="3185" y="141409"/>
                  </a:cubicBezTo>
                  <a:cubicBezTo>
                    <a:pt x="11451" y="170017"/>
                    <a:pt x="41055" y="189948"/>
                    <a:pt x="67611" y="199152"/>
                  </a:cubicBezTo>
                  <a:cubicBezTo>
                    <a:pt x="130102" y="220783"/>
                    <a:pt x="212056" y="226411"/>
                    <a:pt x="275485" y="206187"/>
                  </a:cubicBezTo>
                  <a:cubicBezTo>
                    <a:pt x="332349" y="188014"/>
                    <a:pt x="330297" y="138947"/>
                    <a:pt x="293541" y="101195"/>
                  </a:cubicBezTo>
                  <a:cubicBezTo>
                    <a:pt x="251215" y="57697"/>
                    <a:pt x="191421" y="27448"/>
                    <a:pt x="136961" y="2123"/>
                  </a:cubicBezTo>
                  <a:cubicBezTo>
                    <a:pt x="113160" y="-8957"/>
                    <a:pt x="92291" y="26393"/>
                    <a:pt x="116267" y="37531"/>
                  </a:cubicBezTo>
                  <a:cubicBezTo>
                    <a:pt x="155603" y="55821"/>
                    <a:pt x="193766" y="76925"/>
                    <a:pt x="229525" y="101605"/>
                  </a:cubicBezTo>
                  <a:cubicBezTo>
                    <a:pt x="246350" y="113212"/>
                    <a:pt x="264112" y="126636"/>
                    <a:pt x="276012" y="143461"/>
                  </a:cubicBezTo>
                  <a:cubicBezTo>
                    <a:pt x="285627" y="157120"/>
                    <a:pt x="278944" y="161224"/>
                    <a:pt x="264581" y="166617"/>
                  </a:cubicBezTo>
                  <a:cubicBezTo>
                    <a:pt x="214342" y="185435"/>
                    <a:pt x="153023" y="176465"/>
                    <a:pt x="102081" y="165796"/>
                  </a:cubicBezTo>
                  <a:cubicBezTo>
                    <a:pt x="80391" y="161282"/>
                    <a:pt x="52135" y="153368"/>
                    <a:pt x="42755" y="130506"/>
                  </a:cubicBezTo>
                  <a:cubicBezTo>
                    <a:pt x="34021" y="109226"/>
                    <a:pt x="48617" y="75694"/>
                    <a:pt x="52604" y="54531"/>
                  </a:cubicBezTo>
                  <a:cubicBezTo>
                    <a:pt x="57528" y="28679"/>
                    <a:pt x="18017" y="17658"/>
                    <a:pt x="13034" y="43628"/>
                  </a:cubicBezTo>
                  <a:lnTo>
                    <a:pt x="13034" y="4362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/>
            <p:cNvSpPr/>
            <p:nvPr/>
          </p:nvSpPr>
          <p:spPr>
            <a:xfrm>
              <a:off x="9487493" y="5804947"/>
              <a:ext cx="168184" cy="145374"/>
            </a:xfrm>
            <a:custGeom>
              <a:avLst/>
              <a:gdLst>
                <a:gd name="connsiteX0" fmla="*/ 124457 w 168184"/>
                <a:gd name="connsiteY0" fmla="*/ 83 h 145374"/>
                <a:gd name="connsiteX1" fmla="*/ 1468 w 168184"/>
                <a:gd name="connsiteY1" fmla="*/ 89130 h 145374"/>
                <a:gd name="connsiteX2" fmla="*/ 49773 w 168184"/>
                <a:gd name="connsiteY2" fmla="*/ 136086 h 145374"/>
                <a:gd name="connsiteX3" fmla="*/ 153358 w 168184"/>
                <a:gd name="connsiteY3" fmla="*/ 140072 h 145374"/>
                <a:gd name="connsiteX4" fmla="*/ 142454 w 168184"/>
                <a:gd name="connsiteY4" fmla="*/ 100503 h 145374"/>
                <a:gd name="connsiteX5" fmla="*/ 41273 w 168184"/>
                <a:gd name="connsiteY5" fmla="*/ 79750 h 145374"/>
                <a:gd name="connsiteX6" fmla="*/ 41976 w 168184"/>
                <a:gd name="connsiteY6" fmla="*/ 71602 h 145374"/>
                <a:gd name="connsiteX7" fmla="*/ 52118 w 168184"/>
                <a:gd name="connsiteY7" fmla="*/ 61108 h 145374"/>
                <a:gd name="connsiteX8" fmla="*/ 124457 w 168184"/>
                <a:gd name="connsiteY8" fmla="*/ 41177 h 145374"/>
                <a:gd name="connsiteX9" fmla="*/ 124457 w 168184"/>
                <a:gd name="connsiteY9" fmla="*/ 83 h 145374"/>
                <a:gd name="connsiteX10" fmla="*/ 124457 w 168184"/>
                <a:gd name="connsiteY10" fmla="*/ 83 h 14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184" h="145374">
                  <a:moveTo>
                    <a:pt x="124457" y="83"/>
                  </a:moveTo>
                  <a:cubicBezTo>
                    <a:pt x="77149" y="3893"/>
                    <a:pt x="-12542" y="22301"/>
                    <a:pt x="1468" y="89130"/>
                  </a:cubicBezTo>
                  <a:cubicBezTo>
                    <a:pt x="6334" y="112286"/>
                    <a:pt x="29196" y="128172"/>
                    <a:pt x="49773" y="136086"/>
                  </a:cubicBezTo>
                  <a:cubicBezTo>
                    <a:pt x="82777" y="148807"/>
                    <a:pt x="119240" y="146755"/>
                    <a:pt x="153358" y="140072"/>
                  </a:cubicBezTo>
                  <a:cubicBezTo>
                    <a:pt x="179328" y="134972"/>
                    <a:pt x="168307" y="95402"/>
                    <a:pt x="142454" y="100503"/>
                  </a:cubicBezTo>
                  <a:cubicBezTo>
                    <a:pt x="113436" y="106189"/>
                    <a:pt x="57745" y="111172"/>
                    <a:pt x="41273" y="79750"/>
                  </a:cubicBezTo>
                  <a:cubicBezTo>
                    <a:pt x="39924" y="77229"/>
                    <a:pt x="40569" y="76116"/>
                    <a:pt x="41976" y="71602"/>
                  </a:cubicBezTo>
                  <a:cubicBezTo>
                    <a:pt x="42855" y="68905"/>
                    <a:pt x="48542" y="63571"/>
                    <a:pt x="52118" y="61108"/>
                  </a:cubicBezTo>
                  <a:cubicBezTo>
                    <a:pt x="72577" y="46688"/>
                    <a:pt x="100246" y="43111"/>
                    <a:pt x="124457" y="41177"/>
                  </a:cubicBezTo>
                  <a:cubicBezTo>
                    <a:pt x="150662" y="39008"/>
                    <a:pt x="150837" y="-2086"/>
                    <a:pt x="124457" y="83"/>
                  </a:cubicBezTo>
                  <a:lnTo>
                    <a:pt x="124457" y="8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/>
            <p:cNvSpPr/>
            <p:nvPr/>
          </p:nvSpPr>
          <p:spPr>
            <a:xfrm>
              <a:off x="9337929" y="2790569"/>
              <a:ext cx="1184151" cy="323479"/>
            </a:xfrm>
            <a:custGeom>
              <a:avLst/>
              <a:gdLst>
                <a:gd name="connsiteX0" fmla="*/ 13153 w 1184151"/>
                <a:gd name="connsiteY0" fmla="*/ 33528 h 323479"/>
                <a:gd name="connsiteX1" fmla="*/ 27691 w 1184151"/>
                <a:gd name="connsiteY1" fmla="*/ 313565 h 323479"/>
                <a:gd name="connsiteX2" fmla="*/ 63099 w 1184151"/>
                <a:gd name="connsiteY2" fmla="*/ 313565 h 323479"/>
                <a:gd name="connsiteX3" fmla="*/ 151032 w 1184151"/>
                <a:gd name="connsiteY3" fmla="*/ 161148 h 323479"/>
                <a:gd name="connsiteX4" fmla="*/ 113514 w 1184151"/>
                <a:gd name="connsiteY4" fmla="*/ 156224 h 323479"/>
                <a:gd name="connsiteX5" fmla="*/ 187437 w 1184151"/>
                <a:gd name="connsiteY5" fmla="*/ 285720 h 323479"/>
                <a:gd name="connsiteX6" fmla="*/ 215517 w 1184151"/>
                <a:gd name="connsiteY6" fmla="*/ 278333 h 323479"/>
                <a:gd name="connsiteX7" fmla="*/ 268277 w 1184151"/>
                <a:gd name="connsiteY7" fmla="*/ 143503 h 323479"/>
                <a:gd name="connsiteX8" fmla="*/ 232869 w 1184151"/>
                <a:gd name="connsiteY8" fmla="*/ 143503 h 323479"/>
                <a:gd name="connsiteX9" fmla="*/ 363361 w 1184151"/>
                <a:gd name="connsiteY9" fmla="*/ 273995 h 323479"/>
                <a:gd name="connsiteX10" fmla="*/ 388217 w 1184151"/>
                <a:gd name="connsiteY10" fmla="*/ 270771 h 323479"/>
                <a:gd name="connsiteX11" fmla="*/ 464426 w 1184151"/>
                <a:gd name="connsiteY11" fmla="*/ 135940 h 323479"/>
                <a:gd name="connsiteX12" fmla="*/ 432184 w 1184151"/>
                <a:gd name="connsiteY12" fmla="*/ 131778 h 323479"/>
                <a:gd name="connsiteX13" fmla="*/ 527445 w 1184151"/>
                <a:gd name="connsiteY13" fmla="*/ 250546 h 323479"/>
                <a:gd name="connsiteX14" fmla="*/ 555525 w 1184151"/>
                <a:gd name="connsiteY14" fmla="*/ 243160 h 323479"/>
                <a:gd name="connsiteX15" fmla="*/ 622647 w 1184151"/>
                <a:gd name="connsiteY15" fmla="*/ 153527 h 323479"/>
                <a:gd name="connsiteX16" fmla="*/ 590405 w 1184151"/>
                <a:gd name="connsiteY16" fmla="*/ 149365 h 323479"/>
                <a:gd name="connsiteX17" fmla="*/ 706594 w 1184151"/>
                <a:gd name="connsiteY17" fmla="*/ 264147 h 323479"/>
                <a:gd name="connsiteX18" fmla="*/ 775065 w 1184151"/>
                <a:gd name="connsiteY18" fmla="*/ 141803 h 323479"/>
                <a:gd name="connsiteX19" fmla="*/ 746047 w 1184151"/>
                <a:gd name="connsiteY19" fmla="*/ 141803 h 323479"/>
                <a:gd name="connsiteX20" fmla="*/ 861591 w 1184151"/>
                <a:gd name="connsiteY20" fmla="*/ 256409 h 323479"/>
                <a:gd name="connsiteX21" fmla="*/ 889671 w 1184151"/>
                <a:gd name="connsiteY21" fmla="*/ 249022 h 323479"/>
                <a:gd name="connsiteX22" fmla="*/ 950931 w 1184151"/>
                <a:gd name="connsiteY22" fmla="*/ 165251 h 323479"/>
                <a:gd name="connsiteX23" fmla="*/ 918689 w 1184151"/>
                <a:gd name="connsiteY23" fmla="*/ 161089 h 323479"/>
                <a:gd name="connsiteX24" fmla="*/ 998122 w 1184151"/>
                <a:gd name="connsiteY24" fmla="*/ 300082 h 323479"/>
                <a:gd name="connsiteX25" fmla="*/ 1030364 w 1184151"/>
                <a:gd name="connsiteY25" fmla="*/ 295920 h 323479"/>
                <a:gd name="connsiteX26" fmla="*/ 1077262 w 1184151"/>
                <a:gd name="connsiteY26" fmla="*/ 196263 h 323479"/>
                <a:gd name="connsiteX27" fmla="*/ 1041854 w 1184151"/>
                <a:gd name="connsiteY27" fmla="*/ 196263 h 323479"/>
                <a:gd name="connsiteX28" fmla="*/ 1103700 w 1184151"/>
                <a:gd name="connsiteY28" fmla="*/ 294220 h 323479"/>
                <a:gd name="connsiteX29" fmla="*/ 1135942 w 1184151"/>
                <a:gd name="connsiteY29" fmla="*/ 290058 h 323479"/>
                <a:gd name="connsiteX30" fmla="*/ 1155346 w 1184151"/>
                <a:gd name="connsiteY30" fmla="*/ 167713 h 323479"/>
                <a:gd name="connsiteX31" fmla="*/ 1175454 w 1184151"/>
                <a:gd name="connsiteY31" fmla="*/ 39448 h 323479"/>
                <a:gd name="connsiteX32" fmla="*/ 1154760 w 1184151"/>
                <a:gd name="connsiteY32" fmla="*/ 4041 h 323479"/>
                <a:gd name="connsiteX33" fmla="*/ 1110734 w 1184151"/>
                <a:gd name="connsiteY33" fmla="*/ 125095 h 323479"/>
                <a:gd name="connsiteX34" fmla="*/ 1100476 w 1184151"/>
                <a:gd name="connsiteY34" fmla="*/ 269306 h 323479"/>
                <a:gd name="connsiteX35" fmla="*/ 1132718 w 1184151"/>
                <a:gd name="connsiteY35" fmla="*/ 265143 h 323479"/>
                <a:gd name="connsiteX36" fmla="*/ 1077320 w 1184151"/>
                <a:gd name="connsiteY36" fmla="*/ 175510 h 323479"/>
                <a:gd name="connsiteX37" fmla="*/ 1041912 w 1184151"/>
                <a:gd name="connsiteY37" fmla="*/ 175510 h 323479"/>
                <a:gd name="connsiteX38" fmla="*/ 995015 w 1184151"/>
                <a:gd name="connsiteY38" fmla="*/ 275168 h 323479"/>
                <a:gd name="connsiteX39" fmla="*/ 1027257 w 1184151"/>
                <a:gd name="connsiteY39" fmla="*/ 271006 h 323479"/>
                <a:gd name="connsiteX40" fmla="*/ 954272 w 1184151"/>
                <a:gd name="connsiteY40" fmla="*/ 140337 h 323479"/>
                <a:gd name="connsiteX41" fmla="*/ 922030 w 1184151"/>
                <a:gd name="connsiteY41" fmla="*/ 136175 h 323479"/>
                <a:gd name="connsiteX42" fmla="*/ 854321 w 1184151"/>
                <a:gd name="connsiteY42" fmla="*/ 228270 h 323479"/>
                <a:gd name="connsiteX43" fmla="*/ 882402 w 1184151"/>
                <a:gd name="connsiteY43" fmla="*/ 220884 h 323479"/>
                <a:gd name="connsiteX44" fmla="*/ 775182 w 1184151"/>
                <a:gd name="connsiteY44" fmla="*/ 112726 h 323479"/>
                <a:gd name="connsiteX45" fmla="*/ 746164 w 1184151"/>
                <a:gd name="connsiteY45" fmla="*/ 112726 h 323479"/>
                <a:gd name="connsiteX46" fmla="*/ 704366 w 1184151"/>
                <a:gd name="connsiteY46" fmla="*/ 219653 h 323479"/>
                <a:gd name="connsiteX47" fmla="*/ 625988 w 1184151"/>
                <a:gd name="connsiteY47" fmla="*/ 128613 h 323479"/>
                <a:gd name="connsiteX48" fmla="*/ 593746 w 1184151"/>
                <a:gd name="connsiteY48" fmla="*/ 124450 h 323479"/>
                <a:gd name="connsiteX49" fmla="*/ 520176 w 1184151"/>
                <a:gd name="connsiteY49" fmla="*/ 222408 h 323479"/>
                <a:gd name="connsiteX50" fmla="*/ 548256 w 1184151"/>
                <a:gd name="connsiteY50" fmla="*/ 215021 h 323479"/>
                <a:gd name="connsiteX51" fmla="*/ 467709 w 1184151"/>
                <a:gd name="connsiteY51" fmla="*/ 111026 h 323479"/>
                <a:gd name="connsiteX52" fmla="*/ 435467 w 1184151"/>
                <a:gd name="connsiteY52" fmla="*/ 106864 h 323479"/>
                <a:gd name="connsiteX53" fmla="*/ 359258 w 1184151"/>
                <a:gd name="connsiteY53" fmla="*/ 241695 h 323479"/>
                <a:gd name="connsiteX54" fmla="*/ 384114 w 1184151"/>
                <a:gd name="connsiteY54" fmla="*/ 238470 h 323479"/>
                <a:gd name="connsiteX55" fmla="*/ 268394 w 1184151"/>
                <a:gd name="connsiteY55" fmla="*/ 122750 h 323479"/>
                <a:gd name="connsiteX56" fmla="*/ 232986 w 1184151"/>
                <a:gd name="connsiteY56" fmla="*/ 122750 h 323479"/>
                <a:gd name="connsiteX57" fmla="*/ 180226 w 1184151"/>
                <a:gd name="connsiteY57" fmla="*/ 257581 h 323479"/>
                <a:gd name="connsiteX58" fmla="*/ 208306 w 1184151"/>
                <a:gd name="connsiteY58" fmla="*/ 250195 h 323479"/>
                <a:gd name="connsiteX59" fmla="*/ 153260 w 1184151"/>
                <a:gd name="connsiteY59" fmla="*/ 145203 h 323479"/>
                <a:gd name="connsiteX60" fmla="*/ 115742 w 1184151"/>
                <a:gd name="connsiteY60" fmla="*/ 140278 h 323479"/>
                <a:gd name="connsiteX61" fmla="*/ 27809 w 1184151"/>
                <a:gd name="connsiteY61" fmla="*/ 292696 h 323479"/>
                <a:gd name="connsiteX62" fmla="*/ 63216 w 1184151"/>
                <a:gd name="connsiteY62" fmla="*/ 292696 h 323479"/>
                <a:gd name="connsiteX63" fmla="*/ 54306 w 1184151"/>
                <a:gd name="connsiteY63" fmla="*/ 33410 h 323479"/>
                <a:gd name="connsiteX64" fmla="*/ 13153 w 1184151"/>
                <a:gd name="connsiteY64" fmla="*/ 33528 h 323479"/>
                <a:gd name="connsiteX65" fmla="*/ 13153 w 1184151"/>
                <a:gd name="connsiteY65" fmla="*/ 33528 h 32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184151" h="323479">
                  <a:moveTo>
                    <a:pt x="13153" y="33528"/>
                  </a:moveTo>
                  <a:cubicBezTo>
                    <a:pt x="17960" y="127088"/>
                    <a:pt x="-27706" y="227449"/>
                    <a:pt x="27691" y="313565"/>
                  </a:cubicBezTo>
                  <a:cubicBezTo>
                    <a:pt x="36250" y="326873"/>
                    <a:pt x="54540" y="326697"/>
                    <a:pt x="63099" y="313565"/>
                  </a:cubicBezTo>
                  <a:cubicBezTo>
                    <a:pt x="95283" y="264381"/>
                    <a:pt x="120315" y="211211"/>
                    <a:pt x="151032" y="161148"/>
                  </a:cubicBezTo>
                  <a:cubicBezTo>
                    <a:pt x="138546" y="159506"/>
                    <a:pt x="126059" y="157865"/>
                    <a:pt x="113514" y="156224"/>
                  </a:cubicBezTo>
                  <a:cubicBezTo>
                    <a:pt x="120490" y="206521"/>
                    <a:pt x="138722" y="261802"/>
                    <a:pt x="187437" y="285720"/>
                  </a:cubicBezTo>
                  <a:cubicBezTo>
                    <a:pt x="197109" y="290468"/>
                    <a:pt x="210006" y="288768"/>
                    <a:pt x="215517" y="278333"/>
                  </a:cubicBezTo>
                  <a:cubicBezTo>
                    <a:pt x="238321" y="235187"/>
                    <a:pt x="241252" y="184479"/>
                    <a:pt x="268277" y="143503"/>
                  </a:cubicBezTo>
                  <a:cubicBezTo>
                    <a:pt x="256494" y="143503"/>
                    <a:pt x="244652" y="143503"/>
                    <a:pt x="232869" y="143503"/>
                  </a:cubicBezTo>
                  <a:cubicBezTo>
                    <a:pt x="270387" y="193038"/>
                    <a:pt x="310895" y="239819"/>
                    <a:pt x="363361" y="273995"/>
                  </a:cubicBezTo>
                  <a:cubicBezTo>
                    <a:pt x="370807" y="278861"/>
                    <a:pt x="382238" y="277278"/>
                    <a:pt x="388217" y="270771"/>
                  </a:cubicBezTo>
                  <a:cubicBezTo>
                    <a:pt x="424329" y="231670"/>
                    <a:pt x="431598" y="176917"/>
                    <a:pt x="464426" y="135940"/>
                  </a:cubicBezTo>
                  <a:cubicBezTo>
                    <a:pt x="453698" y="134533"/>
                    <a:pt x="442970" y="133185"/>
                    <a:pt x="432184" y="131778"/>
                  </a:cubicBezTo>
                  <a:cubicBezTo>
                    <a:pt x="458154" y="177152"/>
                    <a:pt x="485237" y="218715"/>
                    <a:pt x="527445" y="250546"/>
                  </a:cubicBezTo>
                  <a:cubicBezTo>
                    <a:pt x="537176" y="257874"/>
                    <a:pt x="549370" y="251191"/>
                    <a:pt x="555525" y="243160"/>
                  </a:cubicBezTo>
                  <a:cubicBezTo>
                    <a:pt x="578270" y="213380"/>
                    <a:pt x="594040" y="178441"/>
                    <a:pt x="622647" y="153527"/>
                  </a:cubicBezTo>
                  <a:cubicBezTo>
                    <a:pt x="611919" y="152120"/>
                    <a:pt x="601191" y="150772"/>
                    <a:pt x="590405" y="149365"/>
                  </a:cubicBezTo>
                  <a:cubicBezTo>
                    <a:pt x="617078" y="187293"/>
                    <a:pt x="644572" y="278157"/>
                    <a:pt x="706594" y="264147"/>
                  </a:cubicBezTo>
                  <a:cubicBezTo>
                    <a:pt x="767502" y="250371"/>
                    <a:pt x="736726" y="172990"/>
                    <a:pt x="775065" y="141803"/>
                  </a:cubicBezTo>
                  <a:cubicBezTo>
                    <a:pt x="765392" y="141803"/>
                    <a:pt x="755719" y="141803"/>
                    <a:pt x="746047" y="141803"/>
                  </a:cubicBezTo>
                  <a:cubicBezTo>
                    <a:pt x="786789" y="178383"/>
                    <a:pt x="812348" y="229501"/>
                    <a:pt x="861591" y="256409"/>
                  </a:cubicBezTo>
                  <a:cubicBezTo>
                    <a:pt x="871556" y="261860"/>
                    <a:pt x="883750" y="258812"/>
                    <a:pt x="889671" y="249022"/>
                  </a:cubicBezTo>
                  <a:cubicBezTo>
                    <a:pt x="907726" y="219301"/>
                    <a:pt x="926837" y="190400"/>
                    <a:pt x="950931" y="165251"/>
                  </a:cubicBezTo>
                  <a:cubicBezTo>
                    <a:pt x="940203" y="163844"/>
                    <a:pt x="929475" y="162496"/>
                    <a:pt x="918689" y="161089"/>
                  </a:cubicBezTo>
                  <a:cubicBezTo>
                    <a:pt x="942489" y="209042"/>
                    <a:pt x="964473" y="257992"/>
                    <a:pt x="998122" y="300082"/>
                  </a:cubicBezTo>
                  <a:cubicBezTo>
                    <a:pt x="1006446" y="310517"/>
                    <a:pt x="1024326" y="306531"/>
                    <a:pt x="1030364" y="295920"/>
                  </a:cubicBezTo>
                  <a:cubicBezTo>
                    <a:pt x="1048537" y="263854"/>
                    <a:pt x="1059088" y="228329"/>
                    <a:pt x="1077262" y="196263"/>
                  </a:cubicBezTo>
                  <a:cubicBezTo>
                    <a:pt x="1065478" y="196263"/>
                    <a:pt x="1053637" y="196263"/>
                    <a:pt x="1041854" y="196263"/>
                  </a:cubicBezTo>
                  <a:cubicBezTo>
                    <a:pt x="1059088" y="231612"/>
                    <a:pt x="1073392" y="267723"/>
                    <a:pt x="1103700" y="294220"/>
                  </a:cubicBezTo>
                  <a:cubicBezTo>
                    <a:pt x="1114428" y="303600"/>
                    <a:pt x="1127676" y="301079"/>
                    <a:pt x="1135942" y="290058"/>
                  </a:cubicBezTo>
                  <a:cubicBezTo>
                    <a:pt x="1162146" y="255060"/>
                    <a:pt x="1158981" y="208925"/>
                    <a:pt x="1155346" y="167713"/>
                  </a:cubicBezTo>
                  <a:cubicBezTo>
                    <a:pt x="1151887" y="128495"/>
                    <a:pt x="1138580" y="67352"/>
                    <a:pt x="1175454" y="39448"/>
                  </a:cubicBezTo>
                  <a:cubicBezTo>
                    <a:pt x="1196264" y="23679"/>
                    <a:pt x="1175864" y="-11963"/>
                    <a:pt x="1154760" y="4041"/>
                  </a:cubicBezTo>
                  <a:cubicBezTo>
                    <a:pt x="1115073" y="34055"/>
                    <a:pt x="1108449" y="77904"/>
                    <a:pt x="1110734" y="125095"/>
                  </a:cubicBezTo>
                  <a:cubicBezTo>
                    <a:pt x="1112962" y="170645"/>
                    <a:pt x="1130256" y="229501"/>
                    <a:pt x="1100476" y="269306"/>
                  </a:cubicBezTo>
                  <a:cubicBezTo>
                    <a:pt x="1111204" y="267899"/>
                    <a:pt x="1121990" y="266550"/>
                    <a:pt x="1132718" y="265143"/>
                  </a:cubicBezTo>
                  <a:cubicBezTo>
                    <a:pt x="1105283" y="241108"/>
                    <a:pt x="1092914" y="207518"/>
                    <a:pt x="1077320" y="175510"/>
                  </a:cubicBezTo>
                  <a:cubicBezTo>
                    <a:pt x="1070461" y="161499"/>
                    <a:pt x="1049064" y="162789"/>
                    <a:pt x="1041912" y="175510"/>
                  </a:cubicBezTo>
                  <a:cubicBezTo>
                    <a:pt x="1023739" y="207577"/>
                    <a:pt x="1013188" y="243101"/>
                    <a:pt x="995015" y="275168"/>
                  </a:cubicBezTo>
                  <a:cubicBezTo>
                    <a:pt x="1005742" y="273761"/>
                    <a:pt x="1016529" y="272413"/>
                    <a:pt x="1027257" y="271006"/>
                  </a:cubicBezTo>
                  <a:cubicBezTo>
                    <a:pt x="996128" y="232022"/>
                    <a:pt x="976314" y="184714"/>
                    <a:pt x="954272" y="140337"/>
                  </a:cubicBezTo>
                  <a:cubicBezTo>
                    <a:pt x="948410" y="128554"/>
                    <a:pt x="930765" y="127088"/>
                    <a:pt x="922030" y="136175"/>
                  </a:cubicBezTo>
                  <a:cubicBezTo>
                    <a:pt x="895533" y="163844"/>
                    <a:pt x="874136" y="195618"/>
                    <a:pt x="854321" y="228270"/>
                  </a:cubicBezTo>
                  <a:cubicBezTo>
                    <a:pt x="863701" y="225808"/>
                    <a:pt x="873022" y="223346"/>
                    <a:pt x="882402" y="220884"/>
                  </a:cubicBezTo>
                  <a:cubicBezTo>
                    <a:pt x="836970" y="196086"/>
                    <a:pt x="812934" y="146610"/>
                    <a:pt x="775182" y="112726"/>
                  </a:cubicBezTo>
                  <a:cubicBezTo>
                    <a:pt x="766213" y="104695"/>
                    <a:pt x="755192" y="105398"/>
                    <a:pt x="746164" y="112726"/>
                  </a:cubicBezTo>
                  <a:cubicBezTo>
                    <a:pt x="712046" y="140454"/>
                    <a:pt x="723067" y="184890"/>
                    <a:pt x="704366" y="219653"/>
                  </a:cubicBezTo>
                  <a:cubicBezTo>
                    <a:pt x="689594" y="247088"/>
                    <a:pt x="633610" y="139458"/>
                    <a:pt x="625988" y="128613"/>
                  </a:cubicBezTo>
                  <a:cubicBezTo>
                    <a:pt x="618075" y="117357"/>
                    <a:pt x="604298" y="115305"/>
                    <a:pt x="593746" y="124450"/>
                  </a:cubicBezTo>
                  <a:cubicBezTo>
                    <a:pt x="562442" y="151710"/>
                    <a:pt x="545031" y="189873"/>
                    <a:pt x="520176" y="222408"/>
                  </a:cubicBezTo>
                  <a:cubicBezTo>
                    <a:pt x="529555" y="219946"/>
                    <a:pt x="538876" y="217484"/>
                    <a:pt x="548256" y="215021"/>
                  </a:cubicBezTo>
                  <a:cubicBezTo>
                    <a:pt x="512203" y="187879"/>
                    <a:pt x="489692" y="149482"/>
                    <a:pt x="467709" y="111026"/>
                  </a:cubicBezTo>
                  <a:cubicBezTo>
                    <a:pt x="461671" y="100474"/>
                    <a:pt x="443850" y="96429"/>
                    <a:pt x="435467" y="106864"/>
                  </a:cubicBezTo>
                  <a:cubicBezTo>
                    <a:pt x="402756" y="147665"/>
                    <a:pt x="394548" y="203473"/>
                    <a:pt x="359258" y="241695"/>
                  </a:cubicBezTo>
                  <a:cubicBezTo>
                    <a:pt x="367524" y="240639"/>
                    <a:pt x="375848" y="239584"/>
                    <a:pt x="384114" y="238470"/>
                  </a:cubicBezTo>
                  <a:cubicBezTo>
                    <a:pt x="337920" y="208339"/>
                    <a:pt x="301457" y="166365"/>
                    <a:pt x="268394" y="122750"/>
                  </a:cubicBezTo>
                  <a:cubicBezTo>
                    <a:pt x="259014" y="110322"/>
                    <a:pt x="242131" y="108915"/>
                    <a:pt x="232986" y="122750"/>
                  </a:cubicBezTo>
                  <a:cubicBezTo>
                    <a:pt x="205610" y="164196"/>
                    <a:pt x="203030" y="214377"/>
                    <a:pt x="180226" y="257581"/>
                  </a:cubicBezTo>
                  <a:cubicBezTo>
                    <a:pt x="189606" y="255119"/>
                    <a:pt x="198927" y="252657"/>
                    <a:pt x="208306" y="250195"/>
                  </a:cubicBezTo>
                  <a:cubicBezTo>
                    <a:pt x="169205" y="231025"/>
                    <a:pt x="158771" y="184948"/>
                    <a:pt x="153260" y="145203"/>
                  </a:cubicBezTo>
                  <a:cubicBezTo>
                    <a:pt x="150681" y="126502"/>
                    <a:pt x="124066" y="126737"/>
                    <a:pt x="115742" y="140278"/>
                  </a:cubicBezTo>
                  <a:cubicBezTo>
                    <a:pt x="85024" y="190342"/>
                    <a:pt x="59992" y="243512"/>
                    <a:pt x="27809" y="292696"/>
                  </a:cubicBezTo>
                  <a:cubicBezTo>
                    <a:pt x="39592" y="292696"/>
                    <a:pt x="51434" y="292696"/>
                    <a:pt x="63216" y="292696"/>
                  </a:cubicBezTo>
                  <a:cubicBezTo>
                    <a:pt x="13739" y="215784"/>
                    <a:pt x="58644" y="117533"/>
                    <a:pt x="54306" y="33410"/>
                  </a:cubicBezTo>
                  <a:cubicBezTo>
                    <a:pt x="52840" y="7206"/>
                    <a:pt x="11805" y="7089"/>
                    <a:pt x="13153" y="33528"/>
                  </a:cubicBezTo>
                  <a:lnTo>
                    <a:pt x="13153" y="3352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/>
            <p:cNvSpPr/>
            <p:nvPr/>
          </p:nvSpPr>
          <p:spPr>
            <a:xfrm>
              <a:off x="10442821" y="2855484"/>
              <a:ext cx="163362" cy="187721"/>
            </a:xfrm>
            <a:custGeom>
              <a:avLst/>
              <a:gdLst>
                <a:gd name="connsiteX0" fmla="*/ 13697 w 163362"/>
                <a:gd name="connsiteY0" fmla="*/ 41128 h 187721"/>
                <a:gd name="connsiteX1" fmla="*/ 124552 w 163362"/>
                <a:gd name="connsiteY1" fmla="*/ 178245 h 187721"/>
                <a:gd name="connsiteX2" fmla="*/ 159960 w 163362"/>
                <a:gd name="connsiteY2" fmla="*/ 157551 h 187721"/>
                <a:gd name="connsiteX3" fmla="*/ 24601 w 163362"/>
                <a:gd name="connsiteY3" fmla="*/ 1558 h 187721"/>
                <a:gd name="connsiteX4" fmla="*/ 13697 w 163362"/>
                <a:gd name="connsiteY4" fmla="*/ 41128 h 187721"/>
                <a:gd name="connsiteX5" fmla="*/ 13697 w 163362"/>
                <a:gd name="connsiteY5" fmla="*/ 41128 h 18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362" h="187721">
                  <a:moveTo>
                    <a:pt x="13697" y="41128"/>
                  </a:moveTo>
                  <a:cubicBezTo>
                    <a:pt x="70913" y="64166"/>
                    <a:pt x="93306" y="130233"/>
                    <a:pt x="124552" y="178245"/>
                  </a:cubicBezTo>
                  <a:cubicBezTo>
                    <a:pt x="138914" y="200345"/>
                    <a:pt x="174439" y="179769"/>
                    <a:pt x="159960" y="157551"/>
                  </a:cubicBezTo>
                  <a:cubicBezTo>
                    <a:pt x="121034" y="97698"/>
                    <a:pt x="95358" y="30048"/>
                    <a:pt x="24601" y="1558"/>
                  </a:cubicBezTo>
                  <a:cubicBezTo>
                    <a:pt x="38" y="-8291"/>
                    <a:pt x="-10514" y="31396"/>
                    <a:pt x="13697" y="41128"/>
                  </a:cubicBezTo>
                  <a:lnTo>
                    <a:pt x="13697" y="4112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/>
            <p:cNvSpPr/>
            <p:nvPr/>
          </p:nvSpPr>
          <p:spPr>
            <a:xfrm>
              <a:off x="9090810" y="3361316"/>
              <a:ext cx="77479" cy="211216"/>
            </a:xfrm>
            <a:custGeom>
              <a:avLst/>
              <a:gdLst>
                <a:gd name="connsiteX0" fmla="*/ 2335 w 77479"/>
                <a:gd name="connsiteY0" fmla="*/ 19690 h 211216"/>
                <a:gd name="connsiteX1" fmla="*/ 43488 w 77479"/>
                <a:gd name="connsiteY1" fmla="*/ 204232 h 211216"/>
                <a:gd name="connsiteX2" fmla="*/ 72506 w 77479"/>
                <a:gd name="connsiteY2" fmla="*/ 175214 h 211216"/>
                <a:gd name="connsiteX3" fmla="*/ 43312 w 77479"/>
                <a:gd name="connsiteY3" fmla="*/ 19748 h 211216"/>
                <a:gd name="connsiteX4" fmla="*/ 2335 w 77479"/>
                <a:gd name="connsiteY4" fmla="*/ 19690 h 211216"/>
                <a:gd name="connsiteX5" fmla="*/ 2335 w 77479"/>
                <a:gd name="connsiteY5" fmla="*/ 19690 h 21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479" h="211216">
                  <a:moveTo>
                    <a:pt x="2335" y="19690"/>
                  </a:moveTo>
                  <a:cubicBezTo>
                    <a:pt x="-3879" y="85874"/>
                    <a:pt x="-68" y="150827"/>
                    <a:pt x="43488" y="204232"/>
                  </a:cubicBezTo>
                  <a:cubicBezTo>
                    <a:pt x="60254" y="224750"/>
                    <a:pt x="89096" y="195497"/>
                    <a:pt x="72506" y="175214"/>
                  </a:cubicBezTo>
                  <a:cubicBezTo>
                    <a:pt x="36629" y="131306"/>
                    <a:pt x="38329" y="73153"/>
                    <a:pt x="43312" y="19748"/>
                  </a:cubicBezTo>
                  <a:cubicBezTo>
                    <a:pt x="45833" y="-6690"/>
                    <a:pt x="4797" y="-6456"/>
                    <a:pt x="2335" y="19690"/>
                  </a:cubicBezTo>
                  <a:lnTo>
                    <a:pt x="2335" y="1969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/>
            <p:cNvSpPr/>
            <p:nvPr/>
          </p:nvSpPr>
          <p:spPr>
            <a:xfrm>
              <a:off x="9112176" y="2532886"/>
              <a:ext cx="1557895" cy="610393"/>
            </a:xfrm>
            <a:custGeom>
              <a:avLst/>
              <a:gdLst>
                <a:gd name="connsiteX0" fmla="*/ 50553 w 1557895"/>
                <a:gd name="connsiteY0" fmla="*/ 584731 h 610393"/>
                <a:gd name="connsiteX1" fmla="*/ 176590 w 1557895"/>
                <a:gd name="connsiteY1" fmla="*/ 219457 h 610393"/>
                <a:gd name="connsiteX2" fmla="*/ 606759 w 1557895"/>
                <a:gd name="connsiteY2" fmla="*/ 51739 h 610393"/>
                <a:gd name="connsiteX3" fmla="*/ 1113137 w 1557895"/>
                <a:gd name="connsiteY3" fmla="*/ 90664 h 610393"/>
                <a:gd name="connsiteX4" fmla="*/ 1468211 w 1557895"/>
                <a:gd name="connsiteY4" fmla="*/ 345143 h 610393"/>
                <a:gd name="connsiteX5" fmla="*/ 1516809 w 1557895"/>
                <a:gd name="connsiteY5" fmla="*/ 513974 h 610393"/>
                <a:gd name="connsiteX6" fmla="*/ 1557844 w 1557895"/>
                <a:gd name="connsiteY6" fmla="*/ 513974 h 610393"/>
                <a:gd name="connsiteX7" fmla="*/ 880232 w 1557895"/>
                <a:gd name="connsiteY7" fmla="*/ 5017 h 610393"/>
                <a:gd name="connsiteX8" fmla="*/ 379188 w 1557895"/>
                <a:gd name="connsiteY8" fmla="*/ 62819 h 610393"/>
                <a:gd name="connsiteX9" fmla="*/ 42932 w 1557895"/>
                <a:gd name="connsiteY9" fmla="*/ 318294 h 610393"/>
                <a:gd name="connsiteX10" fmla="*/ 10983 w 1557895"/>
                <a:gd name="connsiteY10" fmla="*/ 595635 h 610393"/>
                <a:gd name="connsiteX11" fmla="*/ 50553 w 1557895"/>
                <a:gd name="connsiteY11" fmla="*/ 584731 h 610393"/>
                <a:gd name="connsiteX12" fmla="*/ 50553 w 1557895"/>
                <a:gd name="connsiteY12" fmla="*/ 584731 h 61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7895" h="610393">
                  <a:moveTo>
                    <a:pt x="50553" y="584731"/>
                  </a:moveTo>
                  <a:cubicBezTo>
                    <a:pt x="19776" y="443510"/>
                    <a:pt x="67671" y="312842"/>
                    <a:pt x="176590" y="219457"/>
                  </a:cubicBezTo>
                  <a:cubicBezTo>
                    <a:pt x="294245" y="118568"/>
                    <a:pt x="455808" y="71495"/>
                    <a:pt x="606759" y="51739"/>
                  </a:cubicBezTo>
                  <a:cubicBezTo>
                    <a:pt x="775239" y="29756"/>
                    <a:pt x="950402" y="40835"/>
                    <a:pt x="1113137" y="90664"/>
                  </a:cubicBezTo>
                  <a:cubicBezTo>
                    <a:pt x="1254064" y="133810"/>
                    <a:pt x="1393937" y="213302"/>
                    <a:pt x="1468211" y="345143"/>
                  </a:cubicBezTo>
                  <a:cubicBezTo>
                    <a:pt x="1497288" y="396789"/>
                    <a:pt x="1513057" y="455001"/>
                    <a:pt x="1516809" y="513974"/>
                  </a:cubicBezTo>
                  <a:cubicBezTo>
                    <a:pt x="1518450" y="540237"/>
                    <a:pt x="1559544" y="540413"/>
                    <a:pt x="1557844" y="513974"/>
                  </a:cubicBezTo>
                  <a:cubicBezTo>
                    <a:pt x="1536213" y="173263"/>
                    <a:pt x="1174163" y="30811"/>
                    <a:pt x="880232" y="5017"/>
                  </a:cubicBezTo>
                  <a:cubicBezTo>
                    <a:pt x="712631" y="-9697"/>
                    <a:pt x="538465" y="7480"/>
                    <a:pt x="379188" y="62819"/>
                  </a:cubicBezTo>
                  <a:cubicBezTo>
                    <a:pt x="245178" y="109423"/>
                    <a:pt x="111579" y="189560"/>
                    <a:pt x="42932" y="318294"/>
                  </a:cubicBezTo>
                  <a:cubicBezTo>
                    <a:pt x="-2734" y="403882"/>
                    <a:pt x="-9476" y="501898"/>
                    <a:pt x="10983" y="595635"/>
                  </a:cubicBezTo>
                  <a:cubicBezTo>
                    <a:pt x="16670" y="621487"/>
                    <a:pt x="56181" y="610525"/>
                    <a:pt x="50553" y="584731"/>
                  </a:cubicBezTo>
                  <a:lnTo>
                    <a:pt x="50553" y="58473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/>
            <p:cNvSpPr/>
            <p:nvPr/>
          </p:nvSpPr>
          <p:spPr>
            <a:xfrm>
              <a:off x="10518859" y="3290381"/>
              <a:ext cx="174340" cy="235277"/>
            </a:xfrm>
            <a:custGeom>
              <a:avLst/>
              <a:gdLst>
                <a:gd name="connsiteX0" fmla="*/ 134337 w 174340"/>
                <a:gd name="connsiteY0" fmla="*/ 14826 h 235277"/>
                <a:gd name="connsiteX1" fmla="*/ 8944 w 174340"/>
                <a:gd name="connsiteY1" fmla="*/ 196027 h 235277"/>
                <a:gd name="connsiteX2" fmla="*/ 29638 w 174340"/>
                <a:gd name="connsiteY2" fmla="*/ 231435 h 235277"/>
                <a:gd name="connsiteX3" fmla="*/ 173907 w 174340"/>
                <a:gd name="connsiteY3" fmla="*/ 25730 h 235277"/>
                <a:gd name="connsiteX4" fmla="*/ 134337 w 174340"/>
                <a:gd name="connsiteY4" fmla="*/ 14826 h 235277"/>
                <a:gd name="connsiteX5" fmla="*/ 134337 w 174340"/>
                <a:gd name="connsiteY5" fmla="*/ 14826 h 23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340" h="235277">
                  <a:moveTo>
                    <a:pt x="134337" y="14826"/>
                  </a:moveTo>
                  <a:cubicBezTo>
                    <a:pt x="120385" y="87107"/>
                    <a:pt x="67684" y="153526"/>
                    <a:pt x="8944" y="196027"/>
                  </a:cubicBezTo>
                  <a:cubicBezTo>
                    <a:pt x="-12277" y="211386"/>
                    <a:pt x="8182" y="246970"/>
                    <a:pt x="29638" y="231435"/>
                  </a:cubicBezTo>
                  <a:cubicBezTo>
                    <a:pt x="96643" y="182955"/>
                    <a:pt x="157903" y="108680"/>
                    <a:pt x="173907" y="25730"/>
                  </a:cubicBezTo>
                  <a:cubicBezTo>
                    <a:pt x="178890" y="-122"/>
                    <a:pt x="139378" y="-11143"/>
                    <a:pt x="134337" y="14826"/>
                  </a:cubicBezTo>
                  <a:lnTo>
                    <a:pt x="134337" y="1482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/>
            <p:cNvSpPr/>
            <p:nvPr/>
          </p:nvSpPr>
          <p:spPr>
            <a:xfrm>
              <a:off x="8845573" y="2163577"/>
              <a:ext cx="1846524" cy="967465"/>
            </a:xfrm>
            <a:custGeom>
              <a:avLst/>
              <a:gdLst>
                <a:gd name="connsiteX0" fmla="*/ 253434 w 1846524"/>
                <a:gd name="connsiteY0" fmla="*/ 947768 h 967465"/>
                <a:gd name="connsiteX1" fmla="*/ 131969 w 1846524"/>
                <a:gd name="connsiteY1" fmla="*/ 217513 h 967465"/>
                <a:gd name="connsiteX2" fmla="*/ 469573 w 1846524"/>
                <a:gd name="connsiteY2" fmla="*/ 69902 h 967465"/>
                <a:gd name="connsiteX3" fmla="*/ 946464 w 1846524"/>
                <a:gd name="connsiteY3" fmla="*/ 53429 h 967465"/>
                <a:gd name="connsiteX4" fmla="*/ 1260796 w 1846524"/>
                <a:gd name="connsiteY4" fmla="*/ 152501 h 967465"/>
                <a:gd name="connsiteX5" fmla="*/ 1531571 w 1846524"/>
                <a:gd name="connsiteY5" fmla="*/ 346774 h 967465"/>
                <a:gd name="connsiteX6" fmla="*/ 1768697 w 1846524"/>
                <a:gd name="connsiteY6" fmla="*/ 588825 h 967465"/>
                <a:gd name="connsiteX7" fmla="*/ 1801057 w 1846524"/>
                <a:gd name="connsiteY7" fmla="*/ 918457 h 967465"/>
                <a:gd name="connsiteX8" fmla="*/ 1842092 w 1846524"/>
                <a:gd name="connsiteY8" fmla="*/ 918457 h 967465"/>
                <a:gd name="connsiteX9" fmla="*/ 1841682 w 1846524"/>
                <a:gd name="connsiteY9" fmla="*/ 683089 h 967465"/>
                <a:gd name="connsiteX10" fmla="*/ 1743842 w 1846524"/>
                <a:gd name="connsiteY10" fmla="*/ 487526 h 967465"/>
                <a:gd name="connsiteX11" fmla="*/ 1567448 w 1846524"/>
                <a:gd name="connsiteY11" fmla="*/ 323149 h 967465"/>
                <a:gd name="connsiteX12" fmla="*/ 1382437 w 1846524"/>
                <a:gd name="connsiteY12" fmla="*/ 181577 h 967465"/>
                <a:gd name="connsiteX13" fmla="*/ 1185818 w 1846524"/>
                <a:gd name="connsiteY13" fmla="*/ 70312 h 967465"/>
                <a:gd name="connsiteX14" fmla="*/ 960885 w 1846524"/>
                <a:gd name="connsiteY14" fmla="*/ 14270 h 967465"/>
                <a:gd name="connsiteX15" fmla="*/ 494136 w 1846524"/>
                <a:gd name="connsiteY15" fmla="*/ 22946 h 967465"/>
                <a:gd name="connsiteX16" fmla="*/ 201377 w 1846524"/>
                <a:gd name="connsiteY16" fmla="*/ 123072 h 967465"/>
                <a:gd name="connsiteX17" fmla="*/ 13376 w 1846524"/>
                <a:gd name="connsiteY17" fmla="*/ 318049 h 967465"/>
                <a:gd name="connsiteX18" fmla="*/ 70884 w 1846524"/>
                <a:gd name="connsiteY18" fmla="*/ 630271 h 967465"/>
                <a:gd name="connsiteX19" fmla="*/ 212398 w 1846524"/>
                <a:gd name="connsiteY19" fmla="*/ 947768 h 967465"/>
                <a:gd name="connsiteX20" fmla="*/ 253434 w 1846524"/>
                <a:gd name="connsiteY20" fmla="*/ 947768 h 967465"/>
                <a:gd name="connsiteX21" fmla="*/ 253434 w 1846524"/>
                <a:gd name="connsiteY21" fmla="*/ 947768 h 967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46524" h="967465">
                  <a:moveTo>
                    <a:pt x="253434" y="947768"/>
                  </a:moveTo>
                  <a:cubicBezTo>
                    <a:pt x="233444" y="709411"/>
                    <a:pt x="-118875" y="437287"/>
                    <a:pt x="131969" y="217513"/>
                  </a:cubicBezTo>
                  <a:cubicBezTo>
                    <a:pt x="222364" y="138314"/>
                    <a:pt x="354557" y="96810"/>
                    <a:pt x="469573" y="69902"/>
                  </a:cubicBezTo>
                  <a:cubicBezTo>
                    <a:pt x="624160" y="33791"/>
                    <a:pt x="789533" y="34318"/>
                    <a:pt x="946464" y="53429"/>
                  </a:cubicBezTo>
                  <a:cubicBezTo>
                    <a:pt x="1058081" y="67030"/>
                    <a:pt x="1162428" y="97454"/>
                    <a:pt x="1260796" y="152501"/>
                  </a:cubicBezTo>
                  <a:cubicBezTo>
                    <a:pt x="1357874" y="206843"/>
                    <a:pt x="1444400" y="278186"/>
                    <a:pt x="1531571" y="346774"/>
                  </a:cubicBezTo>
                  <a:cubicBezTo>
                    <a:pt x="1620032" y="416300"/>
                    <a:pt x="1707731" y="493271"/>
                    <a:pt x="1768697" y="588825"/>
                  </a:cubicBezTo>
                  <a:cubicBezTo>
                    <a:pt x="1828785" y="682972"/>
                    <a:pt x="1801643" y="813641"/>
                    <a:pt x="1801057" y="918457"/>
                  </a:cubicBezTo>
                  <a:cubicBezTo>
                    <a:pt x="1800940" y="944954"/>
                    <a:pt x="1841975" y="944896"/>
                    <a:pt x="1842092" y="918457"/>
                  </a:cubicBezTo>
                  <a:cubicBezTo>
                    <a:pt x="1842503" y="839903"/>
                    <a:pt x="1852117" y="761350"/>
                    <a:pt x="1841682" y="683089"/>
                  </a:cubicBezTo>
                  <a:cubicBezTo>
                    <a:pt x="1831365" y="605591"/>
                    <a:pt x="1793671" y="546031"/>
                    <a:pt x="1743842" y="487526"/>
                  </a:cubicBezTo>
                  <a:cubicBezTo>
                    <a:pt x="1691727" y="426324"/>
                    <a:pt x="1630232" y="373096"/>
                    <a:pt x="1567448" y="323149"/>
                  </a:cubicBezTo>
                  <a:cubicBezTo>
                    <a:pt x="1506715" y="274786"/>
                    <a:pt x="1445807" y="226423"/>
                    <a:pt x="1382437" y="181577"/>
                  </a:cubicBezTo>
                  <a:cubicBezTo>
                    <a:pt x="1320942" y="138021"/>
                    <a:pt x="1255696" y="98920"/>
                    <a:pt x="1185818" y="70312"/>
                  </a:cubicBezTo>
                  <a:cubicBezTo>
                    <a:pt x="1113420" y="40650"/>
                    <a:pt x="1038208" y="24704"/>
                    <a:pt x="960885" y="14270"/>
                  </a:cubicBezTo>
                  <a:cubicBezTo>
                    <a:pt x="806592" y="-6541"/>
                    <a:pt x="647374" y="-5369"/>
                    <a:pt x="494136" y="22946"/>
                  </a:cubicBezTo>
                  <a:cubicBezTo>
                    <a:pt x="393892" y="41470"/>
                    <a:pt x="292124" y="76526"/>
                    <a:pt x="201377" y="123072"/>
                  </a:cubicBezTo>
                  <a:cubicBezTo>
                    <a:pt x="118720" y="165456"/>
                    <a:pt x="44446" y="228123"/>
                    <a:pt x="13376" y="318049"/>
                  </a:cubicBezTo>
                  <a:cubicBezTo>
                    <a:pt x="-23263" y="424038"/>
                    <a:pt x="21818" y="536651"/>
                    <a:pt x="70884" y="630271"/>
                  </a:cubicBezTo>
                  <a:cubicBezTo>
                    <a:pt x="123527" y="730690"/>
                    <a:pt x="202609" y="831110"/>
                    <a:pt x="212398" y="947768"/>
                  </a:cubicBezTo>
                  <a:cubicBezTo>
                    <a:pt x="214567" y="973913"/>
                    <a:pt x="255661" y="974148"/>
                    <a:pt x="253434" y="947768"/>
                  </a:cubicBezTo>
                  <a:lnTo>
                    <a:pt x="253434" y="94776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/>
            <p:cNvSpPr/>
            <p:nvPr/>
          </p:nvSpPr>
          <p:spPr>
            <a:xfrm>
              <a:off x="10172473" y="2305207"/>
              <a:ext cx="627199" cy="827009"/>
            </a:xfrm>
            <a:custGeom>
              <a:avLst/>
              <a:gdLst>
                <a:gd name="connsiteX0" fmla="*/ 19836 w 627199"/>
                <a:gd name="connsiteY0" fmla="*/ 41119 h 827009"/>
                <a:gd name="connsiteX1" fmla="*/ 468471 w 627199"/>
                <a:gd name="connsiteY1" fmla="*/ 304801 h 827009"/>
                <a:gd name="connsiteX2" fmla="*/ 585833 w 627199"/>
                <a:gd name="connsiteY2" fmla="*/ 561155 h 827009"/>
                <a:gd name="connsiteX3" fmla="*/ 482834 w 627199"/>
                <a:gd name="connsiteY3" fmla="*/ 795761 h 827009"/>
                <a:gd name="connsiteX4" fmla="*/ 518241 w 627199"/>
                <a:gd name="connsiteY4" fmla="*/ 816455 h 827009"/>
                <a:gd name="connsiteX5" fmla="*/ 626341 w 627199"/>
                <a:gd name="connsiteY5" fmla="*/ 570242 h 827009"/>
                <a:gd name="connsiteX6" fmla="*/ 509448 w 627199"/>
                <a:gd name="connsiteY6" fmla="*/ 290497 h 827009"/>
                <a:gd name="connsiteX7" fmla="*/ 19778 w 627199"/>
                <a:gd name="connsiteY7" fmla="*/ 25 h 827009"/>
                <a:gd name="connsiteX8" fmla="*/ 19836 w 627199"/>
                <a:gd name="connsiteY8" fmla="*/ 41119 h 827009"/>
                <a:gd name="connsiteX9" fmla="*/ 19836 w 627199"/>
                <a:gd name="connsiteY9" fmla="*/ 41119 h 82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7199" h="827009">
                  <a:moveTo>
                    <a:pt x="19836" y="41119"/>
                  </a:moveTo>
                  <a:cubicBezTo>
                    <a:pt x="196113" y="49150"/>
                    <a:pt x="362776" y="169912"/>
                    <a:pt x="468471" y="304801"/>
                  </a:cubicBezTo>
                  <a:cubicBezTo>
                    <a:pt x="524866" y="376789"/>
                    <a:pt x="586595" y="465543"/>
                    <a:pt x="585833" y="561155"/>
                  </a:cubicBezTo>
                  <a:cubicBezTo>
                    <a:pt x="585129" y="648561"/>
                    <a:pt x="518828" y="720725"/>
                    <a:pt x="482834" y="795761"/>
                  </a:cubicBezTo>
                  <a:cubicBezTo>
                    <a:pt x="471461" y="819503"/>
                    <a:pt x="506810" y="840314"/>
                    <a:pt x="518241" y="816455"/>
                  </a:cubicBezTo>
                  <a:cubicBezTo>
                    <a:pt x="557577" y="734325"/>
                    <a:pt x="617664" y="664096"/>
                    <a:pt x="626341" y="570242"/>
                  </a:cubicBezTo>
                  <a:cubicBezTo>
                    <a:pt x="635603" y="470057"/>
                    <a:pt x="568187" y="365533"/>
                    <a:pt x="509448" y="290497"/>
                  </a:cubicBezTo>
                  <a:cubicBezTo>
                    <a:pt x="392556" y="141069"/>
                    <a:pt x="215751" y="8935"/>
                    <a:pt x="19778" y="25"/>
                  </a:cubicBezTo>
                  <a:cubicBezTo>
                    <a:pt x="-6661" y="-1148"/>
                    <a:pt x="-6544" y="39888"/>
                    <a:pt x="19836" y="41119"/>
                  </a:cubicBezTo>
                  <a:lnTo>
                    <a:pt x="19836" y="4111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/>
            <p:cNvSpPr/>
            <p:nvPr/>
          </p:nvSpPr>
          <p:spPr>
            <a:xfrm>
              <a:off x="9568317" y="4174839"/>
              <a:ext cx="649338" cy="223846"/>
            </a:xfrm>
            <a:custGeom>
              <a:avLst/>
              <a:gdLst>
                <a:gd name="connsiteX0" fmla="*/ 70131 w 649338"/>
                <a:gd name="connsiteY0" fmla="*/ 35787 h 223846"/>
                <a:gd name="connsiteX1" fmla="*/ 5646 w 649338"/>
                <a:gd name="connsiteY1" fmla="*/ 106133 h 223846"/>
                <a:gd name="connsiteX2" fmla="*/ 30502 w 649338"/>
                <a:gd name="connsiteY2" fmla="*/ 138376 h 223846"/>
                <a:gd name="connsiteX3" fmla="*/ 112573 w 649338"/>
                <a:gd name="connsiteY3" fmla="*/ 68029 h 223846"/>
                <a:gd name="connsiteX4" fmla="*/ 84493 w 649338"/>
                <a:gd name="connsiteY4" fmla="*/ 39949 h 223846"/>
                <a:gd name="connsiteX5" fmla="*/ 40644 w 649338"/>
                <a:gd name="connsiteY5" fmla="*/ 161707 h 223846"/>
                <a:gd name="connsiteX6" fmla="*/ 78865 w 649338"/>
                <a:gd name="connsiteY6" fmla="*/ 172083 h 223846"/>
                <a:gd name="connsiteX7" fmla="*/ 131625 w 649338"/>
                <a:gd name="connsiteY7" fmla="*/ 95875 h 223846"/>
                <a:gd name="connsiteX8" fmla="*/ 94107 w 649338"/>
                <a:gd name="connsiteY8" fmla="*/ 80047 h 223846"/>
                <a:gd name="connsiteX9" fmla="*/ 75817 w 649338"/>
                <a:gd name="connsiteY9" fmla="*/ 179294 h 223846"/>
                <a:gd name="connsiteX10" fmla="*/ 106711 w 649338"/>
                <a:gd name="connsiteY10" fmla="*/ 196998 h 223846"/>
                <a:gd name="connsiteX11" fmla="*/ 187082 w 649338"/>
                <a:gd name="connsiteY11" fmla="*/ 111702 h 223846"/>
                <a:gd name="connsiteX12" fmla="*/ 152788 w 649338"/>
                <a:gd name="connsiteY12" fmla="*/ 91712 h 223846"/>
                <a:gd name="connsiteX13" fmla="*/ 141063 w 649338"/>
                <a:gd name="connsiteY13" fmla="*/ 167921 h 223846"/>
                <a:gd name="connsiteX14" fmla="*/ 171195 w 649338"/>
                <a:gd name="connsiteY14" fmla="*/ 191077 h 223846"/>
                <a:gd name="connsiteX15" fmla="*/ 233393 w 649338"/>
                <a:gd name="connsiteY15" fmla="*/ 96754 h 223846"/>
                <a:gd name="connsiteX16" fmla="*/ 193061 w 649338"/>
                <a:gd name="connsiteY16" fmla="*/ 91302 h 223846"/>
                <a:gd name="connsiteX17" fmla="*/ 193765 w 649338"/>
                <a:gd name="connsiteY17" fmla="*/ 179645 h 223846"/>
                <a:gd name="connsiteX18" fmla="*/ 233334 w 649338"/>
                <a:gd name="connsiteY18" fmla="*/ 190549 h 223846"/>
                <a:gd name="connsiteX19" fmla="*/ 262645 w 649338"/>
                <a:gd name="connsiteY19" fmla="*/ 137789 h 223846"/>
                <a:gd name="connsiteX20" fmla="*/ 223076 w 649338"/>
                <a:gd name="connsiteY20" fmla="*/ 137789 h 223846"/>
                <a:gd name="connsiteX21" fmla="*/ 234800 w 649338"/>
                <a:gd name="connsiteY21" fmla="*/ 197232 h 223846"/>
                <a:gd name="connsiteX22" fmla="*/ 272318 w 649338"/>
                <a:gd name="connsiteY22" fmla="*/ 213060 h 223846"/>
                <a:gd name="connsiteX23" fmla="*/ 309543 w 649338"/>
                <a:gd name="connsiteY23" fmla="*/ 126123 h 223846"/>
                <a:gd name="connsiteX24" fmla="*/ 269211 w 649338"/>
                <a:gd name="connsiteY24" fmla="*/ 120672 h 223846"/>
                <a:gd name="connsiteX25" fmla="*/ 286798 w 649338"/>
                <a:gd name="connsiteY25" fmla="*/ 191018 h 223846"/>
                <a:gd name="connsiteX26" fmla="*/ 327130 w 649338"/>
                <a:gd name="connsiteY26" fmla="*/ 196470 h 223846"/>
                <a:gd name="connsiteX27" fmla="*/ 362303 w 649338"/>
                <a:gd name="connsiteY27" fmla="*/ 108537 h 223846"/>
                <a:gd name="connsiteX28" fmla="*/ 321971 w 649338"/>
                <a:gd name="connsiteY28" fmla="*/ 103085 h 223846"/>
                <a:gd name="connsiteX29" fmla="*/ 346123 w 649338"/>
                <a:gd name="connsiteY29" fmla="*/ 178883 h 223846"/>
                <a:gd name="connsiteX30" fmla="*/ 385693 w 649338"/>
                <a:gd name="connsiteY30" fmla="*/ 178883 h 223846"/>
                <a:gd name="connsiteX31" fmla="*/ 415004 w 649338"/>
                <a:gd name="connsiteY31" fmla="*/ 114399 h 223846"/>
                <a:gd name="connsiteX32" fmla="*/ 374673 w 649338"/>
                <a:gd name="connsiteY32" fmla="*/ 108947 h 223846"/>
                <a:gd name="connsiteX33" fmla="*/ 386397 w 649338"/>
                <a:gd name="connsiteY33" fmla="*/ 161707 h 223846"/>
                <a:gd name="connsiteX34" fmla="*/ 426729 w 649338"/>
                <a:gd name="connsiteY34" fmla="*/ 167159 h 223846"/>
                <a:gd name="connsiteX35" fmla="*/ 450178 w 649338"/>
                <a:gd name="connsiteY35" fmla="*/ 73364 h 223846"/>
                <a:gd name="connsiteX36" fmla="*/ 410608 w 649338"/>
                <a:gd name="connsiteY36" fmla="*/ 73364 h 223846"/>
                <a:gd name="connsiteX37" fmla="*/ 439919 w 649338"/>
                <a:gd name="connsiteY37" fmla="*/ 149572 h 223846"/>
                <a:gd name="connsiteX38" fmla="*/ 479489 w 649338"/>
                <a:gd name="connsiteY38" fmla="*/ 149572 h 223846"/>
                <a:gd name="connsiteX39" fmla="*/ 502937 w 649338"/>
                <a:gd name="connsiteY39" fmla="*/ 85088 h 223846"/>
                <a:gd name="connsiteX40" fmla="*/ 465419 w 649338"/>
                <a:gd name="connsiteY40" fmla="*/ 89954 h 223846"/>
                <a:gd name="connsiteX41" fmla="*/ 468468 w 649338"/>
                <a:gd name="connsiteY41" fmla="*/ 108889 h 223846"/>
                <a:gd name="connsiteX42" fmla="*/ 506689 w 649338"/>
                <a:gd name="connsiteY42" fmla="*/ 119265 h 223846"/>
                <a:gd name="connsiteX43" fmla="*/ 524276 w 649338"/>
                <a:gd name="connsiteY43" fmla="*/ 78229 h 223846"/>
                <a:gd name="connsiteX44" fmla="*/ 492034 w 649338"/>
                <a:gd name="connsiteY44" fmla="*/ 82391 h 223846"/>
                <a:gd name="connsiteX45" fmla="*/ 518121 w 649338"/>
                <a:gd name="connsiteY45" fmla="*/ 113403 h 223846"/>
                <a:gd name="connsiteX46" fmla="*/ 556342 w 649338"/>
                <a:gd name="connsiteY46" fmla="*/ 103026 h 223846"/>
                <a:gd name="connsiteX47" fmla="*/ 568067 w 649338"/>
                <a:gd name="connsiteY47" fmla="*/ 20955 h 223846"/>
                <a:gd name="connsiteX48" fmla="*/ 529845 w 649338"/>
                <a:gd name="connsiteY48" fmla="*/ 31332 h 223846"/>
                <a:gd name="connsiteX49" fmla="*/ 574105 w 649338"/>
                <a:gd name="connsiteY49" fmla="*/ 76529 h 223846"/>
                <a:gd name="connsiteX50" fmla="*/ 609102 w 649338"/>
                <a:gd name="connsiteY50" fmla="*/ 62050 h 223846"/>
                <a:gd name="connsiteX51" fmla="*/ 614964 w 649338"/>
                <a:gd name="connsiteY51" fmla="*/ 21014 h 223846"/>
                <a:gd name="connsiteX52" fmla="*/ 574632 w 649338"/>
                <a:gd name="connsiteY52" fmla="*/ 26466 h 223846"/>
                <a:gd name="connsiteX53" fmla="*/ 595795 w 649338"/>
                <a:gd name="connsiteY53" fmla="*/ 62167 h 223846"/>
                <a:gd name="connsiteX54" fmla="*/ 626689 w 649338"/>
                <a:gd name="connsiteY54" fmla="*/ 44463 h 223846"/>
                <a:gd name="connsiteX55" fmla="*/ 618013 w 649338"/>
                <a:gd name="connsiteY55" fmla="*/ 16500 h 223846"/>
                <a:gd name="connsiteX56" fmla="*/ 614788 w 649338"/>
                <a:gd name="connsiteY56" fmla="*/ 41356 h 223846"/>
                <a:gd name="connsiteX57" fmla="*/ 629620 w 649338"/>
                <a:gd name="connsiteY57" fmla="*/ 41532 h 223846"/>
                <a:gd name="connsiteX58" fmla="*/ 629620 w 649338"/>
                <a:gd name="connsiteY58" fmla="*/ 496 h 223846"/>
                <a:gd name="connsiteX59" fmla="*/ 585829 w 649338"/>
                <a:gd name="connsiteY59" fmla="*/ 12338 h 223846"/>
                <a:gd name="connsiteX60" fmla="*/ 582605 w 649338"/>
                <a:gd name="connsiteY60" fmla="*/ 37194 h 223846"/>
                <a:gd name="connsiteX61" fmla="*/ 585653 w 649338"/>
                <a:gd name="connsiteY61" fmla="*/ 44404 h 223846"/>
                <a:gd name="connsiteX62" fmla="*/ 616547 w 649338"/>
                <a:gd name="connsiteY62" fmla="*/ 26700 h 223846"/>
                <a:gd name="connsiteX63" fmla="*/ 614261 w 649338"/>
                <a:gd name="connsiteY63" fmla="*/ 15504 h 223846"/>
                <a:gd name="connsiteX64" fmla="*/ 573929 w 649338"/>
                <a:gd name="connsiteY64" fmla="*/ 20955 h 223846"/>
                <a:gd name="connsiteX65" fmla="*/ 568067 w 649338"/>
                <a:gd name="connsiteY65" fmla="*/ 61991 h 223846"/>
                <a:gd name="connsiteX66" fmla="*/ 603064 w 649338"/>
                <a:gd name="connsiteY66" fmla="*/ 47453 h 223846"/>
                <a:gd name="connsiteX67" fmla="*/ 565253 w 649338"/>
                <a:gd name="connsiteY67" fmla="*/ 10579 h 223846"/>
                <a:gd name="connsiteX68" fmla="*/ 527031 w 649338"/>
                <a:gd name="connsiteY68" fmla="*/ 20955 h 223846"/>
                <a:gd name="connsiteX69" fmla="*/ 515307 w 649338"/>
                <a:gd name="connsiteY69" fmla="*/ 103026 h 223846"/>
                <a:gd name="connsiteX70" fmla="*/ 553528 w 649338"/>
                <a:gd name="connsiteY70" fmla="*/ 92650 h 223846"/>
                <a:gd name="connsiteX71" fmla="*/ 520993 w 649338"/>
                <a:gd name="connsiteY71" fmla="*/ 53315 h 223846"/>
                <a:gd name="connsiteX72" fmla="*/ 488751 w 649338"/>
                <a:gd name="connsiteY72" fmla="*/ 57477 h 223846"/>
                <a:gd name="connsiteX73" fmla="*/ 471164 w 649338"/>
                <a:gd name="connsiteY73" fmla="*/ 98512 h 223846"/>
                <a:gd name="connsiteX74" fmla="*/ 509386 w 649338"/>
                <a:gd name="connsiteY74" fmla="*/ 108889 h 223846"/>
                <a:gd name="connsiteX75" fmla="*/ 500710 w 649338"/>
                <a:gd name="connsiteY75" fmla="*/ 69201 h 223846"/>
                <a:gd name="connsiteX76" fmla="*/ 463192 w 649338"/>
                <a:gd name="connsiteY76" fmla="*/ 74126 h 223846"/>
                <a:gd name="connsiteX77" fmla="*/ 439743 w 649338"/>
                <a:gd name="connsiteY77" fmla="*/ 138610 h 223846"/>
                <a:gd name="connsiteX78" fmla="*/ 479313 w 649338"/>
                <a:gd name="connsiteY78" fmla="*/ 138610 h 223846"/>
                <a:gd name="connsiteX79" fmla="*/ 450002 w 649338"/>
                <a:gd name="connsiteY79" fmla="*/ 62401 h 223846"/>
                <a:gd name="connsiteX80" fmla="*/ 410432 w 649338"/>
                <a:gd name="connsiteY80" fmla="*/ 62401 h 223846"/>
                <a:gd name="connsiteX81" fmla="*/ 386983 w 649338"/>
                <a:gd name="connsiteY81" fmla="*/ 156197 h 223846"/>
                <a:gd name="connsiteX82" fmla="*/ 427315 w 649338"/>
                <a:gd name="connsiteY82" fmla="*/ 161648 h 223846"/>
                <a:gd name="connsiteX83" fmla="*/ 415591 w 649338"/>
                <a:gd name="connsiteY83" fmla="*/ 108889 h 223846"/>
                <a:gd name="connsiteX84" fmla="*/ 375259 w 649338"/>
                <a:gd name="connsiteY84" fmla="*/ 103437 h 223846"/>
                <a:gd name="connsiteX85" fmla="*/ 345948 w 649338"/>
                <a:gd name="connsiteY85" fmla="*/ 167921 h 223846"/>
                <a:gd name="connsiteX86" fmla="*/ 385518 w 649338"/>
                <a:gd name="connsiteY86" fmla="*/ 167921 h 223846"/>
                <a:gd name="connsiteX87" fmla="*/ 362772 w 649338"/>
                <a:gd name="connsiteY87" fmla="*/ 103026 h 223846"/>
                <a:gd name="connsiteX88" fmla="*/ 322440 w 649338"/>
                <a:gd name="connsiteY88" fmla="*/ 97575 h 223846"/>
                <a:gd name="connsiteX89" fmla="*/ 287267 w 649338"/>
                <a:gd name="connsiteY89" fmla="*/ 185508 h 223846"/>
                <a:gd name="connsiteX90" fmla="*/ 327599 w 649338"/>
                <a:gd name="connsiteY90" fmla="*/ 190959 h 223846"/>
                <a:gd name="connsiteX91" fmla="*/ 310012 w 649338"/>
                <a:gd name="connsiteY91" fmla="*/ 120613 h 223846"/>
                <a:gd name="connsiteX92" fmla="*/ 269680 w 649338"/>
                <a:gd name="connsiteY92" fmla="*/ 115161 h 223846"/>
                <a:gd name="connsiteX93" fmla="*/ 236559 w 649338"/>
                <a:gd name="connsiteY93" fmla="*/ 192308 h 223846"/>
                <a:gd name="connsiteX94" fmla="*/ 274077 w 649338"/>
                <a:gd name="connsiteY94" fmla="*/ 208136 h 223846"/>
                <a:gd name="connsiteX95" fmla="*/ 262352 w 649338"/>
                <a:gd name="connsiteY95" fmla="*/ 126886 h 223846"/>
                <a:gd name="connsiteX96" fmla="*/ 222783 w 649338"/>
                <a:gd name="connsiteY96" fmla="*/ 126886 h 223846"/>
                <a:gd name="connsiteX97" fmla="*/ 193471 w 649338"/>
                <a:gd name="connsiteY97" fmla="*/ 179645 h 223846"/>
                <a:gd name="connsiteX98" fmla="*/ 233041 w 649338"/>
                <a:gd name="connsiteY98" fmla="*/ 190549 h 223846"/>
                <a:gd name="connsiteX99" fmla="*/ 233745 w 649338"/>
                <a:gd name="connsiteY99" fmla="*/ 91302 h 223846"/>
                <a:gd name="connsiteX100" fmla="*/ 193413 w 649338"/>
                <a:gd name="connsiteY100" fmla="*/ 85850 h 223846"/>
                <a:gd name="connsiteX101" fmla="*/ 150091 w 649338"/>
                <a:gd name="connsiteY101" fmla="*/ 155669 h 223846"/>
                <a:gd name="connsiteX102" fmla="*/ 180223 w 649338"/>
                <a:gd name="connsiteY102" fmla="*/ 178825 h 223846"/>
                <a:gd name="connsiteX103" fmla="*/ 191947 w 649338"/>
                <a:gd name="connsiteY103" fmla="*/ 102616 h 223846"/>
                <a:gd name="connsiteX104" fmla="*/ 157653 w 649338"/>
                <a:gd name="connsiteY104" fmla="*/ 82626 h 223846"/>
                <a:gd name="connsiteX105" fmla="*/ 85607 w 649338"/>
                <a:gd name="connsiteY105" fmla="*/ 161473 h 223846"/>
                <a:gd name="connsiteX106" fmla="*/ 116501 w 649338"/>
                <a:gd name="connsiteY106" fmla="*/ 179176 h 223846"/>
                <a:gd name="connsiteX107" fmla="*/ 133384 w 649338"/>
                <a:gd name="connsiteY107" fmla="*/ 90833 h 223846"/>
                <a:gd name="connsiteX108" fmla="*/ 95866 w 649338"/>
                <a:gd name="connsiteY108" fmla="*/ 75005 h 223846"/>
                <a:gd name="connsiteX109" fmla="*/ 43106 w 649338"/>
                <a:gd name="connsiteY109" fmla="*/ 151214 h 223846"/>
                <a:gd name="connsiteX110" fmla="*/ 81327 w 649338"/>
                <a:gd name="connsiteY110" fmla="*/ 161590 h 223846"/>
                <a:gd name="connsiteX111" fmla="*/ 119549 w 649338"/>
                <a:gd name="connsiteY111" fmla="*/ 60584 h 223846"/>
                <a:gd name="connsiteX112" fmla="*/ 91469 w 649338"/>
                <a:gd name="connsiteY112" fmla="*/ 32504 h 223846"/>
                <a:gd name="connsiteX113" fmla="*/ 9398 w 649338"/>
                <a:gd name="connsiteY113" fmla="*/ 102851 h 223846"/>
                <a:gd name="connsiteX114" fmla="*/ 34254 w 649338"/>
                <a:gd name="connsiteY114" fmla="*/ 135093 h 223846"/>
                <a:gd name="connsiteX115" fmla="*/ 98738 w 649338"/>
                <a:gd name="connsiteY115" fmla="*/ 64746 h 223846"/>
                <a:gd name="connsiteX116" fmla="*/ 70131 w 649338"/>
                <a:gd name="connsiteY116" fmla="*/ 35787 h 223846"/>
                <a:gd name="connsiteX117" fmla="*/ 70131 w 649338"/>
                <a:gd name="connsiteY117" fmla="*/ 35787 h 223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49338" h="223846">
                  <a:moveTo>
                    <a:pt x="70131" y="35787"/>
                  </a:moveTo>
                  <a:cubicBezTo>
                    <a:pt x="47913" y="58591"/>
                    <a:pt x="27864" y="83329"/>
                    <a:pt x="5646" y="106133"/>
                  </a:cubicBezTo>
                  <a:cubicBezTo>
                    <a:pt x="-10299" y="122489"/>
                    <a:pt x="10570" y="151448"/>
                    <a:pt x="30502" y="138376"/>
                  </a:cubicBezTo>
                  <a:cubicBezTo>
                    <a:pt x="60927" y="118385"/>
                    <a:pt x="82266" y="87960"/>
                    <a:pt x="112573" y="68029"/>
                  </a:cubicBezTo>
                  <a:cubicBezTo>
                    <a:pt x="103194" y="58649"/>
                    <a:pt x="93873" y="49329"/>
                    <a:pt x="84493" y="39949"/>
                  </a:cubicBezTo>
                  <a:cubicBezTo>
                    <a:pt x="66438" y="80281"/>
                    <a:pt x="42637" y="116334"/>
                    <a:pt x="40644" y="161707"/>
                  </a:cubicBezTo>
                  <a:cubicBezTo>
                    <a:pt x="39706" y="183925"/>
                    <a:pt x="67786" y="187208"/>
                    <a:pt x="78865" y="172083"/>
                  </a:cubicBezTo>
                  <a:cubicBezTo>
                    <a:pt x="97097" y="147110"/>
                    <a:pt x="113394" y="120847"/>
                    <a:pt x="131625" y="95875"/>
                  </a:cubicBezTo>
                  <a:cubicBezTo>
                    <a:pt x="119139" y="90598"/>
                    <a:pt x="106652" y="85322"/>
                    <a:pt x="94107" y="80047"/>
                  </a:cubicBezTo>
                  <a:cubicBezTo>
                    <a:pt x="87014" y="113051"/>
                    <a:pt x="77048" y="145352"/>
                    <a:pt x="75817" y="179294"/>
                  </a:cubicBezTo>
                  <a:cubicBezTo>
                    <a:pt x="75231" y="194418"/>
                    <a:pt x="93814" y="205498"/>
                    <a:pt x="106711" y="196998"/>
                  </a:cubicBezTo>
                  <a:cubicBezTo>
                    <a:pt x="140184" y="174956"/>
                    <a:pt x="162636" y="142714"/>
                    <a:pt x="187082" y="111702"/>
                  </a:cubicBezTo>
                  <a:cubicBezTo>
                    <a:pt x="175651" y="105020"/>
                    <a:pt x="164219" y="98395"/>
                    <a:pt x="152788" y="91712"/>
                  </a:cubicBezTo>
                  <a:cubicBezTo>
                    <a:pt x="147395" y="116920"/>
                    <a:pt x="146456" y="142772"/>
                    <a:pt x="141063" y="167921"/>
                  </a:cubicBezTo>
                  <a:cubicBezTo>
                    <a:pt x="137429" y="184922"/>
                    <a:pt x="155015" y="200867"/>
                    <a:pt x="171195" y="191077"/>
                  </a:cubicBezTo>
                  <a:cubicBezTo>
                    <a:pt x="204610" y="170911"/>
                    <a:pt x="219441" y="131282"/>
                    <a:pt x="233393" y="96754"/>
                  </a:cubicBezTo>
                  <a:cubicBezTo>
                    <a:pt x="219969" y="94936"/>
                    <a:pt x="206544" y="93119"/>
                    <a:pt x="193061" y="91302"/>
                  </a:cubicBezTo>
                  <a:cubicBezTo>
                    <a:pt x="193589" y="120613"/>
                    <a:pt x="198455" y="150452"/>
                    <a:pt x="193765" y="179645"/>
                  </a:cubicBezTo>
                  <a:cubicBezTo>
                    <a:pt x="189544" y="206084"/>
                    <a:pt x="223134" y="214877"/>
                    <a:pt x="233334" y="190549"/>
                  </a:cubicBezTo>
                  <a:cubicBezTo>
                    <a:pt x="241131" y="171966"/>
                    <a:pt x="254790" y="156548"/>
                    <a:pt x="262645" y="137789"/>
                  </a:cubicBezTo>
                  <a:cubicBezTo>
                    <a:pt x="249456" y="137789"/>
                    <a:pt x="236266" y="137789"/>
                    <a:pt x="223076" y="137789"/>
                  </a:cubicBezTo>
                  <a:cubicBezTo>
                    <a:pt x="229466" y="156607"/>
                    <a:pt x="238200" y="176949"/>
                    <a:pt x="234800" y="197232"/>
                  </a:cubicBezTo>
                  <a:cubicBezTo>
                    <a:pt x="231283" y="218278"/>
                    <a:pt x="262470" y="236040"/>
                    <a:pt x="272318" y="213060"/>
                  </a:cubicBezTo>
                  <a:cubicBezTo>
                    <a:pt x="284805" y="183925"/>
                    <a:pt x="301864" y="157134"/>
                    <a:pt x="309543" y="126123"/>
                  </a:cubicBezTo>
                  <a:cubicBezTo>
                    <a:pt x="296119" y="124306"/>
                    <a:pt x="282695" y="122489"/>
                    <a:pt x="269211" y="120672"/>
                  </a:cubicBezTo>
                  <a:cubicBezTo>
                    <a:pt x="270794" y="145645"/>
                    <a:pt x="284863" y="166749"/>
                    <a:pt x="286798" y="191018"/>
                  </a:cubicBezTo>
                  <a:cubicBezTo>
                    <a:pt x="288674" y="214936"/>
                    <a:pt x="318513" y="217926"/>
                    <a:pt x="327130" y="196470"/>
                  </a:cubicBezTo>
                  <a:cubicBezTo>
                    <a:pt x="338854" y="167159"/>
                    <a:pt x="350579" y="137848"/>
                    <a:pt x="362303" y="108537"/>
                  </a:cubicBezTo>
                  <a:cubicBezTo>
                    <a:pt x="348879" y="106720"/>
                    <a:pt x="335454" y="104902"/>
                    <a:pt x="321971" y="103085"/>
                  </a:cubicBezTo>
                  <a:cubicBezTo>
                    <a:pt x="324082" y="130754"/>
                    <a:pt x="336627" y="153383"/>
                    <a:pt x="346123" y="178883"/>
                  </a:cubicBezTo>
                  <a:cubicBezTo>
                    <a:pt x="353099" y="197525"/>
                    <a:pt x="379421" y="199284"/>
                    <a:pt x="385693" y="178883"/>
                  </a:cubicBezTo>
                  <a:cubicBezTo>
                    <a:pt x="392669" y="156197"/>
                    <a:pt x="406328" y="136441"/>
                    <a:pt x="415004" y="114399"/>
                  </a:cubicBezTo>
                  <a:cubicBezTo>
                    <a:pt x="401580" y="112582"/>
                    <a:pt x="388156" y="110765"/>
                    <a:pt x="374673" y="108947"/>
                  </a:cubicBezTo>
                  <a:cubicBezTo>
                    <a:pt x="376490" y="127179"/>
                    <a:pt x="384638" y="143651"/>
                    <a:pt x="386397" y="161707"/>
                  </a:cubicBezTo>
                  <a:cubicBezTo>
                    <a:pt x="388683" y="184980"/>
                    <a:pt x="418404" y="189318"/>
                    <a:pt x="426729" y="167159"/>
                  </a:cubicBezTo>
                  <a:cubicBezTo>
                    <a:pt x="438101" y="136734"/>
                    <a:pt x="443905" y="105078"/>
                    <a:pt x="450178" y="73364"/>
                  </a:cubicBezTo>
                  <a:cubicBezTo>
                    <a:pt x="436988" y="73364"/>
                    <a:pt x="423798" y="73364"/>
                    <a:pt x="410608" y="73364"/>
                  </a:cubicBezTo>
                  <a:cubicBezTo>
                    <a:pt x="418287" y="99568"/>
                    <a:pt x="432239" y="123368"/>
                    <a:pt x="439919" y="149572"/>
                  </a:cubicBezTo>
                  <a:cubicBezTo>
                    <a:pt x="445898" y="169973"/>
                    <a:pt x="472747" y="168214"/>
                    <a:pt x="479489" y="149572"/>
                  </a:cubicBezTo>
                  <a:cubicBezTo>
                    <a:pt x="487285" y="127999"/>
                    <a:pt x="496665" y="107189"/>
                    <a:pt x="502937" y="85088"/>
                  </a:cubicBezTo>
                  <a:cubicBezTo>
                    <a:pt x="490451" y="86730"/>
                    <a:pt x="477965" y="88371"/>
                    <a:pt x="465419" y="89954"/>
                  </a:cubicBezTo>
                  <a:cubicBezTo>
                    <a:pt x="468058" y="96050"/>
                    <a:pt x="469054" y="102382"/>
                    <a:pt x="468468" y="108889"/>
                  </a:cubicBezTo>
                  <a:cubicBezTo>
                    <a:pt x="468702" y="127999"/>
                    <a:pt x="497779" y="138610"/>
                    <a:pt x="506689" y="119265"/>
                  </a:cubicBezTo>
                  <a:cubicBezTo>
                    <a:pt x="512903" y="105723"/>
                    <a:pt x="518062" y="91771"/>
                    <a:pt x="524276" y="78229"/>
                  </a:cubicBezTo>
                  <a:cubicBezTo>
                    <a:pt x="513548" y="79636"/>
                    <a:pt x="502762" y="80984"/>
                    <a:pt x="492034" y="82391"/>
                  </a:cubicBezTo>
                  <a:cubicBezTo>
                    <a:pt x="502644" y="92005"/>
                    <a:pt x="512200" y="99920"/>
                    <a:pt x="518121" y="113403"/>
                  </a:cubicBezTo>
                  <a:cubicBezTo>
                    <a:pt x="526914" y="133393"/>
                    <a:pt x="555580" y="121668"/>
                    <a:pt x="556342" y="103026"/>
                  </a:cubicBezTo>
                  <a:cubicBezTo>
                    <a:pt x="557515" y="75240"/>
                    <a:pt x="566660" y="48742"/>
                    <a:pt x="568067" y="20955"/>
                  </a:cubicBezTo>
                  <a:cubicBezTo>
                    <a:pt x="555346" y="24414"/>
                    <a:pt x="542566" y="27873"/>
                    <a:pt x="529845" y="31332"/>
                  </a:cubicBezTo>
                  <a:cubicBezTo>
                    <a:pt x="542742" y="48684"/>
                    <a:pt x="558277" y="61991"/>
                    <a:pt x="574105" y="76529"/>
                  </a:cubicBezTo>
                  <a:cubicBezTo>
                    <a:pt x="587939" y="89250"/>
                    <a:pt x="607578" y="79812"/>
                    <a:pt x="609102" y="62050"/>
                  </a:cubicBezTo>
                  <a:cubicBezTo>
                    <a:pt x="610275" y="48215"/>
                    <a:pt x="614085" y="34966"/>
                    <a:pt x="614964" y="21014"/>
                  </a:cubicBezTo>
                  <a:cubicBezTo>
                    <a:pt x="601540" y="22831"/>
                    <a:pt x="588115" y="24649"/>
                    <a:pt x="574632" y="26466"/>
                  </a:cubicBezTo>
                  <a:cubicBezTo>
                    <a:pt x="576625" y="40477"/>
                    <a:pt x="582898" y="55191"/>
                    <a:pt x="595795" y="62167"/>
                  </a:cubicBezTo>
                  <a:cubicBezTo>
                    <a:pt x="608926" y="69260"/>
                    <a:pt x="627275" y="60525"/>
                    <a:pt x="626689" y="44463"/>
                  </a:cubicBezTo>
                  <a:cubicBezTo>
                    <a:pt x="626279" y="33559"/>
                    <a:pt x="624344" y="25469"/>
                    <a:pt x="618013" y="16500"/>
                  </a:cubicBezTo>
                  <a:cubicBezTo>
                    <a:pt x="616957" y="24766"/>
                    <a:pt x="615844" y="33090"/>
                    <a:pt x="614788" y="41356"/>
                  </a:cubicBezTo>
                  <a:cubicBezTo>
                    <a:pt x="618071" y="38718"/>
                    <a:pt x="625985" y="41180"/>
                    <a:pt x="629620" y="41532"/>
                  </a:cubicBezTo>
                  <a:cubicBezTo>
                    <a:pt x="656000" y="43642"/>
                    <a:pt x="655824" y="2607"/>
                    <a:pt x="629620" y="496"/>
                  </a:cubicBezTo>
                  <a:cubicBezTo>
                    <a:pt x="610920" y="-1028"/>
                    <a:pt x="600778" y="438"/>
                    <a:pt x="585829" y="12338"/>
                  </a:cubicBezTo>
                  <a:cubicBezTo>
                    <a:pt x="579146" y="17673"/>
                    <a:pt x="577798" y="30335"/>
                    <a:pt x="582605" y="37194"/>
                  </a:cubicBezTo>
                  <a:cubicBezTo>
                    <a:pt x="583601" y="39597"/>
                    <a:pt x="584657" y="42001"/>
                    <a:pt x="585653" y="44404"/>
                  </a:cubicBezTo>
                  <a:cubicBezTo>
                    <a:pt x="595971" y="38483"/>
                    <a:pt x="606230" y="32621"/>
                    <a:pt x="616547" y="26700"/>
                  </a:cubicBezTo>
                  <a:cubicBezTo>
                    <a:pt x="618540" y="27756"/>
                    <a:pt x="614613" y="18200"/>
                    <a:pt x="614261" y="15504"/>
                  </a:cubicBezTo>
                  <a:cubicBezTo>
                    <a:pt x="610861" y="-8590"/>
                    <a:pt x="575277" y="-794"/>
                    <a:pt x="573929" y="20955"/>
                  </a:cubicBezTo>
                  <a:cubicBezTo>
                    <a:pt x="573050" y="34849"/>
                    <a:pt x="569239" y="48156"/>
                    <a:pt x="568067" y="61991"/>
                  </a:cubicBezTo>
                  <a:cubicBezTo>
                    <a:pt x="579733" y="57125"/>
                    <a:pt x="591398" y="52318"/>
                    <a:pt x="603064" y="47453"/>
                  </a:cubicBezTo>
                  <a:cubicBezTo>
                    <a:pt x="590050" y="35494"/>
                    <a:pt x="575863" y="24883"/>
                    <a:pt x="565253" y="10579"/>
                  </a:cubicBezTo>
                  <a:cubicBezTo>
                    <a:pt x="553294" y="-5542"/>
                    <a:pt x="528087" y="-617"/>
                    <a:pt x="527031" y="20955"/>
                  </a:cubicBezTo>
                  <a:cubicBezTo>
                    <a:pt x="525624" y="48625"/>
                    <a:pt x="516479" y="75181"/>
                    <a:pt x="515307" y="103026"/>
                  </a:cubicBezTo>
                  <a:cubicBezTo>
                    <a:pt x="528028" y="99568"/>
                    <a:pt x="540807" y="96109"/>
                    <a:pt x="553528" y="92650"/>
                  </a:cubicBezTo>
                  <a:cubicBezTo>
                    <a:pt x="546201" y="76119"/>
                    <a:pt x="534124" y="65274"/>
                    <a:pt x="520993" y="53315"/>
                  </a:cubicBezTo>
                  <a:cubicBezTo>
                    <a:pt x="512024" y="45166"/>
                    <a:pt x="494554" y="44873"/>
                    <a:pt x="488751" y="57477"/>
                  </a:cubicBezTo>
                  <a:cubicBezTo>
                    <a:pt x="482537" y="71019"/>
                    <a:pt x="477378" y="84971"/>
                    <a:pt x="471164" y="98512"/>
                  </a:cubicBezTo>
                  <a:cubicBezTo>
                    <a:pt x="483885" y="101971"/>
                    <a:pt x="496665" y="105430"/>
                    <a:pt x="509386" y="108889"/>
                  </a:cubicBezTo>
                  <a:cubicBezTo>
                    <a:pt x="509210" y="94116"/>
                    <a:pt x="506514" y="82743"/>
                    <a:pt x="500710" y="69201"/>
                  </a:cubicBezTo>
                  <a:cubicBezTo>
                    <a:pt x="493324" y="52084"/>
                    <a:pt x="467588" y="58591"/>
                    <a:pt x="463192" y="74126"/>
                  </a:cubicBezTo>
                  <a:cubicBezTo>
                    <a:pt x="456919" y="96226"/>
                    <a:pt x="447540" y="117037"/>
                    <a:pt x="439743" y="138610"/>
                  </a:cubicBezTo>
                  <a:cubicBezTo>
                    <a:pt x="452933" y="138610"/>
                    <a:pt x="466123" y="138610"/>
                    <a:pt x="479313" y="138610"/>
                  </a:cubicBezTo>
                  <a:cubicBezTo>
                    <a:pt x="471633" y="112406"/>
                    <a:pt x="457681" y="88605"/>
                    <a:pt x="450002" y="62401"/>
                  </a:cubicBezTo>
                  <a:cubicBezTo>
                    <a:pt x="444609" y="43935"/>
                    <a:pt x="414536" y="41649"/>
                    <a:pt x="410432" y="62401"/>
                  </a:cubicBezTo>
                  <a:cubicBezTo>
                    <a:pt x="404159" y="94174"/>
                    <a:pt x="398356" y="125830"/>
                    <a:pt x="386983" y="156197"/>
                  </a:cubicBezTo>
                  <a:cubicBezTo>
                    <a:pt x="400407" y="158014"/>
                    <a:pt x="413832" y="159831"/>
                    <a:pt x="427315" y="161648"/>
                  </a:cubicBezTo>
                  <a:cubicBezTo>
                    <a:pt x="425498" y="143417"/>
                    <a:pt x="417349" y="126944"/>
                    <a:pt x="415591" y="108889"/>
                  </a:cubicBezTo>
                  <a:cubicBezTo>
                    <a:pt x="413246" y="85322"/>
                    <a:pt x="383876" y="81571"/>
                    <a:pt x="375259" y="103437"/>
                  </a:cubicBezTo>
                  <a:cubicBezTo>
                    <a:pt x="366524" y="125596"/>
                    <a:pt x="353041" y="144941"/>
                    <a:pt x="345948" y="167921"/>
                  </a:cubicBezTo>
                  <a:cubicBezTo>
                    <a:pt x="359138" y="167921"/>
                    <a:pt x="372328" y="167921"/>
                    <a:pt x="385518" y="167921"/>
                  </a:cubicBezTo>
                  <a:cubicBezTo>
                    <a:pt x="377545" y="146641"/>
                    <a:pt x="364531" y="126065"/>
                    <a:pt x="362772" y="103026"/>
                  </a:cubicBezTo>
                  <a:cubicBezTo>
                    <a:pt x="360955" y="79108"/>
                    <a:pt x="331058" y="76119"/>
                    <a:pt x="322440" y="97575"/>
                  </a:cubicBezTo>
                  <a:cubicBezTo>
                    <a:pt x="310716" y="126886"/>
                    <a:pt x="298991" y="156197"/>
                    <a:pt x="287267" y="185508"/>
                  </a:cubicBezTo>
                  <a:cubicBezTo>
                    <a:pt x="300691" y="187325"/>
                    <a:pt x="314116" y="189142"/>
                    <a:pt x="327599" y="190959"/>
                  </a:cubicBezTo>
                  <a:cubicBezTo>
                    <a:pt x="325664" y="166221"/>
                    <a:pt x="311595" y="145234"/>
                    <a:pt x="310012" y="120613"/>
                  </a:cubicBezTo>
                  <a:cubicBezTo>
                    <a:pt x="308547" y="98278"/>
                    <a:pt x="275484" y="91712"/>
                    <a:pt x="269680" y="115161"/>
                  </a:cubicBezTo>
                  <a:cubicBezTo>
                    <a:pt x="262880" y="142714"/>
                    <a:pt x="247638" y="166455"/>
                    <a:pt x="236559" y="192308"/>
                  </a:cubicBezTo>
                  <a:cubicBezTo>
                    <a:pt x="249045" y="197584"/>
                    <a:pt x="261532" y="202860"/>
                    <a:pt x="274077" y="208136"/>
                  </a:cubicBezTo>
                  <a:cubicBezTo>
                    <a:pt x="278884" y="179352"/>
                    <a:pt x="271615" y="154028"/>
                    <a:pt x="262352" y="126886"/>
                  </a:cubicBezTo>
                  <a:cubicBezTo>
                    <a:pt x="255376" y="106368"/>
                    <a:pt x="230521" y="108478"/>
                    <a:pt x="222783" y="126886"/>
                  </a:cubicBezTo>
                  <a:cubicBezTo>
                    <a:pt x="214986" y="145469"/>
                    <a:pt x="201327" y="160886"/>
                    <a:pt x="193471" y="179645"/>
                  </a:cubicBezTo>
                  <a:cubicBezTo>
                    <a:pt x="206661" y="183280"/>
                    <a:pt x="219851" y="186915"/>
                    <a:pt x="233041" y="190549"/>
                  </a:cubicBezTo>
                  <a:cubicBezTo>
                    <a:pt x="238318" y="157310"/>
                    <a:pt x="234390" y="124717"/>
                    <a:pt x="233745" y="91302"/>
                  </a:cubicBezTo>
                  <a:cubicBezTo>
                    <a:pt x="233334" y="66681"/>
                    <a:pt x="201737" y="65215"/>
                    <a:pt x="193413" y="85850"/>
                  </a:cubicBezTo>
                  <a:cubicBezTo>
                    <a:pt x="183916" y="109416"/>
                    <a:pt x="172954" y="141834"/>
                    <a:pt x="150091" y="155669"/>
                  </a:cubicBezTo>
                  <a:cubicBezTo>
                    <a:pt x="160116" y="163407"/>
                    <a:pt x="170199" y="171087"/>
                    <a:pt x="180223" y="178825"/>
                  </a:cubicBezTo>
                  <a:cubicBezTo>
                    <a:pt x="185616" y="153617"/>
                    <a:pt x="186554" y="127765"/>
                    <a:pt x="191947" y="102616"/>
                  </a:cubicBezTo>
                  <a:cubicBezTo>
                    <a:pt x="195875" y="84502"/>
                    <a:pt x="171430" y="65215"/>
                    <a:pt x="157653" y="82626"/>
                  </a:cubicBezTo>
                  <a:cubicBezTo>
                    <a:pt x="135788" y="110354"/>
                    <a:pt x="115563" y="141775"/>
                    <a:pt x="85607" y="161473"/>
                  </a:cubicBezTo>
                  <a:cubicBezTo>
                    <a:pt x="95924" y="167393"/>
                    <a:pt x="106183" y="173255"/>
                    <a:pt x="116501" y="179176"/>
                  </a:cubicBezTo>
                  <a:cubicBezTo>
                    <a:pt x="117614" y="149045"/>
                    <a:pt x="127053" y="120144"/>
                    <a:pt x="133384" y="90833"/>
                  </a:cubicBezTo>
                  <a:cubicBezTo>
                    <a:pt x="138425" y="67208"/>
                    <a:pt x="109466" y="56422"/>
                    <a:pt x="95866" y="75005"/>
                  </a:cubicBezTo>
                  <a:cubicBezTo>
                    <a:pt x="77634" y="99978"/>
                    <a:pt x="61337" y="126241"/>
                    <a:pt x="43106" y="151214"/>
                  </a:cubicBezTo>
                  <a:cubicBezTo>
                    <a:pt x="55827" y="154672"/>
                    <a:pt x="68607" y="158131"/>
                    <a:pt x="81327" y="161590"/>
                  </a:cubicBezTo>
                  <a:cubicBezTo>
                    <a:pt x="82910" y="124541"/>
                    <a:pt x="104835" y="93471"/>
                    <a:pt x="119549" y="60584"/>
                  </a:cubicBezTo>
                  <a:cubicBezTo>
                    <a:pt x="127170" y="43525"/>
                    <a:pt x="110404" y="20076"/>
                    <a:pt x="91469" y="32504"/>
                  </a:cubicBezTo>
                  <a:cubicBezTo>
                    <a:pt x="61044" y="52494"/>
                    <a:pt x="39706" y="82919"/>
                    <a:pt x="9398" y="102851"/>
                  </a:cubicBezTo>
                  <a:cubicBezTo>
                    <a:pt x="17664" y="113578"/>
                    <a:pt x="25988" y="124365"/>
                    <a:pt x="34254" y="135093"/>
                  </a:cubicBezTo>
                  <a:cubicBezTo>
                    <a:pt x="56472" y="112289"/>
                    <a:pt x="76520" y="87550"/>
                    <a:pt x="98738" y="64746"/>
                  </a:cubicBezTo>
                  <a:cubicBezTo>
                    <a:pt x="117614" y="45870"/>
                    <a:pt x="88655" y="16852"/>
                    <a:pt x="70131" y="35787"/>
                  </a:cubicBezTo>
                  <a:lnTo>
                    <a:pt x="70131" y="357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/>
            <p:cNvSpPr/>
            <p:nvPr/>
          </p:nvSpPr>
          <p:spPr>
            <a:xfrm>
              <a:off x="9621418" y="4139515"/>
              <a:ext cx="556852" cy="175799"/>
            </a:xfrm>
            <a:custGeom>
              <a:avLst/>
              <a:gdLst>
                <a:gd name="connsiteX0" fmla="*/ 19844 w 556852"/>
                <a:gd name="connsiteY0" fmla="*/ 112029 h 175799"/>
                <a:gd name="connsiteX1" fmla="*/ 174782 w 556852"/>
                <a:gd name="connsiteY1" fmla="*/ 156113 h 175799"/>
                <a:gd name="connsiteX2" fmla="*/ 319637 w 556852"/>
                <a:gd name="connsiteY2" fmla="*/ 173465 h 175799"/>
                <a:gd name="connsiteX3" fmla="*/ 553422 w 556852"/>
                <a:gd name="connsiteY3" fmla="*/ 54932 h 175799"/>
                <a:gd name="connsiteX4" fmla="*/ 525342 w 556852"/>
                <a:gd name="connsiteY4" fmla="*/ 26851 h 175799"/>
                <a:gd name="connsiteX5" fmla="*/ 294547 w 556852"/>
                <a:gd name="connsiteY5" fmla="*/ 116074 h 175799"/>
                <a:gd name="connsiteX6" fmla="*/ 57831 w 556852"/>
                <a:gd name="connsiteY6" fmla="*/ 82777 h 175799"/>
                <a:gd name="connsiteX7" fmla="*/ 48803 w 556852"/>
                <a:gd name="connsiteY7" fmla="*/ 117071 h 175799"/>
                <a:gd name="connsiteX8" fmla="*/ 283584 w 556852"/>
                <a:gd name="connsiteY8" fmla="*/ 108571 h 175799"/>
                <a:gd name="connsiteX9" fmla="*/ 491693 w 556852"/>
                <a:gd name="connsiteY9" fmla="*/ 35586 h 175799"/>
                <a:gd name="connsiteX10" fmla="*/ 471703 w 556852"/>
                <a:gd name="connsiteY10" fmla="*/ 1292 h 175799"/>
                <a:gd name="connsiteX11" fmla="*/ 113698 w 556852"/>
                <a:gd name="connsiteY11" fmla="*/ 94384 h 175799"/>
                <a:gd name="connsiteX12" fmla="*/ 113698 w 556852"/>
                <a:gd name="connsiteY12" fmla="*/ 135420 h 175799"/>
                <a:gd name="connsiteX13" fmla="*/ 482606 w 556852"/>
                <a:gd name="connsiteY13" fmla="*/ 40921 h 175799"/>
                <a:gd name="connsiteX14" fmla="*/ 462616 w 556852"/>
                <a:gd name="connsiteY14" fmla="*/ 6627 h 175799"/>
                <a:gd name="connsiteX15" fmla="*/ 37841 w 556852"/>
                <a:gd name="connsiteY15" fmla="*/ 77560 h 175799"/>
                <a:gd name="connsiteX16" fmla="*/ 28813 w 556852"/>
                <a:gd name="connsiteY16" fmla="*/ 111853 h 175799"/>
                <a:gd name="connsiteX17" fmla="*/ 275729 w 556852"/>
                <a:gd name="connsiteY17" fmla="*/ 161741 h 175799"/>
                <a:gd name="connsiteX18" fmla="*/ 546094 w 556852"/>
                <a:gd name="connsiteY18" fmla="*/ 62259 h 175799"/>
                <a:gd name="connsiteX19" fmla="*/ 518014 w 556852"/>
                <a:gd name="connsiteY19" fmla="*/ 34179 h 175799"/>
                <a:gd name="connsiteX20" fmla="*/ 291147 w 556852"/>
                <a:gd name="connsiteY20" fmla="*/ 135068 h 175799"/>
                <a:gd name="connsiteX21" fmla="*/ 19902 w 556852"/>
                <a:gd name="connsiteY21" fmla="*/ 70935 h 175799"/>
                <a:gd name="connsiteX22" fmla="*/ 19844 w 556852"/>
                <a:gd name="connsiteY22" fmla="*/ 112029 h 175799"/>
                <a:gd name="connsiteX23" fmla="*/ 19844 w 556852"/>
                <a:gd name="connsiteY23" fmla="*/ 112029 h 175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56852" h="175799">
                  <a:moveTo>
                    <a:pt x="19844" y="112029"/>
                  </a:moveTo>
                  <a:cubicBezTo>
                    <a:pt x="74479" y="113319"/>
                    <a:pt x="124250" y="137940"/>
                    <a:pt x="174782" y="156113"/>
                  </a:cubicBezTo>
                  <a:cubicBezTo>
                    <a:pt x="222149" y="173172"/>
                    <a:pt x="269632" y="179738"/>
                    <a:pt x="319637" y="173465"/>
                  </a:cubicBezTo>
                  <a:cubicBezTo>
                    <a:pt x="404873" y="162796"/>
                    <a:pt x="502128" y="127681"/>
                    <a:pt x="553422" y="54932"/>
                  </a:cubicBezTo>
                  <a:cubicBezTo>
                    <a:pt x="565733" y="37404"/>
                    <a:pt x="542225" y="17179"/>
                    <a:pt x="525342" y="26851"/>
                  </a:cubicBezTo>
                  <a:cubicBezTo>
                    <a:pt x="453706" y="67829"/>
                    <a:pt x="374800" y="97374"/>
                    <a:pt x="294547" y="116074"/>
                  </a:cubicBezTo>
                  <a:cubicBezTo>
                    <a:pt x="219628" y="133544"/>
                    <a:pt x="115046" y="147027"/>
                    <a:pt x="57831" y="82777"/>
                  </a:cubicBezTo>
                  <a:cubicBezTo>
                    <a:pt x="54783" y="94208"/>
                    <a:pt x="51793" y="105640"/>
                    <a:pt x="48803" y="117071"/>
                  </a:cubicBezTo>
                  <a:cubicBezTo>
                    <a:pt x="125012" y="93153"/>
                    <a:pt x="205383" y="107574"/>
                    <a:pt x="283584" y="108571"/>
                  </a:cubicBezTo>
                  <a:cubicBezTo>
                    <a:pt x="361669" y="109626"/>
                    <a:pt x="434302" y="90691"/>
                    <a:pt x="491693" y="35586"/>
                  </a:cubicBezTo>
                  <a:cubicBezTo>
                    <a:pt x="505762" y="22103"/>
                    <a:pt x="491400" y="-6387"/>
                    <a:pt x="471703" y="1292"/>
                  </a:cubicBezTo>
                  <a:cubicBezTo>
                    <a:pt x="356628" y="46255"/>
                    <a:pt x="239911" y="98429"/>
                    <a:pt x="113698" y="94384"/>
                  </a:cubicBezTo>
                  <a:cubicBezTo>
                    <a:pt x="87200" y="93505"/>
                    <a:pt x="87318" y="134599"/>
                    <a:pt x="113698" y="135420"/>
                  </a:cubicBezTo>
                  <a:cubicBezTo>
                    <a:pt x="243839" y="139582"/>
                    <a:pt x="363897" y="87291"/>
                    <a:pt x="482606" y="40921"/>
                  </a:cubicBezTo>
                  <a:cubicBezTo>
                    <a:pt x="475923" y="29489"/>
                    <a:pt x="469299" y="18058"/>
                    <a:pt x="462616" y="6627"/>
                  </a:cubicBezTo>
                  <a:cubicBezTo>
                    <a:pt x="346369" y="118361"/>
                    <a:pt x="176658" y="34003"/>
                    <a:pt x="37841" y="77560"/>
                  </a:cubicBezTo>
                  <a:cubicBezTo>
                    <a:pt x="22599" y="82308"/>
                    <a:pt x="18378" y="100188"/>
                    <a:pt x="28813" y="111853"/>
                  </a:cubicBezTo>
                  <a:cubicBezTo>
                    <a:pt x="90131" y="180617"/>
                    <a:pt x="192779" y="176162"/>
                    <a:pt x="275729" y="161741"/>
                  </a:cubicBezTo>
                  <a:cubicBezTo>
                    <a:pt x="369466" y="145444"/>
                    <a:pt x="463613" y="109509"/>
                    <a:pt x="546094" y="62259"/>
                  </a:cubicBezTo>
                  <a:cubicBezTo>
                    <a:pt x="536715" y="52880"/>
                    <a:pt x="527394" y="43559"/>
                    <a:pt x="518014" y="34179"/>
                  </a:cubicBezTo>
                  <a:cubicBezTo>
                    <a:pt x="470648" y="101360"/>
                    <a:pt x="369173" y="130320"/>
                    <a:pt x="291147" y="135068"/>
                  </a:cubicBezTo>
                  <a:cubicBezTo>
                    <a:pt x="195534" y="140930"/>
                    <a:pt x="114811" y="73222"/>
                    <a:pt x="19902" y="70935"/>
                  </a:cubicBezTo>
                  <a:cubicBezTo>
                    <a:pt x="-6654" y="70349"/>
                    <a:pt x="-6595" y="111385"/>
                    <a:pt x="19844" y="112029"/>
                  </a:cubicBezTo>
                  <a:lnTo>
                    <a:pt x="19844" y="11202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/>
            <p:cNvSpPr/>
            <p:nvPr/>
          </p:nvSpPr>
          <p:spPr>
            <a:xfrm>
              <a:off x="9586215" y="4292580"/>
              <a:ext cx="39701" cy="41035"/>
            </a:xfrm>
            <a:custGeom>
              <a:avLst/>
              <a:gdLst>
                <a:gd name="connsiteX0" fmla="*/ 19873 w 39701"/>
                <a:gd name="connsiteY0" fmla="*/ 41035 h 41035"/>
                <a:gd name="connsiteX1" fmla="*/ 19873 w 39701"/>
                <a:gd name="connsiteY1" fmla="*/ 0 h 41035"/>
                <a:gd name="connsiteX2" fmla="*/ 19873 w 39701"/>
                <a:gd name="connsiteY2" fmla="*/ 41035 h 41035"/>
                <a:gd name="connsiteX3" fmla="*/ 19873 w 39701"/>
                <a:gd name="connsiteY3" fmla="*/ 41035 h 4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01" h="41035">
                  <a:moveTo>
                    <a:pt x="19873" y="41035"/>
                  </a:moveTo>
                  <a:cubicBezTo>
                    <a:pt x="46312" y="41035"/>
                    <a:pt x="46312" y="0"/>
                    <a:pt x="19873" y="0"/>
                  </a:cubicBezTo>
                  <a:cubicBezTo>
                    <a:pt x="-6624" y="0"/>
                    <a:pt x="-6624" y="41035"/>
                    <a:pt x="19873" y="41035"/>
                  </a:cubicBezTo>
                  <a:lnTo>
                    <a:pt x="19873" y="4103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/>
            <p:cNvSpPr/>
            <p:nvPr/>
          </p:nvSpPr>
          <p:spPr>
            <a:xfrm>
              <a:off x="9556500" y="4199614"/>
              <a:ext cx="680570" cy="213055"/>
            </a:xfrm>
            <a:custGeom>
              <a:avLst/>
              <a:gdLst>
                <a:gd name="connsiteX0" fmla="*/ 44137 w 680570"/>
                <a:gd name="connsiteY0" fmla="*/ 93669 h 213055"/>
                <a:gd name="connsiteX1" fmla="*/ 9901 w 680570"/>
                <a:gd name="connsiteY1" fmla="*/ 101583 h 213055"/>
                <a:gd name="connsiteX2" fmla="*/ 5739 w 680570"/>
                <a:gd name="connsiteY2" fmla="*/ 133825 h 213055"/>
                <a:gd name="connsiteX3" fmla="*/ 344634 w 680570"/>
                <a:gd name="connsiteY3" fmla="*/ 194441 h 213055"/>
                <a:gd name="connsiteX4" fmla="*/ 673738 w 680570"/>
                <a:gd name="connsiteY4" fmla="*/ 34168 h 213055"/>
                <a:gd name="connsiteX5" fmla="*/ 644720 w 680570"/>
                <a:gd name="connsiteY5" fmla="*/ 5150 h 213055"/>
                <a:gd name="connsiteX6" fmla="*/ 348034 w 680570"/>
                <a:gd name="connsiteY6" fmla="*/ 151119 h 213055"/>
                <a:gd name="connsiteX7" fmla="*/ 34757 w 680570"/>
                <a:gd name="connsiteY7" fmla="*/ 104808 h 213055"/>
                <a:gd name="connsiteX8" fmla="*/ 30595 w 680570"/>
                <a:gd name="connsiteY8" fmla="*/ 137050 h 213055"/>
                <a:gd name="connsiteX9" fmla="*/ 54982 w 680570"/>
                <a:gd name="connsiteY9" fmla="*/ 133239 h 213055"/>
                <a:gd name="connsiteX10" fmla="*/ 44137 w 680570"/>
                <a:gd name="connsiteY10" fmla="*/ 93669 h 213055"/>
                <a:gd name="connsiteX11" fmla="*/ 44137 w 680570"/>
                <a:gd name="connsiteY11" fmla="*/ 93669 h 2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0570" h="213055">
                  <a:moveTo>
                    <a:pt x="44137" y="93669"/>
                  </a:moveTo>
                  <a:cubicBezTo>
                    <a:pt x="30771" y="97304"/>
                    <a:pt x="22564" y="92614"/>
                    <a:pt x="9901" y="101583"/>
                  </a:cubicBezTo>
                  <a:cubicBezTo>
                    <a:pt x="-1413" y="109614"/>
                    <a:pt x="-3347" y="123156"/>
                    <a:pt x="5739" y="133825"/>
                  </a:cubicBezTo>
                  <a:cubicBezTo>
                    <a:pt x="89100" y="231138"/>
                    <a:pt x="231669" y="221993"/>
                    <a:pt x="344634" y="194441"/>
                  </a:cubicBezTo>
                  <a:cubicBezTo>
                    <a:pt x="460940" y="166009"/>
                    <a:pt x="581760" y="111959"/>
                    <a:pt x="673738" y="34168"/>
                  </a:cubicBezTo>
                  <a:cubicBezTo>
                    <a:pt x="693962" y="17050"/>
                    <a:pt x="664769" y="-11792"/>
                    <a:pt x="644720" y="5150"/>
                  </a:cubicBezTo>
                  <a:cubicBezTo>
                    <a:pt x="561301" y="75672"/>
                    <a:pt x="452381" y="122394"/>
                    <a:pt x="348034" y="151119"/>
                  </a:cubicBezTo>
                  <a:cubicBezTo>
                    <a:pt x="246266" y="179140"/>
                    <a:pt x="111200" y="194089"/>
                    <a:pt x="34757" y="104808"/>
                  </a:cubicBezTo>
                  <a:cubicBezTo>
                    <a:pt x="33350" y="115535"/>
                    <a:pt x="32002" y="126263"/>
                    <a:pt x="30595" y="137050"/>
                  </a:cubicBezTo>
                  <a:cubicBezTo>
                    <a:pt x="35695" y="133474"/>
                    <a:pt x="47243" y="135350"/>
                    <a:pt x="54982" y="133239"/>
                  </a:cubicBezTo>
                  <a:cubicBezTo>
                    <a:pt x="80541" y="126381"/>
                    <a:pt x="69696" y="86752"/>
                    <a:pt x="44137" y="93669"/>
                  </a:cubicBezTo>
                  <a:lnTo>
                    <a:pt x="44137" y="9366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/>
            <p:cNvSpPr/>
            <p:nvPr/>
          </p:nvSpPr>
          <p:spPr>
            <a:xfrm>
              <a:off x="10277985" y="4357438"/>
              <a:ext cx="104778" cy="81699"/>
            </a:xfrm>
            <a:custGeom>
              <a:avLst/>
              <a:gdLst>
                <a:gd name="connsiteX0" fmla="*/ 19844 w 104778"/>
                <a:gd name="connsiteY0" fmla="*/ 81696 h 81699"/>
                <a:gd name="connsiteX1" fmla="*/ 104142 w 104778"/>
                <a:gd name="connsiteY1" fmla="*/ 25595 h 81699"/>
                <a:gd name="connsiteX2" fmla="*/ 64572 w 104778"/>
                <a:gd name="connsiteY2" fmla="*/ 14691 h 81699"/>
                <a:gd name="connsiteX3" fmla="*/ 19902 w 104778"/>
                <a:gd name="connsiteY3" fmla="*/ 40661 h 81699"/>
                <a:gd name="connsiteX4" fmla="*/ 19844 w 104778"/>
                <a:gd name="connsiteY4" fmla="*/ 81696 h 81699"/>
                <a:gd name="connsiteX5" fmla="*/ 19844 w 104778"/>
                <a:gd name="connsiteY5" fmla="*/ 81696 h 8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8" h="81699">
                  <a:moveTo>
                    <a:pt x="19844" y="81696"/>
                  </a:moveTo>
                  <a:cubicBezTo>
                    <a:pt x="56893" y="81110"/>
                    <a:pt x="94821" y="64696"/>
                    <a:pt x="104142" y="25595"/>
                  </a:cubicBezTo>
                  <a:cubicBezTo>
                    <a:pt x="110239" y="-140"/>
                    <a:pt x="70669" y="-11044"/>
                    <a:pt x="64572" y="14691"/>
                  </a:cubicBezTo>
                  <a:cubicBezTo>
                    <a:pt x="59648" y="35385"/>
                    <a:pt x="38837" y="40368"/>
                    <a:pt x="19902" y="40661"/>
                  </a:cubicBezTo>
                  <a:cubicBezTo>
                    <a:pt x="-6595" y="41071"/>
                    <a:pt x="-6654" y="82107"/>
                    <a:pt x="19844" y="81696"/>
                  </a:cubicBezTo>
                  <a:lnTo>
                    <a:pt x="19844" y="8169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/>
            <p:cNvSpPr/>
            <p:nvPr/>
          </p:nvSpPr>
          <p:spPr>
            <a:xfrm>
              <a:off x="10287622" y="4456655"/>
              <a:ext cx="65839" cy="64552"/>
            </a:xfrm>
            <a:custGeom>
              <a:avLst/>
              <a:gdLst>
                <a:gd name="connsiteX0" fmla="*/ 2117 w 65839"/>
                <a:gd name="connsiteY0" fmla="*/ 15133 h 64552"/>
                <a:gd name="connsiteX1" fmla="*/ 9679 w 65839"/>
                <a:gd name="connsiteY1" fmla="*/ 52827 h 64552"/>
                <a:gd name="connsiteX2" fmla="*/ 45321 w 65839"/>
                <a:gd name="connsiteY2" fmla="*/ 64551 h 64552"/>
                <a:gd name="connsiteX3" fmla="*/ 65839 w 65839"/>
                <a:gd name="connsiteY3" fmla="*/ 44033 h 64552"/>
                <a:gd name="connsiteX4" fmla="*/ 45321 w 65839"/>
                <a:gd name="connsiteY4" fmla="*/ 23516 h 64552"/>
                <a:gd name="connsiteX5" fmla="*/ 40221 w 65839"/>
                <a:gd name="connsiteY5" fmla="*/ 23340 h 64552"/>
                <a:gd name="connsiteX6" fmla="*/ 37818 w 65839"/>
                <a:gd name="connsiteY6" fmla="*/ 23105 h 64552"/>
                <a:gd name="connsiteX7" fmla="*/ 39928 w 65839"/>
                <a:gd name="connsiteY7" fmla="*/ 23281 h 64552"/>
                <a:gd name="connsiteX8" fmla="*/ 35883 w 65839"/>
                <a:gd name="connsiteY8" fmla="*/ 22167 h 64552"/>
                <a:gd name="connsiteX9" fmla="*/ 36587 w 65839"/>
                <a:gd name="connsiteY9" fmla="*/ 22226 h 64552"/>
                <a:gd name="connsiteX10" fmla="*/ 38697 w 65839"/>
                <a:gd name="connsiteY10" fmla="*/ 23809 h 64552"/>
                <a:gd name="connsiteX11" fmla="*/ 40280 w 65839"/>
                <a:gd name="connsiteY11" fmla="*/ 26036 h 64552"/>
                <a:gd name="connsiteX12" fmla="*/ 40632 w 65839"/>
                <a:gd name="connsiteY12" fmla="*/ 27033 h 64552"/>
                <a:gd name="connsiteX13" fmla="*/ 40983 w 65839"/>
                <a:gd name="connsiteY13" fmla="*/ 27678 h 64552"/>
                <a:gd name="connsiteX14" fmla="*/ 40690 w 65839"/>
                <a:gd name="connsiteY14" fmla="*/ 29730 h 64552"/>
                <a:gd name="connsiteX15" fmla="*/ 41687 w 65839"/>
                <a:gd name="connsiteY15" fmla="*/ 25978 h 64552"/>
                <a:gd name="connsiteX16" fmla="*/ 27383 w 65839"/>
                <a:gd name="connsiteY16" fmla="*/ 712 h 64552"/>
                <a:gd name="connsiteX17" fmla="*/ 2117 w 65839"/>
                <a:gd name="connsiteY17" fmla="*/ 15133 h 64552"/>
                <a:gd name="connsiteX18" fmla="*/ 2117 w 65839"/>
                <a:gd name="connsiteY18" fmla="*/ 15133 h 6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839" h="64552">
                  <a:moveTo>
                    <a:pt x="2117" y="15133"/>
                  </a:moveTo>
                  <a:cubicBezTo>
                    <a:pt x="-2045" y="28381"/>
                    <a:pt x="-345" y="42685"/>
                    <a:pt x="9679" y="52827"/>
                  </a:cubicBezTo>
                  <a:cubicBezTo>
                    <a:pt x="18883" y="62147"/>
                    <a:pt x="32893" y="64434"/>
                    <a:pt x="45321" y="64551"/>
                  </a:cubicBezTo>
                  <a:cubicBezTo>
                    <a:pt x="56518" y="64668"/>
                    <a:pt x="65839" y="55113"/>
                    <a:pt x="65839" y="44033"/>
                  </a:cubicBezTo>
                  <a:cubicBezTo>
                    <a:pt x="65839" y="32778"/>
                    <a:pt x="56518" y="23633"/>
                    <a:pt x="45321" y="23516"/>
                  </a:cubicBezTo>
                  <a:cubicBezTo>
                    <a:pt x="43621" y="23516"/>
                    <a:pt x="41921" y="23457"/>
                    <a:pt x="40221" y="23340"/>
                  </a:cubicBezTo>
                  <a:cubicBezTo>
                    <a:pt x="39400" y="23281"/>
                    <a:pt x="38638" y="23223"/>
                    <a:pt x="37818" y="23105"/>
                  </a:cubicBezTo>
                  <a:cubicBezTo>
                    <a:pt x="41335" y="23633"/>
                    <a:pt x="42038" y="23691"/>
                    <a:pt x="39928" y="23281"/>
                  </a:cubicBezTo>
                  <a:cubicBezTo>
                    <a:pt x="38580" y="23047"/>
                    <a:pt x="37231" y="22636"/>
                    <a:pt x="35883" y="22167"/>
                  </a:cubicBezTo>
                  <a:cubicBezTo>
                    <a:pt x="41921" y="24160"/>
                    <a:pt x="38228" y="23223"/>
                    <a:pt x="36587" y="22226"/>
                  </a:cubicBezTo>
                  <a:cubicBezTo>
                    <a:pt x="39518" y="24629"/>
                    <a:pt x="40221" y="25157"/>
                    <a:pt x="38697" y="23809"/>
                  </a:cubicBezTo>
                  <a:cubicBezTo>
                    <a:pt x="37290" y="22343"/>
                    <a:pt x="37818" y="23105"/>
                    <a:pt x="40280" y="26036"/>
                  </a:cubicBezTo>
                  <a:cubicBezTo>
                    <a:pt x="37466" y="22284"/>
                    <a:pt x="41511" y="30081"/>
                    <a:pt x="40632" y="27033"/>
                  </a:cubicBezTo>
                  <a:cubicBezTo>
                    <a:pt x="39752" y="24043"/>
                    <a:pt x="40808" y="32954"/>
                    <a:pt x="40983" y="27678"/>
                  </a:cubicBezTo>
                  <a:cubicBezTo>
                    <a:pt x="40397" y="31312"/>
                    <a:pt x="40339" y="32016"/>
                    <a:pt x="40690" y="29730"/>
                  </a:cubicBezTo>
                  <a:cubicBezTo>
                    <a:pt x="40925" y="28440"/>
                    <a:pt x="41335" y="27209"/>
                    <a:pt x="41687" y="25978"/>
                  </a:cubicBezTo>
                  <a:cubicBezTo>
                    <a:pt x="45028" y="15308"/>
                    <a:pt x="37818" y="3643"/>
                    <a:pt x="27383" y="712"/>
                  </a:cubicBezTo>
                  <a:cubicBezTo>
                    <a:pt x="16303" y="-2278"/>
                    <a:pt x="5458" y="4463"/>
                    <a:pt x="2117" y="15133"/>
                  </a:cubicBezTo>
                  <a:lnTo>
                    <a:pt x="2117" y="1513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/>
            <p:cNvSpPr/>
            <p:nvPr/>
          </p:nvSpPr>
          <p:spPr>
            <a:xfrm>
              <a:off x="10300701" y="4391858"/>
              <a:ext cx="94031" cy="118660"/>
            </a:xfrm>
            <a:custGeom>
              <a:avLst/>
              <a:gdLst>
                <a:gd name="connsiteX0" fmla="*/ 44436 w 94031"/>
                <a:gd name="connsiteY0" fmla="*/ 1083 h 118660"/>
                <a:gd name="connsiteX1" fmla="*/ 59 w 94031"/>
                <a:gd name="connsiteY1" fmla="*/ 50208 h 118660"/>
                <a:gd name="connsiteX2" fmla="*/ 20577 w 94031"/>
                <a:gd name="connsiteY2" fmla="*/ 70726 h 118660"/>
                <a:gd name="connsiteX3" fmla="*/ 46781 w 94031"/>
                <a:gd name="connsiteY3" fmla="*/ 58825 h 118660"/>
                <a:gd name="connsiteX4" fmla="*/ 11784 w 94031"/>
                <a:gd name="connsiteY4" fmla="*/ 44346 h 118660"/>
                <a:gd name="connsiteX5" fmla="*/ 10963 w 94031"/>
                <a:gd name="connsiteY5" fmla="*/ 42529 h 118660"/>
                <a:gd name="connsiteX6" fmla="*/ 4338 w 94031"/>
                <a:gd name="connsiteY6" fmla="*/ 51088 h 118660"/>
                <a:gd name="connsiteX7" fmla="*/ 763 w 94031"/>
                <a:gd name="connsiteY7" fmla="*/ 73247 h 118660"/>
                <a:gd name="connsiteX8" fmla="*/ 15242 w 94031"/>
                <a:gd name="connsiteY8" fmla="*/ 90775 h 118660"/>
                <a:gd name="connsiteX9" fmla="*/ 28139 w 94031"/>
                <a:gd name="connsiteY9" fmla="*/ 93706 h 118660"/>
                <a:gd name="connsiteX10" fmla="*/ 33591 w 94031"/>
                <a:gd name="connsiteY10" fmla="*/ 93002 h 118660"/>
                <a:gd name="connsiteX11" fmla="*/ 27846 w 94031"/>
                <a:gd name="connsiteY11" fmla="*/ 91419 h 118660"/>
                <a:gd name="connsiteX12" fmla="*/ 17704 w 94031"/>
                <a:gd name="connsiteY12" fmla="*/ 73716 h 118660"/>
                <a:gd name="connsiteX13" fmla="*/ 29605 w 94031"/>
                <a:gd name="connsiteY13" fmla="*/ 105782 h 118660"/>
                <a:gd name="connsiteX14" fmla="*/ 24329 w 94031"/>
                <a:gd name="connsiteY14" fmla="*/ 85792 h 118660"/>
                <a:gd name="connsiteX15" fmla="*/ 32419 w 94031"/>
                <a:gd name="connsiteY15" fmla="*/ 76588 h 118660"/>
                <a:gd name="connsiteX16" fmla="*/ 26967 w 94031"/>
                <a:gd name="connsiteY16" fmla="*/ 116920 h 118660"/>
                <a:gd name="connsiteX17" fmla="*/ 83830 w 94031"/>
                <a:gd name="connsiteY17" fmla="*/ 103144 h 118660"/>
                <a:gd name="connsiteX18" fmla="*/ 63137 w 94031"/>
                <a:gd name="connsiteY18" fmla="*/ 67736 h 118660"/>
                <a:gd name="connsiteX19" fmla="*/ 37929 w 94031"/>
                <a:gd name="connsiteY19" fmla="*/ 77409 h 118660"/>
                <a:gd name="connsiteX20" fmla="*/ 32477 w 94031"/>
                <a:gd name="connsiteY20" fmla="*/ 117741 h 118660"/>
                <a:gd name="connsiteX21" fmla="*/ 58037 w 94031"/>
                <a:gd name="connsiteY21" fmla="*/ 108009 h 118660"/>
                <a:gd name="connsiteX22" fmla="*/ 64720 w 94031"/>
                <a:gd name="connsiteY22" fmla="*/ 91361 h 118660"/>
                <a:gd name="connsiteX23" fmla="*/ 58857 w 94031"/>
                <a:gd name="connsiteY23" fmla="*/ 73774 h 118660"/>
                <a:gd name="connsiteX24" fmla="*/ 27846 w 94031"/>
                <a:gd name="connsiteY24" fmla="*/ 52318 h 118660"/>
                <a:gd name="connsiteX25" fmla="*/ 40157 w 94031"/>
                <a:gd name="connsiteY25" fmla="*/ 71664 h 118660"/>
                <a:gd name="connsiteX26" fmla="*/ 47191 w 94031"/>
                <a:gd name="connsiteY26" fmla="*/ 63515 h 118660"/>
                <a:gd name="connsiteX27" fmla="*/ 53053 w 94031"/>
                <a:gd name="connsiteY27" fmla="*/ 44463 h 118660"/>
                <a:gd name="connsiteX28" fmla="*/ 18056 w 94031"/>
                <a:gd name="connsiteY28" fmla="*/ 29925 h 118660"/>
                <a:gd name="connsiteX29" fmla="*/ 20811 w 94031"/>
                <a:gd name="connsiteY29" fmla="*/ 29808 h 118660"/>
                <a:gd name="connsiteX30" fmla="*/ 41329 w 94031"/>
                <a:gd name="connsiteY30" fmla="*/ 50326 h 118660"/>
                <a:gd name="connsiteX31" fmla="*/ 41974 w 94031"/>
                <a:gd name="connsiteY31" fmla="*/ 44287 h 118660"/>
                <a:gd name="connsiteX32" fmla="*/ 42560 w 94031"/>
                <a:gd name="connsiteY32" fmla="*/ 44815 h 118660"/>
                <a:gd name="connsiteX33" fmla="*/ 55574 w 94031"/>
                <a:gd name="connsiteY33" fmla="*/ 40770 h 118660"/>
                <a:gd name="connsiteX34" fmla="*/ 44436 w 94031"/>
                <a:gd name="connsiteY34" fmla="*/ 1083 h 118660"/>
                <a:gd name="connsiteX35" fmla="*/ 44436 w 94031"/>
                <a:gd name="connsiteY35" fmla="*/ 1083 h 11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4031" h="118660">
                  <a:moveTo>
                    <a:pt x="44436" y="1083"/>
                  </a:moveTo>
                  <a:cubicBezTo>
                    <a:pt x="17998" y="9583"/>
                    <a:pt x="1114" y="19842"/>
                    <a:pt x="59" y="50208"/>
                  </a:cubicBezTo>
                  <a:cubicBezTo>
                    <a:pt x="-293" y="60819"/>
                    <a:pt x="9673" y="71488"/>
                    <a:pt x="20577" y="70726"/>
                  </a:cubicBezTo>
                  <a:cubicBezTo>
                    <a:pt x="31129" y="69964"/>
                    <a:pt x="38750" y="65508"/>
                    <a:pt x="46781" y="58825"/>
                  </a:cubicBezTo>
                  <a:cubicBezTo>
                    <a:pt x="35115" y="53960"/>
                    <a:pt x="23449" y="49153"/>
                    <a:pt x="11784" y="44346"/>
                  </a:cubicBezTo>
                  <a:cubicBezTo>
                    <a:pt x="13718" y="40008"/>
                    <a:pt x="13425" y="39422"/>
                    <a:pt x="10963" y="42529"/>
                  </a:cubicBezTo>
                  <a:cubicBezTo>
                    <a:pt x="8442" y="45108"/>
                    <a:pt x="6332" y="48098"/>
                    <a:pt x="4338" y="51088"/>
                  </a:cubicBezTo>
                  <a:cubicBezTo>
                    <a:pt x="470" y="56891"/>
                    <a:pt x="-1055" y="66622"/>
                    <a:pt x="763" y="73247"/>
                  </a:cubicBezTo>
                  <a:cubicBezTo>
                    <a:pt x="2873" y="80867"/>
                    <a:pt x="8735" y="86730"/>
                    <a:pt x="15242" y="90775"/>
                  </a:cubicBezTo>
                  <a:cubicBezTo>
                    <a:pt x="19229" y="93237"/>
                    <a:pt x="23625" y="93471"/>
                    <a:pt x="28139" y="93706"/>
                  </a:cubicBezTo>
                  <a:cubicBezTo>
                    <a:pt x="29956" y="93471"/>
                    <a:pt x="31774" y="93237"/>
                    <a:pt x="33591" y="93002"/>
                  </a:cubicBezTo>
                  <a:cubicBezTo>
                    <a:pt x="38808" y="92064"/>
                    <a:pt x="36932" y="91537"/>
                    <a:pt x="27846" y="91419"/>
                  </a:cubicBezTo>
                  <a:cubicBezTo>
                    <a:pt x="24446" y="85499"/>
                    <a:pt x="21046" y="79637"/>
                    <a:pt x="17704" y="73716"/>
                  </a:cubicBezTo>
                  <a:cubicBezTo>
                    <a:pt x="17880" y="86671"/>
                    <a:pt x="21456" y="95816"/>
                    <a:pt x="29605" y="105782"/>
                  </a:cubicBezTo>
                  <a:cubicBezTo>
                    <a:pt x="27846" y="99099"/>
                    <a:pt x="26087" y="92475"/>
                    <a:pt x="24329" y="85792"/>
                  </a:cubicBezTo>
                  <a:cubicBezTo>
                    <a:pt x="25736" y="81160"/>
                    <a:pt x="32067" y="76588"/>
                    <a:pt x="32419" y="76588"/>
                  </a:cubicBezTo>
                  <a:cubicBezTo>
                    <a:pt x="9615" y="77174"/>
                    <a:pt x="4045" y="111058"/>
                    <a:pt x="26967" y="116920"/>
                  </a:cubicBezTo>
                  <a:cubicBezTo>
                    <a:pt x="49419" y="122606"/>
                    <a:pt x="64720" y="113403"/>
                    <a:pt x="83830" y="103144"/>
                  </a:cubicBezTo>
                  <a:cubicBezTo>
                    <a:pt x="107103" y="90599"/>
                    <a:pt x="86409" y="55132"/>
                    <a:pt x="63137" y="67736"/>
                  </a:cubicBezTo>
                  <a:cubicBezTo>
                    <a:pt x="55281" y="71957"/>
                    <a:pt x="47309" y="79754"/>
                    <a:pt x="37929" y="77409"/>
                  </a:cubicBezTo>
                  <a:cubicBezTo>
                    <a:pt x="36112" y="90833"/>
                    <a:pt x="34295" y="104258"/>
                    <a:pt x="32477" y="117741"/>
                  </a:cubicBezTo>
                  <a:cubicBezTo>
                    <a:pt x="42267" y="117506"/>
                    <a:pt x="50826" y="114751"/>
                    <a:pt x="58037" y="108009"/>
                  </a:cubicBezTo>
                  <a:cubicBezTo>
                    <a:pt x="62257" y="104082"/>
                    <a:pt x="64720" y="97047"/>
                    <a:pt x="64720" y="91361"/>
                  </a:cubicBezTo>
                  <a:cubicBezTo>
                    <a:pt x="64720" y="83564"/>
                    <a:pt x="58916" y="79754"/>
                    <a:pt x="58857" y="73774"/>
                  </a:cubicBezTo>
                  <a:cubicBezTo>
                    <a:pt x="58623" y="58181"/>
                    <a:pt x="41974" y="48977"/>
                    <a:pt x="27846" y="52318"/>
                  </a:cubicBezTo>
                  <a:cubicBezTo>
                    <a:pt x="17880" y="53901"/>
                    <a:pt x="21984" y="60350"/>
                    <a:pt x="40157" y="71664"/>
                  </a:cubicBezTo>
                  <a:cubicBezTo>
                    <a:pt x="42619" y="68909"/>
                    <a:pt x="45081" y="66622"/>
                    <a:pt x="47191" y="63515"/>
                  </a:cubicBezTo>
                  <a:cubicBezTo>
                    <a:pt x="51178" y="57477"/>
                    <a:pt x="52233" y="51556"/>
                    <a:pt x="53053" y="44463"/>
                  </a:cubicBezTo>
                  <a:cubicBezTo>
                    <a:pt x="55340" y="24708"/>
                    <a:pt x="30015" y="20018"/>
                    <a:pt x="18056" y="29925"/>
                  </a:cubicBezTo>
                  <a:cubicBezTo>
                    <a:pt x="17060" y="30746"/>
                    <a:pt x="17998" y="30687"/>
                    <a:pt x="20811" y="29808"/>
                  </a:cubicBezTo>
                  <a:cubicBezTo>
                    <a:pt x="27670" y="36666"/>
                    <a:pt x="34470" y="43466"/>
                    <a:pt x="41329" y="50326"/>
                  </a:cubicBezTo>
                  <a:cubicBezTo>
                    <a:pt x="41036" y="48215"/>
                    <a:pt x="41271" y="46222"/>
                    <a:pt x="41974" y="44287"/>
                  </a:cubicBezTo>
                  <a:cubicBezTo>
                    <a:pt x="41974" y="44287"/>
                    <a:pt x="37343" y="47746"/>
                    <a:pt x="42560" y="44815"/>
                  </a:cubicBezTo>
                  <a:cubicBezTo>
                    <a:pt x="46195" y="42822"/>
                    <a:pt x="51588" y="42060"/>
                    <a:pt x="55574" y="40770"/>
                  </a:cubicBezTo>
                  <a:cubicBezTo>
                    <a:pt x="80430" y="32622"/>
                    <a:pt x="69702" y="-7007"/>
                    <a:pt x="44436" y="1083"/>
                  </a:cubicBezTo>
                  <a:lnTo>
                    <a:pt x="44436" y="108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/>
            <p:cNvSpPr/>
            <p:nvPr/>
          </p:nvSpPr>
          <p:spPr>
            <a:xfrm>
              <a:off x="10312432" y="4385497"/>
              <a:ext cx="86930" cy="135767"/>
            </a:xfrm>
            <a:custGeom>
              <a:avLst/>
              <a:gdLst>
                <a:gd name="connsiteX0" fmla="*/ 57091 w 86930"/>
                <a:gd name="connsiteY0" fmla="*/ 3691 h 135767"/>
                <a:gd name="connsiteX1" fmla="*/ 2807 w 86930"/>
                <a:gd name="connsiteY1" fmla="*/ 63779 h 135767"/>
                <a:gd name="connsiteX2" fmla="*/ 20511 w 86930"/>
                <a:gd name="connsiteY2" fmla="*/ 94673 h 135767"/>
                <a:gd name="connsiteX3" fmla="*/ 43549 w 86930"/>
                <a:gd name="connsiteY3" fmla="*/ 88107 h 135767"/>
                <a:gd name="connsiteX4" fmla="*/ 17580 w 86930"/>
                <a:gd name="connsiteY4" fmla="*/ 68293 h 135767"/>
                <a:gd name="connsiteX5" fmla="*/ 44370 w 86930"/>
                <a:gd name="connsiteY5" fmla="*/ 111556 h 135767"/>
                <a:gd name="connsiteX6" fmla="*/ 39446 w 86930"/>
                <a:gd name="connsiteY6" fmla="*/ 74038 h 135767"/>
                <a:gd name="connsiteX7" fmla="*/ 5973 w 86930"/>
                <a:gd name="connsiteY7" fmla="*/ 94849 h 135767"/>
                <a:gd name="connsiteX8" fmla="*/ 10135 w 86930"/>
                <a:gd name="connsiteY8" fmla="*/ 127091 h 135767"/>
                <a:gd name="connsiteX9" fmla="*/ 49822 w 86930"/>
                <a:gd name="connsiteY9" fmla="*/ 135767 h 135767"/>
                <a:gd name="connsiteX10" fmla="*/ 49822 w 86930"/>
                <a:gd name="connsiteY10" fmla="*/ 94732 h 135767"/>
                <a:gd name="connsiteX11" fmla="*/ 30887 w 86930"/>
                <a:gd name="connsiteY11" fmla="*/ 91683 h 135767"/>
                <a:gd name="connsiteX12" fmla="*/ 35049 w 86930"/>
                <a:gd name="connsiteY12" fmla="*/ 123925 h 135767"/>
                <a:gd name="connsiteX13" fmla="*/ 60198 w 86930"/>
                <a:gd name="connsiteY13" fmla="*/ 109563 h 135767"/>
                <a:gd name="connsiteX14" fmla="*/ 55274 w 86930"/>
                <a:gd name="connsiteY14" fmla="*/ 72045 h 135767"/>
                <a:gd name="connsiteX15" fmla="*/ 58615 w 86930"/>
                <a:gd name="connsiteY15" fmla="*/ 68411 h 135767"/>
                <a:gd name="connsiteX16" fmla="*/ 32646 w 86930"/>
                <a:gd name="connsiteY16" fmla="*/ 48596 h 135767"/>
                <a:gd name="connsiteX17" fmla="*/ 20511 w 86930"/>
                <a:gd name="connsiteY17" fmla="*/ 53755 h 135767"/>
                <a:gd name="connsiteX18" fmla="*/ 38215 w 86930"/>
                <a:gd name="connsiteY18" fmla="*/ 84649 h 135767"/>
                <a:gd name="connsiteX19" fmla="*/ 77726 w 86930"/>
                <a:gd name="connsiteY19" fmla="*/ 39275 h 135767"/>
                <a:gd name="connsiteX20" fmla="*/ 57091 w 86930"/>
                <a:gd name="connsiteY20" fmla="*/ 3691 h 135767"/>
                <a:gd name="connsiteX21" fmla="*/ 57091 w 86930"/>
                <a:gd name="connsiteY21" fmla="*/ 3691 h 135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930" h="135767">
                  <a:moveTo>
                    <a:pt x="57091" y="3691"/>
                  </a:moveTo>
                  <a:cubicBezTo>
                    <a:pt x="34287" y="19578"/>
                    <a:pt x="15939" y="39158"/>
                    <a:pt x="2807" y="63779"/>
                  </a:cubicBezTo>
                  <a:cubicBezTo>
                    <a:pt x="-3876" y="76383"/>
                    <a:pt x="4156" y="96080"/>
                    <a:pt x="20511" y="94673"/>
                  </a:cubicBezTo>
                  <a:cubicBezTo>
                    <a:pt x="28425" y="93970"/>
                    <a:pt x="38391" y="88987"/>
                    <a:pt x="43549" y="88107"/>
                  </a:cubicBezTo>
                  <a:cubicBezTo>
                    <a:pt x="34873" y="81542"/>
                    <a:pt x="26256" y="74917"/>
                    <a:pt x="17580" y="68293"/>
                  </a:cubicBezTo>
                  <a:cubicBezTo>
                    <a:pt x="19338" y="86114"/>
                    <a:pt x="26197" y="105166"/>
                    <a:pt x="44370" y="111556"/>
                  </a:cubicBezTo>
                  <a:cubicBezTo>
                    <a:pt x="42729" y="99070"/>
                    <a:pt x="41087" y="86583"/>
                    <a:pt x="39446" y="74038"/>
                  </a:cubicBezTo>
                  <a:cubicBezTo>
                    <a:pt x="27487" y="80018"/>
                    <a:pt x="16114" y="86055"/>
                    <a:pt x="5973" y="94849"/>
                  </a:cubicBezTo>
                  <a:cubicBezTo>
                    <a:pt x="-3407" y="102939"/>
                    <a:pt x="-1531" y="121756"/>
                    <a:pt x="10135" y="127091"/>
                  </a:cubicBezTo>
                  <a:cubicBezTo>
                    <a:pt x="23383" y="133129"/>
                    <a:pt x="35225" y="135709"/>
                    <a:pt x="49822" y="135767"/>
                  </a:cubicBezTo>
                  <a:cubicBezTo>
                    <a:pt x="76261" y="135884"/>
                    <a:pt x="76261" y="94849"/>
                    <a:pt x="49822" y="94732"/>
                  </a:cubicBezTo>
                  <a:cubicBezTo>
                    <a:pt x="42846" y="94673"/>
                    <a:pt x="37335" y="94614"/>
                    <a:pt x="30887" y="91683"/>
                  </a:cubicBezTo>
                  <a:cubicBezTo>
                    <a:pt x="32294" y="102411"/>
                    <a:pt x="33642" y="113198"/>
                    <a:pt x="35049" y="123925"/>
                  </a:cubicBezTo>
                  <a:cubicBezTo>
                    <a:pt x="42260" y="117712"/>
                    <a:pt x="51757" y="113784"/>
                    <a:pt x="60198" y="109563"/>
                  </a:cubicBezTo>
                  <a:cubicBezTo>
                    <a:pt x="77257" y="101004"/>
                    <a:pt x="70750" y="77497"/>
                    <a:pt x="55274" y="72045"/>
                  </a:cubicBezTo>
                  <a:cubicBezTo>
                    <a:pt x="65943" y="75797"/>
                    <a:pt x="59377" y="76207"/>
                    <a:pt x="58615" y="68411"/>
                  </a:cubicBezTo>
                  <a:cubicBezTo>
                    <a:pt x="57208" y="54282"/>
                    <a:pt x="46657" y="46192"/>
                    <a:pt x="32646" y="48596"/>
                  </a:cubicBezTo>
                  <a:cubicBezTo>
                    <a:pt x="28483" y="49300"/>
                    <a:pt x="24322" y="53403"/>
                    <a:pt x="20511" y="53755"/>
                  </a:cubicBezTo>
                  <a:cubicBezTo>
                    <a:pt x="26432" y="64014"/>
                    <a:pt x="32294" y="74331"/>
                    <a:pt x="38215" y="84649"/>
                  </a:cubicBezTo>
                  <a:cubicBezTo>
                    <a:pt x="47946" y="66359"/>
                    <a:pt x="60667" y="51117"/>
                    <a:pt x="77726" y="39275"/>
                  </a:cubicBezTo>
                  <a:cubicBezTo>
                    <a:pt x="99358" y="24092"/>
                    <a:pt x="78899" y="-11491"/>
                    <a:pt x="57091" y="3691"/>
                  </a:cubicBezTo>
                  <a:lnTo>
                    <a:pt x="57091" y="369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/>
            <p:cNvSpPr/>
            <p:nvPr/>
          </p:nvSpPr>
          <p:spPr>
            <a:xfrm>
              <a:off x="9462190" y="4480328"/>
              <a:ext cx="157865" cy="93649"/>
            </a:xfrm>
            <a:custGeom>
              <a:avLst/>
              <a:gdLst>
                <a:gd name="connsiteX0" fmla="*/ 6254 w 157865"/>
                <a:gd name="connsiteY0" fmla="*/ 34840 h 93649"/>
                <a:gd name="connsiteX1" fmla="*/ 138036 w 157865"/>
                <a:gd name="connsiteY1" fmla="*/ 93638 h 93649"/>
                <a:gd name="connsiteX2" fmla="*/ 138036 w 157865"/>
                <a:gd name="connsiteY2" fmla="*/ 52602 h 93649"/>
                <a:gd name="connsiteX3" fmla="*/ 35330 w 157865"/>
                <a:gd name="connsiteY3" fmla="*/ 5822 h 93649"/>
                <a:gd name="connsiteX4" fmla="*/ 6254 w 157865"/>
                <a:gd name="connsiteY4" fmla="*/ 34840 h 93649"/>
                <a:gd name="connsiteX5" fmla="*/ 6254 w 157865"/>
                <a:gd name="connsiteY5" fmla="*/ 34840 h 9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865" h="93649">
                  <a:moveTo>
                    <a:pt x="6254" y="34840"/>
                  </a:moveTo>
                  <a:cubicBezTo>
                    <a:pt x="41838" y="68899"/>
                    <a:pt x="88266" y="92055"/>
                    <a:pt x="138036" y="93638"/>
                  </a:cubicBezTo>
                  <a:cubicBezTo>
                    <a:pt x="164534" y="94459"/>
                    <a:pt x="164416" y="53423"/>
                    <a:pt x="138036" y="52602"/>
                  </a:cubicBezTo>
                  <a:cubicBezTo>
                    <a:pt x="99287" y="51371"/>
                    <a:pt x="62941" y="32319"/>
                    <a:pt x="35330" y="5822"/>
                  </a:cubicBezTo>
                  <a:cubicBezTo>
                    <a:pt x="16161" y="-12468"/>
                    <a:pt x="-12857" y="16550"/>
                    <a:pt x="6254" y="34840"/>
                  </a:cubicBezTo>
                  <a:lnTo>
                    <a:pt x="6254" y="3484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/>
            <p:cNvSpPr/>
            <p:nvPr/>
          </p:nvSpPr>
          <p:spPr>
            <a:xfrm>
              <a:off x="9451863" y="4578820"/>
              <a:ext cx="174668" cy="71587"/>
            </a:xfrm>
            <a:custGeom>
              <a:avLst/>
              <a:gdLst>
                <a:gd name="connsiteX0" fmla="*/ 9018 w 174668"/>
                <a:gd name="connsiteY0" fmla="*/ 39229 h 71587"/>
                <a:gd name="connsiteX1" fmla="*/ 164542 w 174668"/>
                <a:gd name="connsiteY1" fmla="*/ 56816 h 71587"/>
                <a:gd name="connsiteX2" fmla="*/ 143849 w 174668"/>
                <a:gd name="connsiteY2" fmla="*/ 21349 h 71587"/>
                <a:gd name="connsiteX3" fmla="*/ 29711 w 174668"/>
                <a:gd name="connsiteY3" fmla="*/ 3762 h 71587"/>
                <a:gd name="connsiteX4" fmla="*/ 9018 w 174668"/>
                <a:gd name="connsiteY4" fmla="*/ 39229 h 71587"/>
                <a:gd name="connsiteX5" fmla="*/ 9018 w 174668"/>
                <a:gd name="connsiteY5" fmla="*/ 39229 h 71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668" h="71587">
                  <a:moveTo>
                    <a:pt x="9018" y="39229"/>
                  </a:moveTo>
                  <a:cubicBezTo>
                    <a:pt x="53453" y="70826"/>
                    <a:pt x="115241" y="84133"/>
                    <a:pt x="164542" y="56816"/>
                  </a:cubicBezTo>
                  <a:cubicBezTo>
                    <a:pt x="187698" y="43978"/>
                    <a:pt x="167004" y="8570"/>
                    <a:pt x="143849" y="21349"/>
                  </a:cubicBezTo>
                  <a:cubicBezTo>
                    <a:pt x="107268" y="41632"/>
                    <a:pt x="61719" y="26508"/>
                    <a:pt x="29711" y="3762"/>
                  </a:cubicBezTo>
                  <a:cubicBezTo>
                    <a:pt x="8139" y="-11596"/>
                    <a:pt x="-12320" y="24046"/>
                    <a:pt x="9018" y="39229"/>
                  </a:cubicBezTo>
                  <a:lnTo>
                    <a:pt x="9018" y="3922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/>
            <p:cNvSpPr/>
            <p:nvPr/>
          </p:nvSpPr>
          <p:spPr>
            <a:xfrm>
              <a:off x="9455931" y="4503324"/>
              <a:ext cx="123146" cy="117651"/>
            </a:xfrm>
            <a:custGeom>
              <a:avLst/>
              <a:gdLst>
                <a:gd name="connsiteX0" fmla="*/ 78462 w 123146"/>
                <a:gd name="connsiteY0" fmla="*/ 38282 h 117651"/>
                <a:gd name="connsiteX1" fmla="*/ 80749 w 123146"/>
                <a:gd name="connsiteY1" fmla="*/ 37285 h 117651"/>
                <a:gd name="connsiteX2" fmla="*/ 72248 w 123146"/>
                <a:gd name="connsiteY2" fmla="*/ 21164 h 117651"/>
                <a:gd name="connsiteX3" fmla="*/ 33382 w 123146"/>
                <a:gd name="connsiteY3" fmla="*/ 12781 h 117651"/>
                <a:gd name="connsiteX4" fmla="*/ 18316 w 123146"/>
                <a:gd name="connsiteY4" fmla="*/ 32596 h 117651"/>
                <a:gd name="connsiteX5" fmla="*/ 12454 w 123146"/>
                <a:gd name="connsiteY5" fmla="*/ 67769 h 117651"/>
                <a:gd name="connsiteX6" fmla="*/ 50675 w 123146"/>
                <a:gd name="connsiteY6" fmla="*/ 78145 h 117651"/>
                <a:gd name="connsiteX7" fmla="*/ 62986 w 123146"/>
                <a:gd name="connsiteY7" fmla="*/ 51999 h 117651"/>
                <a:gd name="connsiteX8" fmla="*/ 65214 w 123146"/>
                <a:gd name="connsiteY8" fmla="*/ 20871 h 117651"/>
                <a:gd name="connsiteX9" fmla="*/ 34320 w 123146"/>
                <a:gd name="connsiteY9" fmla="*/ 3167 h 117651"/>
                <a:gd name="connsiteX10" fmla="*/ 905 w 123146"/>
                <a:gd name="connsiteY10" fmla="*/ 68355 h 117651"/>
                <a:gd name="connsiteX11" fmla="*/ 67676 w 123146"/>
                <a:gd name="connsiteY11" fmla="*/ 87583 h 117651"/>
                <a:gd name="connsiteX12" fmla="*/ 42410 w 123146"/>
                <a:gd name="connsiteY12" fmla="*/ 73279 h 117651"/>
                <a:gd name="connsiteX13" fmla="*/ 47568 w 123146"/>
                <a:gd name="connsiteY13" fmla="*/ 97139 h 117651"/>
                <a:gd name="connsiteX14" fmla="*/ 82624 w 123146"/>
                <a:gd name="connsiteY14" fmla="*/ 111618 h 117651"/>
                <a:gd name="connsiteX15" fmla="*/ 109298 w 123146"/>
                <a:gd name="connsiteY15" fmla="*/ 78145 h 117651"/>
                <a:gd name="connsiteX16" fmla="*/ 71779 w 123146"/>
                <a:gd name="connsiteY16" fmla="*/ 62317 h 117651"/>
                <a:gd name="connsiteX17" fmla="*/ 75883 w 123146"/>
                <a:gd name="connsiteY17" fmla="*/ 99483 h 117651"/>
                <a:gd name="connsiteX18" fmla="*/ 103318 w 123146"/>
                <a:gd name="connsiteY18" fmla="*/ 105873 h 117651"/>
                <a:gd name="connsiteX19" fmla="*/ 103318 w 123146"/>
                <a:gd name="connsiteY19" fmla="*/ 64838 h 117651"/>
                <a:gd name="connsiteX20" fmla="*/ 96225 w 123146"/>
                <a:gd name="connsiteY20" fmla="*/ 65306 h 117651"/>
                <a:gd name="connsiteX21" fmla="*/ 109884 w 123146"/>
                <a:gd name="connsiteY21" fmla="*/ 79728 h 117651"/>
                <a:gd name="connsiteX22" fmla="*/ 111408 w 123146"/>
                <a:gd name="connsiteY22" fmla="*/ 73221 h 117651"/>
                <a:gd name="connsiteX23" fmla="*/ 73890 w 123146"/>
                <a:gd name="connsiteY23" fmla="*/ 57393 h 117651"/>
                <a:gd name="connsiteX24" fmla="*/ 53665 w 123146"/>
                <a:gd name="connsiteY24" fmla="*/ 82541 h 117651"/>
                <a:gd name="connsiteX25" fmla="*/ 88721 w 123146"/>
                <a:gd name="connsiteY25" fmla="*/ 97021 h 117651"/>
                <a:gd name="connsiteX26" fmla="*/ 82155 w 123146"/>
                <a:gd name="connsiteY26" fmla="*/ 62258 h 117651"/>
                <a:gd name="connsiteX27" fmla="*/ 56889 w 123146"/>
                <a:gd name="connsiteY27" fmla="*/ 47955 h 117651"/>
                <a:gd name="connsiteX28" fmla="*/ 36899 w 123146"/>
                <a:gd name="connsiteY28" fmla="*/ 53582 h 117651"/>
                <a:gd name="connsiteX29" fmla="*/ 40768 w 123146"/>
                <a:gd name="connsiteY29" fmla="*/ 58741 h 117651"/>
                <a:gd name="connsiteX30" fmla="*/ 55130 w 123146"/>
                <a:gd name="connsiteY30" fmla="*/ 38575 h 117651"/>
                <a:gd name="connsiteX31" fmla="*/ 24237 w 123146"/>
                <a:gd name="connsiteY31" fmla="*/ 20871 h 117651"/>
                <a:gd name="connsiteX32" fmla="*/ 15326 w 123146"/>
                <a:gd name="connsiteY32" fmla="*/ 57393 h 117651"/>
                <a:gd name="connsiteX33" fmla="*/ 53548 w 123146"/>
                <a:gd name="connsiteY33" fmla="*/ 67769 h 117651"/>
                <a:gd name="connsiteX34" fmla="*/ 59410 w 123146"/>
                <a:gd name="connsiteY34" fmla="*/ 32596 h 117651"/>
                <a:gd name="connsiteX35" fmla="*/ 44344 w 123146"/>
                <a:gd name="connsiteY35" fmla="*/ 52410 h 117651"/>
                <a:gd name="connsiteX36" fmla="*/ 40710 w 123146"/>
                <a:gd name="connsiteY36" fmla="*/ 46313 h 117651"/>
                <a:gd name="connsiteX37" fmla="*/ 42879 w 123146"/>
                <a:gd name="connsiteY37" fmla="*/ 54051 h 117651"/>
                <a:gd name="connsiteX38" fmla="*/ 57886 w 123146"/>
                <a:gd name="connsiteY38" fmla="*/ 73748 h 117651"/>
                <a:gd name="connsiteX39" fmla="*/ 78462 w 123146"/>
                <a:gd name="connsiteY39" fmla="*/ 38282 h 117651"/>
                <a:gd name="connsiteX40" fmla="*/ 78462 w 123146"/>
                <a:gd name="connsiteY40" fmla="*/ 38282 h 11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23146" h="117651">
                  <a:moveTo>
                    <a:pt x="78462" y="38282"/>
                  </a:moveTo>
                  <a:cubicBezTo>
                    <a:pt x="83914" y="41741"/>
                    <a:pt x="82683" y="44613"/>
                    <a:pt x="80749" y="37285"/>
                  </a:cubicBezTo>
                  <a:cubicBezTo>
                    <a:pt x="79224" y="31599"/>
                    <a:pt x="76469" y="25385"/>
                    <a:pt x="72248" y="21164"/>
                  </a:cubicBezTo>
                  <a:cubicBezTo>
                    <a:pt x="61286" y="10319"/>
                    <a:pt x="47686" y="10495"/>
                    <a:pt x="33382" y="12781"/>
                  </a:cubicBezTo>
                  <a:cubicBezTo>
                    <a:pt x="24002" y="14306"/>
                    <a:pt x="18961" y="24154"/>
                    <a:pt x="18316" y="32596"/>
                  </a:cubicBezTo>
                  <a:cubicBezTo>
                    <a:pt x="17613" y="41565"/>
                    <a:pt x="12981" y="56279"/>
                    <a:pt x="12454" y="67769"/>
                  </a:cubicBezTo>
                  <a:cubicBezTo>
                    <a:pt x="11574" y="87817"/>
                    <a:pt x="41472" y="96259"/>
                    <a:pt x="50675" y="78145"/>
                  </a:cubicBezTo>
                  <a:cubicBezTo>
                    <a:pt x="55013" y="69586"/>
                    <a:pt x="59996" y="61203"/>
                    <a:pt x="62986" y="51999"/>
                  </a:cubicBezTo>
                  <a:cubicBezTo>
                    <a:pt x="66151" y="42385"/>
                    <a:pt x="65155" y="30837"/>
                    <a:pt x="65214" y="20871"/>
                  </a:cubicBezTo>
                  <a:cubicBezTo>
                    <a:pt x="65214" y="6333"/>
                    <a:pt x="47393" y="-6037"/>
                    <a:pt x="34320" y="3167"/>
                  </a:cubicBezTo>
                  <a:cubicBezTo>
                    <a:pt x="12981" y="18233"/>
                    <a:pt x="-4195" y="40978"/>
                    <a:pt x="905" y="68355"/>
                  </a:cubicBezTo>
                  <a:cubicBezTo>
                    <a:pt x="6826" y="99835"/>
                    <a:pt x="45927" y="96669"/>
                    <a:pt x="67676" y="87583"/>
                  </a:cubicBezTo>
                  <a:cubicBezTo>
                    <a:pt x="59234" y="82776"/>
                    <a:pt x="50851" y="78028"/>
                    <a:pt x="42410" y="73279"/>
                  </a:cubicBezTo>
                  <a:cubicBezTo>
                    <a:pt x="44344" y="80959"/>
                    <a:pt x="47099" y="89869"/>
                    <a:pt x="47568" y="97139"/>
                  </a:cubicBezTo>
                  <a:cubicBezTo>
                    <a:pt x="48682" y="114490"/>
                    <a:pt x="69317" y="124925"/>
                    <a:pt x="82624" y="111618"/>
                  </a:cubicBezTo>
                  <a:cubicBezTo>
                    <a:pt x="92825" y="101359"/>
                    <a:pt x="102439" y="91042"/>
                    <a:pt x="109298" y="78145"/>
                  </a:cubicBezTo>
                  <a:cubicBezTo>
                    <a:pt x="96811" y="72869"/>
                    <a:pt x="84324" y="67593"/>
                    <a:pt x="71779" y="62317"/>
                  </a:cubicBezTo>
                  <a:cubicBezTo>
                    <a:pt x="68907" y="74686"/>
                    <a:pt x="65741" y="89400"/>
                    <a:pt x="75883" y="99483"/>
                  </a:cubicBezTo>
                  <a:cubicBezTo>
                    <a:pt x="83738" y="107339"/>
                    <a:pt x="93293" y="106225"/>
                    <a:pt x="103318" y="105873"/>
                  </a:cubicBezTo>
                  <a:cubicBezTo>
                    <a:pt x="129698" y="104994"/>
                    <a:pt x="129815" y="63958"/>
                    <a:pt x="103318" y="64838"/>
                  </a:cubicBezTo>
                  <a:cubicBezTo>
                    <a:pt x="100914" y="64896"/>
                    <a:pt x="98570" y="65072"/>
                    <a:pt x="96225" y="65306"/>
                  </a:cubicBezTo>
                  <a:cubicBezTo>
                    <a:pt x="87490" y="65482"/>
                    <a:pt x="92063" y="70290"/>
                    <a:pt x="109884" y="79728"/>
                  </a:cubicBezTo>
                  <a:cubicBezTo>
                    <a:pt x="110411" y="77559"/>
                    <a:pt x="110880" y="75390"/>
                    <a:pt x="111408" y="73221"/>
                  </a:cubicBezTo>
                  <a:cubicBezTo>
                    <a:pt x="116567" y="51179"/>
                    <a:pt x="85145" y="36171"/>
                    <a:pt x="73890" y="57393"/>
                  </a:cubicBezTo>
                  <a:cubicBezTo>
                    <a:pt x="68614" y="67358"/>
                    <a:pt x="61579" y="74628"/>
                    <a:pt x="53665" y="82541"/>
                  </a:cubicBezTo>
                  <a:cubicBezTo>
                    <a:pt x="65331" y="87348"/>
                    <a:pt x="76997" y="92214"/>
                    <a:pt x="88721" y="97021"/>
                  </a:cubicBezTo>
                  <a:cubicBezTo>
                    <a:pt x="87959" y="85297"/>
                    <a:pt x="84969" y="73631"/>
                    <a:pt x="82155" y="62258"/>
                  </a:cubicBezTo>
                  <a:cubicBezTo>
                    <a:pt x="79693" y="52410"/>
                    <a:pt x="67090" y="43675"/>
                    <a:pt x="56889" y="47955"/>
                  </a:cubicBezTo>
                  <a:cubicBezTo>
                    <a:pt x="50499" y="50651"/>
                    <a:pt x="43934" y="53465"/>
                    <a:pt x="36899" y="53582"/>
                  </a:cubicBezTo>
                  <a:cubicBezTo>
                    <a:pt x="38951" y="53524"/>
                    <a:pt x="40651" y="57100"/>
                    <a:pt x="40768" y="58741"/>
                  </a:cubicBezTo>
                  <a:cubicBezTo>
                    <a:pt x="40299" y="52703"/>
                    <a:pt x="48448" y="43265"/>
                    <a:pt x="55130" y="38575"/>
                  </a:cubicBezTo>
                  <a:cubicBezTo>
                    <a:pt x="44813" y="32654"/>
                    <a:pt x="34554" y="26733"/>
                    <a:pt x="24237" y="20871"/>
                  </a:cubicBezTo>
                  <a:cubicBezTo>
                    <a:pt x="24237" y="39982"/>
                    <a:pt x="23650" y="40978"/>
                    <a:pt x="15326" y="57393"/>
                  </a:cubicBezTo>
                  <a:cubicBezTo>
                    <a:pt x="28047" y="60851"/>
                    <a:pt x="40827" y="64310"/>
                    <a:pt x="53548" y="67769"/>
                  </a:cubicBezTo>
                  <a:cubicBezTo>
                    <a:pt x="54075" y="55868"/>
                    <a:pt x="58472" y="44496"/>
                    <a:pt x="59410" y="32596"/>
                  </a:cubicBezTo>
                  <a:cubicBezTo>
                    <a:pt x="54369" y="39161"/>
                    <a:pt x="49386" y="45786"/>
                    <a:pt x="44344" y="52410"/>
                  </a:cubicBezTo>
                  <a:cubicBezTo>
                    <a:pt x="51262" y="51296"/>
                    <a:pt x="42527" y="51179"/>
                    <a:pt x="40710" y="46313"/>
                  </a:cubicBezTo>
                  <a:cubicBezTo>
                    <a:pt x="41647" y="48834"/>
                    <a:pt x="42117" y="51530"/>
                    <a:pt x="42879" y="54051"/>
                  </a:cubicBezTo>
                  <a:cubicBezTo>
                    <a:pt x="45399" y="62551"/>
                    <a:pt x="50441" y="69000"/>
                    <a:pt x="57886" y="73748"/>
                  </a:cubicBezTo>
                  <a:cubicBezTo>
                    <a:pt x="80104" y="87994"/>
                    <a:pt x="100680" y="52469"/>
                    <a:pt x="78462" y="38282"/>
                  </a:cubicBezTo>
                  <a:lnTo>
                    <a:pt x="78462" y="3828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/>
            <p:cNvSpPr/>
            <p:nvPr/>
          </p:nvSpPr>
          <p:spPr>
            <a:xfrm>
              <a:off x="9691764" y="4438010"/>
              <a:ext cx="425970" cy="153542"/>
            </a:xfrm>
            <a:custGeom>
              <a:avLst/>
              <a:gdLst>
                <a:gd name="connsiteX0" fmla="*/ 19844 w 425970"/>
                <a:gd name="connsiteY0" fmla="*/ 153542 h 153542"/>
                <a:gd name="connsiteX1" fmla="*/ 417126 w 425970"/>
                <a:gd name="connsiteY1" fmla="*/ 39347 h 153542"/>
                <a:gd name="connsiteX2" fmla="*/ 396432 w 425970"/>
                <a:gd name="connsiteY2" fmla="*/ 3939 h 153542"/>
                <a:gd name="connsiteX3" fmla="*/ 19902 w 425970"/>
                <a:gd name="connsiteY3" fmla="*/ 112507 h 153542"/>
                <a:gd name="connsiteX4" fmla="*/ 19844 w 425970"/>
                <a:gd name="connsiteY4" fmla="*/ 153542 h 153542"/>
                <a:gd name="connsiteX5" fmla="*/ 19844 w 425970"/>
                <a:gd name="connsiteY5" fmla="*/ 153542 h 15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970" h="153542">
                  <a:moveTo>
                    <a:pt x="19844" y="153542"/>
                  </a:moveTo>
                  <a:cubicBezTo>
                    <a:pt x="163057" y="153015"/>
                    <a:pt x="299882" y="125697"/>
                    <a:pt x="417126" y="39347"/>
                  </a:cubicBezTo>
                  <a:cubicBezTo>
                    <a:pt x="438171" y="23812"/>
                    <a:pt x="417770" y="-11831"/>
                    <a:pt x="396432" y="3939"/>
                  </a:cubicBezTo>
                  <a:cubicBezTo>
                    <a:pt x="284640" y="86303"/>
                    <a:pt x="156550" y="112038"/>
                    <a:pt x="19902" y="112507"/>
                  </a:cubicBezTo>
                  <a:cubicBezTo>
                    <a:pt x="-6595" y="112566"/>
                    <a:pt x="-6654" y="153601"/>
                    <a:pt x="19844" y="153542"/>
                  </a:cubicBezTo>
                  <a:lnTo>
                    <a:pt x="19844" y="15354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/>
            <p:cNvSpPr/>
            <p:nvPr/>
          </p:nvSpPr>
          <p:spPr>
            <a:xfrm>
              <a:off x="9690109" y="4520907"/>
              <a:ext cx="469741" cy="164200"/>
            </a:xfrm>
            <a:custGeom>
              <a:avLst/>
              <a:gdLst>
                <a:gd name="connsiteX0" fmla="*/ 6960 w 469741"/>
                <a:gd name="connsiteY0" fmla="*/ 129092 h 164200"/>
                <a:gd name="connsiteX1" fmla="*/ 240393 w 469741"/>
                <a:gd name="connsiteY1" fmla="*/ 146503 h 164200"/>
                <a:gd name="connsiteX2" fmla="*/ 463919 w 469741"/>
                <a:gd name="connsiteY2" fmla="*/ 35296 h 164200"/>
                <a:gd name="connsiteX3" fmla="*/ 434901 w 469741"/>
                <a:gd name="connsiteY3" fmla="*/ 6279 h 164200"/>
                <a:gd name="connsiteX4" fmla="*/ 243617 w 469741"/>
                <a:gd name="connsiteY4" fmla="*/ 103122 h 164200"/>
                <a:gd name="connsiteX5" fmla="*/ 35978 w 469741"/>
                <a:gd name="connsiteY5" fmla="*/ 100074 h 164200"/>
                <a:gd name="connsiteX6" fmla="*/ 6960 w 469741"/>
                <a:gd name="connsiteY6" fmla="*/ 129092 h 164200"/>
                <a:gd name="connsiteX7" fmla="*/ 6960 w 469741"/>
                <a:gd name="connsiteY7" fmla="*/ 129092 h 1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9741" h="164200">
                  <a:moveTo>
                    <a:pt x="6960" y="129092"/>
                  </a:moveTo>
                  <a:cubicBezTo>
                    <a:pt x="70624" y="181148"/>
                    <a:pt x="167116" y="164851"/>
                    <a:pt x="240393" y="146503"/>
                  </a:cubicBezTo>
                  <a:cubicBezTo>
                    <a:pt x="317364" y="127216"/>
                    <a:pt x="407759" y="94094"/>
                    <a:pt x="463919" y="35296"/>
                  </a:cubicBezTo>
                  <a:cubicBezTo>
                    <a:pt x="482209" y="16186"/>
                    <a:pt x="453191" y="-12891"/>
                    <a:pt x="434901" y="6279"/>
                  </a:cubicBezTo>
                  <a:cubicBezTo>
                    <a:pt x="386303" y="57163"/>
                    <a:pt x="309567" y="84187"/>
                    <a:pt x="243617" y="103122"/>
                  </a:cubicBezTo>
                  <a:cubicBezTo>
                    <a:pt x="185406" y="119830"/>
                    <a:pt x="88738" y="143278"/>
                    <a:pt x="35978" y="100074"/>
                  </a:cubicBezTo>
                  <a:cubicBezTo>
                    <a:pt x="15695" y="83484"/>
                    <a:pt x="-13499" y="112326"/>
                    <a:pt x="6960" y="129092"/>
                  </a:cubicBezTo>
                  <a:lnTo>
                    <a:pt x="6960" y="12909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/>
            <p:cNvSpPr/>
            <p:nvPr/>
          </p:nvSpPr>
          <p:spPr>
            <a:xfrm>
              <a:off x="9716752" y="4491316"/>
              <a:ext cx="395528" cy="170847"/>
            </a:xfrm>
            <a:custGeom>
              <a:avLst/>
              <a:gdLst>
                <a:gd name="connsiteX0" fmla="*/ 4353 w 395528"/>
                <a:gd name="connsiteY0" fmla="*/ 85991 h 170847"/>
                <a:gd name="connsiteX1" fmla="*/ 4353 w 395528"/>
                <a:gd name="connsiteY1" fmla="*/ 149655 h 170847"/>
                <a:gd name="connsiteX2" fmla="*/ 38647 w 395528"/>
                <a:gd name="connsiteY2" fmla="*/ 158682 h 170847"/>
                <a:gd name="connsiteX3" fmla="*/ 82906 w 395528"/>
                <a:gd name="connsiteY3" fmla="*/ 113485 h 170847"/>
                <a:gd name="connsiteX4" fmla="*/ 45388 w 395528"/>
                <a:gd name="connsiteY4" fmla="*/ 97657 h 170847"/>
                <a:gd name="connsiteX5" fmla="*/ 39526 w 395528"/>
                <a:gd name="connsiteY5" fmla="*/ 126968 h 170847"/>
                <a:gd name="connsiteX6" fmla="*/ 64792 w 395528"/>
                <a:gd name="connsiteY6" fmla="*/ 152234 h 170847"/>
                <a:gd name="connsiteX7" fmla="*/ 96682 w 395528"/>
                <a:gd name="connsiteY7" fmla="*/ 114481 h 170847"/>
                <a:gd name="connsiteX8" fmla="*/ 56350 w 395528"/>
                <a:gd name="connsiteY8" fmla="*/ 109030 h 170847"/>
                <a:gd name="connsiteX9" fmla="*/ 62916 w 395528"/>
                <a:gd name="connsiteY9" fmla="*/ 155517 h 170847"/>
                <a:gd name="connsiteX10" fmla="*/ 97210 w 395528"/>
                <a:gd name="connsiteY10" fmla="*/ 164545 h 170847"/>
                <a:gd name="connsiteX11" fmla="*/ 126521 w 395528"/>
                <a:gd name="connsiteY11" fmla="*/ 129371 h 170847"/>
                <a:gd name="connsiteX12" fmla="*/ 91524 w 395528"/>
                <a:gd name="connsiteY12" fmla="*/ 114892 h 170847"/>
                <a:gd name="connsiteX13" fmla="*/ 91524 w 395528"/>
                <a:gd name="connsiteY13" fmla="*/ 150065 h 170847"/>
                <a:gd name="connsiteX14" fmla="*/ 117493 w 395528"/>
                <a:gd name="connsiteY14" fmla="*/ 169879 h 170847"/>
                <a:gd name="connsiteX15" fmla="*/ 173419 w 395528"/>
                <a:gd name="connsiteY15" fmla="*/ 135292 h 170847"/>
                <a:gd name="connsiteX16" fmla="*/ 141177 w 395528"/>
                <a:gd name="connsiteY16" fmla="*/ 110437 h 170847"/>
                <a:gd name="connsiteX17" fmla="*/ 132500 w 395528"/>
                <a:gd name="connsiteY17" fmla="*/ 138399 h 170847"/>
                <a:gd name="connsiteX18" fmla="*/ 167498 w 395528"/>
                <a:gd name="connsiteY18" fmla="*/ 152879 h 170847"/>
                <a:gd name="connsiteX19" fmla="*/ 208709 w 395528"/>
                <a:gd name="connsiteY19" fmla="*/ 94726 h 170847"/>
                <a:gd name="connsiteX20" fmla="*/ 167674 w 395528"/>
                <a:gd name="connsiteY20" fmla="*/ 94726 h 170847"/>
                <a:gd name="connsiteX21" fmla="*/ 167674 w 395528"/>
                <a:gd name="connsiteY21" fmla="*/ 114951 h 170847"/>
                <a:gd name="connsiteX22" fmla="*/ 198568 w 395528"/>
                <a:gd name="connsiteY22" fmla="*/ 132654 h 170847"/>
                <a:gd name="connsiteX23" fmla="*/ 226003 w 395528"/>
                <a:gd name="connsiteY23" fmla="*/ 122982 h 170847"/>
                <a:gd name="connsiteX24" fmla="*/ 252852 w 395528"/>
                <a:gd name="connsiteY24" fmla="*/ 90095 h 170847"/>
                <a:gd name="connsiteX25" fmla="*/ 214630 w 395528"/>
                <a:gd name="connsiteY25" fmla="*/ 79719 h 170847"/>
                <a:gd name="connsiteX26" fmla="*/ 208768 w 395528"/>
                <a:gd name="connsiteY26" fmla="*/ 126616 h 170847"/>
                <a:gd name="connsiteX27" fmla="*/ 246990 w 395528"/>
                <a:gd name="connsiteY27" fmla="*/ 136993 h 170847"/>
                <a:gd name="connsiteX28" fmla="*/ 284214 w 395528"/>
                <a:gd name="connsiteY28" fmla="*/ 85229 h 170847"/>
                <a:gd name="connsiteX29" fmla="*/ 246697 w 395528"/>
                <a:gd name="connsiteY29" fmla="*/ 90095 h 170847"/>
                <a:gd name="connsiteX30" fmla="*/ 261645 w 395528"/>
                <a:gd name="connsiteY30" fmla="*/ 117706 h 170847"/>
                <a:gd name="connsiteX31" fmla="*/ 293887 w 395528"/>
                <a:gd name="connsiteY31" fmla="*/ 113544 h 170847"/>
                <a:gd name="connsiteX32" fmla="*/ 334923 w 395528"/>
                <a:gd name="connsiteY32" fmla="*/ 54922 h 170847"/>
                <a:gd name="connsiteX33" fmla="*/ 296701 w 395528"/>
                <a:gd name="connsiteY33" fmla="*/ 44545 h 170847"/>
                <a:gd name="connsiteX34" fmla="*/ 303267 w 395528"/>
                <a:gd name="connsiteY34" fmla="*/ 79308 h 170847"/>
                <a:gd name="connsiteX35" fmla="*/ 333398 w 395528"/>
                <a:gd name="connsiteY35" fmla="*/ 91560 h 170847"/>
                <a:gd name="connsiteX36" fmla="*/ 393545 w 395528"/>
                <a:gd name="connsiteY36" fmla="*/ 31414 h 170847"/>
                <a:gd name="connsiteX37" fmla="*/ 358137 w 395528"/>
                <a:gd name="connsiteY37" fmla="*/ 10720 h 170847"/>
                <a:gd name="connsiteX38" fmla="*/ 312763 w 395528"/>
                <a:gd name="connsiteY38" fmla="*/ 56094 h 170847"/>
                <a:gd name="connsiteX39" fmla="*/ 342895 w 395528"/>
                <a:gd name="connsiteY39" fmla="*/ 68346 h 170847"/>
                <a:gd name="connsiteX40" fmla="*/ 337736 w 395528"/>
                <a:gd name="connsiteY40" fmla="*/ 44487 h 170847"/>
                <a:gd name="connsiteX41" fmla="*/ 299515 w 395528"/>
                <a:gd name="connsiteY41" fmla="*/ 34110 h 170847"/>
                <a:gd name="connsiteX42" fmla="*/ 258480 w 395528"/>
                <a:gd name="connsiteY42" fmla="*/ 92733 h 170847"/>
                <a:gd name="connsiteX43" fmla="*/ 290722 w 395528"/>
                <a:gd name="connsiteY43" fmla="*/ 88571 h 170847"/>
                <a:gd name="connsiteX44" fmla="*/ 282222 w 395528"/>
                <a:gd name="connsiteY44" fmla="*/ 69284 h 170847"/>
                <a:gd name="connsiteX45" fmla="*/ 244703 w 395528"/>
                <a:gd name="connsiteY45" fmla="*/ 74208 h 170847"/>
                <a:gd name="connsiteX46" fmla="*/ 211582 w 395528"/>
                <a:gd name="connsiteY46" fmla="*/ 116181 h 170847"/>
                <a:gd name="connsiteX47" fmla="*/ 249803 w 395528"/>
                <a:gd name="connsiteY47" fmla="*/ 126558 h 170847"/>
                <a:gd name="connsiteX48" fmla="*/ 255666 w 395528"/>
                <a:gd name="connsiteY48" fmla="*/ 79660 h 170847"/>
                <a:gd name="connsiteX49" fmla="*/ 217444 w 395528"/>
                <a:gd name="connsiteY49" fmla="*/ 69284 h 170847"/>
                <a:gd name="connsiteX50" fmla="*/ 177874 w 395528"/>
                <a:gd name="connsiteY50" fmla="*/ 97071 h 170847"/>
                <a:gd name="connsiteX51" fmla="*/ 208768 w 395528"/>
                <a:gd name="connsiteY51" fmla="*/ 114775 h 170847"/>
                <a:gd name="connsiteX52" fmla="*/ 208768 w 395528"/>
                <a:gd name="connsiteY52" fmla="*/ 94550 h 170847"/>
                <a:gd name="connsiteX53" fmla="*/ 167732 w 395528"/>
                <a:gd name="connsiteY53" fmla="*/ 94550 h 170847"/>
                <a:gd name="connsiteX54" fmla="*/ 153722 w 395528"/>
                <a:gd name="connsiteY54" fmla="*/ 108033 h 170847"/>
                <a:gd name="connsiteX55" fmla="*/ 138597 w 395528"/>
                <a:gd name="connsiteY55" fmla="*/ 123685 h 170847"/>
                <a:gd name="connsiteX56" fmla="*/ 173595 w 395528"/>
                <a:gd name="connsiteY56" fmla="*/ 138165 h 170847"/>
                <a:gd name="connsiteX57" fmla="*/ 176643 w 395528"/>
                <a:gd name="connsiteY57" fmla="*/ 130954 h 170847"/>
                <a:gd name="connsiteX58" fmla="*/ 144401 w 395528"/>
                <a:gd name="connsiteY58" fmla="*/ 106099 h 170847"/>
                <a:gd name="connsiteX59" fmla="*/ 106531 w 395528"/>
                <a:gd name="connsiteY59" fmla="*/ 130133 h 170847"/>
                <a:gd name="connsiteX60" fmla="*/ 132500 w 395528"/>
                <a:gd name="connsiteY60" fmla="*/ 149948 h 170847"/>
                <a:gd name="connsiteX61" fmla="*/ 132500 w 395528"/>
                <a:gd name="connsiteY61" fmla="*/ 114775 h 170847"/>
                <a:gd name="connsiteX62" fmla="*/ 97503 w 395528"/>
                <a:gd name="connsiteY62" fmla="*/ 100295 h 170847"/>
                <a:gd name="connsiteX63" fmla="*/ 68192 w 395528"/>
                <a:gd name="connsiteY63" fmla="*/ 135468 h 170847"/>
                <a:gd name="connsiteX64" fmla="*/ 102486 w 395528"/>
                <a:gd name="connsiteY64" fmla="*/ 144496 h 170847"/>
                <a:gd name="connsiteX65" fmla="*/ 97327 w 395528"/>
                <a:gd name="connsiteY65" fmla="*/ 108912 h 170847"/>
                <a:gd name="connsiteX66" fmla="*/ 56995 w 395528"/>
                <a:gd name="connsiteY66" fmla="*/ 103460 h 170847"/>
                <a:gd name="connsiteX67" fmla="*/ 53712 w 395528"/>
                <a:gd name="connsiteY67" fmla="*/ 112606 h 170847"/>
                <a:gd name="connsiteX68" fmla="*/ 78978 w 395528"/>
                <a:gd name="connsiteY68" fmla="*/ 137872 h 170847"/>
                <a:gd name="connsiteX69" fmla="*/ 84841 w 395528"/>
                <a:gd name="connsiteY69" fmla="*/ 108561 h 170847"/>
                <a:gd name="connsiteX70" fmla="*/ 47323 w 395528"/>
                <a:gd name="connsiteY70" fmla="*/ 92733 h 170847"/>
                <a:gd name="connsiteX71" fmla="*/ 9511 w 395528"/>
                <a:gd name="connsiteY71" fmla="*/ 129606 h 170847"/>
                <a:gd name="connsiteX72" fmla="*/ 43805 w 395528"/>
                <a:gd name="connsiteY72" fmla="*/ 138634 h 170847"/>
                <a:gd name="connsiteX73" fmla="*/ 43805 w 395528"/>
                <a:gd name="connsiteY73" fmla="*/ 96777 h 170847"/>
                <a:gd name="connsiteX74" fmla="*/ 4353 w 395528"/>
                <a:gd name="connsiteY74" fmla="*/ 85991 h 170847"/>
                <a:gd name="connsiteX75" fmla="*/ 4353 w 395528"/>
                <a:gd name="connsiteY75" fmla="*/ 85991 h 170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95528" h="170847">
                  <a:moveTo>
                    <a:pt x="4353" y="85991"/>
                  </a:moveTo>
                  <a:cubicBezTo>
                    <a:pt x="-1451" y="107857"/>
                    <a:pt x="-1451" y="127847"/>
                    <a:pt x="4353" y="149655"/>
                  </a:cubicBezTo>
                  <a:cubicBezTo>
                    <a:pt x="7987" y="163314"/>
                    <a:pt x="28798" y="171110"/>
                    <a:pt x="38647" y="158682"/>
                  </a:cubicBezTo>
                  <a:cubicBezTo>
                    <a:pt x="52305" y="141506"/>
                    <a:pt x="71182" y="133006"/>
                    <a:pt x="82906" y="113485"/>
                  </a:cubicBezTo>
                  <a:cubicBezTo>
                    <a:pt x="70420" y="108209"/>
                    <a:pt x="57875" y="102933"/>
                    <a:pt x="45388" y="97657"/>
                  </a:cubicBezTo>
                  <a:cubicBezTo>
                    <a:pt x="43453" y="107447"/>
                    <a:pt x="41461" y="117178"/>
                    <a:pt x="39526" y="126968"/>
                  </a:cubicBezTo>
                  <a:cubicBezTo>
                    <a:pt x="36536" y="141917"/>
                    <a:pt x="48847" y="156631"/>
                    <a:pt x="64792" y="152234"/>
                  </a:cubicBezTo>
                  <a:cubicBezTo>
                    <a:pt x="82730" y="147251"/>
                    <a:pt x="91934" y="131658"/>
                    <a:pt x="96682" y="114481"/>
                  </a:cubicBezTo>
                  <a:cubicBezTo>
                    <a:pt x="83258" y="112664"/>
                    <a:pt x="69833" y="110847"/>
                    <a:pt x="56350" y="109030"/>
                  </a:cubicBezTo>
                  <a:cubicBezTo>
                    <a:pt x="56409" y="125151"/>
                    <a:pt x="56878" y="140451"/>
                    <a:pt x="62916" y="155517"/>
                  </a:cubicBezTo>
                  <a:cubicBezTo>
                    <a:pt x="68251" y="168648"/>
                    <a:pt x="85896" y="177325"/>
                    <a:pt x="97210" y="164545"/>
                  </a:cubicBezTo>
                  <a:cubicBezTo>
                    <a:pt x="107352" y="153114"/>
                    <a:pt x="116086" y="140568"/>
                    <a:pt x="126521" y="129371"/>
                  </a:cubicBezTo>
                  <a:cubicBezTo>
                    <a:pt x="114856" y="124565"/>
                    <a:pt x="103189" y="119699"/>
                    <a:pt x="91524" y="114892"/>
                  </a:cubicBezTo>
                  <a:cubicBezTo>
                    <a:pt x="91524" y="126616"/>
                    <a:pt x="91524" y="138341"/>
                    <a:pt x="91524" y="150065"/>
                  </a:cubicBezTo>
                  <a:cubicBezTo>
                    <a:pt x="91524" y="162669"/>
                    <a:pt x="104772" y="174335"/>
                    <a:pt x="117493" y="169879"/>
                  </a:cubicBezTo>
                  <a:cubicBezTo>
                    <a:pt x="139418" y="162141"/>
                    <a:pt x="156594" y="151296"/>
                    <a:pt x="173419" y="135292"/>
                  </a:cubicBezTo>
                  <a:cubicBezTo>
                    <a:pt x="162691" y="127027"/>
                    <a:pt x="151963" y="118702"/>
                    <a:pt x="141177" y="110437"/>
                  </a:cubicBezTo>
                  <a:cubicBezTo>
                    <a:pt x="134845" y="119406"/>
                    <a:pt x="132911" y="127496"/>
                    <a:pt x="132500" y="138399"/>
                  </a:cubicBezTo>
                  <a:cubicBezTo>
                    <a:pt x="131856" y="156513"/>
                    <a:pt x="155246" y="165248"/>
                    <a:pt x="167498" y="152879"/>
                  </a:cubicBezTo>
                  <a:cubicBezTo>
                    <a:pt x="182036" y="138282"/>
                    <a:pt x="208709" y="117178"/>
                    <a:pt x="208709" y="94726"/>
                  </a:cubicBezTo>
                  <a:cubicBezTo>
                    <a:pt x="208709" y="68287"/>
                    <a:pt x="167674" y="68287"/>
                    <a:pt x="167674" y="94726"/>
                  </a:cubicBezTo>
                  <a:cubicBezTo>
                    <a:pt x="167674" y="101468"/>
                    <a:pt x="167674" y="108209"/>
                    <a:pt x="167674" y="114951"/>
                  </a:cubicBezTo>
                  <a:cubicBezTo>
                    <a:pt x="167674" y="131775"/>
                    <a:pt x="184792" y="138810"/>
                    <a:pt x="198568" y="132654"/>
                  </a:cubicBezTo>
                  <a:cubicBezTo>
                    <a:pt x="207478" y="128668"/>
                    <a:pt x="217034" y="126968"/>
                    <a:pt x="226003" y="122982"/>
                  </a:cubicBezTo>
                  <a:cubicBezTo>
                    <a:pt x="238724" y="117295"/>
                    <a:pt x="246697" y="101585"/>
                    <a:pt x="252852" y="90095"/>
                  </a:cubicBezTo>
                  <a:cubicBezTo>
                    <a:pt x="240131" y="86636"/>
                    <a:pt x="227351" y="83177"/>
                    <a:pt x="214630" y="79719"/>
                  </a:cubicBezTo>
                  <a:cubicBezTo>
                    <a:pt x="213399" y="95488"/>
                    <a:pt x="209706" y="110788"/>
                    <a:pt x="208768" y="126616"/>
                  </a:cubicBezTo>
                  <a:cubicBezTo>
                    <a:pt x="207537" y="148130"/>
                    <a:pt x="236555" y="153055"/>
                    <a:pt x="246990" y="136993"/>
                  </a:cubicBezTo>
                  <a:cubicBezTo>
                    <a:pt x="259417" y="117940"/>
                    <a:pt x="276301" y="108033"/>
                    <a:pt x="284214" y="85229"/>
                  </a:cubicBezTo>
                  <a:cubicBezTo>
                    <a:pt x="271728" y="86870"/>
                    <a:pt x="259241" y="88512"/>
                    <a:pt x="246697" y="90095"/>
                  </a:cubicBezTo>
                  <a:cubicBezTo>
                    <a:pt x="251269" y="100354"/>
                    <a:pt x="254728" y="108795"/>
                    <a:pt x="261645" y="117706"/>
                  </a:cubicBezTo>
                  <a:cubicBezTo>
                    <a:pt x="269266" y="127496"/>
                    <a:pt x="288905" y="124858"/>
                    <a:pt x="293887" y="113544"/>
                  </a:cubicBezTo>
                  <a:cubicBezTo>
                    <a:pt x="303384" y="91736"/>
                    <a:pt x="323198" y="75674"/>
                    <a:pt x="334923" y="54922"/>
                  </a:cubicBezTo>
                  <a:cubicBezTo>
                    <a:pt x="322202" y="51463"/>
                    <a:pt x="309422" y="48004"/>
                    <a:pt x="296701" y="44545"/>
                  </a:cubicBezTo>
                  <a:cubicBezTo>
                    <a:pt x="297932" y="56504"/>
                    <a:pt x="301332" y="67525"/>
                    <a:pt x="303267" y="79308"/>
                  </a:cubicBezTo>
                  <a:cubicBezTo>
                    <a:pt x="305612" y="93084"/>
                    <a:pt x="322671" y="97129"/>
                    <a:pt x="333398" y="91560"/>
                  </a:cubicBezTo>
                  <a:cubicBezTo>
                    <a:pt x="360717" y="77491"/>
                    <a:pt x="380824" y="59846"/>
                    <a:pt x="393545" y="31414"/>
                  </a:cubicBezTo>
                  <a:cubicBezTo>
                    <a:pt x="404214" y="7496"/>
                    <a:pt x="368865" y="-13432"/>
                    <a:pt x="358137" y="10720"/>
                  </a:cubicBezTo>
                  <a:cubicBezTo>
                    <a:pt x="348113" y="33290"/>
                    <a:pt x="334337" y="45014"/>
                    <a:pt x="312763" y="56094"/>
                  </a:cubicBezTo>
                  <a:cubicBezTo>
                    <a:pt x="322788" y="60197"/>
                    <a:pt x="332871" y="64301"/>
                    <a:pt x="342895" y="68346"/>
                  </a:cubicBezTo>
                  <a:cubicBezTo>
                    <a:pt x="341547" y="60315"/>
                    <a:pt x="338616" y="52694"/>
                    <a:pt x="337736" y="44487"/>
                  </a:cubicBezTo>
                  <a:cubicBezTo>
                    <a:pt x="335744" y="25434"/>
                    <a:pt x="310360" y="14941"/>
                    <a:pt x="299515" y="34110"/>
                  </a:cubicBezTo>
                  <a:cubicBezTo>
                    <a:pt x="287732" y="54922"/>
                    <a:pt x="268093" y="70691"/>
                    <a:pt x="258480" y="92733"/>
                  </a:cubicBezTo>
                  <a:cubicBezTo>
                    <a:pt x="269207" y="91326"/>
                    <a:pt x="279994" y="89977"/>
                    <a:pt x="290722" y="88571"/>
                  </a:cubicBezTo>
                  <a:cubicBezTo>
                    <a:pt x="287204" y="84057"/>
                    <a:pt x="284508" y="74442"/>
                    <a:pt x="282222" y="69284"/>
                  </a:cubicBezTo>
                  <a:cubicBezTo>
                    <a:pt x="274366" y="51639"/>
                    <a:pt x="249921" y="59201"/>
                    <a:pt x="244703" y="74208"/>
                  </a:cubicBezTo>
                  <a:cubicBezTo>
                    <a:pt x="238665" y="91619"/>
                    <a:pt x="221430" y="101174"/>
                    <a:pt x="211582" y="116181"/>
                  </a:cubicBezTo>
                  <a:cubicBezTo>
                    <a:pt x="224303" y="119640"/>
                    <a:pt x="237082" y="123099"/>
                    <a:pt x="249803" y="126558"/>
                  </a:cubicBezTo>
                  <a:cubicBezTo>
                    <a:pt x="250741" y="110730"/>
                    <a:pt x="254435" y="95429"/>
                    <a:pt x="255666" y="79660"/>
                  </a:cubicBezTo>
                  <a:cubicBezTo>
                    <a:pt x="257307" y="59142"/>
                    <a:pt x="226765" y="51814"/>
                    <a:pt x="217444" y="69284"/>
                  </a:cubicBezTo>
                  <a:cubicBezTo>
                    <a:pt x="206716" y="89391"/>
                    <a:pt x="197454" y="88395"/>
                    <a:pt x="177874" y="97071"/>
                  </a:cubicBezTo>
                  <a:cubicBezTo>
                    <a:pt x="188191" y="102991"/>
                    <a:pt x="198450" y="108912"/>
                    <a:pt x="208768" y="114775"/>
                  </a:cubicBezTo>
                  <a:cubicBezTo>
                    <a:pt x="208768" y="108033"/>
                    <a:pt x="208768" y="101291"/>
                    <a:pt x="208768" y="94550"/>
                  </a:cubicBezTo>
                  <a:cubicBezTo>
                    <a:pt x="208768" y="68112"/>
                    <a:pt x="167732" y="68112"/>
                    <a:pt x="167732" y="94550"/>
                  </a:cubicBezTo>
                  <a:cubicBezTo>
                    <a:pt x="167732" y="87574"/>
                    <a:pt x="157005" y="104399"/>
                    <a:pt x="153722" y="108033"/>
                  </a:cubicBezTo>
                  <a:cubicBezTo>
                    <a:pt x="148856" y="113426"/>
                    <a:pt x="143697" y="118585"/>
                    <a:pt x="138597" y="123685"/>
                  </a:cubicBezTo>
                  <a:cubicBezTo>
                    <a:pt x="150263" y="128492"/>
                    <a:pt x="161929" y="133358"/>
                    <a:pt x="173595" y="138165"/>
                  </a:cubicBezTo>
                  <a:cubicBezTo>
                    <a:pt x="174591" y="135761"/>
                    <a:pt x="175647" y="133358"/>
                    <a:pt x="176643" y="130954"/>
                  </a:cubicBezTo>
                  <a:cubicBezTo>
                    <a:pt x="190478" y="111257"/>
                    <a:pt x="160756" y="90564"/>
                    <a:pt x="144401" y="106099"/>
                  </a:cubicBezTo>
                  <a:cubicBezTo>
                    <a:pt x="132735" y="117178"/>
                    <a:pt x="121714" y="124799"/>
                    <a:pt x="106531" y="130133"/>
                  </a:cubicBezTo>
                  <a:cubicBezTo>
                    <a:pt x="115207" y="136699"/>
                    <a:pt x="123824" y="143323"/>
                    <a:pt x="132500" y="149948"/>
                  </a:cubicBezTo>
                  <a:cubicBezTo>
                    <a:pt x="132500" y="138223"/>
                    <a:pt x="132500" y="126499"/>
                    <a:pt x="132500" y="114775"/>
                  </a:cubicBezTo>
                  <a:cubicBezTo>
                    <a:pt x="132500" y="97364"/>
                    <a:pt x="109872" y="86988"/>
                    <a:pt x="97503" y="100295"/>
                  </a:cubicBezTo>
                  <a:cubicBezTo>
                    <a:pt x="87068" y="111492"/>
                    <a:pt x="78334" y="124037"/>
                    <a:pt x="68192" y="135468"/>
                  </a:cubicBezTo>
                  <a:cubicBezTo>
                    <a:pt x="79624" y="138458"/>
                    <a:pt x="91055" y="141506"/>
                    <a:pt x="102486" y="144496"/>
                  </a:cubicBezTo>
                  <a:cubicBezTo>
                    <a:pt x="97679" y="132596"/>
                    <a:pt x="97445" y="121634"/>
                    <a:pt x="97327" y="108912"/>
                  </a:cubicBezTo>
                  <a:cubicBezTo>
                    <a:pt x="97210" y="85698"/>
                    <a:pt x="63209" y="81008"/>
                    <a:pt x="56995" y="103460"/>
                  </a:cubicBezTo>
                  <a:cubicBezTo>
                    <a:pt x="56409" y="105512"/>
                    <a:pt x="54006" y="112488"/>
                    <a:pt x="53712" y="112606"/>
                  </a:cubicBezTo>
                  <a:cubicBezTo>
                    <a:pt x="62154" y="120988"/>
                    <a:pt x="70537" y="129430"/>
                    <a:pt x="78978" y="137872"/>
                  </a:cubicBezTo>
                  <a:cubicBezTo>
                    <a:pt x="80913" y="128082"/>
                    <a:pt x="82906" y="118350"/>
                    <a:pt x="84841" y="108561"/>
                  </a:cubicBezTo>
                  <a:cubicBezTo>
                    <a:pt x="89296" y="86226"/>
                    <a:pt x="59692" y="72039"/>
                    <a:pt x="47323" y="92733"/>
                  </a:cubicBezTo>
                  <a:cubicBezTo>
                    <a:pt x="37885" y="108502"/>
                    <a:pt x="20767" y="115419"/>
                    <a:pt x="9511" y="129606"/>
                  </a:cubicBezTo>
                  <a:cubicBezTo>
                    <a:pt x="20943" y="132596"/>
                    <a:pt x="32374" y="135644"/>
                    <a:pt x="43805" y="138634"/>
                  </a:cubicBezTo>
                  <a:cubicBezTo>
                    <a:pt x="39467" y="122454"/>
                    <a:pt x="39467" y="112957"/>
                    <a:pt x="43805" y="96777"/>
                  </a:cubicBezTo>
                  <a:cubicBezTo>
                    <a:pt x="50781" y="71277"/>
                    <a:pt x="11211" y="60432"/>
                    <a:pt x="4353" y="85991"/>
                  </a:cubicBezTo>
                  <a:lnTo>
                    <a:pt x="4353" y="8599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/>
            <p:cNvSpPr/>
            <p:nvPr/>
          </p:nvSpPr>
          <p:spPr>
            <a:xfrm>
              <a:off x="10089641" y="4674095"/>
              <a:ext cx="122722" cy="164021"/>
            </a:xfrm>
            <a:custGeom>
              <a:avLst/>
              <a:gdLst>
                <a:gd name="connsiteX0" fmla="*/ 782 w 122722"/>
                <a:gd name="connsiteY0" fmla="*/ 25498 h 164021"/>
                <a:gd name="connsiteX1" fmla="*/ 92291 w 122722"/>
                <a:gd name="connsiteY1" fmla="*/ 160857 h 164021"/>
                <a:gd name="connsiteX2" fmla="*/ 112985 w 122722"/>
                <a:gd name="connsiteY2" fmla="*/ 125390 h 164021"/>
                <a:gd name="connsiteX3" fmla="*/ 40352 w 122722"/>
                <a:gd name="connsiteY3" fmla="*/ 14536 h 164021"/>
                <a:gd name="connsiteX4" fmla="*/ 782 w 122722"/>
                <a:gd name="connsiteY4" fmla="*/ 25498 h 164021"/>
                <a:gd name="connsiteX5" fmla="*/ 782 w 122722"/>
                <a:gd name="connsiteY5" fmla="*/ 25498 h 16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722" h="164021">
                  <a:moveTo>
                    <a:pt x="782" y="25498"/>
                  </a:moveTo>
                  <a:cubicBezTo>
                    <a:pt x="15028" y="78961"/>
                    <a:pt x="44104" y="131311"/>
                    <a:pt x="92291" y="160857"/>
                  </a:cubicBezTo>
                  <a:cubicBezTo>
                    <a:pt x="114920" y="174750"/>
                    <a:pt x="135496" y="139225"/>
                    <a:pt x="112985" y="125390"/>
                  </a:cubicBezTo>
                  <a:cubicBezTo>
                    <a:pt x="73943" y="101472"/>
                    <a:pt x="51784" y="57565"/>
                    <a:pt x="40352" y="14536"/>
                  </a:cubicBezTo>
                  <a:cubicBezTo>
                    <a:pt x="33552" y="-10965"/>
                    <a:pt x="-6018" y="-120"/>
                    <a:pt x="782" y="25498"/>
                  </a:cubicBezTo>
                  <a:lnTo>
                    <a:pt x="782" y="2549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10024825" y="4702817"/>
              <a:ext cx="142034" cy="193311"/>
            </a:xfrm>
            <a:custGeom>
              <a:avLst/>
              <a:gdLst>
                <a:gd name="connsiteX0" fmla="*/ 56512 w 142034"/>
                <a:gd name="connsiteY0" fmla="*/ 821 h 193311"/>
                <a:gd name="connsiteX1" fmla="*/ 411 w 142034"/>
                <a:gd name="connsiteY1" fmla="*/ 55809 h 193311"/>
                <a:gd name="connsiteX2" fmla="*/ 20929 w 142034"/>
                <a:gd name="connsiteY2" fmla="*/ 76326 h 193311"/>
                <a:gd name="connsiteX3" fmla="*/ 89927 w 142034"/>
                <a:gd name="connsiteY3" fmla="*/ 61788 h 193311"/>
                <a:gd name="connsiteX4" fmla="*/ 74099 w 142034"/>
                <a:gd name="connsiteY4" fmla="*/ 24270 h 193311"/>
                <a:gd name="connsiteX5" fmla="*/ 3225 w 142034"/>
                <a:gd name="connsiteY5" fmla="*/ 86468 h 193311"/>
                <a:gd name="connsiteX6" fmla="*/ 20929 w 142034"/>
                <a:gd name="connsiteY6" fmla="*/ 117362 h 193311"/>
                <a:gd name="connsiteX7" fmla="*/ 67416 w 142034"/>
                <a:gd name="connsiteY7" fmla="*/ 110796 h 193311"/>
                <a:gd name="connsiteX8" fmla="*/ 47426 w 142034"/>
                <a:gd name="connsiteY8" fmla="*/ 76502 h 193311"/>
                <a:gd name="connsiteX9" fmla="*/ 14891 w 142034"/>
                <a:gd name="connsiteY9" fmla="*/ 133424 h 193311"/>
                <a:gd name="connsiteX10" fmla="*/ 38046 w 142034"/>
                <a:gd name="connsiteY10" fmla="*/ 163556 h 193311"/>
                <a:gd name="connsiteX11" fmla="*/ 72868 w 142034"/>
                <a:gd name="connsiteY11" fmla="*/ 150073 h 193311"/>
                <a:gd name="connsiteX12" fmla="*/ 72868 w 142034"/>
                <a:gd name="connsiteY12" fmla="*/ 114665 h 193311"/>
                <a:gd name="connsiteX13" fmla="*/ 72282 w 142034"/>
                <a:gd name="connsiteY13" fmla="*/ 114313 h 193311"/>
                <a:gd name="connsiteX14" fmla="*/ 44202 w 142034"/>
                <a:gd name="connsiteY14" fmla="*/ 121700 h 193311"/>
                <a:gd name="connsiteX15" fmla="*/ 84944 w 142034"/>
                <a:gd name="connsiteY15" fmla="*/ 157694 h 193311"/>
                <a:gd name="connsiteX16" fmla="*/ 59678 w 142034"/>
                <a:gd name="connsiteY16" fmla="*/ 143390 h 193311"/>
                <a:gd name="connsiteX17" fmla="*/ 73454 w 142034"/>
                <a:gd name="connsiteY17" fmla="*/ 183429 h 193311"/>
                <a:gd name="connsiteX18" fmla="*/ 101534 w 142034"/>
                <a:gd name="connsiteY18" fmla="*/ 190815 h 193311"/>
                <a:gd name="connsiteX19" fmla="*/ 95672 w 142034"/>
                <a:gd name="connsiteY19" fmla="*/ 73278 h 193311"/>
                <a:gd name="connsiteX20" fmla="*/ 74979 w 142034"/>
                <a:gd name="connsiteY20" fmla="*/ 108744 h 193311"/>
                <a:gd name="connsiteX21" fmla="*/ 80841 w 142034"/>
                <a:gd name="connsiteY21" fmla="*/ 155349 h 193311"/>
                <a:gd name="connsiteX22" fmla="*/ 108921 w 142034"/>
                <a:gd name="connsiteY22" fmla="*/ 162735 h 193311"/>
                <a:gd name="connsiteX23" fmla="*/ 99248 w 142034"/>
                <a:gd name="connsiteY23" fmla="*/ 132486 h 193311"/>
                <a:gd name="connsiteX24" fmla="*/ 73982 w 142034"/>
                <a:gd name="connsiteY24" fmla="*/ 118183 h 193311"/>
                <a:gd name="connsiteX25" fmla="*/ 79551 w 142034"/>
                <a:gd name="connsiteY25" fmla="*/ 142452 h 193311"/>
                <a:gd name="connsiteX26" fmla="*/ 51471 w 142034"/>
                <a:gd name="connsiteY26" fmla="*/ 149838 h 193311"/>
                <a:gd name="connsiteX27" fmla="*/ 52057 w 142034"/>
                <a:gd name="connsiteY27" fmla="*/ 150131 h 193311"/>
                <a:gd name="connsiteX28" fmla="*/ 52057 w 142034"/>
                <a:gd name="connsiteY28" fmla="*/ 114724 h 193311"/>
                <a:gd name="connsiteX29" fmla="*/ 27025 w 142034"/>
                <a:gd name="connsiteY29" fmla="*/ 124045 h 193311"/>
                <a:gd name="connsiteX30" fmla="*/ 50181 w 142034"/>
                <a:gd name="connsiteY30" fmla="*/ 154176 h 193311"/>
                <a:gd name="connsiteX31" fmla="*/ 76268 w 142034"/>
                <a:gd name="connsiteY31" fmla="*/ 105579 h 193311"/>
                <a:gd name="connsiteX32" fmla="*/ 56278 w 142034"/>
                <a:gd name="connsiteY32" fmla="*/ 71285 h 193311"/>
                <a:gd name="connsiteX33" fmla="*/ 20694 w 142034"/>
                <a:gd name="connsiteY33" fmla="*/ 76444 h 193311"/>
                <a:gd name="connsiteX34" fmla="*/ 38398 w 142034"/>
                <a:gd name="connsiteY34" fmla="*/ 107337 h 193311"/>
                <a:gd name="connsiteX35" fmla="*/ 84768 w 142034"/>
                <a:gd name="connsiteY35" fmla="*/ 64016 h 193311"/>
                <a:gd name="connsiteX36" fmla="*/ 68940 w 142034"/>
                <a:gd name="connsiteY36" fmla="*/ 26498 h 193311"/>
                <a:gd name="connsiteX37" fmla="*/ 20694 w 142034"/>
                <a:gd name="connsiteY37" fmla="*/ 35408 h 193311"/>
                <a:gd name="connsiteX38" fmla="*/ 41212 w 142034"/>
                <a:gd name="connsiteY38" fmla="*/ 55926 h 193311"/>
                <a:gd name="connsiteX39" fmla="*/ 67182 w 142034"/>
                <a:gd name="connsiteY39" fmla="*/ 40567 h 193311"/>
                <a:gd name="connsiteX40" fmla="*/ 56512 w 142034"/>
                <a:gd name="connsiteY40" fmla="*/ 821 h 193311"/>
                <a:gd name="connsiteX41" fmla="*/ 56512 w 142034"/>
                <a:gd name="connsiteY41" fmla="*/ 821 h 19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42034" h="193311">
                  <a:moveTo>
                    <a:pt x="56512" y="821"/>
                  </a:moveTo>
                  <a:cubicBezTo>
                    <a:pt x="23156" y="9966"/>
                    <a:pt x="2932" y="16708"/>
                    <a:pt x="411" y="55809"/>
                  </a:cubicBezTo>
                  <a:cubicBezTo>
                    <a:pt x="-292" y="66947"/>
                    <a:pt x="10318" y="76385"/>
                    <a:pt x="20929" y="76326"/>
                  </a:cubicBezTo>
                  <a:cubicBezTo>
                    <a:pt x="45843" y="76209"/>
                    <a:pt x="67123" y="71988"/>
                    <a:pt x="89927" y="61788"/>
                  </a:cubicBezTo>
                  <a:cubicBezTo>
                    <a:pt x="111090" y="52291"/>
                    <a:pt x="95848" y="16121"/>
                    <a:pt x="74099" y="24270"/>
                  </a:cubicBezTo>
                  <a:cubicBezTo>
                    <a:pt x="39981" y="37108"/>
                    <a:pt x="23919" y="57919"/>
                    <a:pt x="3225" y="86468"/>
                  </a:cubicBezTo>
                  <a:cubicBezTo>
                    <a:pt x="-6155" y="99365"/>
                    <a:pt x="6508" y="117420"/>
                    <a:pt x="20929" y="117362"/>
                  </a:cubicBezTo>
                  <a:cubicBezTo>
                    <a:pt x="37050" y="117244"/>
                    <a:pt x="51940" y="115251"/>
                    <a:pt x="67416" y="110796"/>
                  </a:cubicBezTo>
                  <a:cubicBezTo>
                    <a:pt x="60733" y="99365"/>
                    <a:pt x="54109" y="87933"/>
                    <a:pt x="47426" y="76502"/>
                  </a:cubicBezTo>
                  <a:cubicBezTo>
                    <a:pt x="30543" y="94440"/>
                    <a:pt x="24915" y="111734"/>
                    <a:pt x="14891" y="133424"/>
                  </a:cubicBezTo>
                  <a:cubicBezTo>
                    <a:pt x="8032" y="148373"/>
                    <a:pt x="19346" y="169829"/>
                    <a:pt x="38046" y="163556"/>
                  </a:cubicBezTo>
                  <a:cubicBezTo>
                    <a:pt x="49419" y="159745"/>
                    <a:pt x="62668" y="156580"/>
                    <a:pt x="72868" y="150073"/>
                  </a:cubicBezTo>
                  <a:cubicBezTo>
                    <a:pt x="85413" y="142100"/>
                    <a:pt x="86879" y="122286"/>
                    <a:pt x="72868" y="114665"/>
                  </a:cubicBezTo>
                  <a:cubicBezTo>
                    <a:pt x="72692" y="114548"/>
                    <a:pt x="72457" y="114431"/>
                    <a:pt x="72282" y="114313"/>
                  </a:cubicBezTo>
                  <a:cubicBezTo>
                    <a:pt x="62257" y="108861"/>
                    <a:pt x="50181" y="111969"/>
                    <a:pt x="44202" y="121700"/>
                  </a:cubicBezTo>
                  <a:cubicBezTo>
                    <a:pt x="24915" y="153004"/>
                    <a:pt x="59561" y="166487"/>
                    <a:pt x="84944" y="157694"/>
                  </a:cubicBezTo>
                  <a:cubicBezTo>
                    <a:pt x="76502" y="152887"/>
                    <a:pt x="68120" y="148138"/>
                    <a:pt x="59678" y="143390"/>
                  </a:cubicBezTo>
                  <a:cubicBezTo>
                    <a:pt x="63958" y="157049"/>
                    <a:pt x="67592" y="170415"/>
                    <a:pt x="73454" y="183429"/>
                  </a:cubicBezTo>
                  <a:cubicBezTo>
                    <a:pt x="78261" y="194098"/>
                    <a:pt x="92389" y="195388"/>
                    <a:pt x="101534" y="190815"/>
                  </a:cubicBezTo>
                  <a:cubicBezTo>
                    <a:pt x="160567" y="161387"/>
                    <a:pt x="152008" y="100068"/>
                    <a:pt x="95672" y="73278"/>
                  </a:cubicBezTo>
                  <a:cubicBezTo>
                    <a:pt x="71930" y="62022"/>
                    <a:pt x="51061" y="97371"/>
                    <a:pt x="74979" y="108744"/>
                  </a:cubicBezTo>
                  <a:cubicBezTo>
                    <a:pt x="103000" y="122051"/>
                    <a:pt x="113024" y="139345"/>
                    <a:pt x="80841" y="155349"/>
                  </a:cubicBezTo>
                  <a:cubicBezTo>
                    <a:pt x="90220" y="157811"/>
                    <a:pt x="99541" y="160273"/>
                    <a:pt x="108921" y="162735"/>
                  </a:cubicBezTo>
                  <a:cubicBezTo>
                    <a:pt x="104583" y="153121"/>
                    <a:pt x="102414" y="142452"/>
                    <a:pt x="99248" y="132486"/>
                  </a:cubicBezTo>
                  <a:cubicBezTo>
                    <a:pt x="96082" y="122345"/>
                    <a:pt x="84827" y="114372"/>
                    <a:pt x="73982" y="118183"/>
                  </a:cubicBezTo>
                  <a:cubicBezTo>
                    <a:pt x="52291" y="125686"/>
                    <a:pt x="85472" y="132838"/>
                    <a:pt x="79551" y="142452"/>
                  </a:cubicBezTo>
                  <a:cubicBezTo>
                    <a:pt x="70171" y="144914"/>
                    <a:pt x="60850" y="147376"/>
                    <a:pt x="51471" y="149838"/>
                  </a:cubicBezTo>
                  <a:cubicBezTo>
                    <a:pt x="51647" y="149956"/>
                    <a:pt x="51881" y="150073"/>
                    <a:pt x="52057" y="150131"/>
                  </a:cubicBezTo>
                  <a:cubicBezTo>
                    <a:pt x="52057" y="138349"/>
                    <a:pt x="52057" y="126507"/>
                    <a:pt x="52057" y="114724"/>
                  </a:cubicBezTo>
                  <a:cubicBezTo>
                    <a:pt x="44847" y="119355"/>
                    <a:pt x="35174" y="121348"/>
                    <a:pt x="27025" y="124045"/>
                  </a:cubicBezTo>
                  <a:cubicBezTo>
                    <a:pt x="34764" y="134069"/>
                    <a:pt x="42502" y="144152"/>
                    <a:pt x="50181" y="154176"/>
                  </a:cubicBezTo>
                  <a:cubicBezTo>
                    <a:pt x="58388" y="136355"/>
                    <a:pt x="62492" y="120234"/>
                    <a:pt x="76268" y="105579"/>
                  </a:cubicBezTo>
                  <a:cubicBezTo>
                    <a:pt x="90044" y="90923"/>
                    <a:pt x="76561" y="65423"/>
                    <a:pt x="56278" y="71285"/>
                  </a:cubicBezTo>
                  <a:cubicBezTo>
                    <a:pt x="44260" y="74743"/>
                    <a:pt x="33181" y="76326"/>
                    <a:pt x="20694" y="76444"/>
                  </a:cubicBezTo>
                  <a:cubicBezTo>
                    <a:pt x="26615" y="86761"/>
                    <a:pt x="32478" y="97020"/>
                    <a:pt x="38398" y="107337"/>
                  </a:cubicBezTo>
                  <a:cubicBezTo>
                    <a:pt x="52116" y="88461"/>
                    <a:pt x="61906" y="72574"/>
                    <a:pt x="84768" y="64016"/>
                  </a:cubicBezTo>
                  <a:cubicBezTo>
                    <a:pt x="79492" y="51529"/>
                    <a:pt x="74216" y="39043"/>
                    <a:pt x="68940" y="26498"/>
                  </a:cubicBezTo>
                  <a:cubicBezTo>
                    <a:pt x="52878" y="33649"/>
                    <a:pt x="37988" y="35350"/>
                    <a:pt x="20694" y="35408"/>
                  </a:cubicBezTo>
                  <a:cubicBezTo>
                    <a:pt x="27553" y="42267"/>
                    <a:pt x="34353" y="49067"/>
                    <a:pt x="41212" y="55926"/>
                  </a:cubicBezTo>
                  <a:cubicBezTo>
                    <a:pt x="42209" y="40743"/>
                    <a:pt x="54988" y="43850"/>
                    <a:pt x="67182" y="40567"/>
                  </a:cubicBezTo>
                  <a:cubicBezTo>
                    <a:pt x="92917" y="33415"/>
                    <a:pt x="82072" y="-6155"/>
                    <a:pt x="56512" y="821"/>
                  </a:cubicBezTo>
                  <a:lnTo>
                    <a:pt x="56512" y="82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9450187" y="4768165"/>
              <a:ext cx="183019" cy="127410"/>
            </a:xfrm>
            <a:custGeom>
              <a:avLst/>
              <a:gdLst>
                <a:gd name="connsiteX0" fmla="*/ 147225 w 183019"/>
                <a:gd name="connsiteY0" fmla="*/ 5233 h 127410"/>
                <a:gd name="connsiteX1" fmla="*/ 10694 w 183019"/>
                <a:gd name="connsiteY1" fmla="*/ 89941 h 127410"/>
                <a:gd name="connsiteX2" fmla="*/ 31388 w 183019"/>
                <a:gd name="connsiteY2" fmla="*/ 125408 h 127410"/>
                <a:gd name="connsiteX3" fmla="*/ 176243 w 183019"/>
                <a:gd name="connsiteY3" fmla="*/ 34250 h 127410"/>
                <a:gd name="connsiteX4" fmla="*/ 147225 w 183019"/>
                <a:gd name="connsiteY4" fmla="*/ 5233 h 127410"/>
                <a:gd name="connsiteX5" fmla="*/ 147225 w 183019"/>
                <a:gd name="connsiteY5" fmla="*/ 5233 h 12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019" h="127410">
                  <a:moveTo>
                    <a:pt x="147225" y="5233"/>
                  </a:moveTo>
                  <a:cubicBezTo>
                    <a:pt x="105838" y="40816"/>
                    <a:pt x="60347" y="67606"/>
                    <a:pt x="10694" y="89941"/>
                  </a:cubicBezTo>
                  <a:cubicBezTo>
                    <a:pt x="-13399" y="100787"/>
                    <a:pt x="7470" y="136136"/>
                    <a:pt x="31388" y="125408"/>
                  </a:cubicBezTo>
                  <a:cubicBezTo>
                    <a:pt x="84324" y="101549"/>
                    <a:pt x="132159" y="72179"/>
                    <a:pt x="176243" y="34250"/>
                  </a:cubicBezTo>
                  <a:cubicBezTo>
                    <a:pt x="196351" y="17015"/>
                    <a:pt x="167215" y="-11885"/>
                    <a:pt x="147225" y="5233"/>
                  </a:cubicBezTo>
                  <a:lnTo>
                    <a:pt x="147225" y="523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9503788" y="4831856"/>
              <a:ext cx="147111" cy="123868"/>
            </a:xfrm>
            <a:custGeom>
              <a:avLst/>
              <a:gdLst>
                <a:gd name="connsiteX0" fmla="*/ 29023 w 147111"/>
                <a:gd name="connsiteY0" fmla="*/ 20565 h 123868"/>
                <a:gd name="connsiteX1" fmla="*/ 2525 w 147111"/>
                <a:gd name="connsiteY1" fmla="*/ 92259 h 123868"/>
                <a:gd name="connsiteX2" fmla="*/ 34768 w 147111"/>
                <a:gd name="connsiteY2" fmla="*/ 117115 h 123868"/>
                <a:gd name="connsiteX3" fmla="*/ 118539 w 147111"/>
                <a:gd name="connsiteY3" fmla="*/ 38269 h 123868"/>
                <a:gd name="connsiteX4" fmla="*/ 90459 w 147111"/>
                <a:gd name="connsiteY4" fmla="*/ 10189 h 123868"/>
                <a:gd name="connsiteX5" fmla="*/ 58510 w 147111"/>
                <a:gd name="connsiteY5" fmla="*/ 88098 h 123868"/>
                <a:gd name="connsiteX6" fmla="*/ 83366 w 147111"/>
                <a:gd name="connsiteY6" fmla="*/ 120340 h 123868"/>
                <a:gd name="connsiteX7" fmla="*/ 143512 w 147111"/>
                <a:gd name="connsiteY7" fmla="*/ 66056 h 123868"/>
                <a:gd name="connsiteX8" fmla="*/ 108104 w 147111"/>
                <a:gd name="connsiteY8" fmla="*/ 45362 h 123868"/>
                <a:gd name="connsiteX9" fmla="*/ 76155 w 147111"/>
                <a:gd name="connsiteY9" fmla="*/ 70511 h 123868"/>
                <a:gd name="connsiteX10" fmla="*/ 105173 w 147111"/>
                <a:gd name="connsiteY10" fmla="*/ 99529 h 123868"/>
                <a:gd name="connsiteX11" fmla="*/ 143570 w 147111"/>
                <a:gd name="connsiteY11" fmla="*/ 66056 h 123868"/>
                <a:gd name="connsiteX12" fmla="*/ 108163 w 147111"/>
                <a:gd name="connsiteY12" fmla="*/ 45362 h 123868"/>
                <a:gd name="connsiteX13" fmla="*/ 62789 w 147111"/>
                <a:gd name="connsiteY13" fmla="*/ 84873 h 123868"/>
                <a:gd name="connsiteX14" fmla="*/ 87645 w 147111"/>
                <a:gd name="connsiteY14" fmla="*/ 117115 h 123868"/>
                <a:gd name="connsiteX15" fmla="*/ 126042 w 147111"/>
                <a:gd name="connsiteY15" fmla="*/ 30882 h 123868"/>
                <a:gd name="connsiteX16" fmla="*/ 97962 w 147111"/>
                <a:gd name="connsiteY16" fmla="*/ 2802 h 123868"/>
                <a:gd name="connsiteX17" fmla="*/ 5867 w 147111"/>
                <a:gd name="connsiteY17" fmla="*/ 88098 h 123868"/>
                <a:gd name="connsiteX18" fmla="*/ 38109 w 147111"/>
                <a:gd name="connsiteY18" fmla="*/ 112953 h 123868"/>
                <a:gd name="connsiteX19" fmla="*/ 70234 w 147111"/>
                <a:gd name="connsiteY19" fmla="*/ 20506 h 123868"/>
                <a:gd name="connsiteX20" fmla="*/ 29023 w 147111"/>
                <a:gd name="connsiteY20" fmla="*/ 20565 h 123868"/>
                <a:gd name="connsiteX21" fmla="*/ 29023 w 147111"/>
                <a:gd name="connsiteY21" fmla="*/ 20565 h 12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11" h="123868">
                  <a:moveTo>
                    <a:pt x="29023" y="20565"/>
                  </a:moveTo>
                  <a:cubicBezTo>
                    <a:pt x="27675" y="44834"/>
                    <a:pt x="13078" y="70863"/>
                    <a:pt x="2525" y="92259"/>
                  </a:cubicBezTo>
                  <a:cubicBezTo>
                    <a:pt x="-8026" y="113657"/>
                    <a:pt x="16771" y="132122"/>
                    <a:pt x="34768" y="117115"/>
                  </a:cubicBezTo>
                  <a:cubicBezTo>
                    <a:pt x="64196" y="92494"/>
                    <a:pt x="84245" y="56852"/>
                    <a:pt x="118539" y="38269"/>
                  </a:cubicBezTo>
                  <a:cubicBezTo>
                    <a:pt x="109159" y="28889"/>
                    <a:pt x="99838" y="19568"/>
                    <a:pt x="90459" y="10189"/>
                  </a:cubicBezTo>
                  <a:cubicBezTo>
                    <a:pt x="79203" y="34399"/>
                    <a:pt x="76448" y="67873"/>
                    <a:pt x="58510" y="88098"/>
                  </a:cubicBezTo>
                  <a:cubicBezTo>
                    <a:pt x="43737" y="104746"/>
                    <a:pt x="63141" y="133998"/>
                    <a:pt x="83366" y="120340"/>
                  </a:cubicBezTo>
                  <a:cubicBezTo>
                    <a:pt x="106052" y="104981"/>
                    <a:pt x="127332" y="88391"/>
                    <a:pt x="143512" y="66056"/>
                  </a:cubicBezTo>
                  <a:cubicBezTo>
                    <a:pt x="131729" y="59138"/>
                    <a:pt x="119887" y="52221"/>
                    <a:pt x="108104" y="45362"/>
                  </a:cubicBezTo>
                  <a:cubicBezTo>
                    <a:pt x="101245" y="55797"/>
                    <a:pt x="85534" y="62128"/>
                    <a:pt x="76155" y="70511"/>
                  </a:cubicBezTo>
                  <a:cubicBezTo>
                    <a:pt x="56399" y="88156"/>
                    <a:pt x="85534" y="117115"/>
                    <a:pt x="105173" y="99529"/>
                  </a:cubicBezTo>
                  <a:cubicBezTo>
                    <a:pt x="118304" y="87804"/>
                    <a:pt x="133605" y="81238"/>
                    <a:pt x="143570" y="66056"/>
                  </a:cubicBezTo>
                  <a:cubicBezTo>
                    <a:pt x="158284" y="43603"/>
                    <a:pt x="123346" y="24375"/>
                    <a:pt x="108163" y="45362"/>
                  </a:cubicBezTo>
                  <a:cubicBezTo>
                    <a:pt x="96379" y="61659"/>
                    <a:pt x="79203" y="73735"/>
                    <a:pt x="62789" y="84873"/>
                  </a:cubicBezTo>
                  <a:cubicBezTo>
                    <a:pt x="71055" y="95601"/>
                    <a:pt x="79379" y="106388"/>
                    <a:pt x="87645" y="117115"/>
                  </a:cubicBezTo>
                  <a:cubicBezTo>
                    <a:pt x="109569" y="92436"/>
                    <a:pt x="112559" y="59842"/>
                    <a:pt x="126042" y="30882"/>
                  </a:cubicBezTo>
                  <a:cubicBezTo>
                    <a:pt x="134542" y="12651"/>
                    <a:pt x="117073" y="-7515"/>
                    <a:pt x="97962" y="2802"/>
                  </a:cubicBezTo>
                  <a:cubicBezTo>
                    <a:pt x="60092" y="23320"/>
                    <a:pt x="38226" y="61014"/>
                    <a:pt x="5867" y="88098"/>
                  </a:cubicBezTo>
                  <a:cubicBezTo>
                    <a:pt x="16595" y="96363"/>
                    <a:pt x="27381" y="104687"/>
                    <a:pt x="38109" y="112953"/>
                  </a:cubicBezTo>
                  <a:cubicBezTo>
                    <a:pt x="52120" y="84521"/>
                    <a:pt x="68417" y="52690"/>
                    <a:pt x="70234" y="20506"/>
                  </a:cubicBezTo>
                  <a:cubicBezTo>
                    <a:pt x="71524" y="-5874"/>
                    <a:pt x="30488" y="-5756"/>
                    <a:pt x="29023" y="20565"/>
                  </a:cubicBezTo>
                  <a:lnTo>
                    <a:pt x="29023" y="2056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9796594" y="4996025"/>
              <a:ext cx="52775" cy="52779"/>
            </a:xfrm>
            <a:custGeom>
              <a:avLst/>
              <a:gdLst>
                <a:gd name="connsiteX0" fmla="*/ 41051 w 52775"/>
                <a:gd name="connsiteY0" fmla="*/ 32262 h 52779"/>
                <a:gd name="connsiteX1" fmla="*/ 41168 w 52775"/>
                <a:gd name="connsiteY1" fmla="*/ 30679 h 52779"/>
                <a:gd name="connsiteX2" fmla="*/ 40465 w 52775"/>
                <a:gd name="connsiteY2" fmla="*/ 36131 h 52779"/>
                <a:gd name="connsiteX3" fmla="*/ 41168 w 52775"/>
                <a:gd name="connsiteY3" fmla="*/ 33786 h 52779"/>
                <a:gd name="connsiteX4" fmla="*/ 39116 w 52775"/>
                <a:gd name="connsiteY4" fmla="*/ 38710 h 52779"/>
                <a:gd name="connsiteX5" fmla="*/ 40817 w 52775"/>
                <a:gd name="connsiteY5" fmla="*/ 35838 h 52779"/>
                <a:gd name="connsiteX6" fmla="*/ 37593 w 52775"/>
                <a:gd name="connsiteY6" fmla="*/ 40000 h 52779"/>
                <a:gd name="connsiteX7" fmla="*/ 39996 w 52775"/>
                <a:gd name="connsiteY7" fmla="*/ 37596 h 52779"/>
                <a:gd name="connsiteX8" fmla="*/ 35834 w 52775"/>
                <a:gd name="connsiteY8" fmla="*/ 40821 h 52779"/>
                <a:gd name="connsiteX9" fmla="*/ 38706 w 52775"/>
                <a:gd name="connsiteY9" fmla="*/ 39120 h 52779"/>
                <a:gd name="connsiteX10" fmla="*/ 33782 w 52775"/>
                <a:gd name="connsiteY10" fmla="*/ 41172 h 52779"/>
                <a:gd name="connsiteX11" fmla="*/ 36127 w 52775"/>
                <a:gd name="connsiteY11" fmla="*/ 40469 h 52779"/>
                <a:gd name="connsiteX12" fmla="*/ 30675 w 52775"/>
                <a:gd name="connsiteY12" fmla="*/ 41172 h 52779"/>
                <a:gd name="connsiteX13" fmla="*/ 32258 w 52775"/>
                <a:gd name="connsiteY13" fmla="*/ 41055 h 52779"/>
                <a:gd name="connsiteX14" fmla="*/ 52775 w 52775"/>
                <a:gd name="connsiteY14" fmla="*/ 20537 h 52779"/>
                <a:gd name="connsiteX15" fmla="*/ 32258 w 52775"/>
                <a:gd name="connsiteY15" fmla="*/ 20 h 52779"/>
                <a:gd name="connsiteX16" fmla="*/ 16 w 52775"/>
                <a:gd name="connsiteY16" fmla="*/ 32262 h 52779"/>
                <a:gd name="connsiteX17" fmla="*/ 20533 w 52775"/>
                <a:gd name="connsiteY17" fmla="*/ 52779 h 52779"/>
                <a:gd name="connsiteX18" fmla="*/ 41051 w 52775"/>
                <a:gd name="connsiteY18" fmla="*/ 32262 h 52779"/>
                <a:gd name="connsiteX19" fmla="*/ 41051 w 52775"/>
                <a:gd name="connsiteY19" fmla="*/ 32262 h 52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775" h="52779">
                  <a:moveTo>
                    <a:pt x="41051" y="32262"/>
                  </a:moveTo>
                  <a:cubicBezTo>
                    <a:pt x="41051" y="31734"/>
                    <a:pt x="41110" y="31207"/>
                    <a:pt x="41168" y="30679"/>
                  </a:cubicBezTo>
                  <a:cubicBezTo>
                    <a:pt x="40934" y="32496"/>
                    <a:pt x="40699" y="34313"/>
                    <a:pt x="40465" y="36131"/>
                  </a:cubicBezTo>
                  <a:cubicBezTo>
                    <a:pt x="40641" y="35310"/>
                    <a:pt x="40875" y="34607"/>
                    <a:pt x="41168" y="33786"/>
                  </a:cubicBezTo>
                  <a:cubicBezTo>
                    <a:pt x="40465" y="35427"/>
                    <a:pt x="39762" y="37069"/>
                    <a:pt x="39116" y="38710"/>
                  </a:cubicBezTo>
                  <a:cubicBezTo>
                    <a:pt x="39585" y="37655"/>
                    <a:pt x="40172" y="36776"/>
                    <a:pt x="40817" y="35838"/>
                  </a:cubicBezTo>
                  <a:cubicBezTo>
                    <a:pt x="39762" y="37244"/>
                    <a:pt x="38648" y="38593"/>
                    <a:pt x="37593" y="40000"/>
                  </a:cubicBezTo>
                  <a:cubicBezTo>
                    <a:pt x="38296" y="39120"/>
                    <a:pt x="39116" y="38358"/>
                    <a:pt x="39996" y="37596"/>
                  </a:cubicBezTo>
                  <a:cubicBezTo>
                    <a:pt x="38589" y="38651"/>
                    <a:pt x="37240" y="39765"/>
                    <a:pt x="35834" y="40821"/>
                  </a:cubicBezTo>
                  <a:cubicBezTo>
                    <a:pt x="36772" y="40117"/>
                    <a:pt x="37651" y="39589"/>
                    <a:pt x="38706" y="39120"/>
                  </a:cubicBezTo>
                  <a:cubicBezTo>
                    <a:pt x="37065" y="39824"/>
                    <a:pt x="35423" y="40527"/>
                    <a:pt x="33782" y="41172"/>
                  </a:cubicBezTo>
                  <a:cubicBezTo>
                    <a:pt x="34544" y="40879"/>
                    <a:pt x="35306" y="40645"/>
                    <a:pt x="36127" y="40469"/>
                  </a:cubicBezTo>
                  <a:cubicBezTo>
                    <a:pt x="34309" y="40703"/>
                    <a:pt x="32492" y="40938"/>
                    <a:pt x="30675" y="41172"/>
                  </a:cubicBezTo>
                  <a:cubicBezTo>
                    <a:pt x="31203" y="41055"/>
                    <a:pt x="31730" y="41055"/>
                    <a:pt x="32258" y="41055"/>
                  </a:cubicBezTo>
                  <a:cubicBezTo>
                    <a:pt x="43455" y="40527"/>
                    <a:pt x="52775" y="32086"/>
                    <a:pt x="52775" y="20537"/>
                  </a:cubicBezTo>
                  <a:cubicBezTo>
                    <a:pt x="52775" y="9751"/>
                    <a:pt x="43455" y="-508"/>
                    <a:pt x="32258" y="20"/>
                  </a:cubicBezTo>
                  <a:cubicBezTo>
                    <a:pt x="14612" y="782"/>
                    <a:pt x="836" y="14616"/>
                    <a:pt x="16" y="32262"/>
                  </a:cubicBezTo>
                  <a:cubicBezTo>
                    <a:pt x="-454" y="43458"/>
                    <a:pt x="9747" y="52779"/>
                    <a:pt x="20533" y="52779"/>
                  </a:cubicBezTo>
                  <a:cubicBezTo>
                    <a:pt x="32082" y="52779"/>
                    <a:pt x="40524" y="43400"/>
                    <a:pt x="41051" y="32262"/>
                  </a:cubicBezTo>
                  <a:lnTo>
                    <a:pt x="41051" y="3226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9820352" y="5001907"/>
              <a:ext cx="64191" cy="41035"/>
            </a:xfrm>
            <a:custGeom>
              <a:avLst/>
              <a:gdLst>
                <a:gd name="connsiteX0" fmla="*/ 26087 w 64191"/>
                <a:gd name="connsiteY0" fmla="*/ 0 h 41035"/>
                <a:gd name="connsiteX1" fmla="*/ 20518 w 64191"/>
                <a:gd name="connsiteY1" fmla="*/ 0 h 41035"/>
                <a:gd name="connsiteX2" fmla="*/ 0 w 64191"/>
                <a:gd name="connsiteY2" fmla="*/ 20518 h 41035"/>
                <a:gd name="connsiteX3" fmla="*/ 20518 w 64191"/>
                <a:gd name="connsiteY3" fmla="*/ 41035 h 41035"/>
                <a:gd name="connsiteX4" fmla="*/ 43674 w 64191"/>
                <a:gd name="connsiteY4" fmla="*/ 41035 h 41035"/>
                <a:gd name="connsiteX5" fmla="*/ 64191 w 64191"/>
                <a:gd name="connsiteY5" fmla="*/ 20518 h 41035"/>
                <a:gd name="connsiteX6" fmla="*/ 43674 w 64191"/>
                <a:gd name="connsiteY6" fmla="*/ 0 h 41035"/>
                <a:gd name="connsiteX7" fmla="*/ 20518 w 64191"/>
                <a:gd name="connsiteY7" fmla="*/ 0 h 41035"/>
                <a:gd name="connsiteX8" fmla="*/ 0 w 64191"/>
                <a:gd name="connsiteY8" fmla="*/ 20518 h 41035"/>
                <a:gd name="connsiteX9" fmla="*/ 20518 w 64191"/>
                <a:gd name="connsiteY9" fmla="*/ 41035 h 41035"/>
                <a:gd name="connsiteX10" fmla="*/ 26087 w 64191"/>
                <a:gd name="connsiteY10" fmla="*/ 41035 h 41035"/>
                <a:gd name="connsiteX11" fmla="*/ 46605 w 64191"/>
                <a:gd name="connsiteY11" fmla="*/ 20518 h 41035"/>
                <a:gd name="connsiteX12" fmla="*/ 26087 w 64191"/>
                <a:gd name="connsiteY12" fmla="*/ 0 h 41035"/>
                <a:gd name="connsiteX13" fmla="*/ 26087 w 64191"/>
                <a:gd name="connsiteY13" fmla="*/ 0 h 4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191" h="41035">
                  <a:moveTo>
                    <a:pt x="26087" y="0"/>
                  </a:moveTo>
                  <a:cubicBezTo>
                    <a:pt x="24211" y="0"/>
                    <a:pt x="22394" y="0"/>
                    <a:pt x="20518" y="0"/>
                  </a:cubicBezTo>
                  <a:cubicBezTo>
                    <a:pt x="9321" y="0"/>
                    <a:pt x="0" y="9321"/>
                    <a:pt x="0" y="20518"/>
                  </a:cubicBezTo>
                  <a:cubicBezTo>
                    <a:pt x="0" y="31714"/>
                    <a:pt x="9321" y="41035"/>
                    <a:pt x="20518" y="41035"/>
                  </a:cubicBezTo>
                  <a:cubicBezTo>
                    <a:pt x="28256" y="41035"/>
                    <a:pt x="35935" y="41035"/>
                    <a:pt x="43674" y="41035"/>
                  </a:cubicBezTo>
                  <a:cubicBezTo>
                    <a:pt x="54871" y="41035"/>
                    <a:pt x="64191" y="31714"/>
                    <a:pt x="64191" y="20518"/>
                  </a:cubicBezTo>
                  <a:cubicBezTo>
                    <a:pt x="64191" y="9321"/>
                    <a:pt x="54871" y="0"/>
                    <a:pt x="43674" y="0"/>
                  </a:cubicBezTo>
                  <a:cubicBezTo>
                    <a:pt x="35935" y="0"/>
                    <a:pt x="28256" y="0"/>
                    <a:pt x="20518" y="0"/>
                  </a:cubicBezTo>
                  <a:cubicBezTo>
                    <a:pt x="9321" y="0"/>
                    <a:pt x="0" y="9321"/>
                    <a:pt x="0" y="20518"/>
                  </a:cubicBezTo>
                  <a:cubicBezTo>
                    <a:pt x="0" y="31714"/>
                    <a:pt x="9321" y="41035"/>
                    <a:pt x="20518" y="41035"/>
                  </a:cubicBezTo>
                  <a:cubicBezTo>
                    <a:pt x="22394" y="41035"/>
                    <a:pt x="24211" y="41035"/>
                    <a:pt x="26087" y="41035"/>
                  </a:cubicBezTo>
                  <a:cubicBezTo>
                    <a:pt x="37284" y="41035"/>
                    <a:pt x="46605" y="31714"/>
                    <a:pt x="46605" y="20518"/>
                  </a:cubicBezTo>
                  <a:cubicBezTo>
                    <a:pt x="46605" y="9321"/>
                    <a:pt x="37284" y="0"/>
                    <a:pt x="26087" y="0"/>
                  </a:cubicBezTo>
                  <a:lnTo>
                    <a:pt x="26087" y="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9697396" y="5499430"/>
              <a:ext cx="286072" cy="65623"/>
            </a:xfrm>
            <a:custGeom>
              <a:avLst/>
              <a:gdLst>
                <a:gd name="connsiteX0" fmla="*/ 30451 w 286072"/>
                <a:gd name="connsiteY0" fmla="*/ 62435 h 65623"/>
                <a:gd name="connsiteX1" fmla="*/ 266287 w 286072"/>
                <a:gd name="connsiteY1" fmla="*/ 47662 h 65623"/>
                <a:gd name="connsiteX2" fmla="*/ 266287 w 286072"/>
                <a:gd name="connsiteY2" fmla="*/ 6627 h 65623"/>
                <a:gd name="connsiteX3" fmla="*/ 9698 w 286072"/>
                <a:gd name="connsiteY3" fmla="*/ 27027 h 65623"/>
                <a:gd name="connsiteX4" fmla="*/ 30451 w 286072"/>
                <a:gd name="connsiteY4" fmla="*/ 62435 h 65623"/>
                <a:gd name="connsiteX5" fmla="*/ 30451 w 286072"/>
                <a:gd name="connsiteY5" fmla="*/ 62435 h 6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6072" h="65623">
                  <a:moveTo>
                    <a:pt x="30451" y="62435"/>
                  </a:moveTo>
                  <a:cubicBezTo>
                    <a:pt x="100562" y="19172"/>
                    <a:pt x="189316" y="51766"/>
                    <a:pt x="266287" y="47662"/>
                  </a:cubicBezTo>
                  <a:cubicBezTo>
                    <a:pt x="292608" y="46255"/>
                    <a:pt x="292726" y="5220"/>
                    <a:pt x="266287" y="6627"/>
                  </a:cubicBezTo>
                  <a:cubicBezTo>
                    <a:pt x="180171" y="11199"/>
                    <a:pt x="88545" y="-21629"/>
                    <a:pt x="9698" y="27027"/>
                  </a:cubicBezTo>
                  <a:cubicBezTo>
                    <a:pt x="-12754" y="40862"/>
                    <a:pt x="7822" y="76387"/>
                    <a:pt x="30451" y="62435"/>
                  </a:cubicBezTo>
                  <a:lnTo>
                    <a:pt x="30451" y="6243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8018083" y="4492138"/>
              <a:ext cx="402098" cy="309588"/>
            </a:xfrm>
            <a:custGeom>
              <a:avLst/>
              <a:gdLst>
                <a:gd name="connsiteX0" fmla="*/ 400908 w 402098"/>
                <a:gd name="connsiteY0" fmla="*/ 289936 h 309588"/>
                <a:gd name="connsiteX1" fmla="*/ 290347 w 402098"/>
                <a:gd name="connsiteY1" fmla="*/ 90796 h 309588"/>
                <a:gd name="connsiteX2" fmla="*/ 44837 w 402098"/>
                <a:gd name="connsiteY2" fmla="*/ 2570 h 309588"/>
                <a:gd name="connsiteX3" fmla="*/ 16757 w 402098"/>
                <a:gd name="connsiteY3" fmla="*/ 9898 h 309588"/>
                <a:gd name="connsiteX4" fmla="*/ 106097 w 402098"/>
                <a:gd name="connsiteY4" fmla="*/ 240224 h 309588"/>
                <a:gd name="connsiteX5" fmla="*/ 373121 w 402098"/>
                <a:gd name="connsiteY5" fmla="*/ 278329 h 309588"/>
                <a:gd name="connsiteX6" fmla="*/ 380507 w 402098"/>
                <a:gd name="connsiteY6" fmla="*/ 250248 h 309588"/>
                <a:gd name="connsiteX7" fmla="*/ 133767 w 402098"/>
                <a:gd name="connsiteY7" fmla="*/ 88393 h 309588"/>
                <a:gd name="connsiteX8" fmla="*/ 122863 w 402098"/>
                <a:gd name="connsiteY8" fmla="*/ 127963 h 309588"/>
                <a:gd name="connsiteX9" fmla="*/ 345099 w 402098"/>
                <a:gd name="connsiteY9" fmla="*/ 270942 h 309588"/>
                <a:gd name="connsiteX10" fmla="*/ 352486 w 402098"/>
                <a:gd name="connsiteY10" fmla="*/ 242862 h 309588"/>
                <a:gd name="connsiteX11" fmla="*/ 137402 w 402098"/>
                <a:gd name="connsiteY11" fmla="*/ 212027 h 309588"/>
                <a:gd name="connsiteX12" fmla="*/ 52282 w 402098"/>
                <a:gd name="connsiteY12" fmla="*/ 30592 h 309588"/>
                <a:gd name="connsiteX13" fmla="*/ 24202 w 402098"/>
                <a:gd name="connsiteY13" fmla="*/ 37978 h 309588"/>
                <a:gd name="connsiteX14" fmla="*/ 242159 w 402098"/>
                <a:gd name="connsiteY14" fmla="*/ 114128 h 309588"/>
                <a:gd name="connsiteX15" fmla="*/ 331675 w 402098"/>
                <a:gd name="connsiteY15" fmla="*/ 171578 h 309588"/>
                <a:gd name="connsiteX16" fmla="*/ 359872 w 402098"/>
                <a:gd name="connsiteY16" fmla="*/ 289936 h 309588"/>
                <a:gd name="connsiteX17" fmla="*/ 400908 w 402098"/>
                <a:gd name="connsiteY17" fmla="*/ 289936 h 309588"/>
                <a:gd name="connsiteX18" fmla="*/ 400908 w 402098"/>
                <a:gd name="connsiteY18" fmla="*/ 289936 h 30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2098" h="309588">
                  <a:moveTo>
                    <a:pt x="400908" y="289936"/>
                  </a:moveTo>
                  <a:cubicBezTo>
                    <a:pt x="409642" y="200361"/>
                    <a:pt x="370072" y="131128"/>
                    <a:pt x="290347" y="90796"/>
                  </a:cubicBezTo>
                  <a:cubicBezTo>
                    <a:pt x="212321" y="51344"/>
                    <a:pt x="122687" y="42257"/>
                    <a:pt x="44837" y="2570"/>
                  </a:cubicBezTo>
                  <a:cubicBezTo>
                    <a:pt x="35047" y="-2413"/>
                    <a:pt x="22385" y="-244"/>
                    <a:pt x="16757" y="9898"/>
                  </a:cubicBezTo>
                  <a:cubicBezTo>
                    <a:pt x="-32427" y="99062"/>
                    <a:pt x="35516" y="188109"/>
                    <a:pt x="106097" y="240224"/>
                  </a:cubicBezTo>
                  <a:cubicBezTo>
                    <a:pt x="177030" y="292515"/>
                    <a:pt x="292691" y="332964"/>
                    <a:pt x="373121" y="278329"/>
                  </a:cubicBezTo>
                  <a:cubicBezTo>
                    <a:pt x="382032" y="272290"/>
                    <a:pt x="386838" y="260155"/>
                    <a:pt x="380507" y="250248"/>
                  </a:cubicBezTo>
                  <a:cubicBezTo>
                    <a:pt x="327103" y="167240"/>
                    <a:pt x="228090" y="111314"/>
                    <a:pt x="133767" y="88393"/>
                  </a:cubicBezTo>
                  <a:cubicBezTo>
                    <a:pt x="108032" y="82120"/>
                    <a:pt x="97128" y="121690"/>
                    <a:pt x="122863" y="127963"/>
                  </a:cubicBezTo>
                  <a:cubicBezTo>
                    <a:pt x="206517" y="148304"/>
                    <a:pt x="297498" y="197020"/>
                    <a:pt x="345099" y="270942"/>
                  </a:cubicBezTo>
                  <a:cubicBezTo>
                    <a:pt x="347562" y="261562"/>
                    <a:pt x="350024" y="252242"/>
                    <a:pt x="352486" y="242862"/>
                  </a:cubicBezTo>
                  <a:cubicBezTo>
                    <a:pt x="286888" y="287415"/>
                    <a:pt x="196551" y="250776"/>
                    <a:pt x="137402" y="212027"/>
                  </a:cubicBezTo>
                  <a:cubicBezTo>
                    <a:pt x="81652" y="175505"/>
                    <a:pt x="13416" y="101055"/>
                    <a:pt x="52282" y="30592"/>
                  </a:cubicBezTo>
                  <a:cubicBezTo>
                    <a:pt x="42903" y="33054"/>
                    <a:pt x="33582" y="35516"/>
                    <a:pt x="24202" y="37978"/>
                  </a:cubicBezTo>
                  <a:cubicBezTo>
                    <a:pt x="93142" y="73151"/>
                    <a:pt x="170288" y="86576"/>
                    <a:pt x="242159" y="114128"/>
                  </a:cubicBezTo>
                  <a:cubicBezTo>
                    <a:pt x="275632" y="126966"/>
                    <a:pt x="307581" y="144670"/>
                    <a:pt x="331675" y="171578"/>
                  </a:cubicBezTo>
                  <a:cubicBezTo>
                    <a:pt x="360517" y="203820"/>
                    <a:pt x="363917" y="248900"/>
                    <a:pt x="359872" y="289936"/>
                  </a:cubicBezTo>
                  <a:cubicBezTo>
                    <a:pt x="357293" y="316257"/>
                    <a:pt x="398387" y="316022"/>
                    <a:pt x="400908" y="289936"/>
                  </a:cubicBezTo>
                  <a:lnTo>
                    <a:pt x="400908" y="28993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8401283" y="4636377"/>
              <a:ext cx="439187" cy="202785"/>
            </a:xfrm>
            <a:custGeom>
              <a:avLst/>
              <a:gdLst>
                <a:gd name="connsiteX0" fmla="*/ 50068 w 439187"/>
                <a:gd name="connsiteY0" fmla="*/ 150152 h 202785"/>
                <a:gd name="connsiteX1" fmla="*/ 419269 w 439187"/>
                <a:gd name="connsiteY1" fmla="*/ 48911 h 202785"/>
                <a:gd name="connsiteX2" fmla="*/ 408893 w 439187"/>
                <a:gd name="connsiteY2" fmla="*/ 10690 h 202785"/>
                <a:gd name="connsiteX3" fmla="*/ 229510 w 439187"/>
                <a:gd name="connsiteY3" fmla="*/ 147397 h 202785"/>
                <a:gd name="connsiteX4" fmla="*/ 130732 w 439187"/>
                <a:gd name="connsiteY4" fmla="*/ 161056 h 202785"/>
                <a:gd name="connsiteX5" fmla="*/ 38343 w 439187"/>
                <a:gd name="connsiteY5" fmla="*/ 129458 h 202785"/>
                <a:gd name="connsiteX6" fmla="*/ 26091 w 439187"/>
                <a:gd name="connsiteY6" fmla="*/ 159590 h 202785"/>
                <a:gd name="connsiteX7" fmla="*/ 225816 w 439187"/>
                <a:gd name="connsiteY7" fmla="*/ 119258 h 202785"/>
                <a:gd name="connsiteX8" fmla="*/ 225816 w 439187"/>
                <a:gd name="connsiteY8" fmla="*/ 78223 h 202785"/>
                <a:gd name="connsiteX9" fmla="*/ 15187 w 439187"/>
                <a:gd name="connsiteY9" fmla="*/ 119961 h 202785"/>
                <a:gd name="connsiteX10" fmla="*/ 2935 w 439187"/>
                <a:gd name="connsiteY10" fmla="*/ 150093 h 202785"/>
                <a:gd name="connsiteX11" fmla="*/ 207644 w 439187"/>
                <a:gd name="connsiteY11" fmla="*/ 194646 h 202785"/>
                <a:gd name="connsiteX12" fmla="*/ 322719 w 439187"/>
                <a:gd name="connsiteY12" fmla="*/ 146400 h 202785"/>
                <a:gd name="connsiteX13" fmla="*/ 429646 w 439187"/>
                <a:gd name="connsiteY13" fmla="*/ 46098 h 202785"/>
                <a:gd name="connsiteX14" fmla="*/ 419269 w 439187"/>
                <a:gd name="connsiteY14" fmla="*/ 7876 h 202785"/>
                <a:gd name="connsiteX15" fmla="*/ 14660 w 439187"/>
                <a:gd name="connsiteY15" fmla="*/ 129399 h 202785"/>
                <a:gd name="connsiteX16" fmla="*/ 50068 w 439187"/>
                <a:gd name="connsiteY16" fmla="*/ 150152 h 202785"/>
                <a:gd name="connsiteX17" fmla="*/ 50068 w 439187"/>
                <a:gd name="connsiteY17" fmla="*/ 150152 h 20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9187" h="202785">
                  <a:moveTo>
                    <a:pt x="50068" y="150152"/>
                  </a:moveTo>
                  <a:cubicBezTo>
                    <a:pt x="109979" y="14090"/>
                    <a:pt x="298860" y="38008"/>
                    <a:pt x="419269" y="48911"/>
                  </a:cubicBezTo>
                  <a:cubicBezTo>
                    <a:pt x="415811" y="36191"/>
                    <a:pt x="412352" y="23411"/>
                    <a:pt x="408893" y="10690"/>
                  </a:cubicBezTo>
                  <a:cubicBezTo>
                    <a:pt x="348805" y="57119"/>
                    <a:pt x="306481" y="127465"/>
                    <a:pt x="229510" y="147397"/>
                  </a:cubicBezTo>
                  <a:cubicBezTo>
                    <a:pt x="196857" y="155838"/>
                    <a:pt x="164556" y="160997"/>
                    <a:pt x="130732" y="161056"/>
                  </a:cubicBezTo>
                  <a:cubicBezTo>
                    <a:pt x="100600" y="161114"/>
                    <a:pt x="56164" y="157831"/>
                    <a:pt x="38343" y="129458"/>
                  </a:cubicBezTo>
                  <a:cubicBezTo>
                    <a:pt x="34239" y="139483"/>
                    <a:pt x="30195" y="149566"/>
                    <a:pt x="26091" y="159590"/>
                  </a:cubicBezTo>
                  <a:cubicBezTo>
                    <a:pt x="90751" y="136493"/>
                    <a:pt x="156877" y="120196"/>
                    <a:pt x="225816" y="119258"/>
                  </a:cubicBezTo>
                  <a:cubicBezTo>
                    <a:pt x="252255" y="118906"/>
                    <a:pt x="252314" y="77871"/>
                    <a:pt x="225816" y="78223"/>
                  </a:cubicBezTo>
                  <a:cubicBezTo>
                    <a:pt x="153301" y="79161"/>
                    <a:pt x="83189" y="95692"/>
                    <a:pt x="15187" y="119961"/>
                  </a:cubicBezTo>
                  <a:cubicBezTo>
                    <a:pt x="3170" y="124241"/>
                    <a:pt x="-4510" y="138193"/>
                    <a:pt x="2935" y="150093"/>
                  </a:cubicBezTo>
                  <a:cubicBezTo>
                    <a:pt x="43150" y="214343"/>
                    <a:pt x="143628" y="206664"/>
                    <a:pt x="207644" y="194646"/>
                  </a:cubicBezTo>
                  <a:cubicBezTo>
                    <a:pt x="249441" y="186791"/>
                    <a:pt x="289128" y="173190"/>
                    <a:pt x="322719" y="146400"/>
                  </a:cubicBezTo>
                  <a:cubicBezTo>
                    <a:pt x="361058" y="115858"/>
                    <a:pt x="390779" y="76054"/>
                    <a:pt x="429646" y="46098"/>
                  </a:cubicBezTo>
                  <a:cubicBezTo>
                    <a:pt x="445884" y="33553"/>
                    <a:pt x="440725" y="9811"/>
                    <a:pt x="419269" y="7876"/>
                  </a:cubicBezTo>
                  <a:cubicBezTo>
                    <a:pt x="283559" y="-4434"/>
                    <a:pt x="81489" y="-22432"/>
                    <a:pt x="14660" y="129399"/>
                  </a:cubicBezTo>
                  <a:cubicBezTo>
                    <a:pt x="4108" y="153435"/>
                    <a:pt x="39457" y="174363"/>
                    <a:pt x="50068" y="150152"/>
                  </a:cubicBezTo>
                  <a:lnTo>
                    <a:pt x="50068" y="15015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8309209" y="4766885"/>
              <a:ext cx="136398" cy="973438"/>
            </a:xfrm>
            <a:custGeom>
              <a:avLst/>
              <a:gdLst>
                <a:gd name="connsiteX0" fmla="*/ 65697 w 136398"/>
                <a:gd name="connsiteY0" fmla="*/ 31369 h 973438"/>
                <a:gd name="connsiteX1" fmla="*/ 92371 w 136398"/>
                <a:gd name="connsiteY1" fmla="*/ 232032 h 973438"/>
                <a:gd name="connsiteX2" fmla="*/ 70446 w 136398"/>
                <a:gd name="connsiteY2" fmla="*/ 448407 h 973438"/>
                <a:gd name="connsiteX3" fmla="*/ 4965 w 136398"/>
                <a:gd name="connsiteY3" fmla="*/ 958536 h 973438"/>
                <a:gd name="connsiteX4" fmla="*/ 44535 w 136398"/>
                <a:gd name="connsiteY4" fmla="*/ 947632 h 973438"/>
                <a:gd name="connsiteX5" fmla="*/ 68863 w 136398"/>
                <a:gd name="connsiteY5" fmla="*/ 676564 h 973438"/>
                <a:gd name="connsiteX6" fmla="*/ 114002 w 136398"/>
                <a:gd name="connsiteY6" fmla="*/ 430644 h 973438"/>
                <a:gd name="connsiteX7" fmla="*/ 101047 w 136398"/>
                <a:gd name="connsiteY7" fmla="*/ 10617 h 973438"/>
                <a:gd name="connsiteX8" fmla="*/ 65697 w 136398"/>
                <a:gd name="connsiteY8" fmla="*/ 31369 h 973438"/>
                <a:gd name="connsiteX9" fmla="*/ 65697 w 136398"/>
                <a:gd name="connsiteY9" fmla="*/ 31369 h 97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398" h="973438">
                  <a:moveTo>
                    <a:pt x="65697" y="31369"/>
                  </a:moveTo>
                  <a:cubicBezTo>
                    <a:pt x="93719" y="93157"/>
                    <a:pt x="94246" y="165497"/>
                    <a:pt x="92371" y="232032"/>
                  </a:cubicBezTo>
                  <a:cubicBezTo>
                    <a:pt x="90319" y="304548"/>
                    <a:pt x="80705" y="376712"/>
                    <a:pt x="70446" y="448407"/>
                  </a:cubicBezTo>
                  <a:cubicBezTo>
                    <a:pt x="46469" y="616593"/>
                    <a:pt x="-18308" y="787008"/>
                    <a:pt x="4965" y="958536"/>
                  </a:cubicBezTo>
                  <a:cubicBezTo>
                    <a:pt x="8541" y="984682"/>
                    <a:pt x="48052" y="973485"/>
                    <a:pt x="44535" y="947632"/>
                  </a:cubicBezTo>
                  <a:cubicBezTo>
                    <a:pt x="32166" y="856768"/>
                    <a:pt x="49928" y="765200"/>
                    <a:pt x="68863" y="676564"/>
                  </a:cubicBezTo>
                  <a:cubicBezTo>
                    <a:pt x="86332" y="594669"/>
                    <a:pt x="102453" y="513595"/>
                    <a:pt x="114002" y="430644"/>
                  </a:cubicBezTo>
                  <a:cubicBezTo>
                    <a:pt x="132644" y="297045"/>
                    <a:pt x="158848" y="138120"/>
                    <a:pt x="101047" y="10617"/>
                  </a:cubicBezTo>
                  <a:cubicBezTo>
                    <a:pt x="90202" y="-13360"/>
                    <a:pt x="54852" y="7510"/>
                    <a:pt x="65697" y="31369"/>
                  </a:cubicBezTo>
                  <a:lnTo>
                    <a:pt x="65697" y="3136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7726074" y="5763980"/>
              <a:ext cx="176353" cy="133405"/>
            </a:xfrm>
            <a:custGeom>
              <a:avLst/>
              <a:gdLst>
                <a:gd name="connsiteX0" fmla="*/ 156524 w 176353"/>
                <a:gd name="connsiteY0" fmla="*/ 14 h 133405"/>
                <a:gd name="connsiteX1" fmla="*/ 3990 w 176353"/>
                <a:gd name="connsiteY1" fmla="*/ 103951 h 133405"/>
                <a:gd name="connsiteX2" fmla="*/ 39397 w 176353"/>
                <a:gd name="connsiteY2" fmla="*/ 124645 h 133405"/>
                <a:gd name="connsiteX3" fmla="*/ 156524 w 176353"/>
                <a:gd name="connsiteY3" fmla="*/ 40991 h 133405"/>
                <a:gd name="connsiteX4" fmla="*/ 156524 w 176353"/>
                <a:gd name="connsiteY4" fmla="*/ 14 h 133405"/>
                <a:gd name="connsiteX5" fmla="*/ 156524 w 176353"/>
                <a:gd name="connsiteY5" fmla="*/ 14 h 13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353" h="133405">
                  <a:moveTo>
                    <a:pt x="156524" y="14"/>
                  </a:moveTo>
                  <a:cubicBezTo>
                    <a:pt x="85533" y="2242"/>
                    <a:pt x="43735" y="51015"/>
                    <a:pt x="3990" y="103951"/>
                  </a:cubicBezTo>
                  <a:cubicBezTo>
                    <a:pt x="-11897" y="125113"/>
                    <a:pt x="23745" y="145573"/>
                    <a:pt x="39397" y="124645"/>
                  </a:cubicBezTo>
                  <a:cubicBezTo>
                    <a:pt x="69705" y="84313"/>
                    <a:pt x="101888" y="42749"/>
                    <a:pt x="156524" y="40991"/>
                  </a:cubicBezTo>
                  <a:cubicBezTo>
                    <a:pt x="182904" y="40170"/>
                    <a:pt x="183021" y="-866"/>
                    <a:pt x="156524" y="14"/>
                  </a:cubicBezTo>
                  <a:lnTo>
                    <a:pt x="156524" y="1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7850162" y="5792599"/>
              <a:ext cx="87303" cy="82813"/>
            </a:xfrm>
            <a:custGeom>
              <a:avLst/>
              <a:gdLst>
                <a:gd name="connsiteX0" fmla="*/ 57234 w 87303"/>
                <a:gd name="connsiteY0" fmla="*/ 3520 h 82813"/>
                <a:gd name="connsiteX1" fmla="*/ 2950 w 87303"/>
                <a:gd name="connsiteY1" fmla="*/ 51942 h 82813"/>
                <a:gd name="connsiteX2" fmla="*/ 10336 w 87303"/>
                <a:gd name="connsiteY2" fmla="*/ 80022 h 82813"/>
                <a:gd name="connsiteX3" fmla="*/ 38416 w 87303"/>
                <a:gd name="connsiteY3" fmla="*/ 72636 h 82813"/>
                <a:gd name="connsiteX4" fmla="*/ 77927 w 87303"/>
                <a:gd name="connsiteY4" fmla="*/ 38986 h 82813"/>
                <a:gd name="connsiteX5" fmla="*/ 57234 w 87303"/>
                <a:gd name="connsiteY5" fmla="*/ 3520 h 82813"/>
                <a:gd name="connsiteX6" fmla="*/ 57234 w 87303"/>
                <a:gd name="connsiteY6" fmla="*/ 3520 h 8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03" h="82813">
                  <a:moveTo>
                    <a:pt x="57234" y="3520"/>
                  </a:moveTo>
                  <a:cubicBezTo>
                    <a:pt x="36657" y="17238"/>
                    <a:pt x="17253" y="31365"/>
                    <a:pt x="2950" y="51942"/>
                  </a:cubicBezTo>
                  <a:cubicBezTo>
                    <a:pt x="-3440" y="61146"/>
                    <a:pt x="1249" y="74687"/>
                    <a:pt x="10336" y="80022"/>
                  </a:cubicBezTo>
                  <a:cubicBezTo>
                    <a:pt x="20536" y="86001"/>
                    <a:pt x="32026" y="81839"/>
                    <a:pt x="38416" y="72636"/>
                  </a:cubicBezTo>
                  <a:cubicBezTo>
                    <a:pt x="48440" y="58214"/>
                    <a:pt x="63623" y="48542"/>
                    <a:pt x="77927" y="38986"/>
                  </a:cubicBezTo>
                  <a:cubicBezTo>
                    <a:pt x="99852" y="24331"/>
                    <a:pt x="79334" y="-11253"/>
                    <a:pt x="57234" y="3520"/>
                  </a:cubicBezTo>
                  <a:lnTo>
                    <a:pt x="57234" y="352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7926586" y="5799401"/>
              <a:ext cx="70195" cy="58323"/>
            </a:xfrm>
            <a:custGeom>
              <a:avLst/>
              <a:gdLst>
                <a:gd name="connsiteX0" fmla="*/ 39432 w 70195"/>
                <a:gd name="connsiteY0" fmla="*/ 2580 h 58323"/>
                <a:gd name="connsiteX1" fmla="*/ 5959 w 70195"/>
                <a:gd name="connsiteY1" fmla="*/ 23391 h 58323"/>
                <a:gd name="connsiteX2" fmla="*/ 5959 w 70195"/>
                <a:gd name="connsiteY2" fmla="*/ 52409 h 58323"/>
                <a:gd name="connsiteX3" fmla="*/ 34976 w 70195"/>
                <a:gd name="connsiteY3" fmla="*/ 52409 h 58323"/>
                <a:gd name="connsiteX4" fmla="*/ 37263 w 70195"/>
                <a:gd name="connsiteY4" fmla="*/ 50357 h 58323"/>
                <a:gd name="connsiteX5" fmla="*/ 37380 w 70195"/>
                <a:gd name="connsiteY5" fmla="*/ 50475 h 58323"/>
                <a:gd name="connsiteX6" fmla="*/ 44180 w 70195"/>
                <a:gd name="connsiteY6" fmla="*/ 46312 h 58323"/>
                <a:gd name="connsiteX7" fmla="*/ 60125 w 70195"/>
                <a:gd name="connsiteY7" fmla="*/ 38047 h 58323"/>
                <a:gd name="connsiteX8" fmla="*/ 67512 w 70195"/>
                <a:gd name="connsiteY8" fmla="*/ 9967 h 58323"/>
                <a:gd name="connsiteX9" fmla="*/ 39432 w 70195"/>
                <a:gd name="connsiteY9" fmla="*/ 2580 h 58323"/>
                <a:gd name="connsiteX10" fmla="*/ 39432 w 70195"/>
                <a:gd name="connsiteY10" fmla="*/ 2580 h 5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195" h="58323">
                  <a:moveTo>
                    <a:pt x="39432" y="2580"/>
                  </a:moveTo>
                  <a:cubicBezTo>
                    <a:pt x="27707" y="8442"/>
                    <a:pt x="15631" y="14246"/>
                    <a:pt x="5959" y="23391"/>
                  </a:cubicBezTo>
                  <a:cubicBezTo>
                    <a:pt x="-2190" y="31070"/>
                    <a:pt x="-1780" y="44671"/>
                    <a:pt x="5959" y="52409"/>
                  </a:cubicBezTo>
                  <a:cubicBezTo>
                    <a:pt x="14048" y="60499"/>
                    <a:pt x="26828" y="60089"/>
                    <a:pt x="34976" y="52409"/>
                  </a:cubicBezTo>
                  <a:cubicBezTo>
                    <a:pt x="35680" y="51706"/>
                    <a:pt x="36501" y="51002"/>
                    <a:pt x="37263" y="50357"/>
                  </a:cubicBezTo>
                  <a:cubicBezTo>
                    <a:pt x="35328" y="51823"/>
                    <a:pt x="35387" y="51882"/>
                    <a:pt x="37380" y="50475"/>
                  </a:cubicBezTo>
                  <a:cubicBezTo>
                    <a:pt x="39549" y="48951"/>
                    <a:pt x="41894" y="47661"/>
                    <a:pt x="44180" y="46312"/>
                  </a:cubicBezTo>
                  <a:cubicBezTo>
                    <a:pt x="49397" y="43323"/>
                    <a:pt x="54791" y="40685"/>
                    <a:pt x="60125" y="38047"/>
                  </a:cubicBezTo>
                  <a:cubicBezTo>
                    <a:pt x="70150" y="33064"/>
                    <a:pt x="72846" y="19170"/>
                    <a:pt x="67512" y="9967"/>
                  </a:cubicBezTo>
                  <a:cubicBezTo>
                    <a:pt x="61591" y="-175"/>
                    <a:pt x="49456" y="-2461"/>
                    <a:pt x="39432" y="2580"/>
                  </a:cubicBezTo>
                  <a:lnTo>
                    <a:pt x="39432" y="258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8061440" y="5787509"/>
              <a:ext cx="76062" cy="70156"/>
            </a:xfrm>
            <a:custGeom>
              <a:avLst/>
              <a:gdLst>
                <a:gd name="connsiteX0" fmla="*/ 41109 w 76062"/>
                <a:gd name="connsiteY0" fmla="*/ 5914 h 70156"/>
                <a:gd name="connsiteX1" fmla="*/ 5936 w 76062"/>
                <a:gd name="connsiteY1" fmla="*/ 35225 h 70156"/>
                <a:gd name="connsiteX2" fmla="*/ 5936 w 76062"/>
                <a:gd name="connsiteY2" fmla="*/ 64243 h 70156"/>
                <a:gd name="connsiteX3" fmla="*/ 34954 w 76062"/>
                <a:gd name="connsiteY3" fmla="*/ 64243 h 70156"/>
                <a:gd name="connsiteX4" fmla="*/ 70127 w 76062"/>
                <a:gd name="connsiteY4" fmla="*/ 34931 h 70156"/>
                <a:gd name="connsiteX5" fmla="*/ 70127 w 76062"/>
                <a:gd name="connsiteY5" fmla="*/ 5914 h 70156"/>
                <a:gd name="connsiteX6" fmla="*/ 41109 w 76062"/>
                <a:gd name="connsiteY6" fmla="*/ 5914 h 70156"/>
                <a:gd name="connsiteX7" fmla="*/ 41109 w 76062"/>
                <a:gd name="connsiteY7" fmla="*/ 5914 h 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062" h="70156">
                  <a:moveTo>
                    <a:pt x="41109" y="5914"/>
                  </a:moveTo>
                  <a:cubicBezTo>
                    <a:pt x="30205" y="16524"/>
                    <a:pt x="17250" y="24204"/>
                    <a:pt x="5936" y="35225"/>
                  </a:cubicBezTo>
                  <a:cubicBezTo>
                    <a:pt x="-2095" y="43021"/>
                    <a:pt x="-1861" y="56387"/>
                    <a:pt x="5936" y="64243"/>
                  </a:cubicBezTo>
                  <a:cubicBezTo>
                    <a:pt x="13908" y="72215"/>
                    <a:pt x="26923" y="72039"/>
                    <a:pt x="34954" y="64243"/>
                  </a:cubicBezTo>
                  <a:cubicBezTo>
                    <a:pt x="45858" y="53632"/>
                    <a:pt x="58813" y="45952"/>
                    <a:pt x="70127" y="34931"/>
                  </a:cubicBezTo>
                  <a:cubicBezTo>
                    <a:pt x="78158" y="27135"/>
                    <a:pt x="77924" y="13710"/>
                    <a:pt x="70127" y="5914"/>
                  </a:cubicBezTo>
                  <a:cubicBezTo>
                    <a:pt x="62154" y="-2059"/>
                    <a:pt x="49140" y="-1883"/>
                    <a:pt x="41109" y="5914"/>
                  </a:cubicBezTo>
                  <a:lnTo>
                    <a:pt x="41109" y="591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8114098" y="5758074"/>
              <a:ext cx="88020" cy="87989"/>
            </a:xfrm>
            <a:custGeom>
              <a:avLst/>
              <a:gdLst>
                <a:gd name="connsiteX0" fmla="*/ 52935 w 88020"/>
                <a:gd name="connsiteY0" fmla="*/ 6037 h 87989"/>
                <a:gd name="connsiteX1" fmla="*/ 6037 w 88020"/>
                <a:gd name="connsiteY1" fmla="*/ 52935 h 87989"/>
                <a:gd name="connsiteX2" fmla="*/ 35055 w 88020"/>
                <a:gd name="connsiteY2" fmla="*/ 81953 h 87989"/>
                <a:gd name="connsiteX3" fmla="*/ 81953 w 88020"/>
                <a:gd name="connsiteY3" fmla="*/ 35055 h 87989"/>
                <a:gd name="connsiteX4" fmla="*/ 52935 w 88020"/>
                <a:gd name="connsiteY4" fmla="*/ 6037 h 87989"/>
                <a:gd name="connsiteX5" fmla="*/ 52935 w 88020"/>
                <a:gd name="connsiteY5" fmla="*/ 6037 h 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020" h="87989">
                  <a:moveTo>
                    <a:pt x="52935" y="6037"/>
                  </a:moveTo>
                  <a:cubicBezTo>
                    <a:pt x="37283" y="21689"/>
                    <a:pt x="21689" y="37283"/>
                    <a:pt x="6037" y="52935"/>
                  </a:cubicBezTo>
                  <a:cubicBezTo>
                    <a:pt x="-12663" y="71635"/>
                    <a:pt x="16355" y="100653"/>
                    <a:pt x="35055" y="81953"/>
                  </a:cubicBezTo>
                  <a:cubicBezTo>
                    <a:pt x="50707" y="66301"/>
                    <a:pt x="66301" y="50707"/>
                    <a:pt x="81953" y="35055"/>
                  </a:cubicBezTo>
                  <a:cubicBezTo>
                    <a:pt x="100712" y="16354"/>
                    <a:pt x="71694" y="-12663"/>
                    <a:pt x="52935" y="6037"/>
                  </a:cubicBezTo>
                  <a:lnTo>
                    <a:pt x="52935" y="603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8199950" y="5746963"/>
              <a:ext cx="55427" cy="98508"/>
            </a:xfrm>
            <a:custGeom>
              <a:avLst/>
              <a:gdLst>
                <a:gd name="connsiteX0" fmla="*/ 16678 w 55427"/>
                <a:gd name="connsiteY0" fmla="*/ 9586 h 98508"/>
                <a:gd name="connsiteX1" fmla="*/ 2901 w 55427"/>
                <a:gd name="connsiteY1" fmla="*/ 84037 h 98508"/>
                <a:gd name="connsiteX2" fmla="*/ 42471 w 55427"/>
                <a:gd name="connsiteY2" fmla="*/ 73133 h 98508"/>
                <a:gd name="connsiteX3" fmla="*/ 52144 w 55427"/>
                <a:gd name="connsiteY3" fmla="*/ 30339 h 98508"/>
                <a:gd name="connsiteX4" fmla="*/ 16678 w 55427"/>
                <a:gd name="connsiteY4" fmla="*/ 9586 h 98508"/>
                <a:gd name="connsiteX5" fmla="*/ 16678 w 55427"/>
                <a:gd name="connsiteY5" fmla="*/ 9586 h 98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27" h="98508">
                  <a:moveTo>
                    <a:pt x="16678" y="9586"/>
                  </a:moveTo>
                  <a:cubicBezTo>
                    <a:pt x="2843" y="31394"/>
                    <a:pt x="-4426" y="58653"/>
                    <a:pt x="2901" y="84037"/>
                  </a:cubicBezTo>
                  <a:cubicBezTo>
                    <a:pt x="10229" y="109420"/>
                    <a:pt x="49858" y="98633"/>
                    <a:pt x="42471" y="73133"/>
                  </a:cubicBezTo>
                  <a:cubicBezTo>
                    <a:pt x="38133" y="58126"/>
                    <a:pt x="44054" y="43060"/>
                    <a:pt x="52144" y="30339"/>
                  </a:cubicBezTo>
                  <a:cubicBezTo>
                    <a:pt x="66330" y="7886"/>
                    <a:pt x="30805" y="-12690"/>
                    <a:pt x="16678" y="9586"/>
                  </a:cubicBezTo>
                  <a:lnTo>
                    <a:pt x="16678" y="958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8254849" y="5799167"/>
              <a:ext cx="41035" cy="46897"/>
            </a:xfrm>
            <a:custGeom>
              <a:avLst/>
              <a:gdLst>
                <a:gd name="connsiteX0" fmla="*/ 0 w 41035"/>
                <a:gd name="connsiteY0" fmla="*/ 20518 h 46897"/>
                <a:gd name="connsiteX1" fmla="*/ 0 w 41035"/>
                <a:gd name="connsiteY1" fmla="*/ 26380 h 46897"/>
                <a:gd name="connsiteX2" fmla="*/ 20518 w 41035"/>
                <a:gd name="connsiteY2" fmla="*/ 46898 h 46897"/>
                <a:gd name="connsiteX3" fmla="*/ 41035 w 41035"/>
                <a:gd name="connsiteY3" fmla="*/ 26380 h 46897"/>
                <a:gd name="connsiteX4" fmla="*/ 41035 w 41035"/>
                <a:gd name="connsiteY4" fmla="*/ 20518 h 46897"/>
                <a:gd name="connsiteX5" fmla="*/ 20518 w 41035"/>
                <a:gd name="connsiteY5" fmla="*/ 0 h 46897"/>
                <a:gd name="connsiteX6" fmla="*/ 0 w 41035"/>
                <a:gd name="connsiteY6" fmla="*/ 20518 h 46897"/>
                <a:gd name="connsiteX7" fmla="*/ 0 w 41035"/>
                <a:gd name="connsiteY7" fmla="*/ 20518 h 4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35" h="46897">
                  <a:moveTo>
                    <a:pt x="0" y="20518"/>
                  </a:moveTo>
                  <a:cubicBezTo>
                    <a:pt x="0" y="22452"/>
                    <a:pt x="0" y="24445"/>
                    <a:pt x="0" y="26380"/>
                  </a:cubicBezTo>
                  <a:cubicBezTo>
                    <a:pt x="0" y="37577"/>
                    <a:pt x="9321" y="46898"/>
                    <a:pt x="20518" y="46898"/>
                  </a:cubicBezTo>
                  <a:cubicBezTo>
                    <a:pt x="31715" y="46898"/>
                    <a:pt x="41035" y="37577"/>
                    <a:pt x="41035" y="26380"/>
                  </a:cubicBezTo>
                  <a:cubicBezTo>
                    <a:pt x="41035" y="24445"/>
                    <a:pt x="41035" y="22452"/>
                    <a:pt x="41035" y="20518"/>
                  </a:cubicBezTo>
                  <a:cubicBezTo>
                    <a:pt x="41035" y="9321"/>
                    <a:pt x="31715" y="0"/>
                    <a:pt x="20518" y="0"/>
                  </a:cubicBezTo>
                  <a:cubicBezTo>
                    <a:pt x="9321" y="0"/>
                    <a:pt x="0" y="9321"/>
                    <a:pt x="0" y="20518"/>
                  </a:cubicBezTo>
                  <a:lnTo>
                    <a:pt x="0" y="20518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/>
            <p:cNvSpPr/>
            <p:nvPr/>
          </p:nvSpPr>
          <p:spPr>
            <a:xfrm>
              <a:off x="8360285" y="5728490"/>
              <a:ext cx="176325" cy="99493"/>
            </a:xfrm>
            <a:custGeom>
              <a:avLst/>
              <a:gdLst>
                <a:gd name="connsiteX0" fmla="*/ 46219 w 176325"/>
                <a:gd name="connsiteY0" fmla="*/ 15397 h 99493"/>
                <a:gd name="connsiteX1" fmla="*/ 45867 w 176325"/>
                <a:gd name="connsiteY1" fmla="*/ 14576 h 99493"/>
                <a:gd name="connsiteX2" fmla="*/ 6297 w 176325"/>
                <a:gd name="connsiteY2" fmla="*/ 14576 h 99493"/>
                <a:gd name="connsiteX3" fmla="*/ 24 w 176325"/>
                <a:gd name="connsiteY3" fmla="*/ 50160 h 99493"/>
                <a:gd name="connsiteX4" fmla="*/ 25994 w 176325"/>
                <a:gd name="connsiteY4" fmla="*/ 69974 h 99493"/>
                <a:gd name="connsiteX5" fmla="*/ 70195 w 176325"/>
                <a:gd name="connsiteY5" fmla="*/ 47111 h 99493"/>
                <a:gd name="connsiteX6" fmla="*/ 35139 w 176325"/>
                <a:gd name="connsiteY6" fmla="*/ 32632 h 99493"/>
                <a:gd name="connsiteX7" fmla="*/ 49678 w 176325"/>
                <a:gd name="connsiteY7" fmla="*/ 78181 h 99493"/>
                <a:gd name="connsiteX8" fmla="*/ 77757 w 176325"/>
                <a:gd name="connsiteY8" fmla="*/ 85567 h 99493"/>
                <a:gd name="connsiteX9" fmla="*/ 137611 w 176325"/>
                <a:gd name="connsiteY9" fmla="*/ 89905 h 99493"/>
                <a:gd name="connsiteX10" fmla="*/ 173018 w 176325"/>
                <a:gd name="connsiteY10" fmla="*/ 69212 h 99493"/>
                <a:gd name="connsiteX11" fmla="*/ 57005 w 176325"/>
                <a:gd name="connsiteY11" fmla="*/ 50101 h 99493"/>
                <a:gd name="connsiteX12" fmla="*/ 85085 w 176325"/>
                <a:gd name="connsiteY12" fmla="*/ 57487 h 99493"/>
                <a:gd name="connsiteX13" fmla="*/ 76175 w 176325"/>
                <a:gd name="connsiteY13" fmla="*/ 32690 h 99493"/>
                <a:gd name="connsiteX14" fmla="*/ 41119 w 176325"/>
                <a:gd name="connsiteY14" fmla="*/ 18210 h 99493"/>
                <a:gd name="connsiteX15" fmla="*/ 14973 w 176325"/>
                <a:gd name="connsiteY15" fmla="*/ 30521 h 99493"/>
                <a:gd name="connsiteX16" fmla="*/ 40943 w 176325"/>
                <a:gd name="connsiteY16" fmla="*/ 50335 h 99493"/>
                <a:gd name="connsiteX17" fmla="*/ 45750 w 176325"/>
                <a:gd name="connsiteY17" fmla="*/ 25656 h 99493"/>
                <a:gd name="connsiteX18" fmla="*/ 6180 w 176325"/>
                <a:gd name="connsiteY18" fmla="*/ 25656 h 99493"/>
                <a:gd name="connsiteX19" fmla="*/ 6531 w 176325"/>
                <a:gd name="connsiteY19" fmla="*/ 26476 h 99493"/>
                <a:gd name="connsiteX20" fmla="*/ 46219 w 176325"/>
                <a:gd name="connsiteY20" fmla="*/ 15397 h 99493"/>
                <a:gd name="connsiteX21" fmla="*/ 46219 w 176325"/>
                <a:gd name="connsiteY21" fmla="*/ 15397 h 9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6325" h="99493">
                  <a:moveTo>
                    <a:pt x="46219" y="15397"/>
                  </a:moveTo>
                  <a:cubicBezTo>
                    <a:pt x="46101" y="15104"/>
                    <a:pt x="45984" y="14869"/>
                    <a:pt x="45867" y="14576"/>
                  </a:cubicBezTo>
                  <a:cubicBezTo>
                    <a:pt x="38188" y="-5180"/>
                    <a:pt x="14153" y="-4535"/>
                    <a:pt x="6297" y="14576"/>
                  </a:cubicBezTo>
                  <a:cubicBezTo>
                    <a:pt x="1783" y="25480"/>
                    <a:pt x="669" y="38553"/>
                    <a:pt x="24" y="50160"/>
                  </a:cubicBezTo>
                  <a:cubicBezTo>
                    <a:pt x="-679" y="62353"/>
                    <a:pt x="13918" y="75015"/>
                    <a:pt x="25994" y="69974"/>
                  </a:cubicBezTo>
                  <a:cubicBezTo>
                    <a:pt x="42291" y="63115"/>
                    <a:pt x="56360" y="58484"/>
                    <a:pt x="70195" y="47111"/>
                  </a:cubicBezTo>
                  <a:cubicBezTo>
                    <a:pt x="58530" y="42304"/>
                    <a:pt x="46863" y="37439"/>
                    <a:pt x="35139" y="32632"/>
                  </a:cubicBezTo>
                  <a:cubicBezTo>
                    <a:pt x="36312" y="48635"/>
                    <a:pt x="39770" y="65108"/>
                    <a:pt x="49678" y="78181"/>
                  </a:cubicBezTo>
                  <a:cubicBezTo>
                    <a:pt x="55774" y="86271"/>
                    <a:pt x="68026" y="92836"/>
                    <a:pt x="77757" y="85567"/>
                  </a:cubicBezTo>
                  <a:cubicBezTo>
                    <a:pt x="100268" y="68626"/>
                    <a:pt x="120610" y="63057"/>
                    <a:pt x="137611" y="89905"/>
                  </a:cubicBezTo>
                  <a:cubicBezTo>
                    <a:pt x="151738" y="112182"/>
                    <a:pt x="187263" y="91605"/>
                    <a:pt x="173018" y="69212"/>
                  </a:cubicBezTo>
                  <a:cubicBezTo>
                    <a:pt x="144704" y="24542"/>
                    <a:pt x="98627" y="18797"/>
                    <a:pt x="57005" y="50101"/>
                  </a:cubicBezTo>
                  <a:cubicBezTo>
                    <a:pt x="66385" y="52563"/>
                    <a:pt x="75706" y="55025"/>
                    <a:pt x="85085" y="57487"/>
                  </a:cubicBezTo>
                  <a:cubicBezTo>
                    <a:pt x="79516" y="50101"/>
                    <a:pt x="76820" y="41894"/>
                    <a:pt x="76175" y="32690"/>
                  </a:cubicBezTo>
                  <a:cubicBezTo>
                    <a:pt x="74826" y="13990"/>
                    <a:pt x="55247" y="6603"/>
                    <a:pt x="41119" y="18210"/>
                  </a:cubicBezTo>
                  <a:cubicBezTo>
                    <a:pt x="33439" y="24483"/>
                    <a:pt x="23884" y="26769"/>
                    <a:pt x="14973" y="30521"/>
                  </a:cubicBezTo>
                  <a:cubicBezTo>
                    <a:pt x="23649" y="37087"/>
                    <a:pt x="32267" y="43711"/>
                    <a:pt x="40943" y="50335"/>
                  </a:cubicBezTo>
                  <a:cubicBezTo>
                    <a:pt x="41412" y="42070"/>
                    <a:pt x="42584" y="33335"/>
                    <a:pt x="45750" y="25656"/>
                  </a:cubicBezTo>
                  <a:cubicBezTo>
                    <a:pt x="32560" y="25656"/>
                    <a:pt x="19370" y="25656"/>
                    <a:pt x="6180" y="25656"/>
                  </a:cubicBezTo>
                  <a:cubicBezTo>
                    <a:pt x="6297" y="25949"/>
                    <a:pt x="6414" y="26242"/>
                    <a:pt x="6531" y="26476"/>
                  </a:cubicBezTo>
                  <a:cubicBezTo>
                    <a:pt x="16146" y="50687"/>
                    <a:pt x="55833" y="40076"/>
                    <a:pt x="46219" y="15397"/>
                  </a:cubicBezTo>
                  <a:lnTo>
                    <a:pt x="46219" y="1539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/>
            <p:cNvSpPr/>
            <p:nvPr/>
          </p:nvSpPr>
          <p:spPr>
            <a:xfrm>
              <a:off x="8554547" y="5728007"/>
              <a:ext cx="268190" cy="124618"/>
            </a:xfrm>
            <a:custGeom>
              <a:avLst/>
              <a:gdLst>
                <a:gd name="connsiteX0" fmla="*/ 19792 w 268190"/>
                <a:gd name="connsiteY0" fmla="*/ 41849 h 124618"/>
                <a:gd name="connsiteX1" fmla="*/ 233880 w 268190"/>
                <a:gd name="connsiteY1" fmla="*/ 117882 h 124618"/>
                <a:gd name="connsiteX2" fmla="*/ 262898 w 268190"/>
                <a:gd name="connsiteY2" fmla="*/ 88865 h 124618"/>
                <a:gd name="connsiteX3" fmla="*/ 19734 w 268190"/>
                <a:gd name="connsiteY3" fmla="*/ 755 h 124618"/>
                <a:gd name="connsiteX4" fmla="*/ 19792 w 268190"/>
                <a:gd name="connsiteY4" fmla="*/ 41849 h 124618"/>
                <a:gd name="connsiteX5" fmla="*/ 19792 w 268190"/>
                <a:gd name="connsiteY5" fmla="*/ 41849 h 12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190" h="124618">
                  <a:moveTo>
                    <a:pt x="19792" y="41849"/>
                  </a:moveTo>
                  <a:cubicBezTo>
                    <a:pt x="101746" y="37160"/>
                    <a:pt x="178248" y="53691"/>
                    <a:pt x="233880" y="117882"/>
                  </a:cubicBezTo>
                  <a:cubicBezTo>
                    <a:pt x="251232" y="137931"/>
                    <a:pt x="280133" y="108737"/>
                    <a:pt x="262898" y="88865"/>
                  </a:cubicBezTo>
                  <a:cubicBezTo>
                    <a:pt x="200641" y="17111"/>
                    <a:pt x="111712" y="-4521"/>
                    <a:pt x="19734" y="755"/>
                  </a:cubicBezTo>
                  <a:cubicBezTo>
                    <a:pt x="-6529" y="2338"/>
                    <a:pt x="-6646" y="43374"/>
                    <a:pt x="19792" y="41849"/>
                  </a:cubicBezTo>
                  <a:lnTo>
                    <a:pt x="19792" y="41849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8671747" y="5728672"/>
              <a:ext cx="368406" cy="217185"/>
            </a:xfrm>
            <a:custGeom>
              <a:avLst/>
              <a:gdLst>
                <a:gd name="connsiteX0" fmla="*/ 19836 w 368406"/>
                <a:gd name="connsiteY0" fmla="*/ 41184 h 217185"/>
                <a:gd name="connsiteX1" fmla="*/ 189782 w 368406"/>
                <a:gd name="connsiteY1" fmla="*/ 87085 h 217185"/>
                <a:gd name="connsiteX2" fmla="*/ 330416 w 368406"/>
                <a:gd name="connsiteY2" fmla="*/ 206909 h 217185"/>
                <a:gd name="connsiteX3" fmla="*/ 365824 w 368406"/>
                <a:gd name="connsiteY3" fmla="*/ 186215 h 217185"/>
                <a:gd name="connsiteX4" fmla="*/ 217686 w 368406"/>
                <a:gd name="connsiteY4" fmla="*/ 55429 h 217185"/>
                <a:gd name="connsiteX5" fmla="*/ 19778 w 368406"/>
                <a:gd name="connsiteY5" fmla="*/ 207 h 217185"/>
                <a:gd name="connsiteX6" fmla="*/ 19836 w 368406"/>
                <a:gd name="connsiteY6" fmla="*/ 41184 h 217185"/>
                <a:gd name="connsiteX7" fmla="*/ 19836 w 368406"/>
                <a:gd name="connsiteY7" fmla="*/ 41184 h 21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406" h="217185">
                  <a:moveTo>
                    <a:pt x="19836" y="41184"/>
                  </a:moveTo>
                  <a:cubicBezTo>
                    <a:pt x="78810" y="38780"/>
                    <a:pt x="137843" y="61174"/>
                    <a:pt x="189782" y="87085"/>
                  </a:cubicBezTo>
                  <a:cubicBezTo>
                    <a:pt x="243890" y="114051"/>
                    <a:pt x="301457" y="152038"/>
                    <a:pt x="330416" y="206909"/>
                  </a:cubicBezTo>
                  <a:cubicBezTo>
                    <a:pt x="342786" y="230299"/>
                    <a:pt x="378193" y="209605"/>
                    <a:pt x="365824" y="186215"/>
                  </a:cubicBezTo>
                  <a:cubicBezTo>
                    <a:pt x="334696" y="127182"/>
                    <a:pt x="275077" y="86206"/>
                    <a:pt x="217686" y="55429"/>
                  </a:cubicBezTo>
                  <a:cubicBezTo>
                    <a:pt x="158478" y="23656"/>
                    <a:pt x="87955" y="-2607"/>
                    <a:pt x="19778" y="207"/>
                  </a:cubicBezTo>
                  <a:cubicBezTo>
                    <a:pt x="-6544" y="1203"/>
                    <a:pt x="-6661" y="42239"/>
                    <a:pt x="19836" y="41184"/>
                  </a:cubicBezTo>
                  <a:lnTo>
                    <a:pt x="19836" y="4118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7979692" y="5746099"/>
              <a:ext cx="122339" cy="94411"/>
            </a:xfrm>
            <a:custGeom>
              <a:avLst/>
              <a:gdLst>
                <a:gd name="connsiteX0" fmla="*/ 91846 w 122339"/>
                <a:gd name="connsiteY0" fmla="*/ 3122 h 94411"/>
                <a:gd name="connsiteX1" fmla="*/ 9775 w 122339"/>
                <a:gd name="connsiteY1" fmla="*/ 55882 h 94411"/>
                <a:gd name="connsiteX2" fmla="*/ 30468 w 122339"/>
                <a:gd name="connsiteY2" fmla="*/ 91290 h 94411"/>
                <a:gd name="connsiteX3" fmla="*/ 112539 w 122339"/>
                <a:gd name="connsiteY3" fmla="*/ 38530 h 94411"/>
                <a:gd name="connsiteX4" fmla="*/ 91846 w 122339"/>
                <a:gd name="connsiteY4" fmla="*/ 3122 h 94411"/>
                <a:gd name="connsiteX5" fmla="*/ 91846 w 122339"/>
                <a:gd name="connsiteY5" fmla="*/ 3122 h 94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339" h="94411">
                  <a:moveTo>
                    <a:pt x="91846" y="3122"/>
                  </a:moveTo>
                  <a:cubicBezTo>
                    <a:pt x="64059" y="20005"/>
                    <a:pt x="37561" y="38999"/>
                    <a:pt x="9775" y="55882"/>
                  </a:cubicBezTo>
                  <a:cubicBezTo>
                    <a:pt x="-12795" y="69600"/>
                    <a:pt x="7781" y="105066"/>
                    <a:pt x="30468" y="91290"/>
                  </a:cubicBezTo>
                  <a:cubicBezTo>
                    <a:pt x="58255" y="74407"/>
                    <a:pt x="84752" y="55413"/>
                    <a:pt x="112539" y="38530"/>
                  </a:cubicBezTo>
                  <a:cubicBezTo>
                    <a:pt x="135167" y="24812"/>
                    <a:pt x="114532" y="-10654"/>
                    <a:pt x="91846" y="3122"/>
                  </a:cubicBezTo>
                  <a:lnTo>
                    <a:pt x="91846" y="312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7961810" y="5758120"/>
              <a:ext cx="76078" cy="52571"/>
            </a:xfrm>
            <a:custGeom>
              <a:avLst/>
              <a:gdLst>
                <a:gd name="connsiteX0" fmla="*/ 55620 w 76078"/>
                <a:gd name="connsiteY0" fmla="*/ 12 h 52571"/>
                <a:gd name="connsiteX1" fmla="*/ 10070 w 76078"/>
                <a:gd name="connsiteY1" fmla="*/ 14550 h 52571"/>
                <a:gd name="connsiteX2" fmla="*/ 2684 w 76078"/>
                <a:gd name="connsiteY2" fmla="*/ 42631 h 52571"/>
                <a:gd name="connsiteX3" fmla="*/ 30764 w 76078"/>
                <a:gd name="connsiteY3" fmla="*/ 50017 h 52571"/>
                <a:gd name="connsiteX4" fmla="*/ 55561 w 76078"/>
                <a:gd name="connsiteY4" fmla="*/ 41106 h 52571"/>
                <a:gd name="connsiteX5" fmla="*/ 76079 w 76078"/>
                <a:gd name="connsiteY5" fmla="*/ 20589 h 52571"/>
                <a:gd name="connsiteX6" fmla="*/ 55620 w 76078"/>
                <a:gd name="connsiteY6" fmla="*/ 12 h 52571"/>
                <a:gd name="connsiteX7" fmla="*/ 55620 w 76078"/>
                <a:gd name="connsiteY7" fmla="*/ 12 h 5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078" h="52571">
                  <a:moveTo>
                    <a:pt x="55620" y="12"/>
                  </a:moveTo>
                  <a:cubicBezTo>
                    <a:pt x="39088" y="598"/>
                    <a:pt x="24667" y="7281"/>
                    <a:pt x="10070" y="14550"/>
                  </a:cubicBezTo>
                  <a:cubicBezTo>
                    <a:pt x="46" y="19533"/>
                    <a:pt x="-2651" y="33486"/>
                    <a:pt x="2684" y="42631"/>
                  </a:cubicBezTo>
                  <a:cubicBezTo>
                    <a:pt x="8605" y="52772"/>
                    <a:pt x="20740" y="55000"/>
                    <a:pt x="30764" y="50017"/>
                  </a:cubicBezTo>
                  <a:cubicBezTo>
                    <a:pt x="38678" y="46089"/>
                    <a:pt x="47940" y="41341"/>
                    <a:pt x="55561" y="41106"/>
                  </a:cubicBezTo>
                  <a:cubicBezTo>
                    <a:pt x="66758" y="40696"/>
                    <a:pt x="76079" y="32078"/>
                    <a:pt x="76079" y="20589"/>
                  </a:cubicBezTo>
                  <a:cubicBezTo>
                    <a:pt x="76137" y="9626"/>
                    <a:pt x="66816" y="-398"/>
                    <a:pt x="55620" y="12"/>
                  </a:cubicBezTo>
                  <a:lnTo>
                    <a:pt x="55620" y="1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556062" y="3634485"/>
              <a:ext cx="99775" cy="65358"/>
            </a:xfrm>
            <a:custGeom>
              <a:avLst/>
              <a:gdLst>
                <a:gd name="connsiteX0" fmla="*/ 84789 w 99775"/>
                <a:gd name="connsiteY0" fmla="*/ 2230 h 65358"/>
                <a:gd name="connsiteX1" fmla="*/ 901 w 99775"/>
                <a:gd name="connsiteY1" fmla="*/ 39983 h 65358"/>
                <a:gd name="connsiteX2" fmla="*/ 40471 w 99775"/>
                <a:gd name="connsiteY2" fmla="*/ 50887 h 65358"/>
                <a:gd name="connsiteX3" fmla="*/ 73827 w 99775"/>
                <a:gd name="connsiteY3" fmla="*/ 41741 h 65358"/>
                <a:gd name="connsiteX4" fmla="*/ 99093 w 99775"/>
                <a:gd name="connsiteY4" fmla="*/ 27438 h 65358"/>
                <a:gd name="connsiteX5" fmla="*/ 84789 w 99775"/>
                <a:gd name="connsiteY5" fmla="*/ 2230 h 65358"/>
                <a:gd name="connsiteX6" fmla="*/ 84789 w 99775"/>
                <a:gd name="connsiteY6" fmla="*/ 2230 h 6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775" h="65358">
                  <a:moveTo>
                    <a:pt x="84789" y="2230"/>
                  </a:moveTo>
                  <a:cubicBezTo>
                    <a:pt x="50378" y="-4160"/>
                    <a:pt x="11980" y="1644"/>
                    <a:pt x="901" y="39983"/>
                  </a:cubicBezTo>
                  <a:cubicBezTo>
                    <a:pt x="-6427" y="65484"/>
                    <a:pt x="33143" y="76270"/>
                    <a:pt x="40471" y="50887"/>
                  </a:cubicBezTo>
                  <a:cubicBezTo>
                    <a:pt x="44223" y="37872"/>
                    <a:pt x="61164" y="39397"/>
                    <a:pt x="73827" y="41741"/>
                  </a:cubicBezTo>
                  <a:cubicBezTo>
                    <a:pt x="84789" y="43793"/>
                    <a:pt x="95927" y="38869"/>
                    <a:pt x="99093" y="27438"/>
                  </a:cubicBezTo>
                  <a:cubicBezTo>
                    <a:pt x="101907" y="17413"/>
                    <a:pt x="95810" y="4282"/>
                    <a:pt x="84789" y="2230"/>
                  </a:cubicBezTo>
                  <a:lnTo>
                    <a:pt x="84789" y="223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/>
            <p:cNvSpPr/>
            <p:nvPr/>
          </p:nvSpPr>
          <p:spPr>
            <a:xfrm>
              <a:off x="10025925" y="3512895"/>
              <a:ext cx="81664" cy="70421"/>
            </a:xfrm>
            <a:custGeom>
              <a:avLst/>
              <a:gdLst>
                <a:gd name="connsiteX0" fmla="*/ 19829 w 81664"/>
                <a:gd name="connsiteY0" fmla="*/ 41046 h 70421"/>
                <a:gd name="connsiteX1" fmla="*/ 33429 w 81664"/>
                <a:gd name="connsiteY1" fmla="*/ 45677 h 70421"/>
                <a:gd name="connsiteX2" fmla="*/ 41109 w 81664"/>
                <a:gd name="connsiteY2" fmla="*/ 55350 h 70421"/>
                <a:gd name="connsiteX3" fmla="*/ 66375 w 81664"/>
                <a:gd name="connsiteY3" fmla="*/ 69654 h 70421"/>
                <a:gd name="connsiteX4" fmla="*/ 80679 w 81664"/>
                <a:gd name="connsiteY4" fmla="*/ 44387 h 70421"/>
                <a:gd name="connsiteX5" fmla="*/ 19829 w 81664"/>
                <a:gd name="connsiteY5" fmla="*/ 10 h 70421"/>
                <a:gd name="connsiteX6" fmla="*/ 19829 w 81664"/>
                <a:gd name="connsiteY6" fmla="*/ 41046 h 70421"/>
                <a:gd name="connsiteX7" fmla="*/ 19829 w 81664"/>
                <a:gd name="connsiteY7" fmla="*/ 41046 h 7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664" h="70421">
                  <a:moveTo>
                    <a:pt x="19829" y="41046"/>
                  </a:moveTo>
                  <a:cubicBezTo>
                    <a:pt x="24108" y="41163"/>
                    <a:pt x="28095" y="42336"/>
                    <a:pt x="33429" y="45677"/>
                  </a:cubicBezTo>
                  <a:cubicBezTo>
                    <a:pt x="35891" y="47201"/>
                    <a:pt x="39995" y="52419"/>
                    <a:pt x="41109" y="55350"/>
                  </a:cubicBezTo>
                  <a:cubicBezTo>
                    <a:pt x="44978" y="65843"/>
                    <a:pt x="54885" y="72819"/>
                    <a:pt x="66375" y="69654"/>
                  </a:cubicBezTo>
                  <a:cubicBezTo>
                    <a:pt x="76458" y="66898"/>
                    <a:pt x="84548" y="54939"/>
                    <a:pt x="80679" y="44387"/>
                  </a:cubicBezTo>
                  <a:cubicBezTo>
                    <a:pt x="71065" y="18183"/>
                    <a:pt x="48026" y="831"/>
                    <a:pt x="19829" y="10"/>
                  </a:cubicBezTo>
                  <a:cubicBezTo>
                    <a:pt x="-6668" y="-752"/>
                    <a:pt x="-6551" y="40284"/>
                    <a:pt x="19829" y="41046"/>
                  </a:cubicBezTo>
                  <a:lnTo>
                    <a:pt x="19829" y="4104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/>
            <p:cNvSpPr/>
            <p:nvPr/>
          </p:nvSpPr>
          <p:spPr>
            <a:xfrm>
              <a:off x="10166193" y="3272555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10318610" y="3225658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295161" y="3296004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9263413" y="3372213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9380657" y="3319453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386255" y="3390063"/>
              <a:ext cx="17586" cy="22877"/>
            </a:xfrm>
            <a:custGeom>
              <a:avLst/>
              <a:gdLst>
                <a:gd name="connsiteX0" fmla="*/ 0 w 17586"/>
                <a:gd name="connsiteY0" fmla="*/ 8530 h 22877"/>
                <a:gd name="connsiteX1" fmla="*/ 0 w 17586"/>
                <a:gd name="connsiteY1" fmla="*/ 14392 h 22877"/>
                <a:gd name="connsiteX2" fmla="*/ 17587 w 17586"/>
                <a:gd name="connsiteY2" fmla="*/ 14392 h 22877"/>
                <a:gd name="connsiteX3" fmla="*/ 17587 w 17586"/>
                <a:gd name="connsiteY3" fmla="*/ 8530 h 22877"/>
                <a:gd name="connsiteX4" fmla="*/ 0 w 17586"/>
                <a:gd name="connsiteY4" fmla="*/ 8530 h 22877"/>
                <a:gd name="connsiteX5" fmla="*/ 0 w 17586"/>
                <a:gd name="connsiteY5" fmla="*/ 8530 h 2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86" h="22877">
                  <a:moveTo>
                    <a:pt x="0" y="8530"/>
                  </a:moveTo>
                  <a:cubicBezTo>
                    <a:pt x="0" y="10464"/>
                    <a:pt x="0" y="12457"/>
                    <a:pt x="0" y="14392"/>
                  </a:cubicBezTo>
                  <a:cubicBezTo>
                    <a:pt x="0" y="25706"/>
                    <a:pt x="17587" y="25706"/>
                    <a:pt x="17587" y="14392"/>
                  </a:cubicBezTo>
                  <a:cubicBezTo>
                    <a:pt x="17587" y="12457"/>
                    <a:pt x="17587" y="10464"/>
                    <a:pt x="17587" y="8530"/>
                  </a:cubicBezTo>
                  <a:cubicBezTo>
                    <a:pt x="17587" y="-2843"/>
                    <a:pt x="0" y="-2843"/>
                    <a:pt x="0" y="8530"/>
                  </a:cubicBezTo>
                  <a:lnTo>
                    <a:pt x="0" y="8530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9480314" y="3360488"/>
              <a:ext cx="17015" cy="17586"/>
            </a:xfrm>
            <a:custGeom>
              <a:avLst/>
              <a:gdLst>
                <a:gd name="connsiteX0" fmla="*/ 8530 w 17015"/>
                <a:gd name="connsiteY0" fmla="*/ 17587 h 17586"/>
                <a:gd name="connsiteX1" fmla="*/ 8530 w 17015"/>
                <a:gd name="connsiteY1" fmla="*/ 0 h 17586"/>
                <a:gd name="connsiteX2" fmla="*/ 8530 w 17015"/>
                <a:gd name="connsiteY2" fmla="*/ 17587 h 17586"/>
                <a:gd name="connsiteX3" fmla="*/ 8530 w 17015"/>
                <a:gd name="connsiteY3" fmla="*/ 17587 h 1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5" h="17586">
                  <a:moveTo>
                    <a:pt x="8530" y="17587"/>
                  </a:moveTo>
                  <a:cubicBezTo>
                    <a:pt x="19844" y="17587"/>
                    <a:pt x="19844" y="0"/>
                    <a:pt x="8530" y="0"/>
                  </a:cubicBezTo>
                  <a:cubicBezTo>
                    <a:pt x="-2843" y="0"/>
                    <a:pt x="-2843" y="17587"/>
                    <a:pt x="8530" y="17587"/>
                  </a:cubicBezTo>
                  <a:lnTo>
                    <a:pt x="8530" y="17587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9749953" y="5090118"/>
              <a:ext cx="46716" cy="128802"/>
            </a:xfrm>
            <a:custGeom>
              <a:avLst/>
              <a:gdLst>
                <a:gd name="connsiteX0" fmla="*/ 29071 w 46716"/>
                <a:gd name="connsiteY0" fmla="*/ 8515 h 128802"/>
                <a:gd name="connsiteX1" fmla="*/ 991 w 46716"/>
                <a:gd name="connsiteY1" fmla="*/ 115442 h 128802"/>
                <a:gd name="connsiteX2" fmla="*/ 16174 w 46716"/>
                <a:gd name="connsiteY2" fmla="*/ 124294 h 128802"/>
                <a:gd name="connsiteX3" fmla="*/ 46716 w 46716"/>
                <a:gd name="connsiteY3" fmla="*/ 8456 h 128802"/>
                <a:gd name="connsiteX4" fmla="*/ 29071 w 46716"/>
                <a:gd name="connsiteY4" fmla="*/ 8515 h 128802"/>
                <a:gd name="connsiteX5" fmla="*/ 29071 w 46716"/>
                <a:gd name="connsiteY5" fmla="*/ 8515 h 12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16" h="128802">
                  <a:moveTo>
                    <a:pt x="29071" y="8515"/>
                  </a:moveTo>
                  <a:cubicBezTo>
                    <a:pt x="28367" y="46678"/>
                    <a:pt x="17639" y="81323"/>
                    <a:pt x="991" y="115442"/>
                  </a:cubicBezTo>
                  <a:cubicBezTo>
                    <a:pt x="-3992" y="125583"/>
                    <a:pt x="11191" y="134494"/>
                    <a:pt x="16174" y="124294"/>
                  </a:cubicBezTo>
                  <a:cubicBezTo>
                    <a:pt x="34171" y="87479"/>
                    <a:pt x="45954" y="49726"/>
                    <a:pt x="46716" y="8456"/>
                  </a:cubicBezTo>
                  <a:cubicBezTo>
                    <a:pt x="46833" y="-2858"/>
                    <a:pt x="29247" y="-2799"/>
                    <a:pt x="29071" y="8515"/>
                  </a:cubicBezTo>
                  <a:lnTo>
                    <a:pt x="29071" y="851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9738662" y="4814195"/>
              <a:ext cx="215836" cy="56500"/>
            </a:xfrm>
            <a:custGeom>
              <a:avLst/>
              <a:gdLst>
                <a:gd name="connsiteX0" fmla="*/ 13981 w 215836"/>
                <a:gd name="connsiteY0" fmla="*/ 29432 h 56500"/>
                <a:gd name="connsiteX1" fmla="*/ 208959 w 215836"/>
                <a:gd name="connsiteY1" fmla="*/ 39163 h 56500"/>
                <a:gd name="connsiteX2" fmla="*/ 194186 w 215836"/>
                <a:gd name="connsiteY2" fmla="*/ 13838 h 56500"/>
                <a:gd name="connsiteX3" fmla="*/ 13981 w 215836"/>
                <a:gd name="connsiteY3" fmla="*/ 121 h 56500"/>
                <a:gd name="connsiteX4" fmla="*/ 13981 w 215836"/>
                <a:gd name="connsiteY4" fmla="*/ 29432 h 56500"/>
                <a:gd name="connsiteX5" fmla="*/ 13981 w 215836"/>
                <a:gd name="connsiteY5" fmla="*/ 29432 h 5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836" h="56500">
                  <a:moveTo>
                    <a:pt x="13981" y="29432"/>
                  </a:moveTo>
                  <a:cubicBezTo>
                    <a:pt x="81104" y="37463"/>
                    <a:pt x="144298" y="79730"/>
                    <a:pt x="208959" y="39163"/>
                  </a:cubicBezTo>
                  <a:cubicBezTo>
                    <a:pt x="224904" y="29139"/>
                    <a:pt x="210248" y="3755"/>
                    <a:pt x="194186" y="13838"/>
                  </a:cubicBezTo>
                  <a:cubicBezTo>
                    <a:pt x="138319" y="48894"/>
                    <a:pt x="72721" y="7155"/>
                    <a:pt x="13981" y="121"/>
                  </a:cubicBezTo>
                  <a:cubicBezTo>
                    <a:pt x="-4778" y="-2107"/>
                    <a:pt x="-4543" y="27204"/>
                    <a:pt x="13981" y="29432"/>
                  </a:cubicBezTo>
                  <a:lnTo>
                    <a:pt x="13981" y="2943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136094" y="4967310"/>
              <a:ext cx="164042" cy="86961"/>
            </a:xfrm>
            <a:custGeom>
              <a:avLst/>
              <a:gdLst>
                <a:gd name="connsiteX0" fmla="*/ 2517 w 164042"/>
                <a:gd name="connsiteY0" fmla="*/ 21465 h 86961"/>
                <a:gd name="connsiteX1" fmla="*/ 153879 w 164042"/>
                <a:gd name="connsiteY1" fmla="*/ 80966 h 86961"/>
                <a:gd name="connsiteX2" fmla="*/ 146083 w 164042"/>
                <a:gd name="connsiteY2" fmla="*/ 52711 h 86961"/>
                <a:gd name="connsiteX3" fmla="*/ 27783 w 164042"/>
                <a:gd name="connsiteY3" fmla="*/ 6692 h 86961"/>
                <a:gd name="connsiteX4" fmla="*/ 2517 w 164042"/>
                <a:gd name="connsiteY4" fmla="*/ 21465 h 86961"/>
                <a:gd name="connsiteX5" fmla="*/ 2517 w 164042"/>
                <a:gd name="connsiteY5" fmla="*/ 21465 h 8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042" h="86961">
                  <a:moveTo>
                    <a:pt x="2517" y="21465"/>
                  </a:moveTo>
                  <a:cubicBezTo>
                    <a:pt x="35580" y="70825"/>
                    <a:pt x="95257" y="100312"/>
                    <a:pt x="153879" y="80966"/>
                  </a:cubicBezTo>
                  <a:cubicBezTo>
                    <a:pt x="171759" y="75046"/>
                    <a:pt x="164080" y="46790"/>
                    <a:pt x="146083" y="52711"/>
                  </a:cubicBezTo>
                  <a:cubicBezTo>
                    <a:pt x="100240" y="67835"/>
                    <a:pt x="53870" y="45559"/>
                    <a:pt x="27783" y="6692"/>
                  </a:cubicBezTo>
                  <a:cubicBezTo>
                    <a:pt x="17348" y="-8960"/>
                    <a:pt x="-8035" y="5696"/>
                    <a:pt x="2517" y="21465"/>
                  </a:cubicBezTo>
                  <a:lnTo>
                    <a:pt x="2517" y="2146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9773822" y="5084691"/>
              <a:ext cx="76110" cy="64143"/>
            </a:xfrm>
            <a:custGeom>
              <a:avLst/>
              <a:gdLst>
                <a:gd name="connsiteX0" fmla="*/ 17864 w 76110"/>
                <a:gd name="connsiteY0" fmla="*/ 63243 h 64143"/>
                <a:gd name="connsiteX1" fmla="*/ 73496 w 76110"/>
                <a:gd name="connsiteY1" fmla="*/ 21328 h 64143"/>
                <a:gd name="connsiteX2" fmla="*/ 48171 w 76110"/>
                <a:gd name="connsiteY2" fmla="*/ 6555 h 64143"/>
                <a:gd name="connsiteX3" fmla="*/ 10008 w 76110"/>
                <a:gd name="connsiteY3" fmla="*/ 34987 h 64143"/>
                <a:gd name="connsiteX4" fmla="*/ 17864 w 76110"/>
                <a:gd name="connsiteY4" fmla="*/ 63243 h 64143"/>
                <a:gd name="connsiteX5" fmla="*/ 17864 w 76110"/>
                <a:gd name="connsiteY5" fmla="*/ 63243 h 64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110" h="64143">
                  <a:moveTo>
                    <a:pt x="17864" y="63243"/>
                  </a:moveTo>
                  <a:cubicBezTo>
                    <a:pt x="40785" y="55212"/>
                    <a:pt x="59603" y="41318"/>
                    <a:pt x="73496" y="21328"/>
                  </a:cubicBezTo>
                  <a:cubicBezTo>
                    <a:pt x="84282" y="5735"/>
                    <a:pt x="58899" y="-8862"/>
                    <a:pt x="48171" y="6555"/>
                  </a:cubicBezTo>
                  <a:cubicBezTo>
                    <a:pt x="38909" y="19921"/>
                    <a:pt x="25308" y="29653"/>
                    <a:pt x="10008" y="34987"/>
                  </a:cubicBezTo>
                  <a:cubicBezTo>
                    <a:pt x="-7637" y="41201"/>
                    <a:pt x="-16" y="69516"/>
                    <a:pt x="17864" y="63243"/>
                  </a:cubicBezTo>
                  <a:lnTo>
                    <a:pt x="17864" y="6324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8401253" y="4961355"/>
              <a:ext cx="334023" cy="221766"/>
            </a:xfrm>
            <a:custGeom>
              <a:avLst/>
              <a:gdLst>
                <a:gd name="connsiteX0" fmla="*/ 28935 w 334023"/>
                <a:gd name="connsiteY0" fmla="*/ 211494 h 221766"/>
                <a:gd name="connsiteX1" fmla="*/ 164703 w 334023"/>
                <a:gd name="connsiteY1" fmla="*/ 92373 h 221766"/>
                <a:gd name="connsiteX2" fmla="*/ 327028 w 334023"/>
                <a:gd name="connsiteY2" fmla="*/ 26834 h 221766"/>
                <a:gd name="connsiteX3" fmla="*/ 306979 w 334023"/>
                <a:gd name="connsiteY3" fmla="*/ 6785 h 221766"/>
                <a:gd name="connsiteX4" fmla="*/ 165876 w 334023"/>
                <a:gd name="connsiteY4" fmla="*/ 121040 h 221766"/>
                <a:gd name="connsiteX5" fmla="*/ 168162 w 334023"/>
                <a:gd name="connsiteY5" fmla="*/ 138802 h 221766"/>
                <a:gd name="connsiteX6" fmla="*/ 218049 w 334023"/>
                <a:gd name="connsiteY6" fmla="*/ 116233 h 221766"/>
                <a:gd name="connsiteX7" fmla="*/ 210253 w 334023"/>
                <a:gd name="connsiteY7" fmla="*/ 87977 h 221766"/>
                <a:gd name="connsiteX8" fmla="*/ 142896 w 334023"/>
                <a:gd name="connsiteY8" fmla="*/ 124029 h 221766"/>
                <a:gd name="connsiteX9" fmla="*/ 145182 w 334023"/>
                <a:gd name="connsiteY9" fmla="*/ 141792 h 221766"/>
                <a:gd name="connsiteX10" fmla="*/ 332363 w 334023"/>
                <a:gd name="connsiteY10" fmla="*/ 21558 h 221766"/>
                <a:gd name="connsiteX11" fmla="*/ 312314 w 334023"/>
                <a:gd name="connsiteY11" fmla="*/ 1509 h 221766"/>
                <a:gd name="connsiteX12" fmla="*/ 130351 w 334023"/>
                <a:gd name="connsiteY12" fmla="*/ 76780 h 221766"/>
                <a:gd name="connsiteX13" fmla="*/ 737 w 334023"/>
                <a:gd name="connsiteY13" fmla="*/ 203697 h 221766"/>
                <a:gd name="connsiteX14" fmla="*/ 28935 w 334023"/>
                <a:gd name="connsiteY14" fmla="*/ 211494 h 221766"/>
                <a:gd name="connsiteX15" fmla="*/ 28935 w 334023"/>
                <a:gd name="connsiteY15" fmla="*/ 211494 h 22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4023" h="221766">
                  <a:moveTo>
                    <a:pt x="28935" y="211494"/>
                  </a:moveTo>
                  <a:cubicBezTo>
                    <a:pt x="47401" y="151523"/>
                    <a:pt x="112061" y="117698"/>
                    <a:pt x="164703" y="92373"/>
                  </a:cubicBezTo>
                  <a:cubicBezTo>
                    <a:pt x="217405" y="67049"/>
                    <a:pt x="273272" y="49521"/>
                    <a:pt x="327028" y="26834"/>
                  </a:cubicBezTo>
                  <a:cubicBezTo>
                    <a:pt x="320345" y="20151"/>
                    <a:pt x="313662" y="13468"/>
                    <a:pt x="306979" y="6785"/>
                  </a:cubicBezTo>
                  <a:cubicBezTo>
                    <a:pt x="286930" y="51455"/>
                    <a:pt x="227371" y="183121"/>
                    <a:pt x="165876" y="121040"/>
                  </a:cubicBezTo>
                  <a:cubicBezTo>
                    <a:pt x="166638" y="126961"/>
                    <a:pt x="167400" y="132881"/>
                    <a:pt x="168162" y="138802"/>
                  </a:cubicBezTo>
                  <a:cubicBezTo>
                    <a:pt x="179183" y="120981"/>
                    <a:pt x="199584" y="120454"/>
                    <a:pt x="218049" y="116233"/>
                  </a:cubicBezTo>
                  <a:cubicBezTo>
                    <a:pt x="236457" y="112012"/>
                    <a:pt x="228660" y="83756"/>
                    <a:pt x="210253" y="87977"/>
                  </a:cubicBezTo>
                  <a:cubicBezTo>
                    <a:pt x="182466" y="94308"/>
                    <a:pt x="158783" y="98353"/>
                    <a:pt x="142896" y="124029"/>
                  </a:cubicBezTo>
                  <a:cubicBezTo>
                    <a:pt x="139437" y="129657"/>
                    <a:pt x="140610" y="137219"/>
                    <a:pt x="145182" y="141792"/>
                  </a:cubicBezTo>
                  <a:cubicBezTo>
                    <a:pt x="227898" y="225211"/>
                    <a:pt x="303345" y="86277"/>
                    <a:pt x="332363" y="21558"/>
                  </a:cubicBezTo>
                  <a:cubicBezTo>
                    <a:pt x="338635" y="7547"/>
                    <a:pt x="326090" y="-4294"/>
                    <a:pt x="312314" y="1509"/>
                  </a:cubicBezTo>
                  <a:cubicBezTo>
                    <a:pt x="251699" y="27127"/>
                    <a:pt x="189149" y="46883"/>
                    <a:pt x="130351" y="76780"/>
                  </a:cubicBezTo>
                  <a:cubicBezTo>
                    <a:pt x="76419" y="104215"/>
                    <a:pt x="19379" y="143082"/>
                    <a:pt x="737" y="203697"/>
                  </a:cubicBezTo>
                  <a:cubicBezTo>
                    <a:pt x="-4890" y="221811"/>
                    <a:pt x="23366" y="229549"/>
                    <a:pt x="28935" y="211494"/>
                  </a:cubicBezTo>
                  <a:lnTo>
                    <a:pt x="28935" y="21149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8553821" y="5030879"/>
              <a:ext cx="40746" cy="76048"/>
            </a:xfrm>
            <a:custGeom>
              <a:avLst/>
              <a:gdLst>
                <a:gd name="connsiteX0" fmla="*/ 29311 w 40746"/>
                <a:gd name="connsiteY0" fmla="*/ 61892 h 76048"/>
                <a:gd name="connsiteX1" fmla="*/ 36756 w 40746"/>
                <a:gd name="connsiteY1" fmla="*/ 25370 h 76048"/>
                <a:gd name="connsiteX2" fmla="*/ 16004 w 40746"/>
                <a:gd name="connsiteY2" fmla="*/ 4618 h 76048"/>
                <a:gd name="connsiteX3" fmla="*/ 0 w 40746"/>
                <a:gd name="connsiteY3" fmla="*/ 61892 h 76048"/>
                <a:gd name="connsiteX4" fmla="*/ 29311 w 40746"/>
                <a:gd name="connsiteY4" fmla="*/ 61892 h 76048"/>
                <a:gd name="connsiteX5" fmla="*/ 29311 w 40746"/>
                <a:gd name="connsiteY5" fmla="*/ 61892 h 7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6" h="76048">
                  <a:moveTo>
                    <a:pt x="29311" y="61892"/>
                  </a:moveTo>
                  <a:cubicBezTo>
                    <a:pt x="29311" y="49874"/>
                    <a:pt x="28022" y="34867"/>
                    <a:pt x="36756" y="25370"/>
                  </a:cubicBezTo>
                  <a:cubicBezTo>
                    <a:pt x="49477" y="11477"/>
                    <a:pt x="28842" y="-9334"/>
                    <a:pt x="16004" y="4618"/>
                  </a:cubicBezTo>
                  <a:cubicBezTo>
                    <a:pt x="1290" y="20680"/>
                    <a:pt x="0" y="41081"/>
                    <a:pt x="0" y="61892"/>
                  </a:cubicBezTo>
                  <a:cubicBezTo>
                    <a:pt x="0" y="80768"/>
                    <a:pt x="29311" y="80768"/>
                    <a:pt x="29311" y="61892"/>
                  </a:cubicBezTo>
                  <a:lnTo>
                    <a:pt x="29311" y="6189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8049651" y="4970612"/>
              <a:ext cx="358015" cy="306232"/>
            </a:xfrm>
            <a:custGeom>
              <a:avLst/>
              <a:gdLst>
                <a:gd name="connsiteX0" fmla="*/ 357615 w 358015"/>
                <a:gd name="connsiteY0" fmla="*/ 292163 h 306232"/>
                <a:gd name="connsiteX1" fmla="*/ 228119 w 358015"/>
                <a:gd name="connsiteY1" fmla="*/ 79599 h 306232"/>
                <a:gd name="connsiteX2" fmla="*/ 7290 w 358015"/>
                <a:gd name="connsiteY2" fmla="*/ 15701 h 306232"/>
                <a:gd name="connsiteX3" fmla="*/ 548 w 358015"/>
                <a:gd name="connsiteY3" fmla="*/ 32233 h 306232"/>
                <a:gd name="connsiteX4" fmla="*/ 208129 w 358015"/>
                <a:gd name="connsiteY4" fmla="*/ 148539 h 306232"/>
                <a:gd name="connsiteX5" fmla="*/ 208129 w 358015"/>
                <a:gd name="connsiteY5" fmla="*/ 119228 h 306232"/>
                <a:gd name="connsiteX6" fmla="*/ 28804 w 358015"/>
                <a:gd name="connsiteY6" fmla="*/ 24436 h 306232"/>
                <a:gd name="connsiteX7" fmla="*/ 22063 w 358015"/>
                <a:gd name="connsiteY7" fmla="*/ 40968 h 306232"/>
                <a:gd name="connsiteX8" fmla="*/ 217391 w 358015"/>
                <a:gd name="connsiteY8" fmla="*/ 109087 h 306232"/>
                <a:gd name="connsiteX9" fmla="*/ 328246 w 358015"/>
                <a:gd name="connsiteY9" fmla="*/ 292163 h 306232"/>
                <a:gd name="connsiteX10" fmla="*/ 357615 w 358015"/>
                <a:gd name="connsiteY10" fmla="*/ 292163 h 306232"/>
                <a:gd name="connsiteX11" fmla="*/ 357615 w 358015"/>
                <a:gd name="connsiteY11" fmla="*/ 292163 h 30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015" h="306232">
                  <a:moveTo>
                    <a:pt x="357615" y="292163"/>
                  </a:moveTo>
                  <a:cubicBezTo>
                    <a:pt x="364357" y="210327"/>
                    <a:pt x="284396" y="128197"/>
                    <a:pt x="228119" y="79599"/>
                  </a:cubicBezTo>
                  <a:cubicBezTo>
                    <a:pt x="173659" y="32584"/>
                    <a:pt x="79688" y="-29496"/>
                    <a:pt x="7290" y="15701"/>
                  </a:cubicBezTo>
                  <a:cubicBezTo>
                    <a:pt x="1779" y="19101"/>
                    <a:pt x="-1328" y="25843"/>
                    <a:pt x="548" y="32233"/>
                  </a:cubicBezTo>
                  <a:cubicBezTo>
                    <a:pt x="28042" y="125032"/>
                    <a:pt x="119610" y="153815"/>
                    <a:pt x="208129" y="148539"/>
                  </a:cubicBezTo>
                  <a:cubicBezTo>
                    <a:pt x="226888" y="147425"/>
                    <a:pt x="227006" y="118114"/>
                    <a:pt x="208129" y="119228"/>
                  </a:cubicBezTo>
                  <a:cubicBezTo>
                    <a:pt x="133503" y="123683"/>
                    <a:pt x="52546" y="104573"/>
                    <a:pt x="28804" y="24436"/>
                  </a:cubicBezTo>
                  <a:cubicBezTo>
                    <a:pt x="26576" y="29947"/>
                    <a:pt x="24290" y="35457"/>
                    <a:pt x="22063" y="40968"/>
                  </a:cubicBezTo>
                  <a:cubicBezTo>
                    <a:pt x="85433" y="1398"/>
                    <a:pt x="172135" y="68930"/>
                    <a:pt x="217391" y="109087"/>
                  </a:cubicBezTo>
                  <a:cubicBezTo>
                    <a:pt x="264582" y="150942"/>
                    <a:pt x="333991" y="222931"/>
                    <a:pt x="328246" y="292163"/>
                  </a:cubicBezTo>
                  <a:cubicBezTo>
                    <a:pt x="326721" y="310981"/>
                    <a:pt x="356091" y="310864"/>
                    <a:pt x="357615" y="292163"/>
                  </a:cubicBezTo>
                  <a:lnTo>
                    <a:pt x="357615" y="29216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/>
            <p:cNvSpPr/>
            <p:nvPr/>
          </p:nvSpPr>
          <p:spPr>
            <a:xfrm>
              <a:off x="8120560" y="5024953"/>
              <a:ext cx="170046" cy="87748"/>
            </a:xfrm>
            <a:custGeom>
              <a:avLst/>
              <a:gdLst>
                <a:gd name="connsiteX0" fmla="*/ 14113 w 170046"/>
                <a:gd name="connsiteY0" fmla="*/ 29714 h 87748"/>
                <a:gd name="connsiteX1" fmla="*/ 144430 w 170046"/>
                <a:gd name="connsiteY1" fmla="*/ 84057 h 87748"/>
                <a:gd name="connsiteX2" fmla="*/ 165183 w 170046"/>
                <a:gd name="connsiteY2" fmla="*/ 63304 h 87748"/>
                <a:gd name="connsiteX3" fmla="*/ 14113 w 170046"/>
                <a:gd name="connsiteY3" fmla="*/ 403 h 87748"/>
                <a:gd name="connsiteX4" fmla="*/ 14113 w 170046"/>
                <a:gd name="connsiteY4" fmla="*/ 29714 h 87748"/>
                <a:gd name="connsiteX5" fmla="*/ 14113 w 170046"/>
                <a:gd name="connsiteY5" fmla="*/ 29714 h 87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046" h="87748">
                  <a:moveTo>
                    <a:pt x="14113" y="29714"/>
                  </a:moveTo>
                  <a:cubicBezTo>
                    <a:pt x="66697" y="26021"/>
                    <a:pt x="105857" y="51287"/>
                    <a:pt x="144430" y="84057"/>
                  </a:cubicBezTo>
                  <a:cubicBezTo>
                    <a:pt x="158734" y="96191"/>
                    <a:pt x="179603" y="75556"/>
                    <a:pt x="165183" y="63304"/>
                  </a:cubicBezTo>
                  <a:cubicBezTo>
                    <a:pt x="120864" y="25669"/>
                    <a:pt x="74435" y="-3818"/>
                    <a:pt x="14113" y="403"/>
                  </a:cubicBezTo>
                  <a:cubicBezTo>
                    <a:pt x="-4646" y="1692"/>
                    <a:pt x="-4763" y="31003"/>
                    <a:pt x="14113" y="29714"/>
                  </a:cubicBezTo>
                  <a:lnTo>
                    <a:pt x="14113" y="2971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/>
            <p:cNvSpPr/>
            <p:nvPr/>
          </p:nvSpPr>
          <p:spPr>
            <a:xfrm>
              <a:off x="10253821" y="5857786"/>
              <a:ext cx="52800" cy="41072"/>
            </a:xfrm>
            <a:custGeom>
              <a:avLst/>
              <a:gdLst>
                <a:gd name="connsiteX0" fmla="*/ 38145 w 52800"/>
                <a:gd name="connsiteY0" fmla="*/ 3 h 41072"/>
                <a:gd name="connsiteX1" fmla="*/ 4320 w 52800"/>
                <a:gd name="connsiteY1" fmla="*/ 16007 h 41072"/>
                <a:gd name="connsiteX2" fmla="*/ 25073 w 52800"/>
                <a:gd name="connsiteY2" fmla="*/ 36759 h 41072"/>
                <a:gd name="connsiteX3" fmla="*/ 28473 w 52800"/>
                <a:gd name="connsiteY3" fmla="*/ 33418 h 41072"/>
                <a:gd name="connsiteX4" fmla="*/ 30232 w 52800"/>
                <a:gd name="connsiteY4" fmla="*/ 31835 h 41072"/>
                <a:gd name="connsiteX5" fmla="*/ 31111 w 52800"/>
                <a:gd name="connsiteY5" fmla="*/ 31249 h 41072"/>
                <a:gd name="connsiteX6" fmla="*/ 33221 w 52800"/>
                <a:gd name="connsiteY6" fmla="*/ 30018 h 41072"/>
                <a:gd name="connsiteX7" fmla="*/ 33280 w 52800"/>
                <a:gd name="connsiteY7" fmla="*/ 30018 h 41072"/>
                <a:gd name="connsiteX8" fmla="*/ 35918 w 52800"/>
                <a:gd name="connsiteY8" fmla="*/ 29314 h 41072"/>
                <a:gd name="connsiteX9" fmla="*/ 38145 w 52800"/>
                <a:gd name="connsiteY9" fmla="*/ 29256 h 41072"/>
                <a:gd name="connsiteX10" fmla="*/ 52801 w 52800"/>
                <a:gd name="connsiteY10" fmla="*/ 14600 h 41072"/>
                <a:gd name="connsiteX11" fmla="*/ 38145 w 52800"/>
                <a:gd name="connsiteY11" fmla="*/ 3 h 41072"/>
                <a:gd name="connsiteX12" fmla="*/ 38145 w 52800"/>
                <a:gd name="connsiteY12" fmla="*/ 3 h 4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800" h="41072">
                  <a:moveTo>
                    <a:pt x="38145" y="3"/>
                  </a:moveTo>
                  <a:cubicBezTo>
                    <a:pt x="24252" y="355"/>
                    <a:pt x="13934" y="6452"/>
                    <a:pt x="4320" y="16007"/>
                  </a:cubicBezTo>
                  <a:cubicBezTo>
                    <a:pt x="-9045" y="29373"/>
                    <a:pt x="11648" y="50125"/>
                    <a:pt x="25073" y="36759"/>
                  </a:cubicBezTo>
                  <a:cubicBezTo>
                    <a:pt x="26187" y="35646"/>
                    <a:pt x="27300" y="34532"/>
                    <a:pt x="28473" y="33418"/>
                  </a:cubicBezTo>
                  <a:cubicBezTo>
                    <a:pt x="29059" y="32890"/>
                    <a:pt x="29645" y="32363"/>
                    <a:pt x="30232" y="31835"/>
                  </a:cubicBezTo>
                  <a:cubicBezTo>
                    <a:pt x="33163" y="29256"/>
                    <a:pt x="27769" y="33477"/>
                    <a:pt x="31111" y="31249"/>
                  </a:cubicBezTo>
                  <a:cubicBezTo>
                    <a:pt x="31814" y="30839"/>
                    <a:pt x="32518" y="30428"/>
                    <a:pt x="33221" y="30018"/>
                  </a:cubicBezTo>
                  <a:cubicBezTo>
                    <a:pt x="31638" y="30604"/>
                    <a:pt x="31638" y="30604"/>
                    <a:pt x="33280" y="30018"/>
                  </a:cubicBezTo>
                  <a:cubicBezTo>
                    <a:pt x="34159" y="29725"/>
                    <a:pt x="35039" y="29490"/>
                    <a:pt x="35918" y="29314"/>
                  </a:cubicBezTo>
                  <a:cubicBezTo>
                    <a:pt x="33045" y="30018"/>
                    <a:pt x="37852" y="29256"/>
                    <a:pt x="38145" y="29256"/>
                  </a:cubicBezTo>
                  <a:cubicBezTo>
                    <a:pt x="46118" y="29080"/>
                    <a:pt x="52801" y="22749"/>
                    <a:pt x="52801" y="14600"/>
                  </a:cubicBezTo>
                  <a:cubicBezTo>
                    <a:pt x="52801" y="6803"/>
                    <a:pt x="46118" y="-173"/>
                    <a:pt x="38145" y="3"/>
                  </a:cubicBezTo>
                  <a:lnTo>
                    <a:pt x="38145" y="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10277184" y="5875373"/>
              <a:ext cx="69997" cy="46842"/>
            </a:xfrm>
            <a:custGeom>
              <a:avLst/>
              <a:gdLst>
                <a:gd name="connsiteX0" fmla="*/ 55818 w 69997"/>
                <a:gd name="connsiteY0" fmla="*/ 3 h 46842"/>
                <a:gd name="connsiteX1" fmla="*/ 4406 w 69997"/>
                <a:gd name="connsiteY1" fmla="*/ 21869 h 46842"/>
                <a:gd name="connsiteX2" fmla="*/ 25159 w 69997"/>
                <a:gd name="connsiteY2" fmla="*/ 42622 h 46842"/>
                <a:gd name="connsiteX3" fmla="*/ 55818 w 69997"/>
                <a:gd name="connsiteY3" fmla="*/ 29314 h 46842"/>
                <a:gd name="connsiteX4" fmla="*/ 55818 w 69997"/>
                <a:gd name="connsiteY4" fmla="*/ 3 h 46842"/>
                <a:gd name="connsiteX5" fmla="*/ 55818 w 69997"/>
                <a:gd name="connsiteY5" fmla="*/ 3 h 46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97" h="46842">
                  <a:moveTo>
                    <a:pt x="55818" y="3"/>
                  </a:moveTo>
                  <a:cubicBezTo>
                    <a:pt x="35535" y="355"/>
                    <a:pt x="18886" y="7800"/>
                    <a:pt x="4406" y="21869"/>
                  </a:cubicBezTo>
                  <a:cubicBezTo>
                    <a:pt x="-9135" y="35059"/>
                    <a:pt x="11617" y="55811"/>
                    <a:pt x="25159" y="42622"/>
                  </a:cubicBezTo>
                  <a:cubicBezTo>
                    <a:pt x="34069" y="33945"/>
                    <a:pt x="43273" y="29549"/>
                    <a:pt x="55818" y="29314"/>
                  </a:cubicBezTo>
                  <a:cubicBezTo>
                    <a:pt x="74695" y="28962"/>
                    <a:pt x="74753" y="-349"/>
                    <a:pt x="55818" y="3"/>
                  </a:cubicBezTo>
                  <a:lnTo>
                    <a:pt x="55818" y="3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9556259" y="5822616"/>
              <a:ext cx="29311" cy="46897"/>
            </a:xfrm>
            <a:custGeom>
              <a:avLst/>
              <a:gdLst>
                <a:gd name="connsiteX0" fmla="*/ 0 w 29311"/>
                <a:gd name="connsiteY0" fmla="*/ 14656 h 46897"/>
                <a:gd name="connsiteX1" fmla="*/ 0 w 29311"/>
                <a:gd name="connsiteY1" fmla="*/ 32242 h 46897"/>
                <a:gd name="connsiteX2" fmla="*/ 14656 w 29311"/>
                <a:gd name="connsiteY2" fmla="*/ 46898 h 46897"/>
                <a:gd name="connsiteX3" fmla="*/ 29311 w 29311"/>
                <a:gd name="connsiteY3" fmla="*/ 32242 h 46897"/>
                <a:gd name="connsiteX4" fmla="*/ 29311 w 29311"/>
                <a:gd name="connsiteY4" fmla="*/ 14656 h 46897"/>
                <a:gd name="connsiteX5" fmla="*/ 14656 w 29311"/>
                <a:gd name="connsiteY5" fmla="*/ 0 h 46897"/>
                <a:gd name="connsiteX6" fmla="*/ 0 w 29311"/>
                <a:gd name="connsiteY6" fmla="*/ 14656 h 46897"/>
                <a:gd name="connsiteX7" fmla="*/ 0 w 29311"/>
                <a:gd name="connsiteY7" fmla="*/ 14656 h 4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311" h="46897">
                  <a:moveTo>
                    <a:pt x="0" y="14656"/>
                  </a:moveTo>
                  <a:cubicBezTo>
                    <a:pt x="0" y="20518"/>
                    <a:pt x="0" y="26380"/>
                    <a:pt x="0" y="32242"/>
                  </a:cubicBezTo>
                  <a:cubicBezTo>
                    <a:pt x="0" y="40215"/>
                    <a:pt x="6683" y="46898"/>
                    <a:pt x="14656" y="46898"/>
                  </a:cubicBezTo>
                  <a:cubicBezTo>
                    <a:pt x="22628" y="46898"/>
                    <a:pt x="29311" y="40215"/>
                    <a:pt x="29311" y="32242"/>
                  </a:cubicBezTo>
                  <a:cubicBezTo>
                    <a:pt x="29311" y="26380"/>
                    <a:pt x="29311" y="20518"/>
                    <a:pt x="29311" y="14656"/>
                  </a:cubicBezTo>
                  <a:cubicBezTo>
                    <a:pt x="29311" y="6683"/>
                    <a:pt x="22628" y="0"/>
                    <a:pt x="14656" y="0"/>
                  </a:cubicBezTo>
                  <a:cubicBezTo>
                    <a:pt x="6683" y="0"/>
                    <a:pt x="0" y="6624"/>
                    <a:pt x="0" y="14656"/>
                  </a:cubicBezTo>
                  <a:lnTo>
                    <a:pt x="0" y="1465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8900234" y="5798574"/>
              <a:ext cx="233618" cy="88833"/>
            </a:xfrm>
            <a:custGeom>
              <a:avLst/>
              <a:gdLst>
                <a:gd name="connsiteX0" fmla="*/ 14113 w 233618"/>
                <a:gd name="connsiteY0" fmla="*/ 29904 h 88833"/>
                <a:gd name="connsiteX1" fmla="*/ 211904 w 233618"/>
                <a:gd name="connsiteY1" fmla="*/ 86533 h 88833"/>
                <a:gd name="connsiteX2" fmla="*/ 226677 w 233618"/>
                <a:gd name="connsiteY2" fmla="*/ 61208 h 88833"/>
                <a:gd name="connsiteX3" fmla="*/ 14113 w 233618"/>
                <a:gd name="connsiteY3" fmla="*/ 593 h 88833"/>
                <a:gd name="connsiteX4" fmla="*/ 14113 w 233618"/>
                <a:gd name="connsiteY4" fmla="*/ 29904 h 88833"/>
                <a:gd name="connsiteX5" fmla="*/ 14113 w 233618"/>
                <a:gd name="connsiteY5" fmla="*/ 29904 h 88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618" h="88833">
                  <a:moveTo>
                    <a:pt x="14113" y="29904"/>
                  </a:moveTo>
                  <a:cubicBezTo>
                    <a:pt x="85925" y="25332"/>
                    <a:pt x="151523" y="49074"/>
                    <a:pt x="211904" y="86533"/>
                  </a:cubicBezTo>
                  <a:cubicBezTo>
                    <a:pt x="228025" y="96558"/>
                    <a:pt x="242739" y="71174"/>
                    <a:pt x="226677" y="61208"/>
                  </a:cubicBezTo>
                  <a:cubicBezTo>
                    <a:pt x="162310" y="21228"/>
                    <a:pt x="90674" y="-4273"/>
                    <a:pt x="14113" y="593"/>
                  </a:cubicBezTo>
                  <a:cubicBezTo>
                    <a:pt x="-4646" y="1766"/>
                    <a:pt x="-4763" y="31077"/>
                    <a:pt x="14113" y="29904"/>
                  </a:cubicBezTo>
                  <a:lnTo>
                    <a:pt x="14113" y="2990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9187438" y="5840203"/>
              <a:ext cx="180731" cy="29311"/>
            </a:xfrm>
            <a:custGeom>
              <a:avLst/>
              <a:gdLst>
                <a:gd name="connsiteX0" fmla="*/ 14157 w 180731"/>
                <a:gd name="connsiteY0" fmla="*/ 29311 h 29311"/>
                <a:gd name="connsiteX1" fmla="*/ 166575 w 180731"/>
                <a:gd name="connsiteY1" fmla="*/ 29311 h 29311"/>
                <a:gd name="connsiteX2" fmla="*/ 166575 w 180731"/>
                <a:gd name="connsiteY2" fmla="*/ 0 h 29311"/>
                <a:gd name="connsiteX3" fmla="*/ 14157 w 180731"/>
                <a:gd name="connsiteY3" fmla="*/ 0 h 29311"/>
                <a:gd name="connsiteX4" fmla="*/ 14157 w 180731"/>
                <a:gd name="connsiteY4" fmla="*/ 29311 h 29311"/>
                <a:gd name="connsiteX5" fmla="*/ 14157 w 180731"/>
                <a:gd name="connsiteY5" fmla="*/ 29311 h 29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731" h="29311">
                  <a:moveTo>
                    <a:pt x="14157" y="29311"/>
                  </a:moveTo>
                  <a:cubicBezTo>
                    <a:pt x="64982" y="29311"/>
                    <a:pt x="115749" y="29311"/>
                    <a:pt x="166575" y="29311"/>
                  </a:cubicBezTo>
                  <a:cubicBezTo>
                    <a:pt x="185451" y="29311"/>
                    <a:pt x="185451" y="0"/>
                    <a:pt x="166575" y="0"/>
                  </a:cubicBezTo>
                  <a:cubicBezTo>
                    <a:pt x="115749" y="0"/>
                    <a:pt x="64982" y="0"/>
                    <a:pt x="14157" y="0"/>
                  </a:cubicBezTo>
                  <a:cubicBezTo>
                    <a:pt x="-4719" y="0"/>
                    <a:pt x="-4719" y="29311"/>
                    <a:pt x="14157" y="29311"/>
                  </a:cubicBezTo>
                  <a:lnTo>
                    <a:pt x="14157" y="29311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7551860" y="5850965"/>
              <a:ext cx="186469" cy="42324"/>
            </a:xfrm>
            <a:custGeom>
              <a:avLst/>
              <a:gdLst>
                <a:gd name="connsiteX0" fmla="*/ 176328 w 186469"/>
                <a:gd name="connsiteY0" fmla="*/ 13214 h 42324"/>
                <a:gd name="connsiteX1" fmla="*/ 14179 w 186469"/>
                <a:gd name="connsiteY1" fmla="*/ 962 h 42324"/>
                <a:gd name="connsiteX2" fmla="*/ 14179 w 186469"/>
                <a:gd name="connsiteY2" fmla="*/ 30273 h 42324"/>
                <a:gd name="connsiteX3" fmla="*/ 168590 w 186469"/>
                <a:gd name="connsiteY3" fmla="*/ 41470 h 42324"/>
                <a:gd name="connsiteX4" fmla="*/ 176328 w 186469"/>
                <a:gd name="connsiteY4" fmla="*/ 13214 h 42324"/>
                <a:gd name="connsiteX5" fmla="*/ 176328 w 186469"/>
                <a:gd name="connsiteY5" fmla="*/ 13214 h 4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469" h="42324">
                  <a:moveTo>
                    <a:pt x="176328" y="13214"/>
                  </a:moveTo>
                  <a:cubicBezTo>
                    <a:pt x="124037" y="-4549"/>
                    <a:pt x="68405" y="610"/>
                    <a:pt x="14179" y="962"/>
                  </a:cubicBezTo>
                  <a:cubicBezTo>
                    <a:pt x="-4697" y="1079"/>
                    <a:pt x="-4756" y="30390"/>
                    <a:pt x="14179" y="30273"/>
                  </a:cubicBezTo>
                  <a:cubicBezTo>
                    <a:pt x="65825" y="29980"/>
                    <a:pt x="118820" y="24586"/>
                    <a:pt x="168590" y="41470"/>
                  </a:cubicBezTo>
                  <a:cubicBezTo>
                    <a:pt x="186528" y="47567"/>
                    <a:pt x="194149" y="19252"/>
                    <a:pt x="176328" y="13214"/>
                  </a:cubicBezTo>
                  <a:lnTo>
                    <a:pt x="176328" y="1321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9727328" y="3805345"/>
              <a:ext cx="186411" cy="49112"/>
            </a:xfrm>
            <a:custGeom>
              <a:avLst/>
              <a:gdLst>
                <a:gd name="connsiteX0" fmla="*/ 9663 w 186411"/>
                <a:gd name="connsiteY0" fmla="*/ 29454 h 49112"/>
                <a:gd name="connsiteX1" fmla="*/ 179257 w 186411"/>
                <a:gd name="connsiteY1" fmla="*/ 27989 h 49112"/>
                <a:gd name="connsiteX2" fmla="*/ 164484 w 186411"/>
                <a:gd name="connsiteY2" fmla="*/ 2664 h 49112"/>
                <a:gd name="connsiteX3" fmla="*/ 17518 w 186411"/>
                <a:gd name="connsiteY3" fmla="*/ 1199 h 49112"/>
                <a:gd name="connsiteX4" fmla="*/ 9663 w 186411"/>
                <a:gd name="connsiteY4" fmla="*/ 29454 h 49112"/>
                <a:gd name="connsiteX5" fmla="*/ 9663 w 186411"/>
                <a:gd name="connsiteY5" fmla="*/ 29454 h 4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411" h="49112">
                  <a:moveTo>
                    <a:pt x="9663" y="29454"/>
                  </a:moveTo>
                  <a:cubicBezTo>
                    <a:pt x="65237" y="52903"/>
                    <a:pt x="125383" y="58824"/>
                    <a:pt x="179257" y="27989"/>
                  </a:cubicBezTo>
                  <a:cubicBezTo>
                    <a:pt x="195671" y="18609"/>
                    <a:pt x="180898" y="-6715"/>
                    <a:pt x="164484" y="2664"/>
                  </a:cubicBezTo>
                  <a:cubicBezTo>
                    <a:pt x="117235" y="29748"/>
                    <a:pt x="65588" y="21482"/>
                    <a:pt x="17518" y="1199"/>
                  </a:cubicBezTo>
                  <a:cubicBezTo>
                    <a:pt x="49" y="-6129"/>
                    <a:pt x="-7454" y="22244"/>
                    <a:pt x="9663" y="29454"/>
                  </a:cubicBezTo>
                  <a:lnTo>
                    <a:pt x="9663" y="29454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578450" y="772081"/>
              <a:ext cx="810446" cy="352363"/>
            </a:xfrm>
            <a:custGeom>
              <a:avLst/>
              <a:gdLst>
                <a:gd name="connsiteX0" fmla="*/ 469253 w 810446"/>
                <a:gd name="connsiteY0" fmla="*/ 48412 h 352363"/>
                <a:gd name="connsiteX1" fmla="*/ 287290 w 810446"/>
                <a:gd name="connsiteY1" fmla="*/ 9838 h 352363"/>
                <a:gd name="connsiteX2" fmla="*/ 269762 w 810446"/>
                <a:gd name="connsiteY2" fmla="*/ 165245 h 352363"/>
                <a:gd name="connsiteX3" fmla="*/ 280138 w 810446"/>
                <a:gd name="connsiteY3" fmla="*/ 140214 h 352363"/>
                <a:gd name="connsiteX4" fmla="*/ 1273 w 810446"/>
                <a:gd name="connsiteY4" fmla="*/ 224747 h 352363"/>
                <a:gd name="connsiteX5" fmla="*/ 166587 w 810446"/>
                <a:gd name="connsiteY5" fmla="*/ 351429 h 352363"/>
                <a:gd name="connsiteX6" fmla="*/ 357285 w 810446"/>
                <a:gd name="connsiteY6" fmla="*/ 226799 h 352363"/>
                <a:gd name="connsiteX7" fmla="*/ 329967 w 810446"/>
                <a:gd name="connsiteY7" fmla="*/ 219412 h 352363"/>
                <a:gd name="connsiteX8" fmla="*/ 483205 w 810446"/>
                <a:gd name="connsiteY8" fmla="*/ 332787 h 352363"/>
                <a:gd name="connsiteX9" fmla="*/ 568324 w 810446"/>
                <a:gd name="connsiteY9" fmla="*/ 194439 h 352363"/>
                <a:gd name="connsiteX10" fmla="*/ 541534 w 810446"/>
                <a:gd name="connsiteY10" fmla="*/ 205753 h 352363"/>
                <a:gd name="connsiteX11" fmla="*/ 687796 w 810446"/>
                <a:gd name="connsiteY11" fmla="*/ 274165 h 352363"/>
                <a:gd name="connsiteX12" fmla="*/ 809730 w 810446"/>
                <a:gd name="connsiteY12" fmla="*/ 172808 h 352363"/>
                <a:gd name="connsiteX13" fmla="*/ 711480 w 810446"/>
                <a:gd name="connsiteY13" fmla="*/ 70629 h 352363"/>
                <a:gd name="connsiteX14" fmla="*/ 551148 w 810446"/>
                <a:gd name="connsiteY14" fmla="*/ 115241 h 352363"/>
                <a:gd name="connsiteX15" fmla="*/ 575652 w 810446"/>
                <a:gd name="connsiteY15" fmla="*/ 129486 h 352363"/>
                <a:gd name="connsiteX16" fmla="*/ 552086 w 810446"/>
                <a:gd name="connsiteY16" fmla="*/ 44777 h 352363"/>
                <a:gd name="connsiteX17" fmla="*/ 469136 w 810446"/>
                <a:gd name="connsiteY17" fmla="*/ 62481 h 352363"/>
                <a:gd name="connsiteX18" fmla="*/ 489888 w 810446"/>
                <a:gd name="connsiteY18" fmla="*/ 83233 h 352363"/>
                <a:gd name="connsiteX19" fmla="*/ 537372 w 810446"/>
                <a:gd name="connsiteY19" fmla="*/ 70160 h 352363"/>
                <a:gd name="connsiteX20" fmla="*/ 547514 w 810446"/>
                <a:gd name="connsiteY20" fmla="*/ 121748 h 352363"/>
                <a:gd name="connsiteX21" fmla="*/ 572018 w 810446"/>
                <a:gd name="connsiteY21" fmla="*/ 135993 h 352363"/>
                <a:gd name="connsiteX22" fmla="*/ 781005 w 810446"/>
                <a:gd name="connsiteY22" fmla="*/ 162314 h 352363"/>
                <a:gd name="connsiteX23" fmla="*/ 687972 w 810446"/>
                <a:gd name="connsiteY23" fmla="*/ 244854 h 352363"/>
                <a:gd name="connsiteX24" fmla="*/ 569966 w 810446"/>
                <a:gd name="connsiteY24" fmla="*/ 197957 h 352363"/>
                <a:gd name="connsiteX25" fmla="*/ 543175 w 810446"/>
                <a:gd name="connsiteY25" fmla="*/ 209271 h 352363"/>
                <a:gd name="connsiteX26" fmla="*/ 359454 w 810446"/>
                <a:gd name="connsiteY26" fmla="*/ 219471 h 352363"/>
                <a:gd name="connsiteX27" fmla="*/ 332136 w 810446"/>
                <a:gd name="connsiteY27" fmla="*/ 212085 h 352363"/>
                <a:gd name="connsiteX28" fmla="*/ 168873 w 810446"/>
                <a:gd name="connsiteY28" fmla="*/ 321884 h 352363"/>
                <a:gd name="connsiteX29" fmla="*/ 28942 w 810446"/>
                <a:gd name="connsiteY29" fmla="*/ 206926 h 352363"/>
                <a:gd name="connsiteX30" fmla="*/ 280314 w 810446"/>
                <a:gd name="connsiteY30" fmla="*/ 169642 h 352363"/>
                <a:gd name="connsiteX31" fmla="*/ 290690 w 810446"/>
                <a:gd name="connsiteY31" fmla="*/ 144611 h 352363"/>
                <a:gd name="connsiteX32" fmla="*/ 268062 w 810446"/>
                <a:gd name="connsiteY32" fmla="*/ 77547 h 352363"/>
                <a:gd name="connsiteX33" fmla="*/ 320529 w 810446"/>
                <a:gd name="connsiteY33" fmla="*/ 28421 h 352363"/>
                <a:gd name="connsiteX34" fmla="*/ 454656 w 810446"/>
                <a:gd name="connsiteY34" fmla="*/ 73854 h 352363"/>
                <a:gd name="connsiteX35" fmla="*/ 469253 w 810446"/>
                <a:gd name="connsiteY35" fmla="*/ 48412 h 352363"/>
                <a:gd name="connsiteX36" fmla="*/ 469253 w 810446"/>
                <a:gd name="connsiteY36" fmla="*/ 48412 h 35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10446" h="352363">
                  <a:moveTo>
                    <a:pt x="469253" y="48412"/>
                  </a:moveTo>
                  <a:cubicBezTo>
                    <a:pt x="416786" y="22383"/>
                    <a:pt x="345209" y="-19062"/>
                    <a:pt x="287290" y="9838"/>
                  </a:cubicBezTo>
                  <a:cubicBezTo>
                    <a:pt x="225502" y="40615"/>
                    <a:pt x="223861" y="121044"/>
                    <a:pt x="269762" y="165245"/>
                  </a:cubicBezTo>
                  <a:cubicBezTo>
                    <a:pt x="273221" y="156921"/>
                    <a:pt x="276679" y="148538"/>
                    <a:pt x="280138" y="140214"/>
                  </a:cubicBezTo>
                  <a:cubicBezTo>
                    <a:pt x="202229" y="133238"/>
                    <a:pt x="-18717" y="82061"/>
                    <a:pt x="1273" y="224747"/>
                  </a:cubicBezTo>
                  <a:cubicBezTo>
                    <a:pt x="12880" y="307639"/>
                    <a:pt x="85747" y="360105"/>
                    <a:pt x="166587" y="351429"/>
                  </a:cubicBezTo>
                  <a:cubicBezTo>
                    <a:pt x="242151" y="343281"/>
                    <a:pt x="320353" y="293511"/>
                    <a:pt x="357285" y="226799"/>
                  </a:cubicBezTo>
                  <a:cubicBezTo>
                    <a:pt x="348198" y="224337"/>
                    <a:pt x="339053" y="221874"/>
                    <a:pt x="329967" y="219412"/>
                  </a:cubicBezTo>
                  <a:cubicBezTo>
                    <a:pt x="337998" y="297145"/>
                    <a:pt x="409107" y="339119"/>
                    <a:pt x="483205" y="332787"/>
                  </a:cubicBezTo>
                  <a:cubicBezTo>
                    <a:pt x="559238" y="326280"/>
                    <a:pt x="601973" y="265372"/>
                    <a:pt x="568324" y="194439"/>
                  </a:cubicBezTo>
                  <a:cubicBezTo>
                    <a:pt x="561172" y="179373"/>
                    <a:pt x="536375" y="190043"/>
                    <a:pt x="541534" y="205753"/>
                  </a:cubicBezTo>
                  <a:cubicBezTo>
                    <a:pt x="561114" y="265079"/>
                    <a:pt x="632926" y="278914"/>
                    <a:pt x="687796" y="274165"/>
                  </a:cubicBezTo>
                  <a:cubicBezTo>
                    <a:pt x="749584" y="268831"/>
                    <a:pt x="801464" y="237292"/>
                    <a:pt x="809730" y="172808"/>
                  </a:cubicBezTo>
                  <a:cubicBezTo>
                    <a:pt x="817351" y="113482"/>
                    <a:pt x="762774" y="78719"/>
                    <a:pt x="711480" y="70629"/>
                  </a:cubicBezTo>
                  <a:cubicBezTo>
                    <a:pt x="656902" y="62012"/>
                    <a:pt x="590777" y="74264"/>
                    <a:pt x="551148" y="115241"/>
                  </a:cubicBezTo>
                  <a:cubicBezTo>
                    <a:pt x="559296" y="119989"/>
                    <a:pt x="567504" y="124738"/>
                    <a:pt x="575652" y="129486"/>
                  </a:cubicBezTo>
                  <a:cubicBezTo>
                    <a:pt x="588549" y="97244"/>
                    <a:pt x="582511" y="63946"/>
                    <a:pt x="552086" y="44777"/>
                  </a:cubicBezTo>
                  <a:cubicBezTo>
                    <a:pt x="524358" y="27308"/>
                    <a:pt x="488716" y="39091"/>
                    <a:pt x="469136" y="62481"/>
                  </a:cubicBezTo>
                  <a:cubicBezTo>
                    <a:pt x="457060" y="76843"/>
                    <a:pt x="477695" y="97713"/>
                    <a:pt x="489888" y="83233"/>
                  </a:cubicBezTo>
                  <a:cubicBezTo>
                    <a:pt x="502316" y="68402"/>
                    <a:pt x="518906" y="61191"/>
                    <a:pt x="537372" y="70160"/>
                  </a:cubicBezTo>
                  <a:cubicBezTo>
                    <a:pt x="558007" y="80185"/>
                    <a:pt x="554490" y="104278"/>
                    <a:pt x="547514" y="121748"/>
                  </a:cubicBezTo>
                  <a:cubicBezTo>
                    <a:pt x="541886" y="135817"/>
                    <a:pt x="562403" y="145959"/>
                    <a:pt x="572018" y="135993"/>
                  </a:cubicBezTo>
                  <a:cubicBezTo>
                    <a:pt x="616981" y="89447"/>
                    <a:pt x="775964" y="69281"/>
                    <a:pt x="781005" y="162314"/>
                  </a:cubicBezTo>
                  <a:cubicBezTo>
                    <a:pt x="783878" y="216012"/>
                    <a:pt x="733697" y="239520"/>
                    <a:pt x="687972" y="244854"/>
                  </a:cubicBezTo>
                  <a:cubicBezTo>
                    <a:pt x="648402" y="249485"/>
                    <a:pt x="584680" y="242627"/>
                    <a:pt x="569966" y="197957"/>
                  </a:cubicBezTo>
                  <a:cubicBezTo>
                    <a:pt x="561055" y="201708"/>
                    <a:pt x="552086" y="205460"/>
                    <a:pt x="543175" y="209271"/>
                  </a:cubicBezTo>
                  <a:cubicBezTo>
                    <a:pt x="597460" y="323642"/>
                    <a:pt x="371940" y="339939"/>
                    <a:pt x="359454" y="219471"/>
                  </a:cubicBezTo>
                  <a:cubicBezTo>
                    <a:pt x="358047" y="205929"/>
                    <a:pt x="339815" y="198250"/>
                    <a:pt x="332136" y="212085"/>
                  </a:cubicBezTo>
                  <a:cubicBezTo>
                    <a:pt x="299601" y="270883"/>
                    <a:pt x="234061" y="310628"/>
                    <a:pt x="168873" y="321884"/>
                  </a:cubicBezTo>
                  <a:cubicBezTo>
                    <a:pt x="96768" y="334312"/>
                    <a:pt x="31580" y="280731"/>
                    <a:pt x="28942" y="206926"/>
                  </a:cubicBezTo>
                  <a:cubicBezTo>
                    <a:pt x="25777" y="117234"/>
                    <a:pt x="231892" y="165304"/>
                    <a:pt x="280314" y="169642"/>
                  </a:cubicBezTo>
                  <a:cubicBezTo>
                    <a:pt x="293328" y="170815"/>
                    <a:pt x="299366" y="152993"/>
                    <a:pt x="290690" y="144611"/>
                  </a:cubicBezTo>
                  <a:cubicBezTo>
                    <a:pt x="271521" y="126145"/>
                    <a:pt x="262083" y="104044"/>
                    <a:pt x="268062" y="77547"/>
                  </a:cubicBezTo>
                  <a:cubicBezTo>
                    <a:pt x="273162" y="54860"/>
                    <a:pt x="296845" y="31001"/>
                    <a:pt x="320529" y="28421"/>
                  </a:cubicBezTo>
                  <a:cubicBezTo>
                    <a:pt x="363909" y="23673"/>
                    <a:pt x="417255" y="55329"/>
                    <a:pt x="454656" y="73854"/>
                  </a:cubicBezTo>
                  <a:cubicBezTo>
                    <a:pt x="471363" y="82061"/>
                    <a:pt x="486195" y="56795"/>
                    <a:pt x="469253" y="48412"/>
                  </a:cubicBezTo>
                  <a:lnTo>
                    <a:pt x="469253" y="48412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10957385" y="1815704"/>
              <a:ext cx="801420" cy="423522"/>
            </a:xfrm>
            <a:custGeom>
              <a:avLst/>
              <a:gdLst>
                <a:gd name="connsiteX0" fmla="*/ 319210 w 801420"/>
                <a:gd name="connsiteY0" fmla="*/ 134006 h 423522"/>
                <a:gd name="connsiteX1" fmla="*/ 72763 w 801420"/>
                <a:gd name="connsiteY1" fmla="*/ 7265 h 423522"/>
                <a:gd name="connsiteX2" fmla="*/ 306 w 801420"/>
                <a:gd name="connsiteY2" fmla="*/ 77025 h 423522"/>
                <a:gd name="connsiteX3" fmla="*/ 98381 w 801420"/>
                <a:gd name="connsiteY3" fmla="*/ 191573 h 423522"/>
                <a:gd name="connsiteX4" fmla="*/ 101898 w 801420"/>
                <a:gd name="connsiteY4" fmla="*/ 164783 h 423522"/>
                <a:gd name="connsiteX5" fmla="*/ 49900 w 801420"/>
                <a:gd name="connsiteY5" fmla="*/ 373770 h 423522"/>
                <a:gd name="connsiteX6" fmla="*/ 200442 w 801420"/>
                <a:gd name="connsiteY6" fmla="*/ 417092 h 423522"/>
                <a:gd name="connsiteX7" fmla="*/ 306020 w 801420"/>
                <a:gd name="connsiteY7" fmla="*/ 297679 h 423522"/>
                <a:gd name="connsiteX8" fmla="*/ 279230 w 801420"/>
                <a:gd name="connsiteY8" fmla="*/ 294162 h 423522"/>
                <a:gd name="connsiteX9" fmla="*/ 484348 w 801420"/>
                <a:gd name="connsiteY9" fmla="*/ 392530 h 423522"/>
                <a:gd name="connsiteX10" fmla="*/ 549947 w 801420"/>
                <a:gd name="connsiteY10" fmla="*/ 256409 h 423522"/>
                <a:gd name="connsiteX11" fmla="*/ 529194 w 801420"/>
                <a:gd name="connsiteY11" fmla="*/ 277161 h 423522"/>
                <a:gd name="connsiteX12" fmla="*/ 799794 w 801420"/>
                <a:gd name="connsiteY12" fmla="*/ 188583 h 423522"/>
                <a:gd name="connsiteX13" fmla="*/ 501935 w 801420"/>
                <a:gd name="connsiteY13" fmla="*/ 157338 h 423522"/>
                <a:gd name="connsiteX14" fmla="*/ 530191 w 801420"/>
                <a:gd name="connsiteY14" fmla="*/ 165134 h 423522"/>
                <a:gd name="connsiteX15" fmla="*/ 449351 w 801420"/>
                <a:gd name="connsiteY15" fmla="*/ 47773 h 423522"/>
                <a:gd name="connsiteX16" fmla="*/ 337266 w 801420"/>
                <a:gd name="connsiteY16" fmla="*/ 161207 h 423522"/>
                <a:gd name="connsiteX17" fmla="*/ 366577 w 801420"/>
                <a:gd name="connsiteY17" fmla="*/ 161207 h 423522"/>
                <a:gd name="connsiteX18" fmla="*/ 445013 w 801420"/>
                <a:gd name="connsiteY18" fmla="*/ 76850 h 423522"/>
                <a:gd name="connsiteX19" fmla="*/ 501935 w 801420"/>
                <a:gd name="connsiteY19" fmla="*/ 157279 h 423522"/>
                <a:gd name="connsiteX20" fmla="*/ 530191 w 801420"/>
                <a:gd name="connsiteY20" fmla="*/ 165076 h 423522"/>
                <a:gd name="connsiteX21" fmla="*/ 662091 w 801420"/>
                <a:gd name="connsiteY21" fmla="*/ 102643 h 423522"/>
                <a:gd name="connsiteX22" fmla="*/ 771596 w 801420"/>
                <a:gd name="connsiteY22" fmla="*/ 198315 h 423522"/>
                <a:gd name="connsiteX23" fmla="*/ 549888 w 801420"/>
                <a:gd name="connsiteY23" fmla="*/ 256292 h 423522"/>
                <a:gd name="connsiteX24" fmla="*/ 529136 w 801420"/>
                <a:gd name="connsiteY24" fmla="*/ 277044 h 423522"/>
                <a:gd name="connsiteX25" fmla="*/ 467172 w 801420"/>
                <a:gd name="connsiteY25" fmla="*/ 366501 h 423522"/>
                <a:gd name="connsiteX26" fmla="*/ 307427 w 801420"/>
                <a:gd name="connsiteY26" fmla="*/ 286248 h 423522"/>
                <a:gd name="connsiteX27" fmla="*/ 280636 w 801420"/>
                <a:gd name="connsiteY27" fmla="*/ 282730 h 423522"/>
                <a:gd name="connsiteX28" fmla="*/ 206655 w 801420"/>
                <a:gd name="connsiteY28" fmla="*/ 381274 h 423522"/>
                <a:gd name="connsiteX29" fmla="*/ 74287 w 801420"/>
                <a:gd name="connsiteY29" fmla="*/ 356946 h 423522"/>
                <a:gd name="connsiteX30" fmla="*/ 109578 w 801420"/>
                <a:gd name="connsiteY30" fmla="*/ 192863 h 423522"/>
                <a:gd name="connsiteX31" fmla="*/ 113095 w 801420"/>
                <a:gd name="connsiteY31" fmla="*/ 166072 h 423522"/>
                <a:gd name="connsiteX32" fmla="*/ 29558 w 801420"/>
                <a:gd name="connsiteY32" fmla="*/ 76791 h 423522"/>
                <a:gd name="connsiteX33" fmla="*/ 91991 w 801420"/>
                <a:gd name="connsiteY33" fmla="*/ 32531 h 423522"/>
                <a:gd name="connsiteX34" fmla="*/ 290895 w 801420"/>
                <a:gd name="connsiteY34" fmla="*/ 141568 h 423522"/>
                <a:gd name="connsiteX35" fmla="*/ 319210 w 801420"/>
                <a:gd name="connsiteY35" fmla="*/ 134006 h 423522"/>
                <a:gd name="connsiteX36" fmla="*/ 319210 w 801420"/>
                <a:gd name="connsiteY36" fmla="*/ 134006 h 42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01420" h="423522">
                  <a:moveTo>
                    <a:pt x="319210" y="134006"/>
                  </a:moveTo>
                  <a:cubicBezTo>
                    <a:pt x="289137" y="29424"/>
                    <a:pt x="174121" y="-19642"/>
                    <a:pt x="72763" y="7265"/>
                  </a:cubicBezTo>
                  <a:cubicBezTo>
                    <a:pt x="38176" y="16469"/>
                    <a:pt x="4175" y="38863"/>
                    <a:pt x="306" y="77025"/>
                  </a:cubicBezTo>
                  <a:cubicBezTo>
                    <a:pt x="-5029" y="129727"/>
                    <a:pt x="60687" y="169883"/>
                    <a:pt x="98381" y="191573"/>
                  </a:cubicBezTo>
                  <a:cubicBezTo>
                    <a:pt x="99553" y="182663"/>
                    <a:pt x="100726" y="173693"/>
                    <a:pt x="101898" y="164783"/>
                  </a:cubicBezTo>
                  <a:cubicBezTo>
                    <a:pt x="775" y="184656"/>
                    <a:pt x="-8605" y="304538"/>
                    <a:pt x="49900" y="373770"/>
                  </a:cubicBezTo>
                  <a:cubicBezTo>
                    <a:pt x="84311" y="414513"/>
                    <a:pt x="150144" y="434796"/>
                    <a:pt x="200442" y="417092"/>
                  </a:cubicBezTo>
                  <a:cubicBezTo>
                    <a:pt x="252264" y="398861"/>
                    <a:pt x="283802" y="344342"/>
                    <a:pt x="306020" y="297679"/>
                  </a:cubicBezTo>
                  <a:cubicBezTo>
                    <a:pt x="297110" y="296507"/>
                    <a:pt x="288140" y="295334"/>
                    <a:pt x="279230" y="294162"/>
                  </a:cubicBezTo>
                  <a:cubicBezTo>
                    <a:pt x="314344" y="377464"/>
                    <a:pt x="397412" y="415861"/>
                    <a:pt x="484348" y="392530"/>
                  </a:cubicBezTo>
                  <a:cubicBezTo>
                    <a:pt x="546077" y="375998"/>
                    <a:pt x="602238" y="315148"/>
                    <a:pt x="549947" y="256409"/>
                  </a:cubicBezTo>
                  <a:cubicBezTo>
                    <a:pt x="543029" y="263326"/>
                    <a:pt x="536112" y="270244"/>
                    <a:pt x="529194" y="277161"/>
                  </a:cubicBezTo>
                  <a:cubicBezTo>
                    <a:pt x="609507" y="353780"/>
                    <a:pt x="822071" y="333087"/>
                    <a:pt x="799794" y="188583"/>
                  </a:cubicBezTo>
                  <a:cubicBezTo>
                    <a:pt x="778749" y="52111"/>
                    <a:pt x="550123" y="26142"/>
                    <a:pt x="501935" y="157338"/>
                  </a:cubicBezTo>
                  <a:cubicBezTo>
                    <a:pt x="511374" y="159917"/>
                    <a:pt x="520753" y="162555"/>
                    <a:pt x="530191" y="165134"/>
                  </a:cubicBezTo>
                  <a:cubicBezTo>
                    <a:pt x="545843" y="104754"/>
                    <a:pt x="511842" y="53752"/>
                    <a:pt x="449351" y="47773"/>
                  </a:cubicBezTo>
                  <a:cubicBezTo>
                    <a:pt x="382346" y="41383"/>
                    <a:pt x="338672" y="99712"/>
                    <a:pt x="337266" y="161207"/>
                  </a:cubicBezTo>
                  <a:cubicBezTo>
                    <a:pt x="336856" y="180142"/>
                    <a:pt x="366167" y="180083"/>
                    <a:pt x="366577" y="161207"/>
                  </a:cubicBezTo>
                  <a:cubicBezTo>
                    <a:pt x="367632" y="114368"/>
                    <a:pt x="395888" y="76732"/>
                    <a:pt x="445013" y="76850"/>
                  </a:cubicBezTo>
                  <a:cubicBezTo>
                    <a:pt x="490739" y="76967"/>
                    <a:pt x="512604" y="116009"/>
                    <a:pt x="501935" y="157279"/>
                  </a:cubicBezTo>
                  <a:cubicBezTo>
                    <a:pt x="497128" y="175862"/>
                    <a:pt x="523801" y="182545"/>
                    <a:pt x="530191" y="165076"/>
                  </a:cubicBezTo>
                  <a:cubicBezTo>
                    <a:pt x="549712" y="111906"/>
                    <a:pt x="611559" y="98423"/>
                    <a:pt x="662091" y="102643"/>
                  </a:cubicBezTo>
                  <a:cubicBezTo>
                    <a:pt x="717723" y="107333"/>
                    <a:pt x="765559" y="140513"/>
                    <a:pt x="771596" y="198315"/>
                  </a:cubicBezTo>
                  <a:cubicBezTo>
                    <a:pt x="783204" y="310048"/>
                    <a:pt x="607983" y="311748"/>
                    <a:pt x="549888" y="256292"/>
                  </a:cubicBezTo>
                  <a:cubicBezTo>
                    <a:pt x="536112" y="243160"/>
                    <a:pt x="516649" y="262975"/>
                    <a:pt x="529136" y="277044"/>
                  </a:cubicBezTo>
                  <a:cubicBezTo>
                    <a:pt x="569292" y="322066"/>
                    <a:pt x="505980" y="357298"/>
                    <a:pt x="467172" y="366501"/>
                  </a:cubicBezTo>
                  <a:cubicBezTo>
                    <a:pt x="400108" y="382447"/>
                    <a:pt x="334158" y="349677"/>
                    <a:pt x="307427" y="286248"/>
                  </a:cubicBezTo>
                  <a:cubicBezTo>
                    <a:pt x="303089" y="275989"/>
                    <a:pt x="286792" y="269834"/>
                    <a:pt x="280636" y="282730"/>
                  </a:cubicBezTo>
                  <a:cubicBezTo>
                    <a:pt x="262933" y="319897"/>
                    <a:pt x="241770" y="358001"/>
                    <a:pt x="206655" y="381274"/>
                  </a:cubicBezTo>
                  <a:cubicBezTo>
                    <a:pt x="164858" y="408944"/>
                    <a:pt x="107643" y="389130"/>
                    <a:pt x="74287" y="356946"/>
                  </a:cubicBezTo>
                  <a:cubicBezTo>
                    <a:pt x="21644" y="306179"/>
                    <a:pt x="32079" y="208105"/>
                    <a:pt x="109578" y="192863"/>
                  </a:cubicBezTo>
                  <a:cubicBezTo>
                    <a:pt x="122357" y="190342"/>
                    <a:pt x="123530" y="172110"/>
                    <a:pt x="113095" y="166072"/>
                  </a:cubicBezTo>
                  <a:cubicBezTo>
                    <a:pt x="82963" y="148720"/>
                    <a:pt x="28034" y="118530"/>
                    <a:pt x="29558" y="76791"/>
                  </a:cubicBezTo>
                  <a:cubicBezTo>
                    <a:pt x="30555" y="49063"/>
                    <a:pt x="70887" y="37104"/>
                    <a:pt x="91991" y="32531"/>
                  </a:cubicBezTo>
                  <a:cubicBezTo>
                    <a:pt x="175000" y="14593"/>
                    <a:pt x="266802" y="57680"/>
                    <a:pt x="290895" y="141568"/>
                  </a:cubicBezTo>
                  <a:cubicBezTo>
                    <a:pt x="296171" y="159976"/>
                    <a:pt x="324428" y="152238"/>
                    <a:pt x="319210" y="134006"/>
                  </a:cubicBezTo>
                  <a:lnTo>
                    <a:pt x="319210" y="134006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8044508" y="3220977"/>
              <a:ext cx="583900" cy="346334"/>
            </a:xfrm>
            <a:custGeom>
              <a:avLst/>
              <a:gdLst>
                <a:gd name="connsiteX0" fmla="*/ 330023 w 583900"/>
                <a:gd name="connsiteY0" fmla="*/ 80125 h 346334"/>
                <a:gd name="connsiteX1" fmla="*/ 150170 w 583900"/>
                <a:gd name="connsiteY1" fmla="*/ 12885 h 346334"/>
                <a:gd name="connsiteX2" fmla="*/ 131176 w 583900"/>
                <a:gd name="connsiteY2" fmla="*/ 191683 h 346334"/>
                <a:gd name="connsiteX3" fmla="*/ 143839 w 583900"/>
                <a:gd name="connsiteY3" fmla="*/ 169641 h 346334"/>
                <a:gd name="connsiteX4" fmla="*/ 18036 w 583900"/>
                <a:gd name="connsiteY4" fmla="*/ 199655 h 346334"/>
                <a:gd name="connsiteX5" fmla="*/ 8070 w 583900"/>
                <a:gd name="connsiteY5" fmla="*/ 283954 h 346334"/>
                <a:gd name="connsiteX6" fmla="*/ 85686 w 583900"/>
                <a:gd name="connsiteY6" fmla="*/ 340348 h 346334"/>
                <a:gd name="connsiteX7" fmla="*/ 212779 w 583900"/>
                <a:gd name="connsiteY7" fmla="*/ 294271 h 346334"/>
                <a:gd name="connsiteX8" fmla="*/ 192026 w 583900"/>
                <a:gd name="connsiteY8" fmla="*/ 294271 h 346334"/>
                <a:gd name="connsiteX9" fmla="*/ 374868 w 583900"/>
                <a:gd name="connsiteY9" fmla="*/ 342165 h 346334"/>
                <a:gd name="connsiteX10" fmla="*/ 431967 w 583900"/>
                <a:gd name="connsiteY10" fmla="*/ 217887 h 346334"/>
                <a:gd name="connsiteX11" fmla="*/ 411918 w 583900"/>
                <a:gd name="connsiteY11" fmla="*/ 237935 h 346334"/>
                <a:gd name="connsiteX12" fmla="*/ 556832 w 583900"/>
                <a:gd name="connsiteY12" fmla="*/ 262381 h 346334"/>
                <a:gd name="connsiteX13" fmla="*/ 578287 w 583900"/>
                <a:gd name="connsiteY13" fmla="*/ 170872 h 346334"/>
                <a:gd name="connsiteX14" fmla="*/ 500672 w 583900"/>
                <a:gd name="connsiteY14" fmla="*/ 83701 h 346334"/>
                <a:gd name="connsiteX15" fmla="*/ 367892 w 583900"/>
                <a:gd name="connsiteY15" fmla="*/ 115239 h 346334"/>
                <a:gd name="connsiteX16" fmla="*/ 388645 w 583900"/>
                <a:gd name="connsiteY16" fmla="*/ 135992 h 346334"/>
                <a:gd name="connsiteX17" fmla="*/ 489709 w 583900"/>
                <a:gd name="connsiteY17" fmla="*/ 110667 h 346334"/>
                <a:gd name="connsiteX18" fmla="*/ 549035 w 583900"/>
                <a:gd name="connsiteY18" fmla="*/ 175620 h 346334"/>
                <a:gd name="connsiteX19" fmla="*/ 542117 w 583900"/>
                <a:gd name="connsiteY19" fmla="*/ 237056 h 346334"/>
                <a:gd name="connsiteX20" fmla="*/ 426749 w 583900"/>
                <a:gd name="connsiteY20" fmla="*/ 212611 h 346334"/>
                <a:gd name="connsiteX21" fmla="*/ 406700 w 583900"/>
                <a:gd name="connsiteY21" fmla="*/ 232659 h 346334"/>
                <a:gd name="connsiteX22" fmla="*/ 410980 w 583900"/>
                <a:gd name="connsiteY22" fmla="*/ 293275 h 346334"/>
                <a:gd name="connsiteX23" fmla="*/ 350951 w 583900"/>
                <a:gd name="connsiteY23" fmla="*/ 316196 h 346334"/>
                <a:gd name="connsiteX24" fmla="*/ 212837 w 583900"/>
                <a:gd name="connsiteY24" fmla="*/ 273519 h 346334"/>
                <a:gd name="connsiteX25" fmla="*/ 192085 w 583900"/>
                <a:gd name="connsiteY25" fmla="*/ 273519 h 346334"/>
                <a:gd name="connsiteX26" fmla="*/ 34860 w 583900"/>
                <a:gd name="connsiteY26" fmla="*/ 272112 h 346334"/>
                <a:gd name="connsiteX27" fmla="*/ 41133 w 583900"/>
                <a:gd name="connsiteY27" fmla="*/ 217769 h 346334"/>
                <a:gd name="connsiteX28" fmla="*/ 143839 w 583900"/>
                <a:gd name="connsiteY28" fmla="*/ 198893 h 346334"/>
                <a:gd name="connsiteX29" fmla="*/ 156501 w 583900"/>
                <a:gd name="connsiteY29" fmla="*/ 176851 h 346334"/>
                <a:gd name="connsiteX30" fmla="*/ 163595 w 583900"/>
                <a:gd name="connsiteY30" fmla="*/ 39441 h 346334"/>
                <a:gd name="connsiteX31" fmla="*/ 309329 w 583900"/>
                <a:gd name="connsiteY31" fmla="*/ 100818 h 346334"/>
                <a:gd name="connsiteX32" fmla="*/ 330023 w 583900"/>
                <a:gd name="connsiteY32" fmla="*/ 80125 h 346334"/>
                <a:gd name="connsiteX33" fmla="*/ 330023 w 583900"/>
                <a:gd name="connsiteY33" fmla="*/ 80125 h 34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83900" h="346334">
                  <a:moveTo>
                    <a:pt x="330023" y="80125"/>
                  </a:moveTo>
                  <a:cubicBezTo>
                    <a:pt x="283477" y="42489"/>
                    <a:pt x="213599" y="-29323"/>
                    <a:pt x="150170" y="12885"/>
                  </a:cubicBezTo>
                  <a:cubicBezTo>
                    <a:pt x="95124" y="49524"/>
                    <a:pt x="104796" y="141209"/>
                    <a:pt x="131176" y="191683"/>
                  </a:cubicBezTo>
                  <a:cubicBezTo>
                    <a:pt x="135397" y="184355"/>
                    <a:pt x="139618" y="176968"/>
                    <a:pt x="143839" y="169641"/>
                  </a:cubicBezTo>
                  <a:cubicBezTo>
                    <a:pt x="101104" y="164834"/>
                    <a:pt x="49692" y="165947"/>
                    <a:pt x="18036" y="199655"/>
                  </a:cubicBezTo>
                  <a:cubicBezTo>
                    <a:pt x="-3947" y="223045"/>
                    <a:pt x="-4006" y="256050"/>
                    <a:pt x="8070" y="283954"/>
                  </a:cubicBezTo>
                  <a:cubicBezTo>
                    <a:pt x="21377" y="314672"/>
                    <a:pt x="53561" y="335189"/>
                    <a:pt x="85686" y="340348"/>
                  </a:cubicBezTo>
                  <a:cubicBezTo>
                    <a:pt x="133287" y="348028"/>
                    <a:pt x="177488" y="323875"/>
                    <a:pt x="212779" y="294271"/>
                  </a:cubicBezTo>
                  <a:cubicBezTo>
                    <a:pt x="205861" y="294271"/>
                    <a:pt x="198944" y="294271"/>
                    <a:pt x="192026" y="294271"/>
                  </a:cubicBezTo>
                  <a:cubicBezTo>
                    <a:pt x="235348" y="342752"/>
                    <a:pt x="314019" y="353597"/>
                    <a:pt x="374868" y="342165"/>
                  </a:cubicBezTo>
                  <a:cubicBezTo>
                    <a:pt x="440701" y="329738"/>
                    <a:pt x="465909" y="275453"/>
                    <a:pt x="431967" y="217887"/>
                  </a:cubicBezTo>
                  <a:cubicBezTo>
                    <a:pt x="425284" y="224570"/>
                    <a:pt x="418601" y="231253"/>
                    <a:pt x="411918" y="237935"/>
                  </a:cubicBezTo>
                  <a:cubicBezTo>
                    <a:pt x="451781" y="259684"/>
                    <a:pt x="512513" y="290109"/>
                    <a:pt x="556832" y="262381"/>
                  </a:cubicBezTo>
                  <a:cubicBezTo>
                    <a:pt x="587667" y="243094"/>
                    <a:pt x="587960" y="201765"/>
                    <a:pt x="578287" y="170872"/>
                  </a:cubicBezTo>
                  <a:cubicBezTo>
                    <a:pt x="566504" y="133061"/>
                    <a:pt x="537603" y="98708"/>
                    <a:pt x="500672" y="83701"/>
                  </a:cubicBezTo>
                  <a:cubicBezTo>
                    <a:pt x="452894" y="64238"/>
                    <a:pt x="405235" y="83759"/>
                    <a:pt x="367892" y="115239"/>
                  </a:cubicBezTo>
                  <a:cubicBezTo>
                    <a:pt x="353413" y="127433"/>
                    <a:pt x="374282" y="148068"/>
                    <a:pt x="388645" y="135992"/>
                  </a:cubicBezTo>
                  <a:cubicBezTo>
                    <a:pt x="417604" y="111605"/>
                    <a:pt x="452601" y="97125"/>
                    <a:pt x="489709" y="110667"/>
                  </a:cubicBezTo>
                  <a:cubicBezTo>
                    <a:pt x="517613" y="120867"/>
                    <a:pt x="539010" y="148595"/>
                    <a:pt x="549035" y="175620"/>
                  </a:cubicBezTo>
                  <a:cubicBezTo>
                    <a:pt x="555835" y="193910"/>
                    <a:pt x="560877" y="223749"/>
                    <a:pt x="542117" y="237056"/>
                  </a:cubicBezTo>
                  <a:cubicBezTo>
                    <a:pt x="510286" y="259743"/>
                    <a:pt x="454302" y="227618"/>
                    <a:pt x="426749" y="212611"/>
                  </a:cubicBezTo>
                  <a:cubicBezTo>
                    <a:pt x="414028" y="205693"/>
                    <a:pt x="399021" y="219704"/>
                    <a:pt x="406700" y="232659"/>
                  </a:cubicBezTo>
                  <a:cubicBezTo>
                    <a:pt x="417780" y="251418"/>
                    <a:pt x="427453" y="274750"/>
                    <a:pt x="410980" y="293275"/>
                  </a:cubicBezTo>
                  <a:cubicBezTo>
                    <a:pt x="396735" y="309337"/>
                    <a:pt x="371175" y="314144"/>
                    <a:pt x="350951" y="316196"/>
                  </a:cubicBezTo>
                  <a:cubicBezTo>
                    <a:pt x="304053" y="320944"/>
                    <a:pt x="245489" y="310040"/>
                    <a:pt x="212837" y="273519"/>
                  </a:cubicBezTo>
                  <a:cubicBezTo>
                    <a:pt x="207209" y="267188"/>
                    <a:pt x="197947" y="268595"/>
                    <a:pt x="192085" y="273519"/>
                  </a:cubicBezTo>
                  <a:cubicBezTo>
                    <a:pt x="147415" y="310920"/>
                    <a:pt x="69389" y="336303"/>
                    <a:pt x="34860" y="272112"/>
                  </a:cubicBezTo>
                  <a:cubicBezTo>
                    <a:pt x="25247" y="254232"/>
                    <a:pt x="27181" y="232601"/>
                    <a:pt x="41133" y="217769"/>
                  </a:cubicBezTo>
                  <a:cubicBezTo>
                    <a:pt x="65637" y="191741"/>
                    <a:pt x="112007" y="195259"/>
                    <a:pt x="143839" y="198893"/>
                  </a:cubicBezTo>
                  <a:cubicBezTo>
                    <a:pt x="155622" y="200241"/>
                    <a:pt x="161133" y="185644"/>
                    <a:pt x="156501" y="176851"/>
                  </a:cubicBezTo>
                  <a:cubicBezTo>
                    <a:pt x="135808" y="137340"/>
                    <a:pt x="128773" y="73266"/>
                    <a:pt x="163595" y="39441"/>
                  </a:cubicBezTo>
                  <a:cubicBezTo>
                    <a:pt x="204747" y="-539"/>
                    <a:pt x="279139" y="76432"/>
                    <a:pt x="309329" y="100818"/>
                  </a:cubicBezTo>
                  <a:cubicBezTo>
                    <a:pt x="323809" y="112601"/>
                    <a:pt x="344678" y="92025"/>
                    <a:pt x="330023" y="80125"/>
                  </a:cubicBezTo>
                  <a:lnTo>
                    <a:pt x="330023" y="80125"/>
                  </a:lnTo>
                  <a:close/>
                </a:path>
              </a:pathLst>
            </a:custGeom>
            <a:solidFill>
              <a:srgbClr val="000000"/>
            </a:solidFill>
            <a:ln w="58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8" name="图形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279" y="6357603"/>
            <a:ext cx="5067300" cy="847725"/>
          </a:xfrm>
          <a:prstGeom prst="rect">
            <a:avLst/>
          </a:prstGeom>
        </p:spPr>
      </p:pic>
      <p:grpSp>
        <p:nvGrpSpPr>
          <p:cNvPr id="82" name="组合 81"/>
          <p:cNvGrpSpPr/>
          <p:nvPr/>
        </p:nvGrpSpPr>
        <p:grpSpPr>
          <a:xfrm>
            <a:off x="8570797" y="395150"/>
            <a:ext cx="2539853" cy="1006595"/>
            <a:chOff x="6603948" y="-203803"/>
            <a:chExt cx="3860718" cy="1530081"/>
          </a:xfrm>
        </p:grpSpPr>
        <p:sp>
          <p:nvSpPr>
            <p:cNvPr id="61" name="任意多边形: 形状 60"/>
            <p:cNvSpPr/>
            <p:nvPr/>
          </p:nvSpPr>
          <p:spPr>
            <a:xfrm>
              <a:off x="8755000" y="-203803"/>
              <a:ext cx="1305224" cy="1305224"/>
            </a:xfrm>
            <a:custGeom>
              <a:avLst/>
              <a:gdLst>
                <a:gd name="connsiteX0" fmla="*/ 1305546 w 1305224"/>
                <a:gd name="connsiteY0" fmla="*/ 652899 h 1305224"/>
                <a:gd name="connsiteX1" fmla="*/ 652933 w 1305224"/>
                <a:gd name="connsiteY1" fmla="*/ 1305511 h 1305224"/>
                <a:gd name="connsiteX2" fmla="*/ 321 w 1305224"/>
                <a:gd name="connsiteY2" fmla="*/ 652899 h 1305224"/>
                <a:gd name="connsiteX3" fmla="*/ 652933 w 1305224"/>
                <a:gd name="connsiteY3" fmla="*/ 286 h 1305224"/>
                <a:gd name="connsiteX4" fmla="*/ 1305546 w 1305224"/>
                <a:gd name="connsiteY4" fmla="*/ 652899 h 130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224" h="1305224">
                  <a:moveTo>
                    <a:pt x="1305546" y="652899"/>
                  </a:moveTo>
                  <a:cubicBezTo>
                    <a:pt x="1305546" y="1013326"/>
                    <a:pt x="1013361" y="1305511"/>
                    <a:pt x="652933" y="1305511"/>
                  </a:cubicBezTo>
                  <a:cubicBezTo>
                    <a:pt x="292506" y="1305511"/>
                    <a:pt x="321" y="1013326"/>
                    <a:pt x="321" y="652899"/>
                  </a:cubicBezTo>
                  <a:cubicBezTo>
                    <a:pt x="321" y="292471"/>
                    <a:pt x="292506" y="286"/>
                    <a:pt x="652933" y="286"/>
                  </a:cubicBezTo>
                  <a:cubicBezTo>
                    <a:pt x="1013361" y="286"/>
                    <a:pt x="1305546" y="292471"/>
                    <a:pt x="1305546" y="652899"/>
                  </a:cubicBezTo>
                  <a:close/>
                </a:path>
              </a:pathLst>
            </a:custGeom>
            <a:solidFill>
              <a:srgbClr val="FF94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6603948" y="172586"/>
              <a:ext cx="3860718" cy="1153692"/>
            </a:xfrm>
            <a:custGeom>
              <a:avLst/>
              <a:gdLst>
                <a:gd name="connsiteX0" fmla="*/ 1876300 w 3860718"/>
                <a:gd name="connsiteY0" fmla="*/ 1 h 1153692"/>
                <a:gd name="connsiteX1" fmla="*/ 1392492 w 3860718"/>
                <a:gd name="connsiteY1" fmla="*/ 150708 h 1153692"/>
                <a:gd name="connsiteX2" fmla="*/ 1149325 w 3860718"/>
                <a:gd name="connsiteY2" fmla="*/ 83046 h 1153692"/>
                <a:gd name="connsiteX3" fmla="*/ 639800 w 3860718"/>
                <a:gd name="connsiteY3" fmla="*/ 503025 h 1153692"/>
                <a:gd name="connsiteX4" fmla="*/ 524684 w 3860718"/>
                <a:gd name="connsiteY4" fmla="*/ 481747 h 1153692"/>
                <a:gd name="connsiteX5" fmla="*/ 212400 w 3860718"/>
                <a:gd name="connsiteY5" fmla="*/ 698048 h 1153692"/>
                <a:gd name="connsiteX6" fmla="*/ 151704 w 3860718"/>
                <a:gd name="connsiteY6" fmla="*/ 686184 h 1153692"/>
                <a:gd name="connsiteX7" fmla="*/ 0 w 3860718"/>
                <a:gd name="connsiteY7" fmla="*/ 785841 h 1153692"/>
                <a:gd name="connsiteX8" fmla="*/ 716637 w 3860718"/>
                <a:gd name="connsiteY8" fmla="*/ 785841 h 1153692"/>
                <a:gd name="connsiteX9" fmla="*/ 607261 w 3860718"/>
                <a:gd name="connsiteY9" fmla="*/ 914735 h 1153692"/>
                <a:gd name="connsiteX10" fmla="*/ 595551 w 3860718"/>
                <a:gd name="connsiteY10" fmla="*/ 914505 h 1153692"/>
                <a:gd name="connsiteX11" fmla="*/ 308519 w 3860718"/>
                <a:gd name="connsiteY11" fmla="*/ 1153693 h 1153692"/>
                <a:gd name="connsiteX12" fmla="*/ 3860718 w 3860718"/>
                <a:gd name="connsiteY12" fmla="*/ 1153693 h 1153692"/>
                <a:gd name="connsiteX13" fmla="*/ 3598865 w 3860718"/>
                <a:gd name="connsiteY13" fmla="*/ 990051 h 1153692"/>
                <a:gd name="connsiteX14" fmla="*/ 3493928 w 3860718"/>
                <a:gd name="connsiteY14" fmla="*/ 1009569 h 1153692"/>
                <a:gd name="connsiteX15" fmla="*/ 2954791 w 3860718"/>
                <a:gd name="connsiteY15" fmla="*/ 654422 h 1153692"/>
                <a:gd name="connsiteX16" fmla="*/ 2756017 w 3860718"/>
                <a:gd name="connsiteY16" fmla="*/ 689401 h 1153692"/>
                <a:gd name="connsiteX17" fmla="*/ 1876258 w 3860718"/>
                <a:gd name="connsiteY17" fmla="*/ 0 h 115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60718" h="1153692">
                  <a:moveTo>
                    <a:pt x="1876300" y="1"/>
                  </a:moveTo>
                  <a:cubicBezTo>
                    <a:pt x="1699266" y="1"/>
                    <a:pt x="1533694" y="55065"/>
                    <a:pt x="1392492" y="150708"/>
                  </a:cubicBezTo>
                  <a:cubicBezTo>
                    <a:pt x="1319357" y="107394"/>
                    <a:pt x="1236757" y="83046"/>
                    <a:pt x="1149325" y="83046"/>
                  </a:cubicBezTo>
                  <a:cubicBezTo>
                    <a:pt x="915154" y="83046"/>
                    <a:pt x="715630" y="257998"/>
                    <a:pt x="639800" y="503025"/>
                  </a:cubicBezTo>
                  <a:cubicBezTo>
                    <a:pt x="603827" y="489251"/>
                    <a:pt x="565060" y="481747"/>
                    <a:pt x="524684" y="481747"/>
                  </a:cubicBezTo>
                  <a:cubicBezTo>
                    <a:pt x="385777" y="481747"/>
                    <a:pt x="266186" y="570450"/>
                    <a:pt x="212400" y="698048"/>
                  </a:cubicBezTo>
                  <a:cubicBezTo>
                    <a:pt x="193550" y="690378"/>
                    <a:pt x="173108" y="686184"/>
                    <a:pt x="151704" y="686184"/>
                  </a:cubicBezTo>
                  <a:cubicBezTo>
                    <a:pt x="85176" y="686184"/>
                    <a:pt x="27618" y="726781"/>
                    <a:pt x="0" y="785841"/>
                  </a:cubicBezTo>
                  <a:lnTo>
                    <a:pt x="716637" y="785841"/>
                  </a:lnTo>
                  <a:cubicBezTo>
                    <a:pt x="674528" y="823246"/>
                    <a:pt x="637632" y="866655"/>
                    <a:pt x="607261" y="914735"/>
                  </a:cubicBezTo>
                  <a:cubicBezTo>
                    <a:pt x="603381" y="914580"/>
                    <a:pt x="599469" y="914505"/>
                    <a:pt x="595551" y="914505"/>
                  </a:cubicBezTo>
                  <a:cubicBezTo>
                    <a:pt x="452762" y="914505"/>
                    <a:pt x="333942" y="1017554"/>
                    <a:pt x="308519" y="1153693"/>
                  </a:cubicBezTo>
                  <a:lnTo>
                    <a:pt x="3860718" y="1153693"/>
                  </a:lnTo>
                  <a:cubicBezTo>
                    <a:pt x="3813030" y="1056745"/>
                    <a:pt x="3713751" y="990051"/>
                    <a:pt x="3598865" y="990051"/>
                  </a:cubicBezTo>
                  <a:cubicBezTo>
                    <a:pt x="3561905" y="990051"/>
                    <a:pt x="3526476" y="996977"/>
                    <a:pt x="3493928" y="1009569"/>
                  </a:cubicBezTo>
                  <a:cubicBezTo>
                    <a:pt x="3401034" y="800108"/>
                    <a:pt x="3194625" y="654422"/>
                    <a:pt x="2954791" y="654422"/>
                  </a:cubicBezTo>
                  <a:cubicBezTo>
                    <a:pt x="2885070" y="654422"/>
                    <a:pt x="2818131" y="666790"/>
                    <a:pt x="2756017" y="689401"/>
                  </a:cubicBezTo>
                  <a:cubicBezTo>
                    <a:pt x="2625063" y="287179"/>
                    <a:pt x="2280610" y="0"/>
                    <a:pt x="187625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</a:gra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图形 51"/>
          <p:cNvGrpSpPr/>
          <p:nvPr/>
        </p:nvGrpSpPr>
        <p:grpSpPr>
          <a:xfrm>
            <a:off x="4657933" y="5186456"/>
            <a:ext cx="996108" cy="968857"/>
            <a:chOff x="3575545" y="9233"/>
            <a:chExt cx="3397336" cy="3304393"/>
          </a:xfrm>
        </p:grpSpPr>
        <p:sp>
          <p:nvSpPr>
            <p:cNvPr id="67" name="任意多边形: 形状 66"/>
            <p:cNvSpPr/>
            <p:nvPr/>
          </p:nvSpPr>
          <p:spPr>
            <a:xfrm>
              <a:off x="3613367" y="2881500"/>
              <a:ext cx="2729179" cy="432126"/>
            </a:xfrm>
            <a:custGeom>
              <a:avLst/>
              <a:gdLst>
                <a:gd name="connsiteX0" fmla="*/ 98476 w 2729179"/>
                <a:gd name="connsiteY0" fmla="*/ 128384 h 432126"/>
                <a:gd name="connsiteX1" fmla="*/ 478164 w 2729179"/>
                <a:gd name="connsiteY1" fmla="*/ 86854 h 432126"/>
                <a:gd name="connsiteX2" fmla="*/ 1065503 w 2729179"/>
                <a:gd name="connsiteY2" fmla="*/ 152115 h 432126"/>
                <a:gd name="connsiteX3" fmla="*/ 1729970 w 2729179"/>
                <a:gd name="connsiteY3" fmla="*/ 98721 h 432126"/>
                <a:gd name="connsiteX4" fmla="*/ 2661408 w 2729179"/>
                <a:gd name="connsiteY4" fmla="*/ 39394 h 432126"/>
                <a:gd name="connsiteX5" fmla="*/ 2139319 w 2729179"/>
                <a:gd name="connsiteY5" fmla="*/ 419082 h 432126"/>
                <a:gd name="connsiteX6" fmla="*/ 1231613 w 2729179"/>
                <a:gd name="connsiteY6" fmla="*/ 359756 h 432126"/>
                <a:gd name="connsiteX7" fmla="*/ 98451 w 2729179"/>
                <a:gd name="connsiteY7" fmla="*/ 128379 h 43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9179" h="432126">
                  <a:moveTo>
                    <a:pt x="98476" y="128384"/>
                  </a:moveTo>
                  <a:cubicBezTo>
                    <a:pt x="98476" y="128384"/>
                    <a:pt x="169669" y="-2136"/>
                    <a:pt x="478164" y="86854"/>
                  </a:cubicBezTo>
                  <a:cubicBezTo>
                    <a:pt x="786676" y="175846"/>
                    <a:pt x="887513" y="193643"/>
                    <a:pt x="1065503" y="152115"/>
                  </a:cubicBezTo>
                  <a:cubicBezTo>
                    <a:pt x="1243492" y="110588"/>
                    <a:pt x="1474852" y="3796"/>
                    <a:pt x="1729970" y="98721"/>
                  </a:cubicBezTo>
                  <a:cubicBezTo>
                    <a:pt x="1985087" y="193645"/>
                    <a:pt x="2489371" y="-102993"/>
                    <a:pt x="2661408" y="39394"/>
                  </a:cubicBezTo>
                  <a:cubicBezTo>
                    <a:pt x="2833446" y="181781"/>
                    <a:pt x="2685139" y="448743"/>
                    <a:pt x="2139319" y="419082"/>
                  </a:cubicBezTo>
                  <a:cubicBezTo>
                    <a:pt x="1593495" y="389419"/>
                    <a:pt x="1623181" y="235166"/>
                    <a:pt x="1231613" y="359756"/>
                  </a:cubicBezTo>
                  <a:cubicBezTo>
                    <a:pt x="840046" y="484343"/>
                    <a:pt x="-346511" y="472479"/>
                    <a:pt x="98451" y="128379"/>
                  </a:cubicBezTo>
                  <a:close/>
                </a:path>
              </a:pathLst>
            </a:custGeom>
            <a:solidFill>
              <a:srgbClr val="008E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3575552" y="141281"/>
              <a:ext cx="3397329" cy="3012149"/>
            </a:xfrm>
            <a:custGeom>
              <a:avLst/>
              <a:gdLst>
                <a:gd name="connsiteX0" fmla="*/ 2141852 w 3397329"/>
                <a:gd name="connsiteY0" fmla="*/ 0 h 3012149"/>
                <a:gd name="connsiteX1" fmla="*/ 1904195 w 3397329"/>
                <a:gd name="connsiteY1" fmla="*/ 12859 h 3012149"/>
                <a:gd name="connsiteX2" fmla="*/ 1050472 w 3397329"/>
                <a:gd name="connsiteY2" fmla="*/ 349170 h 3012149"/>
                <a:gd name="connsiteX3" fmla="*/ 539649 w 3397329"/>
                <a:gd name="connsiteY3" fmla="*/ 587057 h 3012149"/>
                <a:gd name="connsiteX4" fmla="*/ 982823 w 3397329"/>
                <a:gd name="connsiteY4" fmla="*/ 647295 h 3012149"/>
                <a:gd name="connsiteX5" fmla="*/ 1173025 w 3397329"/>
                <a:gd name="connsiteY5" fmla="*/ 1402826 h 3012149"/>
                <a:gd name="connsiteX6" fmla="*/ 572558 w 3397329"/>
                <a:gd name="connsiteY6" fmla="*/ 1518173 h 3012149"/>
                <a:gd name="connsiteX7" fmla="*/ 442209 w 3397329"/>
                <a:gd name="connsiteY7" fmla="*/ 1711054 h 3012149"/>
                <a:gd name="connsiteX8" fmla="*/ 87283 w 3397329"/>
                <a:gd name="connsiteY8" fmla="*/ 1735241 h 3012149"/>
                <a:gd name="connsiteX9" fmla="*/ 111393 w 3397329"/>
                <a:gd name="connsiteY9" fmla="*/ 1480441 h 3012149"/>
                <a:gd name="connsiteX10" fmla="*/ 45339 w 3397329"/>
                <a:gd name="connsiteY10" fmla="*/ 1732105 h 3012149"/>
                <a:gd name="connsiteX11" fmla="*/ 70444 w 3397329"/>
                <a:gd name="connsiteY11" fmla="*/ 1739453 h 3012149"/>
                <a:gd name="connsiteX12" fmla="*/ 221535 w 3397329"/>
                <a:gd name="connsiteY12" fmla="*/ 1824412 h 3012149"/>
                <a:gd name="connsiteX13" fmla="*/ 423450 w 3397329"/>
                <a:gd name="connsiteY13" fmla="*/ 1778794 h 3012149"/>
                <a:gd name="connsiteX14" fmla="*/ 396277 w 3397329"/>
                <a:gd name="connsiteY14" fmla="*/ 2256478 h 3012149"/>
                <a:gd name="connsiteX15" fmla="*/ 494709 w 3397329"/>
                <a:gd name="connsiteY15" fmla="*/ 2803599 h 3012149"/>
                <a:gd name="connsiteX16" fmla="*/ 779120 w 3397329"/>
                <a:gd name="connsiteY16" fmla="*/ 3002756 h 3012149"/>
                <a:gd name="connsiteX17" fmla="*/ 824584 w 3397329"/>
                <a:gd name="connsiteY17" fmla="*/ 2788749 h 3012149"/>
                <a:gd name="connsiteX18" fmla="*/ 853823 w 3397329"/>
                <a:gd name="connsiteY18" fmla="*/ 2592118 h 3012149"/>
                <a:gd name="connsiteX19" fmla="*/ 1760353 w 3397329"/>
                <a:gd name="connsiteY19" fmla="*/ 2625720 h 3012149"/>
                <a:gd name="connsiteX20" fmla="*/ 1762879 w 3397329"/>
                <a:gd name="connsiteY20" fmla="*/ 2860621 h 3012149"/>
                <a:gd name="connsiteX21" fmla="*/ 2092528 w 3397329"/>
                <a:gd name="connsiteY21" fmla="*/ 2982243 h 3012149"/>
                <a:gd name="connsiteX22" fmla="*/ 2145036 w 3397329"/>
                <a:gd name="connsiteY22" fmla="*/ 2684435 h 3012149"/>
                <a:gd name="connsiteX23" fmla="*/ 2220888 w 3397329"/>
                <a:gd name="connsiteY23" fmla="*/ 2336562 h 3012149"/>
                <a:gd name="connsiteX24" fmla="*/ 2258776 w 3397329"/>
                <a:gd name="connsiteY24" fmla="*/ 1557077 h 3012149"/>
                <a:gd name="connsiteX25" fmla="*/ 2942273 w 3397329"/>
                <a:gd name="connsiteY25" fmla="*/ 389993 h 3012149"/>
                <a:gd name="connsiteX26" fmla="*/ 3394705 w 3397329"/>
                <a:gd name="connsiteY26" fmla="*/ 216245 h 3012149"/>
                <a:gd name="connsiteX27" fmla="*/ 2814617 w 3397329"/>
                <a:gd name="connsiteY27" fmla="*/ 174838 h 3012149"/>
                <a:gd name="connsiteX28" fmla="*/ 2141823 w 3397329"/>
                <a:gd name="connsiteY28" fmla="*/ 20 h 30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97329" h="3012149">
                  <a:moveTo>
                    <a:pt x="2141852" y="0"/>
                  </a:moveTo>
                  <a:cubicBezTo>
                    <a:pt x="2069005" y="152"/>
                    <a:pt x="1990278" y="4386"/>
                    <a:pt x="1904195" y="12859"/>
                  </a:cubicBezTo>
                  <a:cubicBezTo>
                    <a:pt x="1592352" y="43553"/>
                    <a:pt x="1231278" y="146166"/>
                    <a:pt x="1050472" y="349170"/>
                  </a:cubicBezTo>
                  <a:cubicBezTo>
                    <a:pt x="623586" y="202213"/>
                    <a:pt x="497644" y="482088"/>
                    <a:pt x="539649" y="587057"/>
                  </a:cubicBezTo>
                  <a:cubicBezTo>
                    <a:pt x="581637" y="692026"/>
                    <a:pt x="838143" y="714501"/>
                    <a:pt x="982823" y="647295"/>
                  </a:cubicBezTo>
                  <a:cubicBezTo>
                    <a:pt x="982823" y="647295"/>
                    <a:pt x="865399" y="1123240"/>
                    <a:pt x="1173025" y="1402826"/>
                  </a:cubicBezTo>
                  <a:cubicBezTo>
                    <a:pt x="915874" y="1413945"/>
                    <a:pt x="715816" y="1445475"/>
                    <a:pt x="572558" y="1518173"/>
                  </a:cubicBezTo>
                  <a:cubicBezTo>
                    <a:pt x="514387" y="1547694"/>
                    <a:pt x="471738" y="1619737"/>
                    <a:pt x="442209" y="1711054"/>
                  </a:cubicBezTo>
                  <a:cubicBezTo>
                    <a:pt x="353880" y="1765791"/>
                    <a:pt x="139404" y="1880008"/>
                    <a:pt x="87283" y="1735241"/>
                  </a:cubicBezTo>
                  <a:cubicBezTo>
                    <a:pt x="171186" y="1651338"/>
                    <a:pt x="73637" y="1549658"/>
                    <a:pt x="111393" y="1480441"/>
                  </a:cubicBezTo>
                  <a:cubicBezTo>
                    <a:pt x="-31241" y="1560148"/>
                    <a:pt x="-17586" y="1679666"/>
                    <a:pt x="45339" y="1732105"/>
                  </a:cubicBezTo>
                  <a:cubicBezTo>
                    <a:pt x="62119" y="1742593"/>
                    <a:pt x="70444" y="1739453"/>
                    <a:pt x="70444" y="1739453"/>
                  </a:cubicBezTo>
                  <a:cubicBezTo>
                    <a:pt x="70444" y="1739453"/>
                    <a:pt x="92535" y="1835950"/>
                    <a:pt x="221535" y="1824412"/>
                  </a:cubicBezTo>
                  <a:cubicBezTo>
                    <a:pt x="309247" y="1816568"/>
                    <a:pt x="379598" y="1795314"/>
                    <a:pt x="423450" y="1778794"/>
                  </a:cubicBezTo>
                  <a:cubicBezTo>
                    <a:pt x="386811" y="1933718"/>
                    <a:pt x="380776" y="2122380"/>
                    <a:pt x="396277" y="2256478"/>
                  </a:cubicBezTo>
                  <a:cubicBezTo>
                    <a:pt x="438074" y="2618017"/>
                    <a:pt x="493271" y="2674767"/>
                    <a:pt x="494709" y="2803599"/>
                  </a:cubicBezTo>
                  <a:cubicBezTo>
                    <a:pt x="497580" y="3061068"/>
                    <a:pt x="557685" y="3011164"/>
                    <a:pt x="779120" y="3002756"/>
                  </a:cubicBezTo>
                  <a:cubicBezTo>
                    <a:pt x="923537" y="2997273"/>
                    <a:pt x="813378" y="2865295"/>
                    <a:pt x="824584" y="2788749"/>
                  </a:cubicBezTo>
                  <a:cubicBezTo>
                    <a:pt x="834184" y="2723175"/>
                    <a:pt x="847355" y="2645464"/>
                    <a:pt x="853823" y="2592118"/>
                  </a:cubicBezTo>
                  <a:cubicBezTo>
                    <a:pt x="1042933" y="2743413"/>
                    <a:pt x="1410791" y="2801914"/>
                    <a:pt x="1760353" y="2625720"/>
                  </a:cubicBezTo>
                  <a:cubicBezTo>
                    <a:pt x="1765031" y="2718012"/>
                    <a:pt x="1759840" y="2720365"/>
                    <a:pt x="1762879" y="2860621"/>
                  </a:cubicBezTo>
                  <a:cubicBezTo>
                    <a:pt x="1765900" y="3000074"/>
                    <a:pt x="1808793" y="2995347"/>
                    <a:pt x="2092528" y="2982243"/>
                  </a:cubicBezTo>
                  <a:cubicBezTo>
                    <a:pt x="2202122" y="2977182"/>
                    <a:pt x="2131690" y="2754114"/>
                    <a:pt x="2145036" y="2684435"/>
                  </a:cubicBezTo>
                  <a:cubicBezTo>
                    <a:pt x="2159276" y="2610076"/>
                    <a:pt x="2190392" y="2509636"/>
                    <a:pt x="2220888" y="2336562"/>
                  </a:cubicBezTo>
                  <a:cubicBezTo>
                    <a:pt x="2239249" y="2232355"/>
                    <a:pt x="2318742" y="1776411"/>
                    <a:pt x="2258776" y="1557077"/>
                  </a:cubicBezTo>
                  <a:cubicBezTo>
                    <a:pt x="3551901" y="1315783"/>
                    <a:pt x="2942273" y="389993"/>
                    <a:pt x="2942273" y="389993"/>
                  </a:cubicBezTo>
                  <a:cubicBezTo>
                    <a:pt x="2942273" y="389993"/>
                    <a:pt x="3328918" y="480266"/>
                    <a:pt x="3394705" y="216245"/>
                  </a:cubicBezTo>
                  <a:cubicBezTo>
                    <a:pt x="3426950" y="86822"/>
                    <a:pt x="3157869" y="-73897"/>
                    <a:pt x="2814617" y="174838"/>
                  </a:cubicBezTo>
                  <a:cubicBezTo>
                    <a:pt x="2622666" y="61460"/>
                    <a:pt x="2427605" y="-571"/>
                    <a:pt x="2141823" y="20"/>
                  </a:cubicBezTo>
                  <a:close/>
                </a:path>
              </a:pathLst>
            </a:custGeom>
            <a:solidFill>
              <a:srgbClr val="FFFFFF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4578794" y="789680"/>
              <a:ext cx="2041192" cy="911522"/>
            </a:xfrm>
            <a:custGeom>
              <a:avLst/>
              <a:gdLst>
                <a:gd name="connsiteX0" fmla="*/ 1702570 w 2041192"/>
                <a:gd name="connsiteY0" fmla="*/ 1748 h 911522"/>
                <a:gd name="connsiteX1" fmla="*/ 96 w 2041192"/>
                <a:gd name="connsiteY1" fmla="*/ 273373 h 911522"/>
                <a:gd name="connsiteX2" fmla="*/ 1096617 w 2041192"/>
                <a:gd name="connsiteY2" fmla="*/ 895100 h 911522"/>
                <a:gd name="connsiteX3" fmla="*/ 2002142 w 2041192"/>
                <a:gd name="connsiteY3" fmla="*/ 9267 h 911522"/>
                <a:gd name="connsiteX4" fmla="*/ 1702595 w 2041192"/>
                <a:gd name="connsiteY4" fmla="*/ 1761 h 91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1192" h="911522">
                  <a:moveTo>
                    <a:pt x="1702570" y="1748"/>
                  </a:moveTo>
                  <a:cubicBezTo>
                    <a:pt x="1242496" y="2018"/>
                    <a:pt x="624737" y="56318"/>
                    <a:pt x="96" y="273373"/>
                  </a:cubicBezTo>
                  <a:cubicBezTo>
                    <a:pt x="12861" y="564202"/>
                    <a:pt x="177669" y="1008673"/>
                    <a:pt x="1096617" y="895100"/>
                  </a:cubicBezTo>
                  <a:cubicBezTo>
                    <a:pt x="2098595" y="771252"/>
                    <a:pt x="2095876" y="289882"/>
                    <a:pt x="2002142" y="9267"/>
                  </a:cubicBezTo>
                  <a:cubicBezTo>
                    <a:pt x="1912560" y="4683"/>
                    <a:pt x="1812048" y="1697"/>
                    <a:pt x="1702595" y="1761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0" name="图形 51"/>
            <p:cNvGrpSpPr/>
            <p:nvPr/>
          </p:nvGrpSpPr>
          <p:grpSpPr>
            <a:xfrm>
              <a:off x="5101905" y="539424"/>
              <a:ext cx="153955" cy="202939"/>
              <a:chOff x="5101905" y="539424"/>
              <a:chExt cx="153955" cy="202939"/>
            </a:xfrm>
          </p:grpSpPr>
          <p:sp>
            <p:nvSpPr>
              <p:cNvPr id="71" name="任意多边形: 形状 70"/>
              <p:cNvSpPr/>
              <p:nvPr/>
            </p:nvSpPr>
            <p:spPr>
              <a:xfrm>
                <a:off x="5101905" y="539424"/>
                <a:ext cx="153955" cy="202939"/>
              </a:xfrm>
              <a:custGeom>
                <a:avLst/>
                <a:gdLst>
                  <a:gd name="connsiteX0" fmla="*/ 153613 w 153955"/>
                  <a:gd name="connsiteY0" fmla="*/ 102291 h 202939"/>
                  <a:gd name="connsiteX1" fmla="*/ 76635 w 153955"/>
                  <a:gd name="connsiteY1" fmla="*/ 203761 h 202939"/>
                  <a:gd name="connsiteX2" fmla="*/ -343 w 153955"/>
                  <a:gd name="connsiteY2" fmla="*/ 102291 h 202939"/>
                  <a:gd name="connsiteX3" fmla="*/ 76635 w 153955"/>
                  <a:gd name="connsiteY3" fmla="*/ 821 h 202939"/>
                  <a:gd name="connsiteX4" fmla="*/ 153613 w 153955"/>
                  <a:gd name="connsiteY4" fmla="*/ 102291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613" y="102291"/>
                    </a:moveTo>
                    <a:cubicBezTo>
                      <a:pt x="153613" y="158331"/>
                      <a:pt x="119148" y="203761"/>
                      <a:pt x="76635" y="203761"/>
                    </a:cubicBezTo>
                    <a:cubicBezTo>
                      <a:pt x="34121" y="203761"/>
                      <a:pt x="-343" y="158331"/>
                      <a:pt x="-343" y="102291"/>
                    </a:cubicBezTo>
                    <a:cubicBezTo>
                      <a:pt x="-343" y="46251"/>
                      <a:pt x="34121" y="821"/>
                      <a:pt x="76635" y="821"/>
                    </a:cubicBezTo>
                    <a:cubicBezTo>
                      <a:pt x="119148" y="821"/>
                      <a:pt x="153613" y="46251"/>
                      <a:pt x="153613" y="10229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5137058" y="567542"/>
                <a:ext cx="41988" cy="76978"/>
              </a:xfrm>
              <a:custGeom>
                <a:avLst/>
                <a:gdLst>
                  <a:gd name="connsiteX0" fmla="*/ 41637 w 41988"/>
                  <a:gd name="connsiteY0" fmla="*/ 39296 h 76978"/>
                  <a:gd name="connsiteX1" fmla="*/ 20643 w 41988"/>
                  <a:gd name="connsiteY1" fmla="*/ 77785 h 76978"/>
                  <a:gd name="connsiteX2" fmla="*/ -352 w 41988"/>
                  <a:gd name="connsiteY2" fmla="*/ 39296 h 76978"/>
                  <a:gd name="connsiteX3" fmla="*/ 20643 w 41988"/>
                  <a:gd name="connsiteY3" fmla="*/ 807 h 76978"/>
                  <a:gd name="connsiteX4" fmla="*/ 41637 w 41988"/>
                  <a:gd name="connsiteY4" fmla="*/ 39296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637" y="39296"/>
                    </a:moveTo>
                    <a:cubicBezTo>
                      <a:pt x="41637" y="60553"/>
                      <a:pt x="32238" y="77785"/>
                      <a:pt x="20643" y="77785"/>
                    </a:cubicBezTo>
                    <a:cubicBezTo>
                      <a:pt x="9048" y="77785"/>
                      <a:pt x="-352" y="60553"/>
                      <a:pt x="-352" y="39296"/>
                    </a:cubicBezTo>
                    <a:cubicBezTo>
                      <a:pt x="-352" y="18039"/>
                      <a:pt x="9048" y="807"/>
                      <a:pt x="20643" y="807"/>
                    </a:cubicBezTo>
                    <a:cubicBezTo>
                      <a:pt x="32238" y="807"/>
                      <a:pt x="41637" y="18039"/>
                      <a:pt x="41637" y="392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5184485" y="659491"/>
                <a:ext cx="27156" cy="45088"/>
              </a:xfrm>
              <a:custGeom>
                <a:avLst/>
                <a:gdLst>
                  <a:gd name="connsiteX0" fmla="*/ 26821 w 27156"/>
                  <a:gd name="connsiteY0" fmla="*/ 23382 h 45088"/>
                  <a:gd name="connsiteX1" fmla="*/ 13243 w 27156"/>
                  <a:gd name="connsiteY1" fmla="*/ 45927 h 45088"/>
                  <a:gd name="connsiteX2" fmla="*/ -335 w 27156"/>
                  <a:gd name="connsiteY2" fmla="*/ 23382 h 45088"/>
                  <a:gd name="connsiteX3" fmla="*/ 13243 w 27156"/>
                  <a:gd name="connsiteY3" fmla="*/ 838 h 45088"/>
                  <a:gd name="connsiteX4" fmla="*/ 26821 w 27156"/>
                  <a:gd name="connsiteY4" fmla="*/ 23382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6821" y="23382"/>
                    </a:moveTo>
                    <a:cubicBezTo>
                      <a:pt x="26821" y="35833"/>
                      <a:pt x="20742" y="45927"/>
                      <a:pt x="13243" y="45927"/>
                    </a:cubicBezTo>
                    <a:cubicBezTo>
                      <a:pt x="5744" y="45927"/>
                      <a:pt x="-335" y="35833"/>
                      <a:pt x="-335" y="23382"/>
                    </a:cubicBezTo>
                    <a:cubicBezTo>
                      <a:pt x="-335" y="10931"/>
                      <a:pt x="5744" y="838"/>
                      <a:pt x="13243" y="838"/>
                    </a:cubicBezTo>
                    <a:cubicBezTo>
                      <a:pt x="20742" y="838"/>
                      <a:pt x="26821" y="10931"/>
                      <a:pt x="26821" y="23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4" name="图形 51"/>
            <p:cNvGrpSpPr/>
            <p:nvPr/>
          </p:nvGrpSpPr>
          <p:grpSpPr>
            <a:xfrm>
              <a:off x="5857189" y="456676"/>
              <a:ext cx="161998" cy="208971"/>
              <a:chOff x="5857189" y="456676"/>
              <a:chExt cx="161998" cy="208971"/>
            </a:xfrm>
          </p:grpSpPr>
          <p:sp>
            <p:nvSpPr>
              <p:cNvPr id="75" name="任意多边形: 形状 74"/>
              <p:cNvSpPr/>
              <p:nvPr/>
            </p:nvSpPr>
            <p:spPr>
              <a:xfrm rot="138390">
                <a:off x="5861210" y="459691"/>
                <a:ext cx="153955" cy="202939"/>
              </a:xfrm>
              <a:custGeom>
                <a:avLst/>
                <a:gdLst>
                  <a:gd name="connsiteX0" fmla="*/ 153923 w 153955"/>
                  <a:gd name="connsiteY0" fmla="*/ 102258 h 202939"/>
                  <a:gd name="connsiteX1" fmla="*/ 76945 w 153955"/>
                  <a:gd name="connsiteY1" fmla="*/ 203728 h 202939"/>
                  <a:gd name="connsiteX2" fmla="*/ -33 w 153955"/>
                  <a:gd name="connsiteY2" fmla="*/ 102258 h 202939"/>
                  <a:gd name="connsiteX3" fmla="*/ 76945 w 153955"/>
                  <a:gd name="connsiteY3" fmla="*/ 788 h 202939"/>
                  <a:gd name="connsiteX4" fmla="*/ 153923 w 153955"/>
                  <a:gd name="connsiteY4" fmla="*/ 102258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923" y="102258"/>
                    </a:moveTo>
                    <a:cubicBezTo>
                      <a:pt x="153923" y="158299"/>
                      <a:pt x="119458" y="203728"/>
                      <a:pt x="76945" y="203728"/>
                    </a:cubicBezTo>
                    <a:cubicBezTo>
                      <a:pt x="34431" y="203728"/>
                      <a:pt x="-33" y="158299"/>
                      <a:pt x="-33" y="102258"/>
                    </a:cubicBezTo>
                    <a:cubicBezTo>
                      <a:pt x="-33" y="46218"/>
                      <a:pt x="34431" y="788"/>
                      <a:pt x="76945" y="788"/>
                    </a:cubicBezTo>
                    <a:cubicBezTo>
                      <a:pt x="119458" y="788"/>
                      <a:pt x="153923" y="46218"/>
                      <a:pt x="153923" y="1022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 rot="138390">
                <a:off x="5897784" y="487000"/>
                <a:ext cx="41988" cy="76978"/>
              </a:xfrm>
              <a:custGeom>
                <a:avLst/>
                <a:gdLst>
                  <a:gd name="connsiteX0" fmla="*/ 41948 w 41988"/>
                  <a:gd name="connsiteY0" fmla="*/ 39263 h 76978"/>
                  <a:gd name="connsiteX1" fmla="*/ 20953 w 41988"/>
                  <a:gd name="connsiteY1" fmla="*/ 77752 h 76978"/>
                  <a:gd name="connsiteX2" fmla="*/ -41 w 41988"/>
                  <a:gd name="connsiteY2" fmla="*/ 39263 h 76978"/>
                  <a:gd name="connsiteX3" fmla="*/ 20953 w 41988"/>
                  <a:gd name="connsiteY3" fmla="*/ 774 h 76978"/>
                  <a:gd name="connsiteX4" fmla="*/ 41948 w 41988"/>
                  <a:gd name="connsiteY4" fmla="*/ 39263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948" y="39263"/>
                    </a:moveTo>
                    <a:cubicBezTo>
                      <a:pt x="41948" y="60520"/>
                      <a:pt x="32548" y="77752"/>
                      <a:pt x="20953" y="77752"/>
                    </a:cubicBezTo>
                    <a:cubicBezTo>
                      <a:pt x="9358" y="77752"/>
                      <a:pt x="-41" y="60520"/>
                      <a:pt x="-41" y="39263"/>
                    </a:cubicBezTo>
                    <a:cubicBezTo>
                      <a:pt x="-41" y="18006"/>
                      <a:pt x="9358" y="774"/>
                      <a:pt x="20953" y="774"/>
                    </a:cubicBezTo>
                    <a:cubicBezTo>
                      <a:pt x="32548" y="774"/>
                      <a:pt x="41948" y="18006"/>
                      <a:pt x="41948" y="39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 rot="138390">
                <a:off x="5942119" y="580497"/>
                <a:ext cx="27156" cy="45088"/>
              </a:xfrm>
              <a:custGeom>
                <a:avLst/>
                <a:gdLst>
                  <a:gd name="connsiteX0" fmla="*/ 27130 w 27156"/>
                  <a:gd name="connsiteY0" fmla="*/ 23350 h 45088"/>
                  <a:gd name="connsiteX1" fmla="*/ 13552 w 27156"/>
                  <a:gd name="connsiteY1" fmla="*/ 45894 h 45088"/>
                  <a:gd name="connsiteX2" fmla="*/ -26 w 27156"/>
                  <a:gd name="connsiteY2" fmla="*/ 23350 h 45088"/>
                  <a:gd name="connsiteX3" fmla="*/ 13552 w 27156"/>
                  <a:gd name="connsiteY3" fmla="*/ 805 h 45088"/>
                  <a:gd name="connsiteX4" fmla="*/ 27130 w 27156"/>
                  <a:gd name="connsiteY4" fmla="*/ 23350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7130" y="23350"/>
                    </a:moveTo>
                    <a:cubicBezTo>
                      <a:pt x="27130" y="35801"/>
                      <a:pt x="21051" y="45894"/>
                      <a:pt x="13552" y="45894"/>
                    </a:cubicBezTo>
                    <a:cubicBezTo>
                      <a:pt x="6053" y="45894"/>
                      <a:pt x="-26" y="35801"/>
                      <a:pt x="-26" y="23350"/>
                    </a:cubicBezTo>
                    <a:cubicBezTo>
                      <a:pt x="-26" y="10899"/>
                      <a:pt x="6053" y="805"/>
                      <a:pt x="13552" y="805"/>
                    </a:cubicBezTo>
                    <a:cubicBezTo>
                      <a:pt x="21051" y="805"/>
                      <a:pt x="27130" y="10899"/>
                      <a:pt x="27130" y="23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8" name="任意多边形: 形状 77"/>
            <p:cNvSpPr/>
            <p:nvPr/>
          </p:nvSpPr>
          <p:spPr>
            <a:xfrm>
              <a:off x="5250986" y="1240309"/>
              <a:ext cx="872781" cy="269969"/>
            </a:xfrm>
            <a:custGeom>
              <a:avLst/>
              <a:gdLst>
                <a:gd name="connsiteX0" fmla="*/ 791818 w 872781"/>
                <a:gd name="connsiteY0" fmla="*/ 1811 h 269969"/>
                <a:gd name="connsiteX1" fmla="*/ 767249 w 872781"/>
                <a:gd name="connsiteY1" fmla="*/ 8011 h 269969"/>
                <a:gd name="connsiteX2" fmla="*/ 761433 w 872781"/>
                <a:gd name="connsiteY2" fmla="*/ 24364 h 269969"/>
                <a:gd name="connsiteX3" fmla="*/ 777785 w 872781"/>
                <a:gd name="connsiteY3" fmla="*/ 30180 h 269969"/>
                <a:gd name="connsiteX4" fmla="*/ 777888 w 872781"/>
                <a:gd name="connsiteY4" fmla="*/ 30131 h 269969"/>
                <a:gd name="connsiteX5" fmla="*/ 823660 w 872781"/>
                <a:gd name="connsiteY5" fmla="*/ 37861 h 269969"/>
                <a:gd name="connsiteX6" fmla="*/ 306028 w 872781"/>
                <a:gd name="connsiteY6" fmla="*/ 244596 h 269969"/>
                <a:gd name="connsiteX7" fmla="*/ 44640 w 872781"/>
                <a:gd name="connsiteY7" fmla="*/ 170811 h 269969"/>
                <a:gd name="connsiteX8" fmla="*/ 42268 w 872781"/>
                <a:gd name="connsiteY8" fmla="*/ 169893 h 269969"/>
                <a:gd name="connsiteX9" fmla="*/ 81074 w 872781"/>
                <a:gd name="connsiteY9" fmla="*/ 154508 h 269969"/>
                <a:gd name="connsiteX10" fmla="*/ 95437 w 872781"/>
                <a:gd name="connsiteY10" fmla="*/ 144783 h 269969"/>
                <a:gd name="connsiteX11" fmla="*/ 85712 w 872781"/>
                <a:gd name="connsiteY11" fmla="*/ 130421 h 269969"/>
                <a:gd name="connsiteX12" fmla="*/ 85590 w 872781"/>
                <a:gd name="connsiteY12" fmla="*/ 130398 h 269969"/>
                <a:gd name="connsiteX13" fmla="*/ 74109 w 872781"/>
                <a:gd name="connsiteY13" fmla="*/ 129326 h 269969"/>
                <a:gd name="connsiteX14" fmla="*/ 15251 w 872781"/>
                <a:gd name="connsiteY14" fmla="*/ 252785 h 269969"/>
                <a:gd name="connsiteX15" fmla="*/ 32505 w 872781"/>
                <a:gd name="connsiteY15" fmla="*/ 254490 h 269969"/>
                <a:gd name="connsiteX16" fmla="*/ 34209 w 872781"/>
                <a:gd name="connsiteY16" fmla="*/ 237235 h 269969"/>
                <a:gd name="connsiteX17" fmla="*/ 34156 w 872781"/>
                <a:gd name="connsiteY17" fmla="*/ 237171 h 269969"/>
                <a:gd name="connsiteX18" fmla="*/ 29640 w 872781"/>
                <a:gd name="connsiteY18" fmla="*/ 189716 h 269969"/>
                <a:gd name="connsiteX19" fmla="*/ 32778 w 872781"/>
                <a:gd name="connsiteY19" fmla="*/ 192242 h 269969"/>
                <a:gd name="connsiteX20" fmla="*/ 303890 w 872781"/>
                <a:gd name="connsiteY20" fmla="*/ 269012 h 269969"/>
                <a:gd name="connsiteX21" fmla="*/ 840210 w 872781"/>
                <a:gd name="connsiteY21" fmla="*/ 56079 h 269969"/>
                <a:gd name="connsiteX22" fmla="*/ 844649 w 872781"/>
                <a:gd name="connsiteY22" fmla="*/ 97868 h 269969"/>
                <a:gd name="connsiteX23" fmla="*/ 850334 w 872781"/>
                <a:gd name="connsiteY23" fmla="*/ 114230 h 269969"/>
                <a:gd name="connsiteX24" fmla="*/ 866695 w 872781"/>
                <a:gd name="connsiteY24" fmla="*/ 108546 h 269969"/>
                <a:gd name="connsiteX25" fmla="*/ 866922 w 872781"/>
                <a:gd name="connsiteY25" fmla="*/ 108048 h 269969"/>
                <a:gd name="connsiteX26" fmla="*/ 800028 w 872781"/>
                <a:gd name="connsiteY26" fmla="*/ 1965 h 269969"/>
                <a:gd name="connsiteX27" fmla="*/ 791837 w 872781"/>
                <a:gd name="connsiteY27" fmla="*/ 1812 h 26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72781" h="269969">
                  <a:moveTo>
                    <a:pt x="791818" y="1811"/>
                  </a:moveTo>
                  <a:cubicBezTo>
                    <a:pt x="783590" y="2176"/>
                    <a:pt x="775291" y="4139"/>
                    <a:pt x="767249" y="8011"/>
                  </a:cubicBezTo>
                  <a:cubicBezTo>
                    <a:pt x="761127" y="10921"/>
                    <a:pt x="758523" y="18242"/>
                    <a:pt x="761433" y="24364"/>
                  </a:cubicBezTo>
                  <a:cubicBezTo>
                    <a:pt x="764342" y="30486"/>
                    <a:pt x="771664" y="33090"/>
                    <a:pt x="777785" y="30180"/>
                  </a:cubicBezTo>
                  <a:cubicBezTo>
                    <a:pt x="777820" y="30164"/>
                    <a:pt x="777854" y="30148"/>
                    <a:pt x="777888" y="30131"/>
                  </a:cubicBezTo>
                  <a:cubicBezTo>
                    <a:pt x="792639" y="23029"/>
                    <a:pt x="809925" y="27526"/>
                    <a:pt x="823660" y="37861"/>
                  </a:cubicBezTo>
                  <a:cubicBezTo>
                    <a:pt x="651520" y="225364"/>
                    <a:pt x="458031" y="258052"/>
                    <a:pt x="306028" y="244596"/>
                  </a:cubicBezTo>
                  <a:cubicBezTo>
                    <a:pt x="153727" y="231115"/>
                    <a:pt x="44640" y="170811"/>
                    <a:pt x="44640" y="170811"/>
                  </a:cubicBezTo>
                  <a:cubicBezTo>
                    <a:pt x="43884" y="170423"/>
                    <a:pt x="43088" y="170116"/>
                    <a:pt x="42268" y="169893"/>
                  </a:cubicBezTo>
                  <a:cubicBezTo>
                    <a:pt x="52647" y="158662"/>
                    <a:pt x="66617" y="151774"/>
                    <a:pt x="81074" y="154508"/>
                  </a:cubicBezTo>
                  <a:cubicBezTo>
                    <a:pt x="87726" y="155789"/>
                    <a:pt x="94156" y="151435"/>
                    <a:pt x="95437" y="144783"/>
                  </a:cubicBezTo>
                  <a:cubicBezTo>
                    <a:pt x="96718" y="138132"/>
                    <a:pt x="92364" y="131701"/>
                    <a:pt x="85712" y="130421"/>
                  </a:cubicBezTo>
                  <a:cubicBezTo>
                    <a:pt x="85671" y="130413"/>
                    <a:pt x="85631" y="130405"/>
                    <a:pt x="85590" y="130398"/>
                  </a:cubicBezTo>
                  <a:cubicBezTo>
                    <a:pt x="81692" y="129661"/>
                    <a:pt x="77885" y="129346"/>
                    <a:pt x="74109" y="129326"/>
                  </a:cubicBezTo>
                  <a:cubicBezTo>
                    <a:pt x="17465" y="129037"/>
                    <a:pt x="-23358" y="205896"/>
                    <a:pt x="15251" y="252785"/>
                  </a:cubicBezTo>
                  <a:cubicBezTo>
                    <a:pt x="19544" y="258020"/>
                    <a:pt x="27269" y="258783"/>
                    <a:pt x="32505" y="254490"/>
                  </a:cubicBezTo>
                  <a:cubicBezTo>
                    <a:pt x="37740" y="250196"/>
                    <a:pt x="38503" y="242471"/>
                    <a:pt x="34209" y="237235"/>
                  </a:cubicBezTo>
                  <a:cubicBezTo>
                    <a:pt x="34191" y="237214"/>
                    <a:pt x="34174" y="237192"/>
                    <a:pt x="34156" y="237171"/>
                  </a:cubicBezTo>
                  <a:cubicBezTo>
                    <a:pt x="23185" y="223846"/>
                    <a:pt x="23154" y="205690"/>
                    <a:pt x="29640" y="189716"/>
                  </a:cubicBezTo>
                  <a:cubicBezTo>
                    <a:pt x="30540" y="190725"/>
                    <a:pt x="31600" y="191579"/>
                    <a:pt x="32778" y="192242"/>
                  </a:cubicBezTo>
                  <a:cubicBezTo>
                    <a:pt x="32778" y="192242"/>
                    <a:pt x="146200" y="255054"/>
                    <a:pt x="303890" y="269012"/>
                  </a:cubicBezTo>
                  <a:cubicBezTo>
                    <a:pt x="460825" y="282904"/>
                    <a:pt x="663175" y="247860"/>
                    <a:pt x="840210" y="56079"/>
                  </a:cubicBezTo>
                  <a:cubicBezTo>
                    <a:pt x="848029" y="68898"/>
                    <a:pt x="850922" y="84084"/>
                    <a:pt x="844649" y="97868"/>
                  </a:cubicBezTo>
                  <a:cubicBezTo>
                    <a:pt x="841701" y="103956"/>
                    <a:pt x="844246" y="111282"/>
                    <a:pt x="850334" y="114230"/>
                  </a:cubicBezTo>
                  <a:cubicBezTo>
                    <a:pt x="856421" y="117178"/>
                    <a:pt x="863747" y="114633"/>
                    <a:pt x="866695" y="108546"/>
                  </a:cubicBezTo>
                  <a:cubicBezTo>
                    <a:pt x="866774" y="108382"/>
                    <a:pt x="866850" y="108216"/>
                    <a:pt x="866922" y="108048"/>
                  </a:cubicBezTo>
                  <a:cubicBezTo>
                    <a:pt x="888724" y="60136"/>
                    <a:pt x="847095" y="5850"/>
                    <a:pt x="800028" y="1965"/>
                  </a:cubicBezTo>
                  <a:cubicBezTo>
                    <a:pt x="797312" y="1741"/>
                    <a:pt x="794580" y="1690"/>
                    <a:pt x="791837" y="181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3575545" y="218181"/>
              <a:ext cx="2381686" cy="2511235"/>
            </a:xfrm>
            <a:custGeom>
              <a:avLst/>
              <a:gdLst>
                <a:gd name="connsiteX0" fmla="*/ 1553161 w 2381686"/>
                <a:gd name="connsiteY0" fmla="*/ 7 h 2511235"/>
                <a:gd name="connsiteX1" fmla="*/ 1050592 w 2381686"/>
                <a:gd name="connsiteY1" fmla="*/ 272270 h 2511235"/>
                <a:gd name="connsiteX2" fmla="*/ 823345 w 2381686"/>
                <a:gd name="connsiteY2" fmla="*/ 230556 h 2511235"/>
                <a:gd name="connsiteX3" fmla="*/ 854191 w 2381686"/>
                <a:gd name="connsiteY3" fmla="*/ 483665 h 2511235"/>
                <a:gd name="connsiteX4" fmla="*/ 877000 w 2381686"/>
                <a:gd name="connsiteY4" fmla="*/ 601385 h 2511235"/>
                <a:gd name="connsiteX5" fmla="*/ 982932 w 2381686"/>
                <a:gd name="connsiteY5" fmla="*/ 570387 h 2511235"/>
                <a:gd name="connsiteX6" fmla="*/ 963720 w 2381686"/>
                <a:gd name="connsiteY6" fmla="*/ 706705 h 2511235"/>
                <a:gd name="connsiteX7" fmla="*/ 1305101 w 2381686"/>
                <a:gd name="connsiteY7" fmla="*/ 489637 h 2511235"/>
                <a:gd name="connsiteX8" fmla="*/ 1553165 w 2381686"/>
                <a:gd name="connsiteY8" fmla="*/ 0 h 2511235"/>
                <a:gd name="connsiteX9" fmla="*/ 2353392 w 2381686"/>
                <a:gd name="connsiteY9" fmla="*/ 752551 h 2511235"/>
                <a:gd name="connsiteX10" fmla="*/ 2212021 w 2381686"/>
                <a:gd name="connsiteY10" fmla="*/ 883511 h 2511235"/>
                <a:gd name="connsiteX11" fmla="*/ 2376966 w 2381686"/>
                <a:gd name="connsiteY11" fmla="*/ 769313 h 2511235"/>
                <a:gd name="connsiteX12" fmla="*/ 2353392 w 2381686"/>
                <a:gd name="connsiteY12" fmla="*/ 752551 h 2511235"/>
                <a:gd name="connsiteX13" fmla="*/ 1771466 w 2381686"/>
                <a:gd name="connsiteY13" fmla="*/ 827330 h 2511235"/>
                <a:gd name="connsiteX14" fmla="*/ 1746591 w 2381686"/>
                <a:gd name="connsiteY14" fmla="*/ 849450 h 2511235"/>
                <a:gd name="connsiteX15" fmla="*/ 1933273 w 2381686"/>
                <a:gd name="connsiteY15" fmla="*/ 922852 h 2511235"/>
                <a:gd name="connsiteX16" fmla="*/ 1771468 w 2381686"/>
                <a:gd name="connsiteY16" fmla="*/ 827330 h 2511235"/>
                <a:gd name="connsiteX17" fmla="*/ 1173081 w 2381686"/>
                <a:gd name="connsiteY17" fmla="*/ 1325833 h 2511235"/>
                <a:gd name="connsiteX18" fmla="*/ 942848 w 2381686"/>
                <a:gd name="connsiteY18" fmla="*/ 1343590 h 2511235"/>
                <a:gd name="connsiteX19" fmla="*/ 1044033 w 2381686"/>
                <a:gd name="connsiteY19" fmla="*/ 1403292 h 2511235"/>
                <a:gd name="connsiteX20" fmla="*/ 1370327 w 2381686"/>
                <a:gd name="connsiteY20" fmla="*/ 1569382 h 2511235"/>
                <a:gd name="connsiteX21" fmla="*/ 1489653 w 2381686"/>
                <a:gd name="connsiteY21" fmla="*/ 1487637 h 2511235"/>
                <a:gd name="connsiteX22" fmla="*/ 1173083 w 2381686"/>
                <a:gd name="connsiteY22" fmla="*/ 1325833 h 2511235"/>
                <a:gd name="connsiteX23" fmla="*/ 111536 w 2381686"/>
                <a:gd name="connsiteY23" fmla="*/ 1403522 h 2511235"/>
                <a:gd name="connsiteX24" fmla="*/ 45405 w 2381686"/>
                <a:gd name="connsiteY24" fmla="*/ 1655186 h 2511235"/>
                <a:gd name="connsiteX25" fmla="*/ 70586 w 2381686"/>
                <a:gd name="connsiteY25" fmla="*/ 1662534 h 2511235"/>
                <a:gd name="connsiteX26" fmla="*/ 87349 w 2381686"/>
                <a:gd name="connsiteY26" fmla="*/ 1658324 h 2511235"/>
                <a:gd name="connsiteX27" fmla="*/ 111535 w 2381686"/>
                <a:gd name="connsiteY27" fmla="*/ 1403524 h 2511235"/>
                <a:gd name="connsiteX28" fmla="*/ 543369 w 2381686"/>
                <a:gd name="connsiteY28" fmla="*/ 1460774 h 2511235"/>
                <a:gd name="connsiteX29" fmla="*/ 391744 w 2381686"/>
                <a:gd name="connsiteY29" fmla="*/ 1926064 h 2511235"/>
                <a:gd name="connsiteX30" fmla="*/ 516045 w 2381686"/>
                <a:gd name="connsiteY30" fmla="*/ 1765176 h 2511235"/>
                <a:gd name="connsiteX31" fmla="*/ 616848 w 2381686"/>
                <a:gd name="connsiteY31" fmla="*/ 1682130 h 2511235"/>
                <a:gd name="connsiteX32" fmla="*/ 610954 w 2381686"/>
                <a:gd name="connsiteY32" fmla="*/ 1510068 h 2511235"/>
                <a:gd name="connsiteX33" fmla="*/ 543369 w 2381686"/>
                <a:gd name="connsiteY33" fmla="*/ 1460776 h 2511235"/>
                <a:gd name="connsiteX34" fmla="*/ 2169695 w 2381686"/>
                <a:gd name="connsiteY34" fmla="*/ 1495215 h 2511235"/>
                <a:gd name="connsiteX35" fmla="*/ 2102952 w 2381686"/>
                <a:gd name="connsiteY35" fmla="*/ 1504706 h 2511235"/>
                <a:gd name="connsiteX36" fmla="*/ 1821750 w 2381686"/>
                <a:gd name="connsiteY36" fmla="*/ 1524454 h 2511235"/>
                <a:gd name="connsiteX37" fmla="*/ 1808508 w 2381686"/>
                <a:gd name="connsiteY37" fmla="*/ 1581170 h 2511235"/>
                <a:gd name="connsiteX38" fmla="*/ 1808508 w 2381686"/>
                <a:gd name="connsiteY38" fmla="*/ 1763948 h 2511235"/>
                <a:gd name="connsiteX39" fmla="*/ 2083514 w 2381686"/>
                <a:gd name="connsiteY39" fmla="*/ 1638040 h 2511235"/>
                <a:gd name="connsiteX40" fmla="*/ 2169700 w 2381686"/>
                <a:gd name="connsiteY40" fmla="*/ 1495215 h 2511235"/>
                <a:gd name="connsiteX41" fmla="*/ 1147045 w 2381686"/>
                <a:gd name="connsiteY41" fmla="*/ 1892392 h 2511235"/>
                <a:gd name="connsiteX42" fmla="*/ 1143907 w 2381686"/>
                <a:gd name="connsiteY42" fmla="*/ 1892468 h 2511235"/>
                <a:gd name="connsiteX43" fmla="*/ 1083747 w 2381686"/>
                <a:gd name="connsiteY43" fmla="*/ 1941378 h 2511235"/>
                <a:gd name="connsiteX44" fmla="*/ 1137171 w 2381686"/>
                <a:gd name="connsiteY44" fmla="*/ 2178652 h 2511235"/>
                <a:gd name="connsiteX45" fmla="*/ 1362582 w 2381686"/>
                <a:gd name="connsiteY45" fmla="*/ 2226107 h 2511235"/>
                <a:gd name="connsiteX46" fmla="*/ 1297369 w 2381686"/>
                <a:gd name="connsiteY46" fmla="*/ 1982864 h 2511235"/>
                <a:gd name="connsiteX47" fmla="*/ 1147044 w 2381686"/>
                <a:gd name="connsiteY47" fmla="*/ 1892392 h 2511235"/>
                <a:gd name="connsiteX48" fmla="*/ 525000 w 2381686"/>
                <a:gd name="connsiteY48" fmla="*/ 2273109 h 2511235"/>
                <a:gd name="connsiteX49" fmla="*/ 477775 w 2381686"/>
                <a:gd name="connsiteY49" fmla="*/ 2301888 h 2511235"/>
                <a:gd name="connsiteX50" fmla="*/ 416161 w 2381686"/>
                <a:gd name="connsiteY50" fmla="*/ 2325003 h 2511235"/>
                <a:gd name="connsiteX51" fmla="*/ 453361 w 2381686"/>
                <a:gd name="connsiteY51" fmla="*/ 2510612 h 2511235"/>
                <a:gd name="connsiteX52" fmla="*/ 594959 w 2381686"/>
                <a:gd name="connsiteY52" fmla="*/ 2441957 h 2511235"/>
                <a:gd name="connsiteX53" fmla="*/ 525002 w 2381686"/>
                <a:gd name="connsiteY53" fmla="*/ 2273108 h 251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381686" h="2511235">
                  <a:moveTo>
                    <a:pt x="1553161" y="7"/>
                  </a:moveTo>
                  <a:cubicBezTo>
                    <a:pt x="1352182" y="55263"/>
                    <a:pt x="1165194" y="143597"/>
                    <a:pt x="1050592" y="272270"/>
                  </a:cubicBezTo>
                  <a:cubicBezTo>
                    <a:pt x="962386" y="241904"/>
                    <a:pt x="887029" y="229778"/>
                    <a:pt x="823345" y="230556"/>
                  </a:cubicBezTo>
                  <a:cubicBezTo>
                    <a:pt x="772052" y="304167"/>
                    <a:pt x="786000" y="407461"/>
                    <a:pt x="854191" y="483665"/>
                  </a:cubicBezTo>
                  <a:cubicBezTo>
                    <a:pt x="900152" y="535032"/>
                    <a:pt x="895572" y="574096"/>
                    <a:pt x="877000" y="601385"/>
                  </a:cubicBezTo>
                  <a:cubicBezTo>
                    <a:pt x="915314" y="595158"/>
                    <a:pt x="951745" y="584876"/>
                    <a:pt x="982932" y="570387"/>
                  </a:cubicBezTo>
                  <a:cubicBezTo>
                    <a:pt x="982932" y="570387"/>
                    <a:pt x="969639" y="624421"/>
                    <a:pt x="963720" y="706705"/>
                  </a:cubicBezTo>
                  <a:cubicBezTo>
                    <a:pt x="1059830" y="663387"/>
                    <a:pt x="1189079" y="593104"/>
                    <a:pt x="1305101" y="489637"/>
                  </a:cubicBezTo>
                  <a:cubicBezTo>
                    <a:pt x="1423804" y="383766"/>
                    <a:pt x="1504231" y="172111"/>
                    <a:pt x="1553165" y="0"/>
                  </a:cubicBezTo>
                  <a:close/>
                  <a:moveTo>
                    <a:pt x="2353392" y="752551"/>
                  </a:moveTo>
                  <a:cubicBezTo>
                    <a:pt x="2304543" y="755335"/>
                    <a:pt x="2212021" y="883511"/>
                    <a:pt x="2212021" y="883511"/>
                  </a:cubicBezTo>
                  <a:cubicBezTo>
                    <a:pt x="2289960" y="985847"/>
                    <a:pt x="2406984" y="841981"/>
                    <a:pt x="2376966" y="769313"/>
                  </a:cubicBezTo>
                  <a:cubicBezTo>
                    <a:pt x="2371806" y="756824"/>
                    <a:pt x="2363530" y="751974"/>
                    <a:pt x="2353392" y="752551"/>
                  </a:cubicBezTo>
                  <a:close/>
                  <a:moveTo>
                    <a:pt x="1771466" y="827330"/>
                  </a:moveTo>
                  <a:cubicBezTo>
                    <a:pt x="1758394" y="827408"/>
                    <a:pt x="1749147" y="833685"/>
                    <a:pt x="1746591" y="849450"/>
                  </a:cubicBezTo>
                  <a:cubicBezTo>
                    <a:pt x="1734006" y="927058"/>
                    <a:pt x="1880834" y="1040315"/>
                    <a:pt x="1933273" y="922852"/>
                  </a:cubicBezTo>
                  <a:cubicBezTo>
                    <a:pt x="1933273" y="922852"/>
                    <a:pt x="1822746" y="827017"/>
                    <a:pt x="1771468" y="827330"/>
                  </a:cubicBezTo>
                  <a:close/>
                  <a:moveTo>
                    <a:pt x="1173081" y="1325833"/>
                  </a:moveTo>
                  <a:cubicBezTo>
                    <a:pt x="1090437" y="1329408"/>
                    <a:pt x="1013686" y="1335101"/>
                    <a:pt x="942848" y="1343590"/>
                  </a:cubicBezTo>
                  <a:cubicBezTo>
                    <a:pt x="941252" y="1372433"/>
                    <a:pt x="963573" y="1398415"/>
                    <a:pt x="1044033" y="1403292"/>
                  </a:cubicBezTo>
                  <a:cubicBezTo>
                    <a:pt x="1239814" y="1415157"/>
                    <a:pt x="1233870" y="1616845"/>
                    <a:pt x="1370327" y="1569382"/>
                  </a:cubicBezTo>
                  <a:cubicBezTo>
                    <a:pt x="1419141" y="1552404"/>
                    <a:pt x="1458780" y="1520975"/>
                    <a:pt x="1489653" y="1487637"/>
                  </a:cubicBezTo>
                  <a:cubicBezTo>
                    <a:pt x="1352310" y="1452718"/>
                    <a:pt x="1249547" y="1395351"/>
                    <a:pt x="1173083" y="1325833"/>
                  </a:cubicBezTo>
                  <a:close/>
                  <a:moveTo>
                    <a:pt x="111536" y="1403522"/>
                  </a:moveTo>
                  <a:cubicBezTo>
                    <a:pt x="-31098" y="1483229"/>
                    <a:pt x="-17522" y="1602747"/>
                    <a:pt x="45405" y="1655186"/>
                  </a:cubicBezTo>
                  <a:cubicBezTo>
                    <a:pt x="62185" y="1665673"/>
                    <a:pt x="70586" y="1662534"/>
                    <a:pt x="70586" y="1662534"/>
                  </a:cubicBezTo>
                  <a:cubicBezTo>
                    <a:pt x="64295" y="1640628"/>
                    <a:pt x="78416" y="1637294"/>
                    <a:pt x="87349" y="1658324"/>
                  </a:cubicBezTo>
                  <a:cubicBezTo>
                    <a:pt x="171251" y="1574421"/>
                    <a:pt x="73780" y="1472741"/>
                    <a:pt x="111535" y="1403524"/>
                  </a:cubicBezTo>
                  <a:close/>
                  <a:moveTo>
                    <a:pt x="543369" y="1460774"/>
                  </a:moveTo>
                  <a:cubicBezTo>
                    <a:pt x="449910" y="1538345"/>
                    <a:pt x="403811" y="1736343"/>
                    <a:pt x="391744" y="1926064"/>
                  </a:cubicBezTo>
                  <a:cubicBezTo>
                    <a:pt x="494665" y="2035812"/>
                    <a:pt x="595716" y="1786423"/>
                    <a:pt x="516045" y="1765176"/>
                  </a:cubicBezTo>
                  <a:cubicBezTo>
                    <a:pt x="427053" y="1741445"/>
                    <a:pt x="510059" y="1628736"/>
                    <a:pt x="616848" y="1682130"/>
                  </a:cubicBezTo>
                  <a:cubicBezTo>
                    <a:pt x="723637" y="1735525"/>
                    <a:pt x="777070" y="1492269"/>
                    <a:pt x="610954" y="1510068"/>
                  </a:cubicBezTo>
                  <a:cubicBezTo>
                    <a:pt x="549345" y="1516668"/>
                    <a:pt x="535923" y="1493075"/>
                    <a:pt x="543369" y="1460776"/>
                  </a:cubicBezTo>
                  <a:close/>
                  <a:moveTo>
                    <a:pt x="2169695" y="1495215"/>
                  </a:moveTo>
                  <a:cubicBezTo>
                    <a:pt x="2147928" y="1498530"/>
                    <a:pt x="2125703" y="1501758"/>
                    <a:pt x="2102952" y="1504706"/>
                  </a:cubicBezTo>
                  <a:cubicBezTo>
                    <a:pt x="2000432" y="1517993"/>
                    <a:pt x="1906997" y="1524206"/>
                    <a:pt x="1821750" y="1524454"/>
                  </a:cubicBezTo>
                  <a:cubicBezTo>
                    <a:pt x="1787680" y="1540004"/>
                    <a:pt x="1770170" y="1559545"/>
                    <a:pt x="1808508" y="1581170"/>
                  </a:cubicBezTo>
                  <a:cubicBezTo>
                    <a:pt x="1902130" y="1633974"/>
                    <a:pt x="1627117" y="1727390"/>
                    <a:pt x="1808508" y="1763948"/>
                  </a:cubicBezTo>
                  <a:cubicBezTo>
                    <a:pt x="1989900" y="1800506"/>
                    <a:pt x="2147881" y="1735526"/>
                    <a:pt x="2083514" y="1638040"/>
                  </a:cubicBezTo>
                  <a:cubicBezTo>
                    <a:pt x="2044970" y="1579661"/>
                    <a:pt x="2155315" y="1522757"/>
                    <a:pt x="2169700" y="1495215"/>
                  </a:cubicBezTo>
                  <a:close/>
                  <a:moveTo>
                    <a:pt x="1147045" y="1892392"/>
                  </a:moveTo>
                  <a:cubicBezTo>
                    <a:pt x="1145988" y="1892392"/>
                    <a:pt x="1144954" y="1892431"/>
                    <a:pt x="1143907" y="1892468"/>
                  </a:cubicBezTo>
                  <a:cubicBezTo>
                    <a:pt x="1119658" y="1893335"/>
                    <a:pt x="1097929" y="1906707"/>
                    <a:pt x="1083747" y="1941378"/>
                  </a:cubicBezTo>
                  <a:cubicBezTo>
                    <a:pt x="1030353" y="2071897"/>
                    <a:pt x="1048181" y="2249841"/>
                    <a:pt x="1137171" y="2178652"/>
                  </a:cubicBezTo>
                  <a:cubicBezTo>
                    <a:pt x="1226164" y="2107459"/>
                    <a:pt x="1237994" y="2362559"/>
                    <a:pt x="1362582" y="2226107"/>
                  </a:cubicBezTo>
                  <a:cubicBezTo>
                    <a:pt x="1487169" y="2089652"/>
                    <a:pt x="1522814" y="1923547"/>
                    <a:pt x="1297369" y="1982864"/>
                  </a:cubicBezTo>
                  <a:cubicBezTo>
                    <a:pt x="1297369" y="1982864"/>
                    <a:pt x="1213609" y="1892913"/>
                    <a:pt x="1147044" y="1892392"/>
                  </a:cubicBezTo>
                  <a:close/>
                  <a:moveTo>
                    <a:pt x="525000" y="2273109"/>
                  </a:moveTo>
                  <a:cubicBezTo>
                    <a:pt x="510150" y="2273595"/>
                    <a:pt x="494082" y="2282308"/>
                    <a:pt x="477775" y="2301888"/>
                  </a:cubicBezTo>
                  <a:cubicBezTo>
                    <a:pt x="458088" y="2325525"/>
                    <a:pt x="437509" y="2328992"/>
                    <a:pt x="416161" y="2325003"/>
                  </a:cubicBezTo>
                  <a:cubicBezTo>
                    <a:pt x="428786" y="2404024"/>
                    <a:pt x="441775" y="2463030"/>
                    <a:pt x="453361" y="2510612"/>
                  </a:cubicBezTo>
                  <a:cubicBezTo>
                    <a:pt x="512932" y="2514075"/>
                    <a:pt x="584615" y="2504672"/>
                    <a:pt x="594959" y="2441957"/>
                  </a:cubicBezTo>
                  <a:cubicBezTo>
                    <a:pt x="608820" y="2357914"/>
                    <a:pt x="573511" y="2271521"/>
                    <a:pt x="525002" y="2273108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4163933" y="9233"/>
              <a:ext cx="2732465" cy="2866149"/>
            </a:xfrm>
            <a:custGeom>
              <a:avLst/>
              <a:gdLst>
                <a:gd name="connsiteX0" fmla="*/ 1921243 w 2732465"/>
                <a:gd name="connsiteY0" fmla="*/ 31 h 2866149"/>
                <a:gd name="connsiteX1" fmla="*/ 1894759 w 2732465"/>
                <a:gd name="connsiteY1" fmla="*/ 14115 h 2866149"/>
                <a:gd name="connsiteX2" fmla="*/ 1847610 w 2732465"/>
                <a:gd name="connsiteY2" fmla="*/ 214192 h 2866149"/>
                <a:gd name="connsiteX3" fmla="*/ 2064984 w 2732465"/>
                <a:gd name="connsiteY3" fmla="*/ 255141 h 2866149"/>
                <a:gd name="connsiteX4" fmla="*/ 1921243 w 2732465"/>
                <a:gd name="connsiteY4" fmla="*/ 24 h 2866149"/>
                <a:gd name="connsiteX5" fmla="*/ 682199 w 2732465"/>
                <a:gd name="connsiteY5" fmla="*/ 136197 h 2866149"/>
                <a:gd name="connsiteX6" fmla="*/ 594100 w 2732465"/>
                <a:gd name="connsiteY6" fmla="*/ 417791 h 2866149"/>
                <a:gd name="connsiteX7" fmla="*/ 796548 w 2732465"/>
                <a:gd name="connsiteY7" fmla="*/ 328698 h 2866149"/>
                <a:gd name="connsiteX8" fmla="*/ 705464 w 2732465"/>
                <a:gd name="connsiteY8" fmla="*/ 144466 h 2866149"/>
                <a:gd name="connsiteX9" fmla="*/ 682196 w 2732465"/>
                <a:gd name="connsiteY9" fmla="*/ 136199 h 2866149"/>
                <a:gd name="connsiteX10" fmla="*/ 2562564 w 2732465"/>
                <a:gd name="connsiteY10" fmla="*/ 260038 h 2866149"/>
                <a:gd name="connsiteX11" fmla="*/ 2258020 w 2732465"/>
                <a:gd name="connsiteY11" fmla="*/ 373929 h 2866149"/>
                <a:gd name="connsiteX12" fmla="*/ 2333642 w 2732465"/>
                <a:gd name="connsiteY12" fmla="*/ 485142 h 2866149"/>
                <a:gd name="connsiteX13" fmla="*/ 2621433 w 2732465"/>
                <a:gd name="connsiteY13" fmla="*/ 474809 h 2866149"/>
                <a:gd name="connsiteX14" fmla="*/ 2716343 w 2732465"/>
                <a:gd name="connsiteY14" fmla="*/ 299761 h 2866149"/>
                <a:gd name="connsiteX15" fmla="*/ 2570228 w 2732465"/>
                <a:gd name="connsiteY15" fmla="*/ 260036 h 2866149"/>
                <a:gd name="connsiteX16" fmla="*/ 2562574 w 2732465"/>
                <a:gd name="connsiteY16" fmla="*/ 260036 h 2866149"/>
                <a:gd name="connsiteX17" fmla="*/ 186463 w 2732465"/>
                <a:gd name="connsiteY17" fmla="*/ 548588 h 2866149"/>
                <a:gd name="connsiteX18" fmla="*/ 2078 w 2732465"/>
                <a:gd name="connsiteY18" fmla="*/ 652759 h 2866149"/>
                <a:gd name="connsiteX19" fmla="*/ 396634 w 2732465"/>
                <a:gd name="connsiteY19" fmla="*/ 741776 h 2866149"/>
                <a:gd name="connsiteX20" fmla="*/ 432224 w 2732465"/>
                <a:gd name="connsiteY20" fmla="*/ 608290 h 2866149"/>
                <a:gd name="connsiteX21" fmla="*/ 186463 w 2732465"/>
                <a:gd name="connsiteY21" fmla="*/ 548588 h 2866149"/>
                <a:gd name="connsiteX22" fmla="*/ 1070949 w 2732465"/>
                <a:gd name="connsiteY22" fmla="*/ 2550487 h 2866149"/>
                <a:gd name="connsiteX23" fmla="*/ 678059 w 2732465"/>
                <a:gd name="connsiteY23" fmla="*/ 2697905 h 2866149"/>
                <a:gd name="connsiteX24" fmla="*/ 307213 w 2732465"/>
                <a:gd name="connsiteY24" fmla="*/ 2597102 h 2866149"/>
                <a:gd name="connsiteX25" fmla="*/ 265499 w 2732465"/>
                <a:gd name="connsiteY25" fmla="*/ 2724159 h 2866149"/>
                <a:gd name="connsiteX26" fmla="*/ 1172029 w 2732465"/>
                <a:gd name="connsiteY26" fmla="*/ 2757761 h 2866149"/>
                <a:gd name="connsiteX27" fmla="*/ 1172182 w 2732465"/>
                <a:gd name="connsiteY27" fmla="*/ 2761434 h 2866149"/>
                <a:gd name="connsiteX28" fmla="*/ 1093344 w 2732465"/>
                <a:gd name="connsiteY28" fmla="*/ 2552557 h 2866149"/>
                <a:gd name="connsiteX29" fmla="*/ 1070918 w 2732465"/>
                <a:gd name="connsiteY29" fmla="*/ 2550490 h 286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732465" h="2866149">
                  <a:moveTo>
                    <a:pt x="1921243" y="31"/>
                  </a:moveTo>
                  <a:cubicBezTo>
                    <a:pt x="1911592" y="395"/>
                    <a:pt x="1902618" y="4902"/>
                    <a:pt x="1894759" y="14115"/>
                  </a:cubicBezTo>
                  <a:cubicBezTo>
                    <a:pt x="1857180" y="58172"/>
                    <a:pt x="1858742" y="136782"/>
                    <a:pt x="1847610" y="214192"/>
                  </a:cubicBezTo>
                  <a:cubicBezTo>
                    <a:pt x="1925970" y="256281"/>
                    <a:pt x="2064984" y="255141"/>
                    <a:pt x="2064984" y="255141"/>
                  </a:cubicBezTo>
                  <a:cubicBezTo>
                    <a:pt x="2044961" y="115985"/>
                    <a:pt x="1973352" y="-1935"/>
                    <a:pt x="1921243" y="24"/>
                  </a:cubicBezTo>
                  <a:close/>
                  <a:moveTo>
                    <a:pt x="682199" y="136197"/>
                  </a:moveTo>
                  <a:cubicBezTo>
                    <a:pt x="628545" y="136965"/>
                    <a:pt x="581700" y="272519"/>
                    <a:pt x="594100" y="417791"/>
                  </a:cubicBezTo>
                  <a:cubicBezTo>
                    <a:pt x="594100" y="417791"/>
                    <a:pt x="729734" y="387413"/>
                    <a:pt x="796548" y="328698"/>
                  </a:cubicBezTo>
                  <a:cubicBezTo>
                    <a:pt x="768203" y="255810"/>
                    <a:pt x="752033" y="178886"/>
                    <a:pt x="705464" y="144466"/>
                  </a:cubicBezTo>
                  <a:cubicBezTo>
                    <a:pt x="697674" y="138707"/>
                    <a:pt x="689861" y="136089"/>
                    <a:pt x="682196" y="136199"/>
                  </a:cubicBezTo>
                  <a:close/>
                  <a:moveTo>
                    <a:pt x="2562564" y="260038"/>
                  </a:moveTo>
                  <a:cubicBezTo>
                    <a:pt x="2482869" y="261201"/>
                    <a:pt x="2378033" y="287989"/>
                    <a:pt x="2258020" y="373929"/>
                  </a:cubicBezTo>
                  <a:lnTo>
                    <a:pt x="2333642" y="485142"/>
                  </a:lnTo>
                  <a:cubicBezTo>
                    <a:pt x="2333642" y="485142"/>
                    <a:pt x="2517610" y="522271"/>
                    <a:pt x="2621433" y="474809"/>
                  </a:cubicBezTo>
                  <a:cubicBezTo>
                    <a:pt x="2725256" y="427347"/>
                    <a:pt x="2754907" y="332393"/>
                    <a:pt x="2716343" y="299761"/>
                  </a:cubicBezTo>
                  <a:cubicBezTo>
                    <a:pt x="2697663" y="283956"/>
                    <a:pt x="2645921" y="260477"/>
                    <a:pt x="2570228" y="260036"/>
                  </a:cubicBezTo>
                  <a:cubicBezTo>
                    <a:pt x="2567710" y="260011"/>
                    <a:pt x="2565145" y="259999"/>
                    <a:pt x="2562574" y="260036"/>
                  </a:cubicBezTo>
                  <a:close/>
                  <a:moveTo>
                    <a:pt x="186463" y="548588"/>
                  </a:moveTo>
                  <a:cubicBezTo>
                    <a:pt x="110114" y="548488"/>
                    <a:pt x="36841" y="572806"/>
                    <a:pt x="2078" y="652759"/>
                  </a:cubicBezTo>
                  <a:cubicBezTo>
                    <a:pt x="-12753" y="709119"/>
                    <a:pt x="49577" y="824833"/>
                    <a:pt x="396634" y="741776"/>
                  </a:cubicBezTo>
                  <a:lnTo>
                    <a:pt x="432224" y="608290"/>
                  </a:lnTo>
                  <a:cubicBezTo>
                    <a:pt x="432224" y="608290"/>
                    <a:pt x="305557" y="548742"/>
                    <a:pt x="186463" y="548588"/>
                  </a:cubicBezTo>
                  <a:close/>
                  <a:moveTo>
                    <a:pt x="1070949" y="2550487"/>
                  </a:moveTo>
                  <a:cubicBezTo>
                    <a:pt x="965748" y="2552104"/>
                    <a:pt x="959161" y="2726966"/>
                    <a:pt x="678059" y="2697905"/>
                  </a:cubicBezTo>
                  <a:cubicBezTo>
                    <a:pt x="439629" y="2698728"/>
                    <a:pt x="478398" y="2503439"/>
                    <a:pt x="307213" y="2597102"/>
                  </a:cubicBezTo>
                  <a:cubicBezTo>
                    <a:pt x="294142" y="2611106"/>
                    <a:pt x="266702" y="2667409"/>
                    <a:pt x="265499" y="2724159"/>
                  </a:cubicBezTo>
                  <a:cubicBezTo>
                    <a:pt x="454608" y="2875454"/>
                    <a:pt x="822467" y="2933955"/>
                    <a:pt x="1172029" y="2757761"/>
                  </a:cubicBezTo>
                  <a:cubicBezTo>
                    <a:pt x="1172095" y="2759060"/>
                    <a:pt x="1172120" y="2760170"/>
                    <a:pt x="1172182" y="2761434"/>
                  </a:cubicBezTo>
                  <a:cubicBezTo>
                    <a:pt x="1183600" y="2674911"/>
                    <a:pt x="1221363" y="2577258"/>
                    <a:pt x="1093344" y="2552557"/>
                  </a:cubicBezTo>
                  <a:cubicBezTo>
                    <a:pt x="1085343" y="2551013"/>
                    <a:pt x="1077931" y="2550383"/>
                    <a:pt x="1070918" y="2550490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4076103" y="2984410"/>
              <a:ext cx="1654611" cy="169126"/>
            </a:xfrm>
            <a:custGeom>
              <a:avLst/>
              <a:gdLst>
                <a:gd name="connsiteX0" fmla="*/ 1653731 w 1654611"/>
                <a:gd name="connsiteY0" fmla="*/ 1 h 169126"/>
                <a:gd name="connsiteX1" fmla="*/ 1262311 w 1654611"/>
                <a:gd name="connsiteY1" fmla="*/ 10487 h 169126"/>
                <a:gd name="connsiteX2" fmla="*/ 1262464 w 1654611"/>
                <a:gd name="connsiteY2" fmla="*/ 17605 h 169126"/>
                <a:gd name="connsiteX3" fmla="*/ 1592113 w 1654611"/>
                <a:gd name="connsiteY3" fmla="*/ 139227 h 169126"/>
                <a:gd name="connsiteX4" fmla="*/ 1653728 w 1654611"/>
                <a:gd name="connsiteY4" fmla="*/ 0 h 169126"/>
                <a:gd name="connsiteX5" fmla="*/ 338930 w 1654611"/>
                <a:gd name="connsiteY5" fmla="*/ 32224 h 169126"/>
                <a:gd name="connsiteX6" fmla="*/ 96 w 1654611"/>
                <a:gd name="connsiteY6" fmla="*/ 59472 h 169126"/>
                <a:gd name="connsiteX7" fmla="*/ 278702 w 1654611"/>
                <a:gd name="connsiteY7" fmla="*/ 159741 h 169126"/>
                <a:gd name="connsiteX8" fmla="*/ 338940 w 1654611"/>
                <a:gd name="connsiteY8" fmla="*/ 32226 h 169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4611" h="169126">
                  <a:moveTo>
                    <a:pt x="1653731" y="1"/>
                  </a:moveTo>
                  <a:cubicBezTo>
                    <a:pt x="1479131" y="53859"/>
                    <a:pt x="1344264" y="35281"/>
                    <a:pt x="1262311" y="10487"/>
                  </a:cubicBezTo>
                  <a:cubicBezTo>
                    <a:pt x="1262360" y="12923"/>
                    <a:pt x="1262409" y="15081"/>
                    <a:pt x="1262464" y="17605"/>
                  </a:cubicBezTo>
                  <a:cubicBezTo>
                    <a:pt x="1265486" y="157058"/>
                    <a:pt x="1308378" y="152331"/>
                    <a:pt x="1592113" y="139227"/>
                  </a:cubicBezTo>
                  <a:cubicBezTo>
                    <a:pt x="1650965" y="136510"/>
                    <a:pt x="1657867" y="70951"/>
                    <a:pt x="1653728" y="0"/>
                  </a:cubicBezTo>
                  <a:close/>
                  <a:moveTo>
                    <a:pt x="338930" y="32224"/>
                  </a:moveTo>
                  <a:cubicBezTo>
                    <a:pt x="182879" y="87041"/>
                    <a:pt x="73428" y="79828"/>
                    <a:pt x="96" y="59472"/>
                  </a:cubicBezTo>
                  <a:cubicBezTo>
                    <a:pt x="19635" y="203549"/>
                    <a:pt x="91596" y="166844"/>
                    <a:pt x="278702" y="159741"/>
                  </a:cubicBezTo>
                  <a:cubicBezTo>
                    <a:pt x="375890" y="156051"/>
                    <a:pt x="357763" y="95026"/>
                    <a:pt x="338940" y="32226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" name="任意多边形: 形状 33"/>
          <p:cNvSpPr/>
          <p:nvPr/>
        </p:nvSpPr>
        <p:spPr>
          <a:xfrm>
            <a:off x="891452" y="1166557"/>
            <a:ext cx="6962517" cy="2680983"/>
          </a:xfrm>
          <a:custGeom>
            <a:avLst/>
            <a:gdLst>
              <a:gd name="connsiteX0" fmla="*/ 1925615 w 6962517"/>
              <a:gd name="connsiteY0" fmla="*/ 169 h 2680983"/>
              <a:gd name="connsiteX1" fmla="*/ 2127496 w 6962517"/>
              <a:gd name="connsiteY1" fmla="*/ 40992 h 2680983"/>
              <a:gd name="connsiteX2" fmla="*/ 2323401 w 6962517"/>
              <a:gd name="connsiteY2" fmla="*/ 175295 h 2680983"/>
              <a:gd name="connsiteX3" fmla="*/ 2403129 w 6962517"/>
              <a:gd name="connsiteY3" fmla="*/ 227111 h 2680983"/>
              <a:gd name="connsiteX4" fmla="*/ 2446552 w 6962517"/>
              <a:gd name="connsiteY4" fmla="*/ 266544 h 2680983"/>
              <a:gd name="connsiteX5" fmla="*/ 2968342 w 6962517"/>
              <a:gd name="connsiteY5" fmla="*/ 103190 h 2680983"/>
              <a:gd name="connsiteX6" fmla="*/ 3083297 w 6962517"/>
              <a:gd name="connsiteY6" fmla="*/ 171199 h 2680983"/>
              <a:gd name="connsiteX7" fmla="*/ 3324207 w 6962517"/>
              <a:gd name="connsiteY7" fmla="*/ 99571 h 2680983"/>
              <a:gd name="connsiteX8" fmla="*/ 3618100 w 6962517"/>
              <a:gd name="connsiteY8" fmla="*/ 224063 h 2680983"/>
              <a:gd name="connsiteX9" fmla="*/ 3827521 w 6962517"/>
              <a:gd name="connsiteY9" fmla="*/ 304358 h 2680983"/>
              <a:gd name="connsiteX10" fmla="*/ 3928672 w 6962517"/>
              <a:gd name="connsiteY10" fmla="*/ 388369 h 2680983"/>
              <a:gd name="connsiteX11" fmla="*/ 4223861 w 6962517"/>
              <a:gd name="connsiteY11" fmla="*/ 175485 h 2680983"/>
              <a:gd name="connsiteX12" fmla="*/ 4555138 w 6962517"/>
              <a:gd name="connsiteY12" fmla="*/ 172628 h 2680983"/>
              <a:gd name="connsiteX13" fmla="*/ 4675269 w 6962517"/>
              <a:gd name="connsiteY13" fmla="*/ 115287 h 2680983"/>
              <a:gd name="connsiteX14" fmla="*/ 5225529 w 6962517"/>
              <a:gd name="connsiteY14" fmla="*/ 80616 h 2680983"/>
              <a:gd name="connsiteX15" fmla="*/ 5498861 w 6962517"/>
              <a:gd name="connsiteY15" fmla="*/ 279117 h 2680983"/>
              <a:gd name="connsiteX16" fmla="*/ 5571256 w 6962517"/>
              <a:gd name="connsiteY16" fmla="*/ 414277 h 2680983"/>
              <a:gd name="connsiteX17" fmla="*/ 5665722 w 6962517"/>
              <a:gd name="connsiteY17" fmla="*/ 301025 h 2680983"/>
              <a:gd name="connsiteX18" fmla="*/ 5874999 w 6962517"/>
              <a:gd name="connsiteY18" fmla="*/ 101381 h 2680983"/>
              <a:gd name="connsiteX19" fmla="*/ 6195780 w 6962517"/>
              <a:gd name="connsiteY19" fmla="*/ 28895 h 2680983"/>
              <a:gd name="connsiteX20" fmla="*/ 6302827 w 6962517"/>
              <a:gd name="connsiteY20" fmla="*/ 102524 h 2680983"/>
              <a:gd name="connsiteX21" fmla="*/ 6524038 w 6962517"/>
              <a:gd name="connsiteY21" fmla="*/ 88808 h 2680983"/>
              <a:gd name="connsiteX22" fmla="*/ 6713185 w 6962517"/>
              <a:gd name="connsiteY22" fmla="*/ 277403 h 2680983"/>
              <a:gd name="connsiteX23" fmla="*/ 6751791 w 6962517"/>
              <a:gd name="connsiteY23" fmla="*/ 401228 h 2680983"/>
              <a:gd name="connsiteX24" fmla="*/ 6864446 w 6962517"/>
              <a:gd name="connsiteY24" fmla="*/ 491429 h 2680983"/>
              <a:gd name="connsiteX25" fmla="*/ 6961572 w 6962517"/>
              <a:gd name="connsiteY25" fmla="*/ 820709 h 2680983"/>
              <a:gd name="connsiteX26" fmla="*/ 6905856 w 6962517"/>
              <a:gd name="connsiteY26" fmla="*/ 1083122 h 2680983"/>
              <a:gd name="connsiteX27" fmla="*/ 6854453 w 6962517"/>
              <a:gd name="connsiteY27" fmla="*/ 1184373 h 2680983"/>
              <a:gd name="connsiteX28" fmla="*/ 6865955 w 6962517"/>
              <a:gd name="connsiteY28" fmla="*/ 1241047 h 2680983"/>
              <a:gd name="connsiteX29" fmla="*/ 6809161 w 6962517"/>
              <a:gd name="connsiteY29" fmla="*/ 1672720 h 2680983"/>
              <a:gd name="connsiteX30" fmla="*/ 6674436 w 6962517"/>
              <a:gd name="connsiteY30" fmla="*/ 1932657 h 2680983"/>
              <a:gd name="connsiteX31" fmla="*/ 6584427 w 6962517"/>
              <a:gd name="connsiteY31" fmla="*/ 2061721 h 2680983"/>
              <a:gd name="connsiteX32" fmla="*/ 6354733 w 6962517"/>
              <a:gd name="connsiteY32" fmla="*/ 2230980 h 2680983"/>
              <a:gd name="connsiteX33" fmla="*/ 6187369 w 6962517"/>
              <a:gd name="connsiteY33" fmla="*/ 2285654 h 2680983"/>
              <a:gd name="connsiteX34" fmla="*/ 5946963 w 6962517"/>
              <a:gd name="connsiteY34" fmla="*/ 2303370 h 2680983"/>
              <a:gd name="connsiteX35" fmla="*/ 5670395 w 6962517"/>
              <a:gd name="connsiteY35" fmla="*/ 2204691 h 2680983"/>
              <a:gd name="connsiteX36" fmla="*/ 5478156 w 6962517"/>
              <a:gd name="connsiteY36" fmla="*/ 1961328 h 2680983"/>
              <a:gd name="connsiteX37" fmla="*/ 5431067 w 6962517"/>
              <a:gd name="connsiteY37" fmla="*/ 1800069 h 2680983"/>
              <a:gd name="connsiteX38" fmla="*/ 5325027 w 6962517"/>
              <a:gd name="connsiteY38" fmla="*/ 1873698 h 2680983"/>
              <a:gd name="connsiteX39" fmla="*/ 4557798 w 6962517"/>
              <a:gd name="connsiteY39" fmla="*/ 2180403 h 2680983"/>
              <a:gd name="connsiteX40" fmla="*/ 4156498 w 6962517"/>
              <a:gd name="connsiteY40" fmla="*/ 2006952 h 2680983"/>
              <a:gd name="connsiteX41" fmla="*/ 4073606 w 6962517"/>
              <a:gd name="connsiteY41" fmla="*/ 2000380 h 2680983"/>
              <a:gd name="connsiteX42" fmla="*/ 3940751 w 6962517"/>
              <a:gd name="connsiteY42" fmla="*/ 1976567 h 2680983"/>
              <a:gd name="connsiteX43" fmla="*/ 3485963 w 6962517"/>
              <a:gd name="connsiteY43" fmla="*/ 2281558 h 2680983"/>
              <a:gd name="connsiteX44" fmla="*/ 3149797 w 6962517"/>
              <a:gd name="connsiteY44" fmla="*/ 2388238 h 2680983"/>
              <a:gd name="connsiteX45" fmla="*/ 2848714 w 6962517"/>
              <a:gd name="connsiteY45" fmla="*/ 2346804 h 2680983"/>
              <a:gd name="connsiteX46" fmla="*/ 2789116 w 6962517"/>
              <a:gd name="connsiteY46" fmla="*/ 2314515 h 2680983"/>
              <a:gd name="connsiteX47" fmla="*/ 2738217 w 6962517"/>
              <a:gd name="connsiteY47" fmla="*/ 2314038 h 2680983"/>
              <a:gd name="connsiteX48" fmla="*/ 2677109 w 6962517"/>
              <a:gd name="connsiteY48" fmla="*/ 2307371 h 2680983"/>
              <a:gd name="connsiteX49" fmla="*/ 2584656 w 6962517"/>
              <a:gd name="connsiteY49" fmla="*/ 2345661 h 2680983"/>
              <a:gd name="connsiteX50" fmla="*/ 2383071 w 6962517"/>
              <a:gd name="connsiteY50" fmla="*/ 2511206 h 2680983"/>
              <a:gd name="connsiteX51" fmla="*/ 2051506 w 6962517"/>
              <a:gd name="connsiteY51" fmla="*/ 2663129 h 2680983"/>
              <a:gd name="connsiteX52" fmla="*/ 1648265 w 6962517"/>
              <a:gd name="connsiteY52" fmla="*/ 2629030 h 2680983"/>
              <a:gd name="connsiteX53" fmla="*/ 1446824 w 6962517"/>
              <a:gd name="connsiteY53" fmla="*/ 2493204 h 2680983"/>
              <a:gd name="connsiteX54" fmla="*/ 922733 w 6962517"/>
              <a:gd name="connsiteY54" fmla="*/ 2657605 h 2680983"/>
              <a:gd name="connsiteX55" fmla="*/ 554360 w 6962517"/>
              <a:gd name="connsiteY55" fmla="*/ 2513396 h 2680983"/>
              <a:gd name="connsiteX56" fmla="*/ 478514 w 6962517"/>
              <a:gd name="connsiteY56" fmla="*/ 2429291 h 2680983"/>
              <a:gd name="connsiteX57" fmla="*/ 453999 w 6962517"/>
              <a:gd name="connsiteY57" fmla="*/ 2441673 h 2680983"/>
              <a:gd name="connsiteX58" fmla="*/ 230056 w 6962517"/>
              <a:gd name="connsiteY58" fmla="*/ 2451389 h 2680983"/>
              <a:gd name="connsiteX59" fmla="*/ 50398 w 6962517"/>
              <a:gd name="connsiteY59" fmla="*/ 2265842 h 2680983"/>
              <a:gd name="connsiteX60" fmla="*/ 2374 w 6962517"/>
              <a:gd name="connsiteY60" fmla="*/ 2042861 h 2680983"/>
              <a:gd name="connsiteX61" fmla="*/ 35301 w 6962517"/>
              <a:gd name="connsiteY61" fmla="*/ 1732346 h 2680983"/>
              <a:gd name="connsiteX62" fmla="*/ 233578 w 6962517"/>
              <a:gd name="connsiteY62" fmla="*/ 1069978 h 2680983"/>
              <a:gd name="connsiteX63" fmla="*/ 275779 w 6962517"/>
              <a:gd name="connsiteY63" fmla="*/ 882621 h 2680983"/>
              <a:gd name="connsiteX64" fmla="*/ 417550 w 6962517"/>
              <a:gd name="connsiteY64" fmla="*/ 555723 h 2680983"/>
              <a:gd name="connsiteX65" fmla="*/ 641852 w 6962517"/>
              <a:gd name="connsiteY65" fmla="*/ 375034 h 2680983"/>
              <a:gd name="connsiteX66" fmla="*/ 676144 w 6962517"/>
              <a:gd name="connsiteY66" fmla="*/ 367795 h 2680983"/>
              <a:gd name="connsiteX67" fmla="*/ 817627 w 6962517"/>
              <a:gd name="connsiteY67" fmla="*/ 327790 h 2680983"/>
              <a:gd name="connsiteX68" fmla="*/ 1029996 w 6962517"/>
              <a:gd name="connsiteY68" fmla="*/ 473808 h 2680983"/>
              <a:gd name="connsiteX69" fmla="*/ 1190386 w 6962517"/>
              <a:gd name="connsiteY69" fmla="*/ 666499 h 2680983"/>
              <a:gd name="connsiteX70" fmla="*/ 1229208 w 6962517"/>
              <a:gd name="connsiteY70" fmla="*/ 570677 h 2680983"/>
              <a:gd name="connsiteX71" fmla="*/ 1597510 w 6962517"/>
              <a:gd name="connsiteY71" fmla="*/ 107286 h 2680983"/>
              <a:gd name="connsiteX72" fmla="*/ 1925615 w 6962517"/>
              <a:gd name="connsiteY72" fmla="*/ 169 h 2680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962517" h="2680983">
                <a:moveTo>
                  <a:pt x="1925615" y="169"/>
                </a:moveTo>
                <a:cubicBezTo>
                  <a:pt x="1993265" y="-1620"/>
                  <a:pt x="2061149" y="10631"/>
                  <a:pt x="2127496" y="40992"/>
                </a:cubicBezTo>
                <a:cubicBezTo>
                  <a:pt x="2198812" y="73568"/>
                  <a:pt x="2264306" y="119288"/>
                  <a:pt x="2323401" y="175295"/>
                </a:cubicBezTo>
                <a:cubicBezTo>
                  <a:pt x="2351079" y="189392"/>
                  <a:pt x="2377823" y="206441"/>
                  <a:pt x="2403129" y="227111"/>
                </a:cubicBezTo>
                <a:cubicBezTo>
                  <a:pt x="2417939" y="239207"/>
                  <a:pt x="2432461" y="252447"/>
                  <a:pt x="2446552" y="266544"/>
                </a:cubicBezTo>
                <a:cubicBezTo>
                  <a:pt x="2600041" y="141100"/>
                  <a:pt x="2788253" y="39563"/>
                  <a:pt x="2968342" y="103190"/>
                </a:cubicBezTo>
                <a:cubicBezTo>
                  <a:pt x="3010543" y="118145"/>
                  <a:pt x="3049005" y="141195"/>
                  <a:pt x="3083297" y="171199"/>
                </a:cubicBezTo>
                <a:cubicBezTo>
                  <a:pt x="3160868" y="131575"/>
                  <a:pt x="3240309" y="105476"/>
                  <a:pt x="3324207" y="99571"/>
                </a:cubicBezTo>
                <a:cubicBezTo>
                  <a:pt x="3424064" y="92522"/>
                  <a:pt x="3540098" y="133385"/>
                  <a:pt x="3618100" y="224063"/>
                </a:cubicBezTo>
                <a:cubicBezTo>
                  <a:pt x="3689920" y="237112"/>
                  <a:pt x="3759511" y="264925"/>
                  <a:pt x="3827521" y="304358"/>
                </a:cubicBezTo>
                <a:cubicBezTo>
                  <a:pt x="3863179" y="325028"/>
                  <a:pt x="3897472" y="353698"/>
                  <a:pt x="3928672" y="388369"/>
                </a:cubicBezTo>
                <a:cubicBezTo>
                  <a:pt x="4016380" y="294357"/>
                  <a:pt x="4114226" y="218824"/>
                  <a:pt x="4223861" y="175485"/>
                </a:cubicBezTo>
                <a:cubicBezTo>
                  <a:pt x="4333567" y="132146"/>
                  <a:pt x="4448307" y="124336"/>
                  <a:pt x="4555138" y="172628"/>
                </a:cubicBezTo>
                <a:cubicBezTo>
                  <a:pt x="4593672" y="149672"/>
                  <a:pt x="4633644" y="130337"/>
                  <a:pt x="4675269" y="115287"/>
                </a:cubicBezTo>
                <a:cubicBezTo>
                  <a:pt x="4851619" y="51565"/>
                  <a:pt x="5045799" y="27657"/>
                  <a:pt x="5225529" y="80616"/>
                </a:cubicBezTo>
                <a:cubicBezTo>
                  <a:pt x="5322870" y="109286"/>
                  <a:pt x="5433224" y="175866"/>
                  <a:pt x="5498861" y="279117"/>
                </a:cubicBezTo>
                <a:cubicBezTo>
                  <a:pt x="5525821" y="321503"/>
                  <a:pt x="5551127" y="366176"/>
                  <a:pt x="5571256" y="414277"/>
                </a:cubicBezTo>
                <a:cubicBezTo>
                  <a:pt x="5601451" y="374748"/>
                  <a:pt x="5633083" y="336934"/>
                  <a:pt x="5665722" y="301025"/>
                </a:cubicBezTo>
                <a:cubicBezTo>
                  <a:pt x="5731000" y="229111"/>
                  <a:pt x="5799153" y="153768"/>
                  <a:pt x="5874999" y="101381"/>
                </a:cubicBezTo>
                <a:cubicBezTo>
                  <a:pt x="5969465" y="36134"/>
                  <a:pt x="6088805" y="-19492"/>
                  <a:pt x="6195780" y="28895"/>
                </a:cubicBezTo>
                <a:cubicBezTo>
                  <a:pt x="6234170" y="46326"/>
                  <a:pt x="6270548" y="71091"/>
                  <a:pt x="6302827" y="102524"/>
                </a:cubicBezTo>
                <a:cubicBezTo>
                  <a:pt x="6374575" y="71567"/>
                  <a:pt x="6450565" y="59756"/>
                  <a:pt x="6524038" y="88808"/>
                </a:cubicBezTo>
                <a:cubicBezTo>
                  <a:pt x="6605923" y="121193"/>
                  <a:pt x="6665665" y="184820"/>
                  <a:pt x="6713185" y="277403"/>
                </a:cubicBezTo>
                <a:cubicBezTo>
                  <a:pt x="6733387" y="316741"/>
                  <a:pt x="6744674" y="358175"/>
                  <a:pt x="6751791" y="401228"/>
                </a:cubicBezTo>
                <a:cubicBezTo>
                  <a:pt x="6791260" y="421802"/>
                  <a:pt x="6828141" y="451805"/>
                  <a:pt x="6864446" y="491429"/>
                </a:cubicBezTo>
                <a:cubicBezTo>
                  <a:pt x="6931018" y="564105"/>
                  <a:pt x="6969120" y="708885"/>
                  <a:pt x="6961572" y="820709"/>
                </a:cubicBezTo>
                <a:cubicBezTo>
                  <a:pt x="6954598" y="920531"/>
                  <a:pt x="6942161" y="993492"/>
                  <a:pt x="6905856" y="1083122"/>
                </a:cubicBezTo>
                <a:cubicBezTo>
                  <a:pt x="6891405" y="1118746"/>
                  <a:pt x="6873720" y="1152464"/>
                  <a:pt x="6854453" y="1184373"/>
                </a:cubicBezTo>
                <a:cubicBezTo>
                  <a:pt x="6859485" y="1202852"/>
                  <a:pt x="6863439" y="1221807"/>
                  <a:pt x="6865955" y="1241047"/>
                </a:cubicBezTo>
                <a:cubicBezTo>
                  <a:pt x="6886517" y="1397828"/>
                  <a:pt x="6862577" y="1531940"/>
                  <a:pt x="6809161" y="1672720"/>
                </a:cubicBezTo>
                <a:cubicBezTo>
                  <a:pt x="6773431" y="1766922"/>
                  <a:pt x="6723969" y="1850742"/>
                  <a:pt x="6674436" y="1932657"/>
                </a:cubicBezTo>
                <a:cubicBezTo>
                  <a:pt x="6647117" y="1977806"/>
                  <a:pt x="6618432" y="2024954"/>
                  <a:pt x="6584427" y="2061721"/>
                </a:cubicBezTo>
                <a:cubicBezTo>
                  <a:pt x="6511888" y="2140302"/>
                  <a:pt x="6443376" y="2187832"/>
                  <a:pt x="6354733" y="2230980"/>
                </a:cubicBezTo>
                <a:cubicBezTo>
                  <a:pt x="6300599" y="2257365"/>
                  <a:pt x="6244451" y="2274986"/>
                  <a:pt x="6187369" y="2285654"/>
                </a:cubicBezTo>
                <a:cubicBezTo>
                  <a:pt x="6107497" y="2300513"/>
                  <a:pt x="6027625" y="2314991"/>
                  <a:pt x="5946963" y="2303370"/>
                </a:cubicBezTo>
                <a:cubicBezTo>
                  <a:pt x="5845955" y="2288797"/>
                  <a:pt x="5761554" y="2266413"/>
                  <a:pt x="5670395" y="2204691"/>
                </a:cubicBezTo>
                <a:cubicBezTo>
                  <a:pt x="5593399" y="2152590"/>
                  <a:pt x="5519566" y="2062769"/>
                  <a:pt x="5478156" y="1961328"/>
                </a:cubicBezTo>
                <a:cubicBezTo>
                  <a:pt x="5456948" y="1909416"/>
                  <a:pt x="5441348" y="1855219"/>
                  <a:pt x="5431067" y="1800069"/>
                </a:cubicBezTo>
                <a:cubicBezTo>
                  <a:pt x="5396344" y="1825596"/>
                  <a:pt x="5361045" y="1850171"/>
                  <a:pt x="5325027" y="1873698"/>
                </a:cubicBezTo>
                <a:cubicBezTo>
                  <a:pt x="5089006" y="2028003"/>
                  <a:pt x="4825595" y="2175640"/>
                  <a:pt x="4557798" y="2180403"/>
                </a:cubicBezTo>
                <a:cubicBezTo>
                  <a:pt x="4410779" y="2183070"/>
                  <a:pt x="4270159" y="2130301"/>
                  <a:pt x="4156498" y="2006952"/>
                </a:cubicBezTo>
                <a:cubicBezTo>
                  <a:pt x="4128747" y="2006286"/>
                  <a:pt x="4101141" y="2004285"/>
                  <a:pt x="4073606" y="2000380"/>
                </a:cubicBezTo>
                <a:cubicBezTo>
                  <a:pt x="4029968" y="1994189"/>
                  <a:pt x="3984820" y="1987998"/>
                  <a:pt x="3940751" y="1976567"/>
                </a:cubicBezTo>
                <a:cubicBezTo>
                  <a:pt x="3798045" y="2099535"/>
                  <a:pt x="3646066" y="2200786"/>
                  <a:pt x="3485963" y="2281558"/>
                </a:cubicBezTo>
                <a:cubicBezTo>
                  <a:pt x="3375753" y="2337184"/>
                  <a:pt x="3267412" y="2372236"/>
                  <a:pt x="3149797" y="2388238"/>
                </a:cubicBezTo>
                <a:cubicBezTo>
                  <a:pt x="3051090" y="2401668"/>
                  <a:pt x="2942102" y="2392905"/>
                  <a:pt x="2848714" y="2346804"/>
                </a:cubicBezTo>
                <a:cubicBezTo>
                  <a:pt x="2828656" y="2336898"/>
                  <a:pt x="2808742" y="2326135"/>
                  <a:pt x="2789116" y="2314515"/>
                </a:cubicBezTo>
                <a:cubicBezTo>
                  <a:pt x="2772149" y="2315086"/>
                  <a:pt x="2755183" y="2314991"/>
                  <a:pt x="2738217" y="2314038"/>
                </a:cubicBezTo>
                <a:cubicBezTo>
                  <a:pt x="2717799" y="2312895"/>
                  <a:pt x="2697382" y="2310609"/>
                  <a:pt x="2677109" y="2307371"/>
                </a:cubicBezTo>
                <a:cubicBezTo>
                  <a:pt x="2646555" y="2322230"/>
                  <a:pt x="2615713" y="2335088"/>
                  <a:pt x="2584656" y="2345661"/>
                </a:cubicBezTo>
                <a:cubicBezTo>
                  <a:pt x="2520744" y="2408526"/>
                  <a:pt x="2453094" y="2464438"/>
                  <a:pt x="2383071" y="2511206"/>
                </a:cubicBezTo>
                <a:cubicBezTo>
                  <a:pt x="2278684" y="2581024"/>
                  <a:pt x="2167827" y="2640936"/>
                  <a:pt x="2051506" y="2663129"/>
                </a:cubicBezTo>
                <a:cubicBezTo>
                  <a:pt x="1917572" y="2688656"/>
                  <a:pt x="1777311" y="2694276"/>
                  <a:pt x="1648265" y="2629030"/>
                </a:cubicBezTo>
                <a:cubicBezTo>
                  <a:pt x="1577380" y="2593216"/>
                  <a:pt x="1508867" y="2549592"/>
                  <a:pt x="1446824" y="2493204"/>
                </a:cubicBezTo>
                <a:cubicBezTo>
                  <a:pt x="1281258" y="2589787"/>
                  <a:pt x="1103182" y="2667130"/>
                  <a:pt x="922733" y="2657605"/>
                </a:cubicBezTo>
                <a:cubicBezTo>
                  <a:pt x="800014" y="2651128"/>
                  <a:pt x="654505" y="2615123"/>
                  <a:pt x="554360" y="2513396"/>
                </a:cubicBezTo>
                <a:cubicBezTo>
                  <a:pt x="527975" y="2486536"/>
                  <a:pt x="502598" y="2458628"/>
                  <a:pt x="478514" y="2429291"/>
                </a:cubicBezTo>
                <a:cubicBezTo>
                  <a:pt x="470390" y="2433577"/>
                  <a:pt x="462266" y="2437673"/>
                  <a:pt x="453999" y="2441673"/>
                </a:cubicBezTo>
                <a:cubicBezTo>
                  <a:pt x="388721" y="2473201"/>
                  <a:pt x="296340" y="2486346"/>
                  <a:pt x="230056" y="2451389"/>
                </a:cubicBezTo>
                <a:cubicBezTo>
                  <a:pt x="153850" y="2411288"/>
                  <a:pt x="94108" y="2360616"/>
                  <a:pt x="50398" y="2265842"/>
                </a:cubicBezTo>
                <a:cubicBezTo>
                  <a:pt x="15027" y="2189261"/>
                  <a:pt x="10570" y="2129063"/>
                  <a:pt x="2374" y="2042861"/>
                </a:cubicBezTo>
                <a:cubicBezTo>
                  <a:pt x="-7259" y="1940944"/>
                  <a:pt x="14165" y="1830263"/>
                  <a:pt x="35301" y="1732346"/>
                </a:cubicBezTo>
                <a:cubicBezTo>
                  <a:pt x="84331" y="1505270"/>
                  <a:pt x="150975" y="1280480"/>
                  <a:pt x="233578" y="1069978"/>
                </a:cubicBezTo>
                <a:cubicBezTo>
                  <a:pt x="244147" y="1005589"/>
                  <a:pt x="257950" y="942629"/>
                  <a:pt x="275779" y="882621"/>
                </a:cubicBezTo>
                <a:cubicBezTo>
                  <a:pt x="312731" y="758415"/>
                  <a:pt x="350618" y="656688"/>
                  <a:pt x="417550" y="555723"/>
                </a:cubicBezTo>
                <a:cubicBezTo>
                  <a:pt x="472834" y="472284"/>
                  <a:pt x="558457" y="396370"/>
                  <a:pt x="641852" y="375034"/>
                </a:cubicBezTo>
                <a:cubicBezTo>
                  <a:pt x="653426" y="372081"/>
                  <a:pt x="664857" y="369795"/>
                  <a:pt x="676144" y="367795"/>
                </a:cubicBezTo>
                <a:cubicBezTo>
                  <a:pt x="718920" y="344078"/>
                  <a:pt x="765074" y="330743"/>
                  <a:pt x="817627" y="327790"/>
                </a:cubicBezTo>
                <a:cubicBezTo>
                  <a:pt x="904113" y="322932"/>
                  <a:pt x="981972" y="384083"/>
                  <a:pt x="1029996" y="473808"/>
                </a:cubicBezTo>
                <a:cubicBezTo>
                  <a:pt x="1090744" y="522767"/>
                  <a:pt x="1149192" y="589251"/>
                  <a:pt x="1190386" y="666499"/>
                </a:cubicBezTo>
                <a:cubicBezTo>
                  <a:pt x="1202177" y="634019"/>
                  <a:pt x="1214973" y="602015"/>
                  <a:pt x="1229208" y="570677"/>
                </a:cubicBezTo>
                <a:cubicBezTo>
                  <a:pt x="1315118" y="381225"/>
                  <a:pt x="1443517" y="199964"/>
                  <a:pt x="1597510" y="107286"/>
                </a:cubicBezTo>
                <a:cubicBezTo>
                  <a:pt x="1700764" y="45135"/>
                  <a:pt x="1812865" y="3151"/>
                  <a:pt x="1925615" y="169"/>
                </a:cubicBezTo>
                <a:close/>
              </a:path>
            </a:pathLst>
          </a:custGeom>
          <a:blipFill dpi="0" rotWithShape="1">
            <a:blip r:embed="rId4"/>
            <a:srcRect/>
            <a:tile tx="-698500" ty="-3175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08698" y="1798982"/>
            <a:ext cx="5724644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感谢您的观看</a:t>
            </a:r>
            <a:endParaRPr lang="zh-CN" altLang="en-US" sz="7200" dirty="0">
              <a:solidFill>
                <a:schemeClr val="bg1"/>
              </a:solidFill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25105" y="1492654"/>
            <a:ext cx="103906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i="1" dirty="0">
                <a:solidFill>
                  <a:schemeClr val="bg1"/>
                </a:solidFill>
                <a:latin typeface="+mn-ea"/>
                <a:cs typeface="851tegakizatsu" panose="02000600000000000000" pitchFamily="2" charset="-128"/>
                <a:sym typeface="+mn-lt"/>
              </a:rPr>
              <a:t>3.12</a:t>
            </a:r>
            <a:endParaRPr lang="zh-CN" altLang="en-US" sz="3200" b="1" i="1" dirty="0">
              <a:solidFill>
                <a:schemeClr val="bg1"/>
              </a:solidFill>
              <a:latin typeface="+mn-ea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92" name="任意多边形: 形状 91"/>
          <p:cNvSpPr/>
          <p:nvPr/>
        </p:nvSpPr>
        <p:spPr>
          <a:xfrm>
            <a:off x="950569" y="1224790"/>
            <a:ext cx="6844034" cy="2514175"/>
          </a:xfrm>
          <a:custGeom>
            <a:avLst/>
            <a:gdLst>
              <a:gd name="connsiteX0" fmla="*/ 1892846 w 6844034"/>
              <a:gd name="connsiteY0" fmla="*/ 158 h 2514175"/>
              <a:gd name="connsiteX1" fmla="*/ 2091291 w 6844034"/>
              <a:gd name="connsiteY1" fmla="*/ 38441 h 2514175"/>
              <a:gd name="connsiteX2" fmla="*/ 2283863 w 6844034"/>
              <a:gd name="connsiteY2" fmla="*/ 164388 h 2514175"/>
              <a:gd name="connsiteX3" fmla="*/ 2362234 w 6844034"/>
              <a:gd name="connsiteY3" fmla="*/ 212980 h 2514175"/>
              <a:gd name="connsiteX4" fmla="*/ 2404918 w 6844034"/>
              <a:gd name="connsiteY4" fmla="*/ 249959 h 2514175"/>
              <a:gd name="connsiteX5" fmla="*/ 2917828 w 6844034"/>
              <a:gd name="connsiteY5" fmla="*/ 96769 h 2514175"/>
              <a:gd name="connsiteX6" fmla="*/ 3030827 w 6844034"/>
              <a:gd name="connsiteY6" fmla="*/ 160547 h 2514175"/>
              <a:gd name="connsiteX7" fmla="*/ 3267638 w 6844034"/>
              <a:gd name="connsiteY7" fmla="*/ 93375 h 2514175"/>
              <a:gd name="connsiteX8" fmla="*/ 3556529 w 6844034"/>
              <a:gd name="connsiteY8" fmla="*/ 210122 h 2514175"/>
              <a:gd name="connsiteX9" fmla="*/ 3762387 w 6844034"/>
              <a:gd name="connsiteY9" fmla="*/ 285421 h 2514175"/>
              <a:gd name="connsiteX10" fmla="*/ 3861816 w 6844034"/>
              <a:gd name="connsiteY10" fmla="*/ 364205 h 2514175"/>
              <a:gd name="connsiteX11" fmla="*/ 4151982 w 6844034"/>
              <a:gd name="connsiteY11" fmla="*/ 164566 h 2514175"/>
              <a:gd name="connsiteX12" fmla="*/ 4477622 w 6844034"/>
              <a:gd name="connsiteY12" fmla="*/ 161887 h 2514175"/>
              <a:gd name="connsiteX13" fmla="*/ 4595708 w 6844034"/>
              <a:gd name="connsiteY13" fmla="*/ 108113 h 2514175"/>
              <a:gd name="connsiteX14" fmla="*/ 5136604 w 6844034"/>
              <a:gd name="connsiteY14" fmla="*/ 75600 h 2514175"/>
              <a:gd name="connsiteX15" fmla="*/ 5405285 w 6844034"/>
              <a:gd name="connsiteY15" fmla="*/ 261750 h 2514175"/>
              <a:gd name="connsiteX16" fmla="*/ 5476448 w 6844034"/>
              <a:gd name="connsiteY16" fmla="*/ 388501 h 2514175"/>
              <a:gd name="connsiteX17" fmla="*/ 5569306 w 6844034"/>
              <a:gd name="connsiteY17" fmla="*/ 282295 h 2514175"/>
              <a:gd name="connsiteX18" fmla="*/ 5775022 w 6844034"/>
              <a:gd name="connsiteY18" fmla="*/ 95073 h 2514175"/>
              <a:gd name="connsiteX19" fmla="*/ 6090344 w 6844034"/>
              <a:gd name="connsiteY19" fmla="*/ 27097 h 2514175"/>
              <a:gd name="connsiteX20" fmla="*/ 6195570 w 6844034"/>
              <a:gd name="connsiteY20" fmla="*/ 96145 h 2514175"/>
              <a:gd name="connsiteX21" fmla="*/ 6413016 w 6844034"/>
              <a:gd name="connsiteY21" fmla="*/ 83282 h 2514175"/>
              <a:gd name="connsiteX22" fmla="*/ 6598944 w 6844034"/>
              <a:gd name="connsiteY22" fmla="*/ 260143 h 2514175"/>
              <a:gd name="connsiteX23" fmla="*/ 6636893 w 6844034"/>
              <a:gd name="connsiteY23" fmla="*/ 376264 h 2514175"/>
              <a:gd name="connsiteX24" fmla="*/ 6747631 w 6844034"/>
              <a:gd name="connsiteY24" fmla="*/ 460852 h 2514175"/>
              <a:gd name="connsiteX25" fmla="*/ 6843105 w 6844034"/>
              <a:gd name="connsiteY25" fmla="*/ 769645 h 2514175"/>
              <a:gd name="connsiteX26" fmla="*/ 6788337 w 6844034"/>
              <a:gd name="connsiteY26" fmla="*/ 1015731 h 2514175"/>
              <a:gd name="connsiteX27" fmla="*/ 6737808 w 6844034"/>
              <a:gd name="connsiteY27" fmla="*/ 1110682 h 2514175"/>
              <a:gd name="connsiteX28" fmla="*/ 6749115 w 6844034"/>
              <a:gd name="connsiteY28" fmla="*/ 1163830 h 2514175"/>
              <a:gd name="connsiteX29" fmla="*/ 6693287 w 6844034"/>
              <a:gd name="connsiteY29" fmla="*/ 1568645 h 2514175"/>
              <a:gd name="connsiteX30" fmla="*/ 6560855 w 6844034"/>
              <a:gd name="connsiteY30" fmla="*/ 1812409 h 2514175"/>
              <a:gd name="connsiteX31" fmla="*/ 6472378 w 6844034"/>
              <a:gd name="connsiteY31" fmla="*/ 1933442 h 2514175"/>
              <a:gd name="connsiteX32" fmla="*/ 6246592 w 6844034"/>
              <a:gd name="connsiteY32" fmla="*/ 2092170 h 2514175"/>
              <a:gd name="connsiteX33" fmla="*/ 6082076 w 6844034"/>
              <a:gd name="connsiteY33" fmla="*/ 2143442 h 2514175"/>
              <a:gd name="connsiteX34" fmla="*/ 5845761 w 6844034"/>
              <a:gd name="connsiteY34" fmla="*/ 2160056 h 2514175"/>
              <a:gd name="connsiteX35" fmla="*/ 5573900 w 6844034"/>
              <a:gd name="connsiteY35" fmla="*/ 2067517 h 2514175"/>
              <a:gd name="connsiteX36" fmla="*/ 5384932 w 6844034"/>
              <a:gd name="connsiteY36" fmla="*/ 1839296 h 2514175"/>
              <a:gd name="connsiteX37" fmla="*/ 5338645 w 6844034"/>
              <a:gd name="connsiteY37" fmla="*/ 1688070 h 2514175"/>
              <a:gd name="connsiteX38" fmla="*/ 5234409 w 6844034"/>
              <a:gd name="connsiteY38" fmla="*/ 1757118 h 2514175"/>
              <a:gd name="connsiteX39" fmla="*/ 4480236 w 6844034"/>
              <a:gd name="connsiteY39" fmla="*/ 2044740 h 2514175"/>
              <a:gd name="connsiteX40" fmla="*/ 4085765 w 6844034"/>
              <a:gd name="connsiteY40" fmla="*/ 1882081 h 2514175"/>
              <a:gd name="connsiteX41" fmla="*/ 4004284 w 6844034"/>
              <a:gd name="connsiteY41" fmla="*/ 1875918 h 2514175"/>
              <a:gd name="connsiteX42" fmla="*/ 3873690 w 6844034"/>
              <a:gd name="connsiteY42" fmla="*/ 1853587 h 2514175"/>
              <a:gd name="connsiteX43" fmla="*/ 3426641 w 6844034"/>
              <a:gd name="connsiteY43" fmla="*/ 2139601 h 2514175"/>
              <a:gd name="connsiteX44" fmla="*/ 3096196 w 6844034"/>
              <a:gd name="connsiteY44" fmla="*/ 2239644 h 2514175"/>
              <a:gd name="connsiteX45" fmla="*/ 2800236 w 6844034"/>
              <a:gd name="connsiteY45" fmla="*/ 2200788 h 2514175"/>
              <a:gd name="connsiteX46" fmla="*/ 2741652 w 6844034"/>
              <a:gd name="connsiteY46" fmla="*/ 2170508 h 2514175"/>
              <a:gd name="connsiteX47" fmla="*/ 2691620 w 6844034"/>
              <a:gd name="connsiteY47" fmla="*/ 2170060 h 2514175"/>
              <a:gd name="connsiteX48" fmla="*/ 2631551 w 6844034"/>
              <a:gd name="connsiteY48" fmla="*/ 2163808 h 2514175"/>
              <a:gd name="connsiteX49" fmla="*/ 2540672 w 6844034"/>
              <a:gd name="connsiteY49" fmla="*/ 2199716 h 2514175"/>
              <a:gd name="connsiteX50" fmla="*/ 2342517 w 6844034"/>
              <a:gd name="connsiteY50" fmla="*/ 2354961 h 2514175"/>
              <a:gd name="connsiteX51" fmla="*/ 2016594 w 6844034"/>
              <a:gd name="connsiteY51" fmla="*/ 2497431 h 2514175"/>
              <a:gd name="connsiteX52" fmla="*/ 1620216 w 6844034"/>
              <a:gd name="connsiteY52" fmla="*/ 2465454 h 2514175"/>
              <a:gd name="connsiteX53" fmla="*/ 1422203 w 6844034"/>
              <a:gd name="connsiteY53" fmla="*/ 2338079 h 2514175"/>
              <a:gd name="connsiteX54" fmla="*/ 907030 w 6844034"/>
              <a:gd name="connsiteY54" fmla="*/ 2492251 h 2514175"/>
              <a:gd name="connsiteX55" fmla="*/ 544926 w 6844034"/>
              <a:gd name="connsiteY55" fmla="*/ 2357015 h 2514175"/>
              <a:gd name="connsiteX56" fmla="*/ 470371 w 6844034"/>
              <a:gd name="connsiteY56" fmla="*/ 2278143 h 2514175"/>
              <a:gd name="connsiteX57" fmla="*/ 446273 w 6844034"/>
              <a:gd name="connsiteY57" fmla="*/ 2289754 h 2514175"/>
              <a:gd name="connsiteX58" fmla="*/ 226141 w 6844034"/>
              <a:gd name="connsiteY58" fmla="*/ 2298866 h 2514175"/>
              <a:gd name="connsiteX59" fmla="*/ 49540 w 6844034"/>
              <a:gd name="connsiteY59" fmla="*/ 2124863 h 2514175"/>
              <a:gd name="connsiteX60" fmla="*/ 2333 w 6844034"/>
              <a:gd name="connsiteY60" fmla="*/ 1915756 h 2514175"/>
              <a:gd name="connsiteX61" fmla="*/ 34700 w 6844034"/>
              <a:gd name="connsiteY61" fmla="*/ 1624561 h 2514175"/>
              <a:gd name="connsiteX62" fmla="*/ 229603 w 6844034"/>
              <a:gd name="connsiteY62" fmla="*/ 1003405 h 2514175"/>
              <a:gd name="connsiteX63" fmla="*/ 271085 w 6844034"/>
              <a:gd name="connsiteY63" fmla="*/ 827705 h 2514175"/>
              <a:gd name="connsiteX64" fmla="*/ 410444 w 6844034"/>
              <a:gd name="connsiteY64" fmla="*/ 521146 h 2514175"/>
              <a:gd name="connsiteX65" fmla="*/ 630929 w 6844034"/>
              <a:gd name="connsiteY65" fmla="*/ 351699 h 2514175"/>
              <a:gd name="connsiteX66" fmla="*/ 664637 w 6844034"/>
              <a:gd name="connsiteY66" fmla="*/ 344911 h 2514175"/>
              <a:gd name="connsiteX67" fmla="*/ 803713 w 6844034"/>
              <a:gd name="connsiteY67" fmla="*/ 307395 h 2514175"/>
              <a:gd name="connsiteX68" fmla="*/ 1012468 w 6844034"/>
              <a:gd name="connsiteY68" fmla="*/ 444328 h 2514175"/>
              <a:gd name="connsiteX69" fmla="*/ 1170128 w 6844034"/>
              <a:gd name="connsiteY69" fmla="*/ 625030 h 2514175"/>
              <a:gd name="connsiteX70" fmla="*/ 1208290 w 6844034"/>
              <a:gd name="connsiteY70" fmla="*/ 535170 h 2514175"/>
              <a:gd name="connsiteX71" fmla="*/ 1570324 w 6844034"/>
              <a:gd name="connsiteY71" fmla="*/ 100610 h 2514175"/>
              <a:gd name="connsiteX72" fmla="*/ 1892846 w 6844034"/>
              <a:gd name="connsiteY72" fmla="*/ 158 h 251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844034" h="2514175" extrusionOk="0">
                <a:moveTo>
                  <a:pt x="1892846" y="158"/>
                </a:moveTo>
                <a:cubicBezTo>
                  <a:pt x="1954062" y="-4779"/>
                  <a:pt x="2020498" y="12061"/>
                  <a:pt x="2091291" y="38441"/>
                </a:cubicBezTo>
                <a:cubicBezTo>
                  <a:pt x="2162509" y="69225"/>
                  <a:pt x="2214240" y="112233"/>
                  <a:pt x="2283863" y="164388"/>
                </a:cubicBezTo>
                <a:cubicBezTo>
                  <a:pt x="2309059" y="179572"/>
                  <a:pt x="2337049" y="195306"/>
                  <a:pt x="2362234" y="212980"/>
                </a:cubicBezTo>
                <a:cubicBezTo>
                  <a:pt x="2374157" y="222881"/>
                  <a:pt x="2391973" y="237173"/>
                  <a:pt x="2404918" y="249959"/>
                </a:cubicBezTo>
                <a:cubicBezTo>
                  <a:pt x="2570732" y="134092"/>
                  <a:pt x="2745161" y="28134"/>
                  <a:pt x="2917828" y="96769"/>
                </a:cubicBezTo>
                <a:cubicBezTo>
                  <a:pt x="2951017" y="109524"/>
                  <a:pt x="2994416" y="134954"/>
                  <a:pt x="3030827" y="160547"/>
                </a:cubicBezTo>
                <a:cubicBezTo>
                  <a:pt x="3106216" y="115166"/>
                  <a:pt x="3178155" y="108658"/>
                  <a:pt x="3267638" y="93375"/>
                </a:cubicBezTo>
                <a:cubicBezTo>
                  <a:pt x="3367548" y="87747"/>
                  <a:pt x="3493065" y="128261"/>
                  <a:pt x="3556529" y="210122"/>
                </a:cubicBezTo>
                <a:cubicBezTo>
                  <a:pt x="3615665" y="220505"/>
                  <a:pt x="3697807" y="250299"/>
                  <a:pt x="3762387" y="285421"/>
                </a:cubicBezTo>
                <a:cubicBezTo>
                  <a:pt x="3799887" y="308450"/>
                  <a:pt x="3831415" y="334465"/>
                  <a:pt x="3861816" y="364205"/>
                </a:cubicBezTo>
                <a:cubicBezTo>
                  <a:pt x="3952118" y="282336"/>
                  <a:pt x="4055226" y="218698"/>
                  <a:pt x="4151982" y="164566"/>
                </a:cubicBezTo>
                <a:cubicBezTo>
                  <a:pt x="4275012" y="110623"/>
                  <a:pt x="4377166" y="95157"/>
                  <a:pt x="4477622" y="161887"/>
                </a:cubicBezTo>
                <a:cubicBezTo>
                  <a:pt x="4510458" y="141187"/>
                  <a:pt x="4548314" y="117757"/>
                  <a:pt x="4595708" y="108113"/>
                </a:cubicBezTo>
                <a:cubicBezTo>
                  <a:pt x="4746246" y="46737"/>
                  <a:pt x="4944303" y="-5925"/>
                  <a:pt x="5136604" y="75600"/>
                </a:cubicBezTo>
                <a:cubicBezTo>
                  <a:pt x="5233450" y="86780"/>
                  <a:pt x="5329609" y="171437"/>
                  <a:pt x="5405285" y="261750"/>
                </a:cubicBezTo>
                <a:cubicBezTo>
                  <a:pt x="5430529" y="303747"/>
                  <a:pt x="5463146" y="348211"/>
                  <a:pt x="5476448" y="388501"/>
                </a:cubicBezTo>
                <a:cubicBezTo>
                  <a:pt x="5505889" y="357129"/>
                  <a:pt x="5539282" y="314749"/>
                  <a:pt x="5569306" y="282295"/>
                </a:cubicBezTo>
                <a:cubicBezTo>
                  <a:pt x="5625410" y="227656"/>
                  <a:pt x="5687239" y="144905"/>
                  <a:pt x="5775022" y="95073"/>
                </a:cubicBezTo>
                <a:cubicBezTo>
                  <a:pt x="5874798" y="47581"/>
                  <a:pt x="5982376" y="-16796"/>
                  <a:pt x="6090344" y="27097"/>
                </a:cubicBezTo>
                <a:cubicBezTo>
                  <a:pt x="6128547" y="40780"/>
                  <a:pt x="6160617" y="66485"/>
                  <a:pt x="6195570" y="96145"/>
                </a:cubicBezTo>
                <a:cubicBezTo>
                  <a:pt x="6268510" y="69192"/>
                  <a:pt x="6337420" y="66226"/>
                  <a:pt x="6413016" y="83282"/>
                </a:cubicBezTo>
                <a:cubicBezTo>
                  <a:pt x="6486121" y="128481"/>
                  <a:pt x="6550564" y="171105"/>
                  <a:pt x="6598944" y="260143"/>
                </a:cubicBezTo>
                <a:cubicBezTo>
                  <a:pt x="6622168" y="298087"/>
                  <a:pt x="6629600" y="329706"/>
                  <a:pt x="6636893" y="376264"/>
                </a:cubicBezTo>
                <a:cubicBezTo>
                  <a:pt x="6680462" y="398563"/>
                  <a:pt x="6707344" y="424703"/>
                  <a:pt x="6747631" y="460852"/>
                </a:cubicBezTo>
                <a:cubicBezTo>
                  <a:pt x="6807693" y="545773"/>
                  <a:pt x="6849606" y="661887"/>
                  <a:pt x="6843105" y="769645"/>
                </a:cubicBezTo>
                <a:cubicBezTo>
                  <a:pt x="6841770" y="859109"/>
                  <a:pt x="6826931" y="926629"/>
                  <a:pt x="6788337" y="1015731"/>
                </a:cubicBezTo>
                <a:cubicBezTo>
                  <a:pt x="6768375" y="1046931"/>
                  <a:pt x="6760677" y="1076895"/>
                  <a:pt x="6737808" y="1110682"/>
                </a:cubicBezTo>
                <a:cubicBezTo>
                  <a:pt x="6741760" y="1128569"/>
                  <a:pt x="6747125" y="1147097"/>
                  <a:pt x="6749115" y="1163830"/>
                </a:cubicBezTo>
                <a:cubicBezTo>
                  <a:pt x="6783298" y="1308083"/>
                  <a:pt x="6745363" y="1438237"/>
                  <a:pt x="6693287" y="1568645"/>
                </a:cubicBezTo>
                <a:cubicBezTo>
                  <a:pt x="6668814" y="1660039"/>
                  <a:pt x="6607582" y="1729192"/>
                  <a:pt x="6560855" y="1812409"/>
                </a:cubicBezTo>
                <a:cubicBezTo>
                  <a:pt x="6535769" y="1854804"/>
                  <a:pt x="6511181" y="1904535"/>
                  <a:pt x="6472378" y="1933442"/>
                </a:cubicBezTo>
                <a:cubicBezTo>
                  <a:pt x="6408897" y="2014626"/>
                  <a:pt x="6338081" y="2062349"/>
                  <a:pt x="6246592" y="2092170"/>
                </a:cubicBezTo>
                <a:cubicBezTo>
                  <a:pt x="6194400" y="2117923"/>
                  <a:pt x="6132893" y="2126358"/>
                  <a:pt x="6082076" y="2143442"/>
                </a:cubicBezTo>
                <a:cubicBezTo>
                  <a:pt x="5996470" y="2164419"/>
                  <a:pt x="5937447" y="2173736"/>
                  <a:pt x="5845761" y="2160056"/>
                </a:cubicBezTo>
                <a:cubicBezTo>
                  <a:pt x="5747269" y="2145539"/>
                  <a:pt x="5655385" y="2110890"/>
                  <a:pt x="5573900" y="2067517"/>
                </a:cubicBezTo>
                <a:cubicBezTo>
                  <a:pt x="5496648" y="2019386"/>
                  <a:pt x="5426930" y="1953809"/>
                  <a:pt x="5384932" y="1839296"/>
                </a:cubicBezTo>
                <a:cubicBezTo>
                  <a:pt x="5361003" y="1787087"/>
                  <a:pt x="5355101" y="1732918"/>
                  <a:pt x="5338645" y="1688070"/>
                </a:cubicBezTo>
                <a:cubicBezTo>
                  <a:pt x="5307387" y="1715544"/>
                  <a:pt x="5271941" y="1735420"/>
                  <a:pt x="5234409" y="1757118"/>
                </a:cubicBezTo>
                <a:cubicBezTo>
                  <a:pt x="4973629" y="1912351"/>
                  <a:pt x="4742495" y="2006551"/>
                  <a:pt x="4480236" y="2044740"/>
                </a:cubicBezTo>
                <a:cubicBezTo>
                  <a:pt x="4336273" y="2041639"/>
                  <a:pt x="4205728" y="1973408"/>
                  <a:pt x="4085765" y="1882081"/>
                </a:cubicBezTo>
                <a:cubicBezTo>
                  <a:pt x="4055651" y="1881677"/>
                  <a:pt x="4032779" y="1877355"/>
                  <a:pt x="4004284" y="1875918"/>
                </a:cubicBezTo>
                <a:cubicBezTo>
                  <a:pt x="3962512" y="1869227"/>
                  <a:pt x="3918078" y="1864223"/>
                  <a:pt x="3873690" y="1853587"/>
                </a:cubicBezTo>
                <a:cubicBezTo>
                  <a:pt x="3737831" y="1951800"/>
                  <a:pt x="3584838" y="2060780"/>
                  <a:pt x="3426641" y="2139601"/>
                </a:cubicBezTo>
                <a:cubicBezTo>
                  <a:pt x="3316168" y="2202385"/>
                  <a:pt x="3197174" y="2208955"/>
                  <a:pt x="3096196" y="2239644"/>
                </a:cubicBezTo>
                <a:cubicBezTo>
                  <a:pt x="3001510" y="2254124"/>
                  <a:pt x="2885225" y="2245924"/>
                  <a:pt x="2800236" y="2200788"/>
                </a:cubicBezTo>
                <a:cubicBezTo>
                  <a:pt x="2777247" y="2192646"/>
                  <a:pt x="2760895" y="2178935"/>
                  <a:pt x="2741652" y="2170508"/>
                </a:cubicBezTo>
                <a:cubicBezTo>
                  <a:pt x="2723879" y="2171449"/>
                  <a:pt x="2708084" y="2174181"/>
                  <a:pt x="2691620" y="2170060"/>
                </a:cubicBezTo>
                <a:cubicBezTo>
                  <a:pt x="2670588" y="2168147"/>
                  <a:pt x="2654936" y="2167159"/>
                  <a:pt x="2631551" y="2163808"/>
                </a:cubicBezTo>
                <a:cubicBezTo>
                  <a:pt x="2597362" y="2177346"/>
                  <a:pt x="2565989" y="2192084"/>
                  <a:pt x="2540672" y="2199716"/>
                </a:cubicBezTo>
                <a:cubicBezTo>
                  <a:pt x="2471114" y="2250826"/>
                  <a:pt x="2412622" y="2294983"/>
                  <a:pt x="2342517" y="2354961"/>
                </a:cubicBezTo>
                <a:cubicBezTo>
                  <a:pt x="2230859" y="2433576"/>
                  <a:pt x="2126443" y="2487834"/>
                  <a:pt x="2016594" y="2497431"/>
                </a:cubicBezTo>
                <a:cubicBezTo>
                  <a:pt x="1882113" y="2522049"/>
                  <a:pt x="1751651" y="2539217"/>
                  <a:pt x="1620216" y="2465454"/>
                </a:cubicBezTo>
                <a:cubicBezTo>
                  <a:pt x="1541434" y="2430288"/>
                  <a:pt x="1482665" y="2377367"/>
                  <a:pt x="1422203" y="2338079"/>
                </a:cubicBezTo>
                <a:cubicBezTo>
                  <a:pt x="1274519" y="2399813"/>
                  <a:pt x="1097666" y="2487393"/>
                  <a:pt x="907030" y="2492251"/>
                </a:cubicBezTo>
                <a:cubicBezTo>
                  <a:pt x="807952" y="2471333"/>
                  <a:pt x="645390" y="2450700"/>
                  <a:pt x="544926" y="2357015"/>
                </a:cubicBezTo>
                <a:cubicBezTo>
                  <a:pt x="519491" y="2334654"/>
                  <a:pt x="494465" y="2305260"/>
                  <a:pt x="470371" y="2278143"/>
                </a:cubicBezTo>
                <a:cubicBezTo>
                  <a:pt x="463968" y="2282259"/>
                  <a:pt x="454347" y="2285354"/>
                  <a:pt x="446273" y="2289754"/>
                </a:cubicBezTo>
                <a:cubicBezTo>
                  <a:pt x="380804" y="2319463"/>
                  <a:pt x="296846" y="2338411"/>
                  <a:pt x="226141" y="2298866"/>
                </a:cubicBezTo>
                <a:cubicBezTo>
                  <a:pt x="147136" y="2271239"/>
                  <a:pt x="95403" y="2212723"/>
                  <a:pt x="49540" y="2124863"/>
                </a:cubicBezTo>
                <a:cubicBezTo>
                  <a:pt x="17866" y="2045621"/>
                  <a:pt x="19496" y="2000613"/>
                  <a:pt x="2333" y="1915756"/>
                </a:cubicBezTo>
                <a:cubicBezTo>
                  <a:pt x="-1978" y="1812083"/>
                  <a:pt x="29216" y="1711284"/>
                  <a:pt x="34700" y="1624561"/>
                </a:cubicBezTo>
                <a:cubicBezTo>
                  <a:pt x="105203" y="1415604"/>
                  <a:pt x="149322" y="1212519"/>
                  <a:pt x="229603" y="1003405"/>
                </a:cubicBezTo>
                <a:cubicBezTo>
                  <a:pt x="231050" y="939663"/>
                  <a:pt x="255620" y="883843"/>
                  <a:pt x="271085" y="827705"/>
                </a:cubicBezTo>
                <a:cubicBezTo>
                  <a:pt x="307282" y="705779"/>
                  <a:pt x="355821" y="607726"/>
                  <a:pt x="410444" y="521146"/>
                </a:cubicBezTo>
                <a:cubicBezTo>
                  <a:pt x="468529" y="450415"/>
                  <a:pt x="554141" y="371595"/>
                  <a:pt x="630929" y="351699"/>
                </a:cubicBezTo>
                <a:cubicBezTo>
                  <a:pt x="643185" y="348028"/>
                  <a:pt x="654198" y="345251"/>
                  <a:pt x="664637" y="344911"/>
                </a:cubicBezTo>
                <a:cubicBezTo>
                  <a:pt x="708791" y="323622"/>
                  <a:pt x="755157" y="307476"/>
                  <a:pt x="803713" y="307395"/>
                </a:cubicBezTo>
                <a:cubicBezTo>
                  <a:pt x="902139" y="307558"/>
                  <a:pt x="967123" y="349129"/>
                  <a:pt x="1012468" y="444328"/>
                </a:cubicBezTo>
                <a:cubicBezTo>
                  <a:pt x="1067274" y="479405"/>
                  <a:pt x="1130981" y="562694"/>
                  <a:pt x="1170128" y="625030"/>
                </a:cubicBezTo>
                <a:cubicBezTo>
                  <a:pt x="1175391" y="593055"/>
                  <a:pt x="1194282" y="564159"/>
                  <a:pt x="1208290" y="535170"/>
                </a:cubicBezTo>
                <a:cubicBezTo>
                  <a:pt x="1272140" y="339641"/>
                  <a:pt x="1401274" y="208334"/>
                  <a:pt x="1570324" y="100610"/>
                </a:cubicBezTo>
                <a:cubicBezTo>
                  <a:pt x="1683478" y="49314"/>
                  <a:pt x="1800820" y="245"/>
                  <a:pt x="1892846" y="158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9" name="组合 248"/>
          <p:cNvGrpSpPr/>
          <p:nvPr/>
        </p:nvGrpSpPr>
        <p:grpSpPr>
          <a:xfrm>
            <a:off x="2164406" y="4130899"/>
            <a:ext cx="4606001" cy="391063"/>
            <a:chOff x="1819104" y="4130899"/>
            <a:chExt cx="4606001" cy="391063"/>
          </a:xfrm>
        </p:grpSpPr>
        <p:grpSp>
          <p:nvGrpSpPr>
            <p:cNvPr id="250" name="组合 249"/>
            <p:cNvGrpSpPr/>
            <p:nvPr/>
          </p:nvGrpSpPr>
          <p:grpSpPr>
            <a:xfrm>
              <a:off x="1819104" y="4130899"/>
              <a:ext cx="2430412" cy="391063"/>
              <a:chOff x="4399090" y="4326432"/>
              <a:chExt cx="1468602" cy="391063"/>
            </a:xfrm>
          </p:grpSpPr>
          <p:sp>
            <p:nvSpPr>
              <p:cNvPr id="254" name="矩形: 圆角 253"/>
              <p:cNvSpPr/>
              <p:nvPr/>
            </p:nvSpPr>
            <p:spPr>
              <a:xfrm>
                <a:off x="4399090" y="4326432"/>
                <a:ext cx="1468602" cy="39106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矩形 254"/>
              <p:cNvSpPr/>
              <p:nvPr/>
            </p:nvSpPr>
            <p:spPr>
              <a:xfrm>
                <a:off x="4772321" y="4346546"/>
                <a:ext cx="722134" cy="337185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汇报：</a:t>
                </a: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XXX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1" name="组合 250"/>
            <p:cNvGrpSpPr/>
            <p:nvPr/>
          </p:nvGrpSpPr>
          <p:grpSpPr>
            <a:xfrm>
              <a:off x="4415082" y="4130899"/>
              <a:ext cx="2010023" cy="391063"/>
              <a:chOff x="6324308" y="4326432"/>
              <a:chExt cx="1468602" cy="391063"/>
            </a:xfrm>
          </p:grpSpPr>
          <p:sp>
            <p:nvSpPr>
              <p:cNvPr id="252" name="矩形: 圆角 251"/>
              <p:cNvSpPr/>
              <p:nvPr/>
            </p:nvSpPr>
            <p:spPr>
              <a:xfrm>
                <a:off x="6324308" y="4326432"/>
                <a:ext cx="1468602" cy="391063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矩形 252"/>
              <p:cNvSpPr/>
              <p:nvPr/>
            </p:nvSpPr>
            <p:spPr>
              <a:xfrm>
                <a:off x="6405063" y="4346546"/>
                <a:ext cx="1303562" cy="338554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时间：</a:t>
                </a:r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03.12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" name="组合 24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51" name="图片 25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252" name="矩形 25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6" name="图形 3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3829" y="5663943"/>
            <a:ext cx="8403772" cy="1247912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-1430903" y="6179967"/>
            <a:ext cx="12368161" cy="2277949"/>
            <a:chOff x="991453" y="6000675"/>
            <a:chExt cx="9344708" cy="2277949"/>
          </a:xfrm>
          <a:gradFill>
            <a:gsLst>
              <a:gs pos="100000">
                <a:srgbClr val="00B0F0">
                  <a:alpha val="27000"/>
                </a:srgbClr>
              </a:gs>
              <a:gs pos="0">
                <a:srgbClr val="3EB996"/>
              </a:gs>
            </a:gsLst>
            <a:lin ang="5400000" scaled="1"/>
          </a:gradFill>
        </p:grpSpPr>
        <p:sp>
          <p:nvSpPr>
            <p:cNvPr id="44" name="任意多边形: 形状 43"/>
            <p:cNvSpPr/>
            <p:nvPr/>
          </p:nvSpPr>
          <p:spPr>
            <a:xfrm>
              <a:off x="1834196" y="600067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991453" y="6456265"/>
              <a:ext cx="8501965" cy="1822359"/>
            </a:xfrm>
            <a:custGeom>
              <a:avLst/>
              <a:gdLst>
                <a:gd name="connsiteX0" fmla="*/ 1587526 w 2531263"/>
                <a:gd name="connsiteY0" fmla="*/ 383762 h 402050"/>
                <a:gd name="connsiteX1" fmla="*/ 1584859 w 2531263"/>
                <a:gd name="connsiteY1" fmla="*/ 385096 h 402050"/>
                <a:gd name="connsiteX2" fmla="*/ 1583335 w 2531263"/>
                <a:gd name="connsiteY2" fmla="*/ 389763 h 402050"/>
                <a:gd name="connsiteX3" fmla="*/ 1579715 w 2531263"/>
                <a:gd name="connsiteY3" fmla="*/ 391001 h 402050"/>
                <a:gd name="connsiteX4" fmla="*/ 1580192 w 2531263"/>
                <a:gd name="connsiteY4" fmla="*/ 394525 h 402050"/>
                <a:gd name="connsiteX5" fmla="*/ 1592765 w 2531263"/>
                <a:gd name="connsiteY5" fmla="*/ 392811 h 402050"/>
                <a:gd name="connsiteX6" fmla="*/ 1592384 w 2531263"/>
                <a:gd name="connsiteY6" fmla="*/ 390430 h 402050"/>
                <a:gd name="connsiteX7" fmla="*/ 1592193 w 2531263"/>
                <a:gd name="connsiteY7" fmla="*/ 388906 h 402050"/>
                <a:gd name="connsiteX8" fmla="*/ 1587526 w 2531263"/>
                <a:gd name="connsiteY8" fmla="*/ 383762 h 402050"/>
                <a:gd name="connsiteX9" fmla="*/ 635026 w 2531263"/>
                <a:gd name="connsiteY9" fmla="*/ 383000 h 402050"/>
                <a:gd name="connsiteX10" fmla="*/ 635597 w 2531263"/>
                <a:gd name="connsiteY10" fmla="*/ 383476 h 402050"/>
                <a:gd name="connsiteX11" fmla="*/ 638074 w 2531263"/>
                <a:gd name="connsiteY11" fmla="*/ 385762 h 402050"/>
                <a:gd name="connsiteX12" fmla="*/ 635692 w 2531263"/>
                <a:gd name="connsiteY12" fmla="*/ 390048 h 402050"/>
                <a:gd name="connsiteX13" fmla="*/ 630549 w 2531263"/>
                <a:gd name="connsiteY13" fmla="*/ 388905 h 402050"/>
                <a:gd name="connsiteX14" fmla="*/ 629692 w 2531263"/>
                <a:gd name="connsiteY14" fmla="*/ 388715 h 402050"/>
                <a:gd name="connsiteX15" fmla="*/ 635026 w 2531263"/>
                <a:gd name="connsiteY15" fmla="*/ 383000 h 402050"/>
                <a:gd name="connsiteX16" fmla="*/ 2498083 w 2531263"/>
                <a:gd name="connsiteY16" fmla="*/ 375239 h 402050"/>
                <a:gd name="connsiteX17" fmla="*/ 2498652 w 2531263"/>
                <a:gd name="connsiteY17" fmla="*/ 375761 h 402050"/>
                <a:gd name="connsiteX18" fmla="*/ 2497735 w 2531263"/>
                <a:gd name="connsiteY18" fmla="*/ 375761 h 402050"/>
                <a:gd name="connsiteX19" fmla="*/ 2505736 w 2531263"/>
                <a:gd name="connsiteY19" fmla="*/ 373951 h 402050"/>
                <a:gd name="connsiteX20" fmla="*/ 2510498 w 2531263"/>
                <a:gd name="connsiteY20" fmla="*/ 375761 h 402050"/>
                <a:gd name="connsiteX21" fmla="*/ 2508784 w 2531263"/>
                <a:gd name="connsiteY21" fmla="*/ 380047 h 402050"/>
                <a:gd name="connsiteX22" fmla="*/ 2504783 w 2531263"/>
                <a:gd name="connsiteY22" fmla="*/ 381381 h 402050"/>
                <a:gd name="connsiteX23" fmla="*/ 2498652 w 2531263"/>
                <a:gd name="connsiteY23" fmla="*/ 375761 h 402050"/>
                <a:gd name="connsiteX24" fmla="*/ 2499069 w 2531263"/>
                <a:gd name="connsiteY24" fmla="*/ 375761 h 402050"/>
                <a:gd name="connsiteX25" fmla="*/ 2505736 w 2531263"/>
                <a:gd name="connsiteY25" fmla="*/ 373951 h 402050"/>
                <a:gd name="connsiteX26" fmla="*/ 614261 w 2531263"/>
                <a:gd name="connsiteY26" fmla="*/ 357759 h 402050"/>
                <a:gd name="connsiteX27" fmla="*/ 610832 w 2531263"/>
                <a:gd name="connsiteY27" fmla="*/ 360712 h 402050"/>
                <a:gd name="connsiteX28" fmla="*/ 618452 w 2531263"/>
                <a:gd name="connsiteY28" fmla="*/ 364522 h 402050"/>
                <a:gd name="connsiteX29" fmla="*/ 614261 w 2531263"/>
                <a:gd name="connsiteY29" fmla="*/ 357759 h 402050"/>
                <a:gd name="connsiteX30" fmla="*/ 242786 w 2531263"/>
                <a:gd name="connsiteY30" fmla="*/ 345662 h 402050"/>
                <a:gd name="connsiteX31" fmla="*/ 242310 w 2531263"/>
                <a:gd name="connsiteY31" fmla="*/ 345948 h 402050"/>
                <a:gd name="connsiteX32" fmla="*/ 247930 w 2531263"/>
                <a:gd name="connsiteY32" fmla="*/ 352425 h 402050"/>
                <a:gd name="connsiteX33" fmla="*/ 250121 w 2531263"/>
                <a:gd name="connsiteY33" fmla="*/ 353282 h 402050"/>
                <a:gd name="connsiteX34" fmla="*/ 252788 w 2531263"/>
                <a:gd name="connsiteY34" fmla="*/ 354235 h 402050"/>
                <a:gd name="connsiteX35" fmla="*/ 254121 w 2531263"/>
                <a:gd name="connsiteY35" fmla="*/ 346615 h 402050"/>
                <a:gd name="connsiteX36" fmla="*/ 250692 w 2531263"/>
                <a:gd name="connsiteY36" fmla="*/ 347377 h 402050"/>
                <a:gd name="connsiteX37" fmla="*/ 247454 w 2531263"/>
                <a:gd name="connsiteY37" fmla="*/ 347853 h 402050"/>
                <a:gd name="connsiteX38" fmla="*/ 242786 w 2531263"/>
                <a:gd name="connsiteY38" fmla="*/ 345662 h 402050"/>
                <a:gd name="connsiteX39" fmla="*/ 2451348 w 2531263"/>
                <a:gd name="connsiteY39" fmla="*/ 323183 h 402050"/>
                <a:gd name="connsiteX40" fmla="*/ 2453348 w 2531263"/>
                <a:gd name="connsiteY40" fmla="*/ 328422 h 402050"/>
                <a:gd name="connsiteX41" fmla="*/ 2454110 w 2531263"/>
                <a:gd name="connsiteY41" fmla="*/ 334994 h 402050"/>
                <a:gd name="connsiteX42" fmla="*/ 2455444 w 2531263"/>
                <a:gd name="connsiteY42" fmla="*/ 340519 h 402050"/>
                <a:gd name="connsiteX43" fmla="*/ 2461159 w 2531263"/>
                <a:gd name="connsiteY43" fmla="*/ 335947 h 402050"/>
                <a:gd name="connsiteX44" fmla="*/ 2457921 w 2531263"/>
                <a:gd name="connsiteY44" fmla="*/ 325946 h 402050"/>
                <a:gd name="connsiteX45" fmla="*/ 2457825 w 2531263"/>
                <a:gd name="connsiteY45" fmla="*/ 325469 h 402050"/>
                <a:gd name="connsiteX46" fmla="*/ 2457539 w 2531263"/>
                <a:gd name="connsiteY46" fmla="*/ 323279 h 402050"/>
                <a:gd name="connsiteX47" fmla="*/ 2451348 w 2531263"/>
                <a:gd name="connsiteY47" fmla="*/ 323183 h 402050"/>
                <a:gd name="connsiteX48" fmla="*/ 2482400 w 2531263"/>
                <a:gd name="connsiteY48" fmla="*/ 310896 h 402050"/>
                <a:gd name="connsiteX49" fmla="*/ 2479733 w 2531263"/>
                <a:gd name="connsiteY49" fmla="*/ 312230 h 402050"/>
                <a:gd name="connsiteX50" fmla="*/ 2479066 w 2531263"/>
                <a:gd name="connsiteY50" fmla="*/ 316706 h 402050"/>
                <a:gd name="connsiteX51" fmla="*/ 2479923 w 2531263"/>
                <a:gd name="connsiteY51" fmla="*/ 317278 h 402050"/>
                <a:gd name="connsiteX52" fmla="*/ 2487162 w 2531263"/>
                <a:gd name="connsiteY52" fmla="*/ 313182 h 402050"/>
                <a:gd name="connsiteX53" fmla="*/ 2482400 w 2531263"/>
                <a:gd name="connsiteY53" fmla="*/ 310896 h 402050"/>
                <a:gd name="connsiteX54" fmla="*/ 2349747 w 2531263"/>
                <a:gd name="connsiteY54" fmla="*/ 294600 h 402050"/>
                <a:gd name="connsiteX55" fmla="*/ 2351145 w 2531263"/>
                <a:gd name="connsiteY55" fmla="*/ 297561 h 402050"/>
                <a:gd name="connsiteX56" fmla="*/ 2357766 w 2531263"/>
                <a:gd name="connsiteY56" fmla="*/ 298744 h 402050"/>
                <a:gd name="connsiteX57" fmla="*/ 2344170 w 2531263"/>
                <a:gd name="connsiteY57" fmla="*/ 300896 h 402050"/>
                <a:gd name="connsiteX58" fmla="*/ 2345144 w 2531263"/>
                <a:gd name="connsiteY58" fmla="*/ 299847 h 402050"/>
                <a:gd name="connsiteX59" fmla="*/ 2458206 w 2531263"/>
                <a:gd name="connsiteY59" fmla="*/ 289846 h 402050"/>
                <a:gd name="connsiteX60" fmla="*/ 2456016 w 2531263"/>
                <a:gd name="connsiteY60" fmla="*/ 291655 h 402050"/>
                <a:gd name="connsiteX61" fmla="*/ 2452015 w 2531263"/>
                <a:gd name="connsiteY61" fmla="*/ 294989 h 402050"/>
                <a:gd name="connsiteX62" fmla="*/ 2443728 w 2531263"/>
                <a:gd name="connsiteY62" fmla="*/ 293656 h 402050"/>
                <a:gd name="connsiteX63" fmla="*/ 2443347 w 2531263"/>
                <a:gd name="connsiteY63" fmla="*/ 294037 h 402050"/>
                <a:gd name="connsiteX64" fmla="*/ 2443538 w 2531263"/>
                <a:gd name="connsiteY64" fmla="*/ 295942 h 402050"/>
                <a:gd name="connsiteX65" fmla="*/ 2450491 w 2531263"/>
                <a:gd name="connsiteY65" fmla="*/ 299657 h 402050"/>
                <a:gd name="connsiteX66" fmla="*/ 2451158 w 2531263"/>
                <a:gd name="connsiteY66" fmla="*/ 300038 h 402050"/>
                <a:gd name="connsiteX67" fmla="*/ 2457921 w 2531263"/>
                <a:gd name="connsiteY67" fmla="*/ 298513 h 402050"/>
                <a:gd name="connsiteX68" fmla="*/ 2461826 w 2531263"/>
                <a:gd name="connsiteY68" fmla="*/ 297561 h 402050"/>
                <a:gd name="connsiteX69" fmla="*/ 2458206 w 2531263"/>
                <a:gd name="connsiteY69" fmla="*/ 289846 h 402050"/>
                <a:gd name="connsiteX70" fmla="*/ 2239512 w 2531263"/>
                <a:gd name="connsiteY70" fmla="*/ 284226 h 402050"/>
                <a:gd name="connsiteX71" fmla="*/ 2238750 w 2531263"/>
                <a:gd name="connsiteY71" fmla="*/ 286512 h 402050"/>
                <a:gd name="connsiteX72" fmla="*/ 2236655 w 2531263"/>
                <a:gd name="connsiteY72" fmla="*/ 289274 h 402050"/>
                <a:gd name="connsiteX73" fmla="*/ 2237131 w 2531263"/>
                <a:gd name="connsiteY73" fmla="*/ 292799 h 402050"/>
                <a:gd name="connsiteX74" fmla="*/ 2239131 w 2531263"/>
                <a:gd name="connsiteY74" fmla="*/ 292037 h 402050"/>
                <a:gd name="connsiteX75" fmla="*/ 2241608 w 2531263"/>
                <a:gd name="connsiteY75" fmla="*/ 291084 h 402050"/>
                <a:gd name="connsiteX76" fmla="*/ 2244180 w 2531263"/>
                <a:gd name="connsiteY76" fmla="*/ 286798 h 402050"/>
                <a:gd name="connsiteX77" fmla="*/ 2242560 w 2531263"/>
                <a:gd name="connsiteY77" fmla="*/ 285464 h 402050"/>
                <a:gd name="connsiteX78" fmla="*/ 2240655 w 2531263"/>
                <a:gd name="connsiteY78" fmla="*/ 284226 h 402050"/>
                <a:gd name="connsiteX79" fmla="*/ 2493925 w 2531263"/>
                <a:gd name="connsiteY79" fmla="*/ 281940 h 402050"/>
                <a:gd name="connsiteX80" fmla="*/ 2494972 w 2531263"/>
                <a:gd name="connsiteY80" fmla="*/ 286798 h 402050"/>
                <a:gd name="connsiteX81" fmla="*/ 2495163 w 2531263"/>
                <a:gd name="connsiteY81" fmla="*/ 287560 h 402050"/>
                <a:gd name="connsiteX82" fmla="*/ 2502974 w 2531263"/>
                <a:gd name="connsiteY82" fmla="*/ 287083 h 402050"/>
                <a:gd name="connsiteX83" fmla="*/ 2513451 w 2531263"/>
                <a:gd name="connsiteY83" fmla="*/ 288512 h 402050"/>
                <a:gd name="connsiteX84" fmla="*/ 2512499 w 2531263"/>
                <a:gd name="connsiteY84" fmla="*/ 291655 h 402050"/>
                <a:gd name="connsiteX85" fmla="*/ 2509260 w 2531263"/>
                <a:gd name="connsiteY85" fmla="*/ 292513 h 402050"/>
                <a:gd name="connsiteX86" fmla="*/ 2508022 w 2531263"/>
                <a:gd name="connsiteY86" fmla="*/ 291274 h 402050"/>
                <a:gd name="connsiteX87" fmla="*/ 2508784 w 2531263"/>
                <a:gd name="connsiteY87" fmla="*/ 288417 h 402050"/>
                <a:gd name="connsiteX88" fmla="*/ 2508117 w 2531263"/>
                <a:gd name="connsiteY88" fmla="*/ 288036 h 402050"/>
                <a:gd name="connsiteX89" fmla="*/ 2500402 w 2531263"/>
                <a:gd name="connsiteY89" fmla="*/ 292894 h 402050"/>
                <a:gd name="connsiteX90" fmla="*/ 2498306 w 2531263"/>
                <a:gd name="connsiteY90" fmla="*/ 295084 h 402050"/>
                <a:gd name="connsiteX91" fmla="*/ 2495544 w 2531263"/>
                <a:gd name="connsiteY91" fmla="*/ 297847 h 402050"/>
                <a:gd name="connsiteX92" fmla="*/ 2481066 w 2531263"/>
                <a:gd name="connsiteY92" fmla="*/ 291179 h 402050"/>
                <a:gd name="connsiteX93" fmla="*/ 2480590 w 2531263"/>
                <a:gd name="connsiteY93" fmla="*/ 288322 h 402050"/>
                <a:gd name="connsiteX94" fmla="*/ 2493925 w 2531263"/>
                <a:gd name="connsiteY94" fmla="*/ 281940 h 402050"/>
                <a:gd name="connsiteX95" fmla="*/ 2319541 w 2531263"/>
                <a:gd name="connsiteY95" fmla="*/ 280694 h 402050"/>
                <a:gd name="connsiteX96" fmla="*/ 2320143 w 2531263"/>
                <a:gd name="connsiteY96" fmla="*/ 283836 h 402050"/>
                <a:gd name="connsiteX97" fmla="*/ 2319141 w 2531263"/>
                <a:gd name="connsiteY97" fmla="*/ 284036 h 402050"/>
                <a:gd name="connsiteX98" fmla="*/ 2318055 w 2531263"/>
                <a:gd name="connsiteY98" fmla="*/ 280741 h 402050"/>
                <a:gd name="connsiteX99" fmla="*/ 2228368 w 2531263"/>
                <a:gd name="connsiteY99" fmla="*/ 263176 h 402050"/>
                <a:gd name="connsiteX100" fmla="*/ 2213319 w 2531263"/>
                <a:gd name="connsiteY100" fmla="*/ 264605 h 402050"/>
                <a:gd name="connsiteX101" fmla="*/ 2215795 w 2531263"/>
                <a:gd name="connsiteY101" fmla="*/ 265557 h 402050"/>
                <a:gd name="connsiteX102" fmla="*/ 2227796 w 2531263"/>
                <a:gd name="connsiteY102" fmla="*/ 269176 h 402050"/>
                <a:gd name="connsiteX103" fmla="*/ 2228368 w 2531263"/>
                <a:gd name="connsiteY103" fmla="*/ 263176 h 402050"/>
                <a:gd name="connsiteX104" fmla="*/ 2336096 w 2531263"/>
                <a:gd name="connsiteY104" fmla="*/ 260509 h 402050"/>
                <a:gd name="connsiteX105" fmla="*/ 2339620 w 2531263"/>
                <a:gd name="connsiteY105" fmla="*/ 261652 h 402050"/>
                <a:gd name="connsiteX106" fmla="*/ 2341430 w 2531263"/>
                <a:gd name="connsiteY106" fmla="*/ 262319 h 402050"/>
                <a:gd name="connsiteX107" fmla="*/ 2341525 w 2531263"/>
                <a:gd name="connsiteY107" fmla="*/ 266986 h 402050"/>
                <a:gd name="connsiteX108" fmla="*/ 2335048 w 2531263"/>
                <a:gd name="connsiteY108" fmla="*/ 271082 h 402050"/>
                <a:gd name="connsiteX109" fmla="*/ 2336096 w 2531263"/>
                <a:gd name="connsiteY109" fmla="*/ 260509 h 402050"/>
                <a:gd name="connsiteX110" fmla="*/ 2313141 w 2531263"/>
                <a:gd name="connsiteY110" fmla="*/ 259271 h 402050"/>
                <a:gd name="connsiteX111" fmla="*/ 2320189 w 2531263"/>
                <a:gd name="connsiteY111" fmla="*/ 260795 h 402050"/>
                <a:gd name="connsiteX112" fmla="*/ 2325809 w 2531263"/>
                <a:gd name="connsiteY112" fmla="*/ 266224 h 402050"/>
                <a:gd name="connsiteX113" fmla="*/ 2320475 w 2531263"/>
                <a:gd name="connsiteY113" fmla="*/ 264795 h 402050"/>
                <a:gd name="connsiteX114" fmla="*/ 2316189 w 2531263"/>
                <a:gd name="connsiteY114" fmla="*/ 263176 h 402050"/>
                <a:gd name="connsiteX115" fmla="*/ 2314475 w 2531263"/>
                <a:gd name="connsiteY115" fmla="*/ 264319 h 402050"/>
                <a:gd name="connsiteX116" fmla="*/ 2314569 w 2531263"/>
                <a:gd name="connsiteY116" fmla="*/ 266224 h 402050"/>
                <a:gd name="connsiteX117" fmla="*/ 2318760 w 2531263"/>
                <a:gd name="connsiteY117" fmla="*/ 267843 h 402050"/>
                <a:gd name="connsiteX118" fmla="*/ 2319142 w 2531263"/>
                <a:gd name="connsiteY118" fmla="*/ 270510 h 402050"/>
                <a:gd name="connsiteX119" fmla="*/ 2315998 w 2531263"/>
                <a:gd name="connsiteY119" fmla="*/ 271367 h 402050"/>
                <a:gd name="connsiteX120" fmla="*/ 2312855 w 2531263"/>
                <a:gd name="connsiteY120" fmla="*/ 270129 h 402050"/>
                <a:gd name="connsiteX121" fmla="*/ 2306664 w 2531263"/>
                <a:gd name="connsiteY121" fmla="*/ 265938 h 402050"/>
                <a:gd name="connsiteX122" fmla="*/ 2308378 w 2531263"/>
                <a:gd name="connsiteY122" fmla="*/ 262223 h 402050"/>
                <a:gd name="connsiteX123" fmla="*/ 2313141 w 2531263"/>
                <a:gd name="connsiteY123" fmla="*/ 259271 h 402050"/>
                <a:gd name="connsiteX124" fmla="*/ 2223741 w 2531263"/>
                <a:gd name="connsiteY124" fmla="*/ 254608 h 402050"/>
                <a:gd name="connsiteX125" fmla="*/ 2225731 w 2531263"/>
                <a:gd name="connsiteY125" fmla="*/ 255564 h 402050"/>
                <a:gd name="connsiteX126" fmla="*/ 2225726 w 2531263"/>
                <a:gd name="connsiteY126" fmla="*/ 255582 h 402050"/>
                <a:gd name="connsiteX127" fmla="*/ 2224224 w 2531263"/>
                <a:gd name="connsiteY127" fmla="*/ 255699 h 402050"/>
                <a:gd name="connsiteX128" fmla="*/ 2203317 w 2531263"/>
                <a:gd name="connsiteY128" fmla="*/ 251841 h 402050"/>
                <a:gd name="connsiteX129" fmla="*/ 2191411 w 2531263"/>
                <a:gd name="connsiteY129" fmla="*/ 252222 h 402050"/>
                <a:gd name="connsiteX130" fmla="*/ 2200840 w 2531263"/>
                <a:gd name="connsiteY130" fmla="*/ 254508 h 402050"/>
                <a:gd name="connsiteX131" fmla="*/ 2203317 w 2531263"/>
                <a:gd name="connsiteY131" fmla="*/ 251841 h 402050"/>
                <a:gd name="connsiteX132" fmla="*/ 2222177 w 2531263"/>
                <a:gd name="connsiteY132" fmla="*/ 251079 h 402050"/>
                <a:gd name="connsiteX133" fmla="*/ 2223741 w 2531263"/>
                <a:gd name="connsiteY133" fmla="*/ 254608 h 402050"/>
                <a:gd name="connsiteX134" fmla="*/ 2220903 w 2531263"/>
                <a:gd name="connsiteY134" fmla="*/ 253246 h 402050"/>
                <a:gd name="connsiteX135" fmla="*/ 2220269 w 2531263"/>
                <a:gd name="connsiteY135" fmla="*/ 252517 h 402050"/>
                <a:gd name="connsiteX136" fmla="*/ 2169408 w 2531263"/>
                <a:gd name="connsiteY136" fmla="*/ 247841 h 402050"/>
                <a:gd name="connsiteX137" fmla="*/ 2167503 w 2531263"/>
                <a:gd name="connsiteY137" fmla="*/ 248698 h 402050"/>
                <a:gd name="connsiteX138" fmla="*/ 2165408 w 2531263"/>
                <a:gd name="connsiteY138" fmla="*/ 249650 h 402050"/>
                <a:gd name="connsiteX139" fmla="*/ 2164550 w 2531263"/>
                <a:gd name="connsiteY139" fmla="*/ 256222 h 402050"/>
                <a:gd name="connsiteX140" fmla="*/ 2165788 w 2531263"/>
                <a:gd name="connsiteY140" fmla="*/ 256318 h 402050"/>
                <a:gd name="connsiteX141" fmla="*/ 2167408 w 2531263"/>
                <a:gd name="connsiteY141" fmla="*/ 256508 h 402050"/>
                <a:gd name="connsiteX142" fmla="*/ 2173885 w 2531263"/>
                <a:gd name="connsiteY142" fmla="*/ 250888 h 402050"/>
                <a:gd name="connsiteX143" fmla="*/ 2169408 w 2531263"/>
                <a:gd name="connsiteY143" fmla="*/ 247841 h 402050"/>
                <a:gd name="connsiteX144" fmla="*/ 266504 w 2531263"/>
                <a:gd name="connsiteY144" fmla="*/ 112681 h 402050"/>
                <a:gd name="connsiteX145" fmla="*/ 267647 w 2531263"/>
                <a:gd name="connsiteY145" fmla="*/ 113252 h 402050"/>
                <a:gd name="connsiteX146" fmla="*/ 268504 w 2531263"/>
                <a:gd name="connsiteY146" fmla="*/ 116967 h 402050"/>
                <a:gd name="connsiteX147" fmla="*/ 267361 w 2531263"/>
                <a:gd name="connsiteY147" fmla="*/ 117920 h 402050"/>
                <a:gd name="connsiteX148" fmla="*/ 262408 w 2531263"/>
                <a:gd name="connsiteY148" fmla="*/ 123158 h 402050"/>
                <a:gd name="connsiteX149" fmla="*/ 258693 w 2531263"/>
                <a:gd name="connsiteY149" fmla="*/ 118586 h 402050"/>
                <a:gd name="connsiteX150" fmla="*/ 259455 w 2531263"/>
                <a:gd name="connsiteY150" fmla="*/ 119253 h 402050"/>
                <a:gd name="connsiteX151" fmla="*/ 263170 w 2531263"/>
                <a:gd name="connsiteY151" fmla="*/ 119063 h 402050"/>
                <a:gd name="connsiteX152" fmla="*/ 263646 w 2531263"/>
                <a:gd name="connsiteY152" fmla="*/ 116015 h 402050"/>
                <a:gd name="connsiteX153" fmla="*/ 262884 w 2531263"/>
                <a:gd name="connsiteY153" fmla="*/ 115443 h 402050"/>
                <a:gd name="connsiteX154" fmla="*/ 266504 w 2531263"/>
                <a:gd name="connsiteY154" fmla="*/ 112681 h 402050"/>
                <a:gd name="connsiteX155" fmla="*/ 2408962 w 2531263"/>
                <a:gd name="connsiteY155" fmla="*/ 101537 h 402050"/>
                <a:gd name="connsiteX156" fmla="*/ 2407533 w 2531263"/>
                <a:gd name="connsiteY156" fmla="*/ 112204 h 402050"/>
                <a:gd name="connsiteX157" fmla="*/ 2408581 w 2531263"/>
                <a:gd name="connsiteY157" fmla="*/ 112014 h 402050"/>
                <a:gd name="connsiteX158" fmla="*/ 2411439 w 2531263"/>
                <a:gd name="connsiteY158" fmla="*/ 111442 h 402050"/>
                <a:gd name="connsiteX159" fmla="*/ 2418106 w 2531263"/>
                <a:gd name="connsiteY159" fmla="*/ 109728 h 402050"/>
                <a:gd name="connsiteX160" fmla="*/ 2423821 w 2531263"/>
                <a:gd name="connsiteY160" fmla="*/ 110014 h 402050"/>
                <a:gd name="connsiteX161" fmla="*/ 2422202 w 2531263"/>
                <a:gd name="connsiteY161" fmla="*/ 101727 h 402050"/>
                <a:gd name="connsiteX162" fmla="*/ 2415344 w 2531263"/>
                <a:gd name="connsiteY162" fmla="*/ 101632 h 402050"/>
                <a:gd name="connsiteX163" fmla="*/ 324035 w 2531263"/>
                <a:gd name="connsiteY163" fmla="*/ 100584 h 402050"/>
                <a:gd name="connsiteX164" fmla="*/ 337369 w 2531263"/>
                <a:gd name="connsiteY164" fmla="*/ 102870 h 402050"/>
                <a:gd name="connsiteX165" fmla="*/ 324035 w 2531263"/>
                <a:gd name="connsiteY165" fmla="*/ 100584 h 402050"/>
                <a:gd name="connsiteX166" fmla="*/ 356515 w 2531263"/>
                <a:gd name="connsiteY166" fmla="*/ 93821 h 402050"/>
                <a:gd name="connsiteX167" fmla="*/ 355277 w 2531263"/>
                <a:gd name="connsiteY167" fmla="*/ 99155 h 402050"/>
                <a:gd name="connsiteX168" fmla="*/ 351943 w 2531263"/>
                <a:gd name="connsiteY168" fmla="*/ 100489 h 402050"/>
                <a:gd name="connsiteX169" fmla="*/ 355562 w 2531263"/>
                <a:gd name="connsiteY169" fmla="*/ 103537 h 402050"/>
                <a:gd name="connsiteX170" fmla="*/ 359277 w 2531263"/>
                <a:gd name="connsiteY170" fmla="*/ 103918 h 402050"/>
                <a:gd name="connsiteX171" fmla="*/ 366326 w 2531263"/>
                <a:gd name="connsiteY171" fmla="*/ 104680 h 402050"/>
                <a:gd name="connsiteX172" fmla="*/ 366802 w 2531263"/>
                <a:gd name="connsiteY172" fmla="*/ 99441 h 402050"/>
                <a:gd name="connsiteX173" fmla="*/ 358134 w 2531263"/>
                <a:gd name="connsiteY173" fmla="*/ 97536 h 402050"/>
                <a:gd name="connsiteX174" fmla="*/ 356515 w 2531263"/>
                <a:gd name="connsiteY174" fmla="*/ 93821 h 402050"/>
                <a:gd name="connsiteX175" fmla="*/ 512820 w 2531263"/>
                <a:gd name="connsiteY175" fmla="*/ 88487 h 402050"/>
                <a:gd name="connsiteX176" fmla="*/ 512915 w 2531263"/>
                <a:gd name="connsiteY176" fmla="*/ 91630 h 402050"/>
                <a:gd name="connsiteX177" fmla="*/ 521774 w 2531263"/>
                <a:gd name="connsiteY177" fmla="*/ 95250 h 402050"/>
                <a:gd name="connsiteX178" fmla="*/ 523774 w 2531263"/>
                <a:gd name="connsiteY178" fmla="*/ 95441 h 402050"/>
                <a:gd name="connsiteX179" fmla="*/ 525488 w 2531263"/>
                <a:gd name="connsiteY179" fmla="*/ 94297 h 402050"/>
                <a:gd name="connsiteX180" fmla="*/ 525393 w 2531263"/>
                <a:gd name="connsiteY180" fmla="*/ 92297 h 402050"/>
                <a:gd name="connsiteX181" fmla="*/ 522535 w 2531263"/>
                <a:gd name="connsiteY181" fmla="*/ 90488 h 402050"/>
                <a:gd name="connsiteX182" fmla="*/ 512820 w 2531263"/>
                <a:gd name="connsiteY182" fmla="*/ 88487 h 402050"/>
                <a:gd name="connsiteX183" fmla="*/ 285268 w 2531263"/>
                <a:gd name="connsiteY183" fmla="*/ 82677 h 402050"/>
                <a:gd name="connsiteX184" fmla="*/ 278315 w 2531263"/>
                <a:gd name="connsiteY184" fmla="*/ 84868 h 402050"/>
                <a:gd name="connsiteX185" fmla="*/ 273171 w 2531263"/>
                <a:gd name="connsiteY185" fmla="*/ 92297 h 402050"/>
                <a:gd name="connsiteX186" fmla="*/ 273647 w 2531263"/>
                <a:gd name="connsiteY186" fmla="*/ 92678 h 402050"/>
                <a:gd name="connsiteX187" fmla="*/ 274124 w 2531263"/>
                <a:gd name="connsiteY187" fmla="*/ 93059 h 402050"/>
                <a:gd name="connsiteX188" fmla="*/ 284220 w 2531263"/>
                <a:gd name="connsiteY188" fmla="*/ 88106 h 402050"/>
                <a:gd name="connsiteX189" fmla="*/ 288316 w 2531263"/>
                <a:gd name="connsiteY189" fmla="*/ 85439 h 402050"/>
                <a:gd name="connsiteX190" fmla="*/ 288697 w 2531263"/>
                <a:gd name="connsiteY190" fmla="*/ 85344 h 402050"/>
                <a:gd name="connsiteX191" fmla="*/ 285268 w 2531263"/>
                <a:gd name="connsiteY191" fmla="*/ 82677 h 402050"/>
                <a:gd name="connsiteX192" fmla="*/ 2367623 w 2531263"/>
                <a:gd name="connsiteY192" fmla="*/ 73819 h 402050"/>
                <a:gd name="connsiteX193" fmla="*/ 2361718 w 2531263"/>
                <a:gd name="connsiteY193" fmla="*/ 75629 h 402050"/>
                <a:gd name="connsiteX194" fmla="*/ 2378196 w 2531263"/>
                <a:gd name="connsiteY194" fmla="*/ 82487 h 402050"/>
                <a:gd name="connsiteX195" fmla="*/ 2375244 w 2531263"/>
                <a:gd name="connsiteY195" fmla="*/ 75057 h 402050"/>
                <a:gd name="connsiteX196" fmla="*/ 2372196 w 2531263"/>
                <a:gd name="connsiteY196" fmla="*/ 74581 h 402050"/>
                <a:gd name="connsiteX197" fmla="*/ 2226939 w 2531263"/>
                <a:gd name="connsiteY197" fmla="*/ 55721 h 402050"/>
                <a:gd name="connsiteX198" fmla="*/ 2224653 w 2531263"/>
                <a:gd name="connsiteY198" fmla="*/ 56579 h 402050"/>
                <a:gd name="connsiteX199" fmla="*/ 2221218 w 2531263"/>
                <a:gd name="connsiteY199" fmla="*/ 57915 h 402050"/>
                <a:gd name="connsiteX200" fmla="*/ 2219129 w 2531263"/>
                <a:gd name="connsiteY200" fmla="*/ 57341 h 402050"/>
                <a:gd name="connsiteX201" fmla="*/ 2219510 w 2531263"/>
                <a:gd name="connsiteY201" fmla="*/ 58579 h 402050"/>
                <a:gd name="connsiteX202" fmla="*/ 2221218 w 2531263"/>
                <a:gd name="connsiteY202" fmla="*/ 57915 h 402050"/>
                <a:gd name="connsiteX203" fmla="*/ 2231607 w 2531263"/>
                <a:gd name="connsiteY203" fmla="*/ 60770 h 402050"/>
                <a:gd name="connsiteX204" fmla="*/ 2226939 w 2531263"/>
                <a:gd name="connsiteY204" fmla="*/ 55721 h 402050"/>
                <a:gd name="connsiteX205" fmla="*/ 2268849 w 2531263"/>
                <a:gd name="connsiteY205" fmla="*/ 54007 h 402050"/>
                <a:gd name="connsiteX206" fmla="*/ 2263230 w 2531263"/>
                <a:gd name="connsiteY206" fmla="*/ 55817 h 402050"/>
                <a:gd name="connsiteX207" fmla="*/ 2255514 w 2531263"/>
                <a:gd name="connsiteY207" fmla="*/ 54769 h 402050"/>
                <a:gd name="connsiteX208" fmla="*/ 2255609 w 2531263"/>
                <a:gd name="connsiteY208" fmla="*/ 57817 h 402050"/>
                <a:gd name="connsiteX209" fmla="*/ 2258943 w 2531263"/>
                <a:gd name="connsiteY209" fmla="*/ 59246 h 402050"/>
                <a:gd name="connsiteX210" fmla="*/ 2261134 w 2531263"/>
                <a:gd name="connsiteY210" fmla="*/ 60103 h 402050"/>
                <a:gd name="connsiteX211" fmla="*/ 2264182 w 2531263"/>
                <a:gd name="connsiteY211" fmla="*/ 61341 h 402050"/>
                <a:gd name="connsiteX212" fmla="*/ 2270278 w 2531263"/>
                <a:gd name="connsiteY212" fmla="*/ 55245 h 402050"/>
                <a:gd name="connsiteX213" fmla="*/ 2268849 w 2531263"/>
                <a:gd name="connsiteY213" fmla="*/ 54007 h 402050"/>
                <a:gd name="connsiteX214" fmla="*/ 335084 w 2531263"/>
                <a:gd name="connsiteY214" fmla="*/ 49720 h 402050"/>
                <a:gd name="connsiteX215" fmla="*/ 337846 w 2531263"/>
                <a:gd name="connsiteY215" fmla="*/ 50482 h 402050"/>
                <a:gd name="connsiteX216" fmla="*/ 342513 w 2531263"/>
                <a:gd name="connsiteY216" fmla="*/ 51625 h 402050"/>
                <a:gd name="connsiteX217" fmla="*/ 353943 w 2531263"/>
                <a:gd name="connsiteY217" fmla="*/ 55911 h 402050"/>
                <a:gd name="connsiteX218" fmla="*/ 349657 w 2531263"/>
                <a:gd name="connsiteY218" fmla="*/ 55625 h 402050"/>
                <a:gd name="connsiteX219" fmla="*/ 348133 w 2531263"/>
                <a:gd name="connsiteY219" fmla="*/ 55530 h 402050"/>
                <a:gd name="connsiteX220" fmla="*/ 340989 w 2531263"/>
                <a:gd name="connsiteY220" fmla="*/ 54101 h 402050"/>
                <a:gd name="connsiteX221" fmla="*/ 332417 w 2531263"/>
                <a:gd name="connsiteY221" fmla="*/ 60769 h 402050"/>
                <a:gd name="connsiteX222" fmla="*/ 327845 w 2531263"/>
                <a:gd name="connsiteY222" fmla="*/ 56197 h 402050"/>
                <a:gd name="connsiteX223" fmla="*/ 326607 w 2531263"/>
                <a:gd name="connsiteY223" fmla="*/ 53340 h 402050"/>
                <a:gd name="connsiteX224" fmla="*/ 335084 w 2531263"/>
                <a:gd name="connsiteY224" fmla="*/ 49720 h 402050"/>
                <a:gd name="connsiteX225" fmla="*/ 391091 w 2531263"/>
                <a:gd name="connsiteY225" fmla="*/ 48387 h 402050"/>
                <a:gd name="connsiteX226" fmla="*/ 384994 w 2531263"/>
                <a:gd name="connsiteY226" fmla="*/ 51625 h 402050"/>
                <a:gd name="connsiteX227" fmla="*/ 385090 w 2531263"/>
                <a:gd name="connsiteY227" fmla="*/ 55817 h 402050"/>
                <a:gd name="connsiteX228" fmla="*/ 389757 w 2531263"/>
                <a:gd name="connsiteY228" fmla="*/ 56388 h 402050"/>
                <a:gd name="connsiteX229" fmla="*/ 390710 w 2531263"/>
                <a:gd name="connsiteY229" fmla="*/ 55531 h 402050"/>
                <a:gd name="connsiteX230" fmla="*/ 396520 w 2531263"/>
                <a:gd name="connsiteY230" fmla="*/ 55912 h 402050"/>
                <a:gd name="connsiteX231" fmla="*/ 397758 w 2531263"/>
                <a:gd name="connsiteY231" fmla="*/ 51340 h 402050"/>
                <a:gd name="connsiteX232" fmla="*/ 394424 w 2531263"/>
                <a:gd name="connsiteY232" fmla="*/ 50292 h 402050"/>
                <a:gd name="connsiteX233" fmla="*/ 368231 w 2531263"/>
                <a:gd name="connsiteY233" fmla="*/ 46672 h 402050"/>
                <a:gd name="connsiteX234" fmla="*/ 366421 w 2531263"/>
                <a:gd name="connsiteY234" fmla="*/ 48958 h 402050"/>
                <a:gd name="connsiteX235" fmla="*/ 365850 w 2531263"/>
                <a:gd name="connsiteY235" fmla="*/ 49244 h 402050"/>
                <a:gd name="connsiteX236" fmla="*/ 360992 w 2531263"/>
                <a:gd name="connsiteY236" fmla="*/ 52483 h 402050"/>
                <a:gd name="connsiteX237" fmla="*/ 358420 w 2531263"/>
                <a:gd name="connsiteY237" fmla="*/ 52768 h 402050"/>
                <a:gd name="connsiteX238" fmla="*/ 356325 w 2531263"/>
                <a:gd name="connsiteY238" fmla="*/ 48768 h 402050"/>
                <a:gd name="connsiteX239" fmla="*/ 368231 w 2531263"/>
                <a:gd name="connsiteY239" fmla="*/ 46672 h 402050"/>
                <a:gd name="connsiteX240" fmla="*/ 437096 w 2531263"/>
                <a:gd name="connsiteY240" fmla="*/ 43529 h 402050"/>
                <a:gd name="connsiteX241" fmla="*/ 433096 w 2531263"/>
                <a:gd name="connsiteY241" fmla="*/ 47720 h 402050"/>
                <a:gd name="connsiteX242" fmla="*/ 440335 w 2531263"/>
                <a:gd name="connsiteY242" fmla="*/ 52102 h 402050"/>
                <a:gd name="connsiteX243" fmla="*/ 440335 w 2531263"/>
                <a:gd name="connsiteY243" fmla="*/ 52483 h 402050"/>
                <a:gd name="connsiteX244" fmla="*/ 444050 w 2531263"/>
                <a:gd name="connsiteY244" fmla="*/ 53721 h 402050"/>
                <a:gd name="connsiteX245" fmla="*/ 445859 w 2531263"/>
                <a:gd name="connsiteY245" fmla="*/ 51625 h 402050"/>
                <a:gd name="connsiteX246" fmla="*/ 440144 w 2531263"/>
                <a:gd name="connsiteY246" fmla="*/ 46672 h 402050"/>
                <a:gd name="connsiteX247" fmla="*/ 437192 w 2531263"/>
                <a:gd name="connsiteY247" fmla="*/ 43720 h 402050"/>
                <a:gd name="connsiteX248" fmla="*/ 628073 w 2531263"/>
                <a:gd name="connsiteY248" fmla="*/ 36100 h 402050"/>
                <a:gd name="connsiteX249" fmla="*/ 625596 w 2531263"/>
                <a:gd name="connsiteY249" fmla="*/ 37147 h 402050"/>
                <a:gd name="connsiteX250" fmla="*/ 628739 w 2531263"/>
                <a:gd name="connsiteY250" fmla="*/ 41624 h 402050"/>
                <a:gd name="connsiteX251" fmla="*/ 632073 w 2531263"/>
                <a:gd name="connsiteY251" fmla="*/ 42672 h 402050"/>
                <a:gd name="connsiteX252" fmla="*/ 638169 w 2531263"/>
                <a:gd name="connsiteY252" fmla="*/ 40291 h 402050"/>
                <a:gd name="connsiteX253" fmla="*/ 638550 w 2531263"/>
                <a:gd name="connsiteY253" fmla="*/ 37529 h 402050"/>
                <a:gd name="connsiteX254" fmla="*/ 628073 w 2531263"/>
                <a:gd name="connsiteY254" fmla="*/ 36100 h 402050"/>
                <a:gd name="connsiteX255" fmla="*/ 458242 w 2531263"/>
                <a:gd name="connsiteY255" fmla="*/ 34766 h 402050"/>
                <a:gd name="connsiteX256" fmla="*/ 464624 w 2531263"/>
                <a:gd name="connsiteY256" fmla="*/ 37052 h 402050"/>
                <a:gd name="connsiteX257" fmla="*/ 462719 w 2531263"/>
                <a:gd name="connsiteY257" fmla="*/ 43338 h 402050"/>
                <a:gd name="connsiteX258" fmla="*/ 461100 w 2531263"/>
                <a:gd name="connsiteY258" fmla="*/ 43052 h 402050"/>
                <a:gd name="connsiteX259" fmla="*/ 459385 w 2531263"/>
                <a:gd name="connsiteY259" fmla="*/ 42767 h 402050"/>
                <a:gd name="connsiteX260" fmla="*/ 456337 w 2531263"/>
                <a:gd name="connsiteY260" fmla="*/ 40290 h 402050"/>
                <a:gd name="connsiteX261" fmla="*/ 458242 w 2531263"/>
                <a:gd name="connsiteY261" fmla="*/ 34766 h 402050"/>
                <a:gd name="connsiteX262" fmla="*/ 610166 w 2531263"/>
                <a:gd name="connsiteY262" fmla="*/ 34671 h 402050"/>
                <a:gd name="connsiteX263" fmla="*/ 607118 w 2531263"/>
                <a:gd name="connsiteY263" fmla="*/ 35147 h 402050"/>
                <a:gd name="connsiteX264" fmla="*/ 602927 w 2531263"/>
                <a:gd name="connsiteY264" fmla="*/ 43529 h 402050"/>
                <a:gd name="connsiteX265" fmla="*/ 606451 w 2531263"/>
                <a:gd name="connsiteY265" fmla="*/ 44482 h 402050"/>
                <a:gd name="connsiteX266" fmla="*/ 614928 w 2531263"/>
                <a:gd name="connsiteY266" fmla="*/ 39338 h 402050"/>
                <a:gd name="connsiteX267" fmla="*/ 613499 w 2531263"/>
                <a:gd name="connsiteY267" fmla="*/ 37814 h 402050"/>
                <a:gd name="connsiteX268" fmla="*/ 610166 w 2531263"/>
                <a:gd name="connsiteY268" fmla="*/ 34671 h 402050"/>
                <a:gd name="connsiteX269" fmla="*/ 556063 w 2531263"/>
                <a:gd name="connsiteY269" fmla="*/ 32480 h 402050"/>
                <a:gd name="connsiteX270" fmla="*/ 566827 w 2531263"/>
                <a:gd name="connsiteY270" fmla="*/ 33528 h 402050"/>
                <a:gd name="connsiteX271" fmla="*/ 568446 w 2531263"/>
                <a:gd name="connsiteY271" fmla="*/ 36671 h 402050"/>
                <a:gd name="connsiteX272" fmla="*/ 561397 w 2531263"/>
                <a:gd name="connsiteY272" fmla="*/ 41434 h 402050"/>
                <a:gd name="connsiteX273" fmla="*/ 549015 w 2531263"/>
                <a:gd name="connsiteY273" fmla="*/ 40195 h 402050"/>
                <a:gd name="connsiteX274" fmla="*/ 542062 w 2531263"/>
                <a:gd name="connsiteY274" fmla="*/ 43910 h 402050"/>
                <a:gd name="connsiteX275" fmla="*/ 543300 w 2531263"/>
                <a:gd name="connsiteY275" fmla="*/ 36004 h 402050"/>
                <a:gd name="connsiteX276" fmla="*/ 549015 w 2531263"/>
                <a:gd name="connsiteY276" fmla="*/ 33432 h 402050"/>
                <a:gd name="connsiteX277" fmla="*/ 550063 w 2531263"/>
                <a:gd name="connsiteY277" fmla="*/ 32956 h 402050"/>
                <a:gd name="connsiteX278" fmla="*/ 556063 w 2531263"/>
                <a:gd name="connsiteY278" fmla="*/ 32480 h 402050"/>
                <a:gd name="connsiteX279" fmla="*/ 792093 w 2531263"/>
                <a:gd name="connsiteY279" fmla="*/ 31242 h 402050"/>
                <a:gd name="connsiteX280" fmla="*/ 783806 w 2531263"/>
                <a:gd name="connsiteY280" fmla="*/ 34004 h 402050"/>
                <a:gd name="connsiteX281" fmla="*/ 784854 w 2531263"/>
                <a:gd name="connsiteY281" fmla="*/ 35624 h 402050"/>
                <a:gd name="connsiteX282" fmla="*/ 788569 w 2531263"/>
                <a:gd name="connsiteY282" fmla="*/ 39243 h 402050"/>
                <a:gd name="connsiteX283" fmla="*/ 792093 w 2531263"/>
                <a:gd name="connsiteY283" fmla="*/ 38291 h 402050"/>
                <a:gd name="connsiteX284" fmla="*/ 792093 w 2531263"/>
                <a:gd name="connsiteY284" fmla="*/ 31242 h 402050"/>
                <a:gd name="connsiteX285" fmla="*/ 1131278 w 2531263"/>
                <a:gd name="connsiteY285" fmla="*/ 24193 h 402050"/>
                <a:gd name="connsiteX286" fmla="*/ 1126802 w 2531263"/>
                <a:gd name="connsiteY286" fmla="*/ 27242 h 402050"/>
                <a:gd name="connsiteX287" fmla="*/ 1120039 w 2531263"/>
                <a:gd name="connsiteY287" fmla="*/ 31051 h 402050"/>
                <a:gd name="connsiteX288" fmla="*/ 1123563 w 2531263"/>
                <a:gd name="connsiteY288" fmla="*/ 30385 h 402050"/>
                <a:gd name="connsiteX289" fmla="*/ 1133374 w 2531263"/>
                <a:gd name="connsiteY289" fmla="*/ 27527 h 402050"/>
                <a:gd name="connsiteX290" fmla="*/ 1133279 w 2531263"/>
                <a:gd name="connsiteY290" fmla="*/ 24860 h 402050"/>
                <a:gd name="connsiteX291" fmla="*/ 1131278 w 2531263"/>
                <a:gd name="connsiteY291" fmla="*/ 24193 h 402050"/>
                <a:gd name="connsiteX292" fmla="*/ 1545235 w 2531263"/>
                <a:gd name="connsiteY292" fmla="*/ 20479 h 402050"/>
                <a:gd name="connsiteX293" fmla="*/ 1546378 w 2531263"/>
                <a:gd name="connsiteY293" fmla="*/ 25051 h 402050"/>
                <a:gd name="connsiteX294" fmla="*/ 1549521 w 2531263"/>
                <a:gd name="connsiteY294" fmla="*/ 26003 h 402050"/>
                <a:gd name="connsiteX295" fmla="*/ 1550474 w 2531263"/>
                <a:gd name="connsiteY295" fmla="*/ 26289 h 402050"/>
                <a:gd name="connsiteX296" fmla="*/ 1545235 w 2531263"/>
                <a:gd name="connsiteY296" fmla="*/ 20479 h 402050"/>
                <a:gd name="connsiteX297" fmla="*/ 1502086 w 2531263"/>
                <a:gd name="connsiteY297" fmla="*/ 18097 h 402050"/>
                <a:gd name="connsiteX298" fmla="*/ 1506182 w 2531263"/>
                <a:gd name="connsiteY298" fmla="*/ 25908 h 402050"/>
                <a:gd name="connsiteX299" fmla="*/ 1507040 w 2531263"/>
                <a:gd name="connsiteY299" fmla="*/ 25241 h 402050"/>
                <a:gd name="connsiteX300" fmla="*/ 1510278 w 2531263"/>
                <a:gd name="connsiteY300" fmla="*/ 22574 h 402050"/>
                <a:gd name="connsiteX301" fmla="*/ 1510850 w 2531263"/>
                <a:gd name="connsiteY301" fmla="*/ 22479 h 402050"/>
                <a:gd name="connsiteX302" fmla="*/ 1502086 w 2531263"/>
                <a:gd name="connsiteY302" fmla="*/ 18097 h 402050"/>
                <a:gd name="connsiteX303" fmla="*/ 1442651 w 2531263"/>
                <a:gd name="connsiteY303" fmla="*/ 17526 h 402050"/>
                <a:gd name="connsiteX304" fmla="*/ 1438555 w 2531263"/>
                <a:gd name="connsiteY304" fmla="*/ 21431 h 402050"/>
                <a:gd name="connsiteX305" fmla="*/ 1438841 w 2531263"/>
                <a:gd name="connsiteY305" fmla="*/ 21622 h 402050"/>
                <a:gd name="connsiteX306" fmla="*/ 1441603 w 2531263"/>
                <a:gd name="connsiteY306" fmla="*/ 23908 h 402050"/>
                <a:gd name="connsiteX307" fmla="*/ 1449699 w 2531263"/>
                <a:gd name="connsiteY307" fmla="*/ 20193 h 402050"/>
                <a:gd name="connsiteX308" fmla="*/ 1443984 w 2531263"/>
                <a:gd name="connsiteY308" fmla="*/ 18002 h 402050"/>
                <a:gd name="connsiteX309" fmla="*/ 1839462 w 2531263"/>
                <a:gd name="connsiteY309" fmla="*/ 14097 h 402050"/>
                <a:gd name="connsiteX310" fmla="*/ 1829842 w 2531263"/>
                <a:gd name="connsiteY310" fmla="*/ 15145 h 402050"/>
                <a:gd name="connsiteX311" fmla="*/ 1829842 w 2531263"/>
                <a:gd name="connsiteY311" fmla="*/ 15812 h 402050"/>
                <a:gd name="connsiteX312" fmla="*/ 1831747 w 2531263"/>
                <a:gd name="connsiteY312" fmla="*/ 20003 h 402050"/>
                <a:gd name="connsiteX313" fmla="*/ 1833461 w 2531263"/>
                <a:gd name="connsiteY313" fmla="*/ 20383 h 402050"/>
                <a:gd name="connsiteX314" fmla="*/ 1841367 w 2531263"/>
                <a:gd name="connsiteY314" fmla="*/ 15716 h 402050"/>
                <a:gd name="connsiteX315" fmla="*/ 1839462 w 2531263"/>
                <a:gd name="connsiteY315" fmla="*/ 14097 h 402050"/>
                <a:gd name="connsiteX316" fmla="*/ 1904232 w 2531263"/>
                <a:gd name="connsiteY316" fmla="*/ 13240 h 402050"/>
                <a:gd name="connsiteX317" fmla="*/ 1902708 w 2531263"/>
                <a:gd name="connsiteY317" fmla="*/ 19812 h 402050"/>
                <a:gd name="connsiteX318" fmla="*/ 1906994 w 2531263"/>
                <a:gd name="connsiteY318" fmla="*/ 20669 h 402050"/>
                <a:gd name="connsiteX319" fmla="*/ 1907852 w 2531263"/>
                <a:gd name="connsiteY319" fmla="*/ 16574 h 402050"/>
                <a:gd name="connsiteX320" fmla="*/ 1904232 w 2531263"/>
                <a:gd name="connsiteY320" fmla="*/ 13240 h 402050"/>
                <a:gd name="connsiteX321" fmla="*/ 1960277 w 2531263"/>
                <a:gd name="connsiteY321" fmla="*/ 12392 h 402050"/>
                <a:gd name="connsiteX322" fmla="*/ 1961572 w 2531263"/>
                <a:gd name="connsiteY322" fmla="*/ 15050 h 402050"/>
                <a:gd name="connsiteX323" fmla="*/ 1961287 w 2531263"/>
                <a:gd name="connsiteY323" fmla="*/ 16002 h 402050"/>
                <a:gd name="connsiteX324" fmla="*/ 1961047 w 2531263"/>
                <a:gd name="connsiteY324" fmla="*/ 16347 h 402050"/>
                <a:gd name="connsiteX325" fmla="*/ 1958525 w 2531263"/>
                <a:gd name="connsiteY325" fmla="*/ 16002 h 402050"/>
                <a:gd name="connsiteX326" fmla="*/ 1955115 w 2531263"/>
                <a:gd name="connsiteY326" fmla="*/ 15570 h 402050"/>
                <a:gd name="connsiteX327" fmla="*/ 1951667 w 2531263"/>
                <a:gd name="connsiteY327" fmla="*/ 13621 h 402050"/>
                <a:gd name="connsiteX328" fmla="*/ 1949568 w 2531263"/>
                <a:gd name="connsiteY328" fmla="*/ 14867 h 402050"/>
                <a:gd name="connsiteX329" fmla="*/ 1944999 w 2531263"/>
                <a:gd name="connsiteY329" fmla="*/ 14288 h 402050"/>
                <a:gd name="connsiteX330" fmla="*/ 1946361 w 2531263"/>
                <a:gd name="connsiteY330" fmla="*/ 13588 h 402050"/>
                <a:gd name="connsiteX331" fmla="*/ 2041773 w 2531263"/>
                <a:gd name="connsiteY331" fmla="*/ 9811 h 402050"/>
                <a:gd name="connsiteX332" fmla="*/ 2044440 w 2531263"/>
                <a:gd name="connsiteY332" fmla="*/ 16669 h 402050"/>
                <a:gd name="connsiteX333" fmla="*/ 2049774 w 2531263"/>
                <a:gd name="connsiteY333" fmla="*/ 12763 h 402050"/>
                <a:gd name="connsiteX334" fmla="*/ 2041773 w 2531263"/>
                <a:gd name="connsiteY334" fmla="*/ 9811 h 402050"/>
                <a:gd name="connsiteX335" fmla="*/ 2098257 w 2531263"/>
                <a:gd name="connsiteY335" fmla="*/ 8096 h 402050"/>
                <a:gd name="connsiteX336" fmla="*/ 2096542 w 2531263"/>
                <a:gd name="connsiteY336" fmla="*/ 9239 h 402050"/>
                <a:gd name="connsiteX337" fmla="*/ 2097780 w 2531263"/>
                <a:gd name="connsiteY337" fmla="*/ 16383 h 402050"/>
                <a:gd name="connsiteX338" fmla="*/ 2104257 w 2531263"/>
                <a:gd name="connsiteY338" fmla="*/ 14859 h 402050"/>
                <a:gd name="connsiteX339" fmla="*/ 2104829 w 2531263"/>
                <a:gd name="connsiteY339" fmla="*/ 13145 h 402050"/>
                <a:gd name="connsiteX340" fmla="*/ 2103495 w 2531263"/>
                <a:gd name="connsiteY340" fmla="*/ 8954 h 402050"/>
                <a:gd name="connsiteX341" fmla="*/ 2098257 w 2531263"/>
                <a:gd name="connsiteY341" fmla="*/ 8096 h 402050"/>
                <a:gd name="connsiteX342" fmla="*/ 2177552 w 2531263"/>
                <a:gd name="connsiteY342" fmla="*/ 1845 h 402050"/>
                <a:gd name="connsiteX343" fmla="*/ 2179600 w 2531263"/>
                <a:gd name="connsiteY343" fmla="*/ 3143 h 402050"/>
                <a:gd name="connsiteX344" fmla="*/ 2187125 w 2531263"/>
                <a:gd name="connsiteY344" fmla="*/ 3524 h 402050"/>
                <a:gd name="connsiteX345" fmla="*/ 2187982 w 2531263"/>
                <a:gd name="connsiteY345" fmla="*/ 5238 h 402050"/>
                <a:gd name="connsiteX346" fmla="*/ 2187791 w 2531263"/>
                <a:gd name="connsiteY346" fmla="*/ 5905 h 402050"/>
                <a:gd name="connsiteX347" fmla="*/ 2184362 w 2531263"/>
                <a:gd name="connsiteY347" fmla="*/ 5714 h 402050"/>
                <a:gd name="connsiteX348" fmla="*/ 2177028 w 2531263"/>
                <a:gd name="connsiteY348" fmla="*/ 7619 h 402050"/>
                <a:gd name="connsiteX349" fmla="*/ 2176742 w 2531263"/>
                <a:gd name="connsiteY349" fmla="*/ 7334 h 402050"/>
                <a:gd name="connsiteX350" fmla="*/ 2167598 w 2531263"/>
                <a:gd name="connsiteY350" fmla="*/ 8286 h 402050"/>
                <a:gd name="connsiteX351" fmla="*/ 2165027 w 2531263"/>
                <a:gd name="connsiteY351" fmla="*/ 8381 h 402050"/>
                <a:gd name="connsiteX352" fmla="*/ 2163598 w 2531263"/>
                <a:gd name="connsiteY352" fmla="*/ 5524 h 402050"/>
                <a:gd name="connsiteX353" fmla="*/ 2164550 w 2531263"/>
                <a:gd name="connsiteY353" fmla="*/ 3714 h 402050"/>
                <a:gd name="connsiteX354" fmla="*/ 2173885 w 2531263"/>
                <a:gd name="connsiteY354" fmla="*/ 2857 h 402050"/>
                <a:gd name="connsiteX355" fmla="*/ 2174647 w 2531263"/>
                <a:gd name="connsiteY355" fmla="*/ 2190 h 402050"/>
                <a:gd name="connsiteX356" fmla="*/ 2177552 w 2531263"/>
                <a:gd name="connsiteY356" fmla="*/ 1845 h 402050"/>
                <a:gd name="connsiteX357" fmla="*/ 2041869 w 2531263"/>
                <a:gd name="connsiteY357" fmla="*/ 0 h 402050"/>
                <a:gd name="connsiteX358" fmla="*/ 2043964 w 2531263"/>
                <a:gd name="connsiteY358" fmla="*/ 762 h 402050"/>
                <a:gd name="connsiteX359" fmla="*/ 2045202 w 2531263"/>
                <a:gd name="connsiteY359" fmla="*/ 762 h 402050"/>
                <a:gd name="connsiteX360" fmla="*/ 2046631 w 2531263"/>
                <a:gd name="connsiteY360" fmla="*/ 2096 h 402050"/>
                <a:gd name="connsiteX361" fmla="*/ 2051394 w 2531263"/>
                <a:gd name="connsiteY361" fmla="*/ 3048 h 402050"/>
                <a:gd name="connsiteX362" fmla="*/ 2058728 w 2531263"/>
                <a:gd name="connsiteY362" fmla="*/ 3048 h 402050"/>
                <a:gd name="connsiteX363" fmla="*/ 2071205 w 2531263"/>
                <a:gd name="connsiteY363" fmla="*/ 3620 h 402050"/>
                <a:gd name="connsiteX364" fmla="*/ 2073682 w 2531263"/>
                <a:gd name="connsiteY364" fmla="*/ 5239 h 402050"/>
                <a:gd name="connsiteX365" fmla="*/ 2072539 w 2531263"/>
                <a:gd name="connsiteY365" fmla="*/ 8096 h 402050"/>
                <a:gd name="connsiteX366" fmla="*/ 2072348 w 2531263"/>
                <a:gd name="connsiteY366" fmla="*/ 9049 h 402050"/>
                <a:gd name="connsiteX367" fmla="*/ 2074634 w 2531263"/>
                <a:gd name="connsiteY367" fmla="*/ 7525 h 402050"/>
                <a:gd name="connsiteX368" fmla="*/ 2081683 w 2531263"/>
                <a:gd name="connsiteY368" fmla="*/ 3429 h 402050"/>
                <a:gd name="connsiteX369" fmla="*/ 2084445 w 2531263"/>
                <a:gd name="connsiteY369" fmla="*/ 1048 h 402050"/>
                <a:gd name="connsiteX370" fmla="*/ 2098828 w 2531263"/>
                <a:gd name="connsiteY370" fmla="*/ 4858 h 402050"/>
                <a:gd name="connsiteX371" fmla="*/ 2113496 w 2531263"/>
                <a:gd name="connsiteY371" fmla="*/ 3524 h 402050"/>
                <a:gd name="connsiteX372" fmla="*/ 2115592 w 2531263"/>
                <a:gd name="connsiteY372" fmla="*/ 5239 h 402050"/>
                <a:gd name="connsiteX373" fmla="*/ 2111591 w 2531263"/>
                <a:gd name="connsiteY373" fmla="*/ 8287 h 402050"/>
                <a:gd name="connsiteX374" fmla="*/ 2118926 w 2531263"/>
                <a:gd name="connsiteY374" fmla="*/ 16383 h 402050"/>
                <a:gd name="connsiteX375" fmla="*/ 2121116 w 2531263"/>
                <a:gd name="connsiteY375" fmla="*/ 12192 h 402050"/>
                <a:gd name="connsiteX376" fmla="*/ 2122831 w 2531263"/>
                <a:gd name="connsiteY376" fmla="*/ 8858 h 402050"/>
                <a:gd name="connsiteX377" fmla="*/ 2123688 w 2531263"/>
                <a:gd name="connsiteY377" fmla="*/ 95 h 402050"/>
                <a:gd name="connsiteX378" fmla="*/ 2124736 w 2531263"/>
                <a:gd name="connsiteY378" fmla="*/ 857 h 402050"/>
                <a:gd name="connsiteX379" fmla="*/ 2131213 w 2531263"/>
                <a:gd name="connsiteY379" fmla="*/ 5525 h 402050"/>
                <a:gd name="connsiteX380" fmla="*/ 2131308 w 2531263"/>
                <a:gd name="connsiteY380" fmla="*/ 6191 h 402050"/>
                <a:gd name="connsiteX381" fmla="*/ 2137690 w 2531263"/>
                <a:gd name="connsiteY381" fmla="*/ 11525 h 402050"/>
                <a:gd name="connsiteX382" fmla="*/ 2140548 w 2531263"/>
                <a:gd name="connsiteY382" fmla="*/ 11906 h 402050"/>
                <a:gd name="connsiteX383" fmla="*/ 2147405 w 2531263"/>
                <a:gd name="connsiteY383" fmla="*/ 10001 h 402050"/>
                <a:gd name="connsiteX384" fmla="*/ 2150358 w 2531263"/>
                <a:gd name="connsiteY384" fmla="*/ 2476 h 402050"/>
                <a:gd name="connsiteX385" fmla="*/ 2150739 w 2531263"/>
                <a:gd name="connsiteY385" fmla="*/ 2762 h 402050"/>
                <a:gd name="connsiteX386" fmla="*/ 2152835 w 2531263"/>
                <a:gd name="connsiteY386" fmla="*/ 4477 h 402050"/>
                <a:gd name="connsiteX387" fmla="*/ 2152835 w 2531263"/>
                <a:gd name="connsiteY387" fmla="*/ 8858 h 402050"/>
                <a:gd name="connsiteX388" fmla="*/ 2152930 w 2531263"/>
                <a:gd name="connsiteY388" fmla="*/ 14764 h 402050"/>
                <a:gd name="connsiteX389" fmla="*/ 2160169 w 2531263"/>
                <a:gd name="connsiteY389" fmla="*/ 12287 h 402050"/>
                <a:gd name="connsiteX390" fmla="*/ 2164550 w 2531263"/>
                <a:gd name="connsiteY390" fmla="*/ 14668 h 402050"/>
                <a:gd name="connsiteX391" fmla="*/ 2165027 w 2531263"/>
                <a:gd name="connsiteY391" fmla="*/ 14383 h 402050"/>
                <a:gd name="connsiteX392" fmla="*/ 2165694 w 2531263"/>
                <a:gd name="connsiteY392" fmla="*/ 14002 h 402050"/>
                <a:gd name="connsiteX393" fmla="*/ 2169027 w 2531263"/>
                <a:gd name="connsiteY393" fmla="*/ 11525 h 402050"/>
                <a:gd name="connsiteX394" fmla="*/ 2176076 w 2531263"/>
                <a:gd name="connsiteY394" fmla="*/ 13430 h 402050"/>
                <a:gd name="connsiteX395" fmla="*/ 2182362 w 2531263"/>
                <a:gd name="connsiteY395" fmla="*/ 10763 h 402050"/>
                <a:gd name="connsiteX396" fmla="*/ 2191125 w 2531263"/>
                <a:gd name="connsiteY396" fmla="*/ 12192 h 402050"/>
                <a:gd name="connsiteX397" fmla="*/ 2195697 w 2531263"/>
                <a:gd name="connsiteY397" fmla="*/ 10763 h 402050"/>
                <a:gd name="connsiteX398" fmla="*/ 2199697 w 2531263"/>
                <a:gd name="connsiteY398" fmla="*/ 15145 h 402050"/>
                <a:gd name="connsiteX399" fmla="*/ 2200650 w 2531263"/>
                <a:gd name="connsiteY399" fmla="*/ 14668 h 402050"/>
                <a:gd name="connsiteX400" fmla="*/ 2206937 w 2531263"/>
                <a:gd name="connsiteY400" fmla="*/ 11811 h 402050"/>
                <a:gd name="connsiteX401" fmla="*/ 2219129 w 2531263"/>
                <a:gd name="connsiteY401" fmla="*/ 17621 h 402050"/>
                <a:gd name="connsiteX402" fmla="*/ 2223034 w 2531263"/>
                <a:gd name="connsiteY402" fmla="*/ 18859 h 402050"/>
                <a:gd name="connsiteX403" fmla="*/ 2224367 w 2531263"/>
                <a:gd name="connsiteY403" fmla="*/ 14954 h 402050"/>
                <a:gd name="connsiteX404" fmla="*/ 2231797 w 2531263"/>
                <a:gd name="connsiteY404" fmla="*/ 15050 h 402050"/>
                <a:gd name="connsiteX405" fmla="*/ 2237321 w 2531263"/>
                <a:gd name="connsiteY405" fmla="*/ 16288 h 402050"/>
                <a:gd name="connsiteX406" fmla="*/ 2244370 w 2531263"/>
                <a:gd name="connsiteY406" fmla="*/ 14573 h 402050"/>
                <a:gd name="connsiteX407" fmla="*/ 2254371 w 2531263"/>
                <a:gd name="connsiteY407" fmla="*/ 11621 h 402050"/>
                <a:gd name="connsiteX408" fmla="*/ 2255419 w 2531263"/>
                <a:gd name="connsiteY408" fmla="*/ 10858 h 402050"/>
                <a:gd name="connsiteX409" fmla="*/ 2257514 w 2531263"/>
                <a:gd name="connsiteY409" fmla="*/ 9811 h 402050"/>
                <a:gd name="connsiteX410" fmla="*/ 2263610 w 2531263"/>
                <a:gd name="connsiteY410" fmla="*/ 15050 h 402050"/>
                <a:gd name="connsiteX411" fmla="*/ 2270278 w 2531263"/>
                <a:gd name="connsiteY411" fmla="*/ 8382 h 402050"/>
                <a:gd name="connsiteX412" fmla="*/ 2277993 w 2531263"/>
                <a:gd name="connsiteY412" fmla="*/ 14859 h 402050"/>
                <a:gd name="connsiteX413" fmla="*/ 2279898 w 2531263"/>
                <a:gd name="connsiteY413" fmla="*/ 11335 h 402050"/>
                <a:gd name="connsiteX414" fmla="*/ 2286185 w 2531263"/>
                <a:gd name="connsiteY414" fmla="*/ 16478 h 402050"/>
                <a:gd name="connsiteX415" fmla="*/ 2284851 w 2531263"/>
                <a:gd name="connsiteY415" fmla="*/ 20003 h 402050"/>
                <a:gd name="connsiteX416" fmla="*/ 2284566 w 2531263"/>
                <a:gd name="connsiteY416" fmla="*/ 21146 h 402050"/>
                <a:gd name="connsiteX417" fmla="*/ 2287614 w 2531263"/>
                <a:gd name="connsiteY417" fmla="*/ 23813 h 402050"/>
                <a:gd name="connsiteX418" fmla="*/ 2288280 w 2531263"/>
                <a:gd name="connsiteY418" fmla="*/ 23336 h 402050"/>
                <a:gd name="connsiteX419" fmla="*/ 2294757 w 2531263"/>
                <a:gd name="connsiteY419" fmla="*/ 25146 h 402050"/>
                <a:gd name="connsiteX420" fmla="*/ 2294757 w 2531263"/>
                <a:gd name="connsiteY420" fmla="*/ 25432 h 402050"/>
                <a:gd name="connsiteX421" fmla="*/ 2299044 w 2531263"/>
                <a:gd name="connsiteY421" fmla="*/ 23336 h 402050"/>
                <a:gd name="connsiteX422" fmla="*/ 2297805 w 2531263"/>
                <a:gd name="connsiteY422" fmla="*/ 19717 h 402050"/>
                <a:gd name="connsiteX423" fmla="*/ 2300472 w 2531263"/>
                <a:gd name="connsiteY423" fmla="*/ 15526 h 402050"/>
                <a:gd name="connsiteX424" fmla="*/ 2306664 w 2531263"/>
                <a:gd name="connsiteY424" fmla="*/ 22860 h 402050"/>
                <a:gd name="connsiteX425" fmla="*/ 2306378 w 2531263"/>
                <a:gd name="connsiteY425" fmla="*/ 25432 h 402050"/>
                <a:gd name="connsiteX426" fmla="*/ 2302853 w 2531263"/>
                <a:gd name="connsiteY426" fmla="*/ 28004 h 402050"/>
                <a:gd name="connsiteX427" fmla="*/ 2297615 w 2531263"/>
                <a:gd name="connsiteY427" fmla="*/ 27813 h 402050"/>
                <a:gd name="connsiteX428" fmla="*/ 2287614 w 2531263"/>
                <a:gd name="connsiteY428" fmla="*/ 29242 h 402050"/>
                <a:gd name="connsiteX429" fmla="*/ 2297519 w 2531263"/>
                <a:gd name="connsiteY429" fmla="*/ 33338 h 402050"/>
                <a:gd name="connsiteX430" fmla="*/ 2299329 w 2531263"/>
                <a:gd name="connsiteY430" fmla="*/ 39243 h 402050"/>
                <a:gd name="connsiteX431" fmla="*/ 2296281 w 2531263"/>
                <a:gd name="connsiteY431" fmla="*/ 46196 h 402050"/>
                <a:gd name="connsiteX432" fmla="*/ 2294662 w 2531263"/>
                <a:gd name="connsiteY432" fmla="*/ 47720 h 402050"/>
                <a:gd name="connsiteX433" fmla="*/ 2288280 w 2531263"/>
                <a:gd name="connsiteY433" fmla="*/ 52959 h 402050"/>
                <a:gd name="connsiteX434" fmla="*/ 2288090 w 2531263"/>
                <a:gd name="connsiteY434" fmla="*/ 53150 h 402050"/>
                <a:gd name="connsiteX435" fmla="*/ 2287614 w 2531263"/>
                <a:gd name="connsiteY435" fmla="*/ 49339 h 402050"/>
                <a:gd name="connsiteX436" fmla="*/ 2282089 w 2531263"/>
                <a:gd name="connsiteY436" fmla="*/ 42767 h 402050"/>
                <a:gd name="connsiteX437" fmla="*/ 2277040 w 2531263"/>
                <a:gd name="connsiteY437" fmla="*/ 48578 h 402050"/>
                <a:gd name="connsiteX438" fmla="*/ 2277898 w 2531263"/>
                <a:gd name="connsiteY438" fmla="*/ 49149 h 402050"/>
                <a:gd name="connsiteX439" fmla="*/ 2278946 w 2531263"/>
                <a:gd name="connsiteY439" fmla="*/ 49911 h 402050"/>
                <a:gd name="connsiteX440" fmla="*/ 2279898 w 2531263"/>
                <a:gd name="connsiteY440" fmla="*/ 52102 h 402050"/>
                <a:gd name="connsiteX441" fmla="*/ 2278850 w 2531263"/>
                <a:gd name="connsiteY441" fmla="*/ 55531 h 402050"/>
                <a:gd name="connsiteX442" fmla="*/ 2295710 w 2531263"/>
                <a:gd name="connsiteY442" fmla="*/ 59055 h 402050"/>
                <a:gd name="connsiteX443" fmla="*/ 2295996 w 2531263"/>
                <a:gd name="connsiteY443" fmla="*/ 60388 h 402050"/>
                <a:gd name="connsiteX444" fmla="*/ 2301520 w 2531263"/>
                <a:gd name="connsiteY444" fmla="*/ 65246 h 402050"/>
                <a:gd name="connsiteX445" fmla="*/ 2303996 w 2531263"/>
                <a:gd name="connsiteY445" fmla="*/ 63913 h 402050"/>
                <a:gd name="connsiteX446" fmla="*/ 2305901 w 2531263"/>
                <a:gd name="connsiteY446" fmla="*/ 62675 h 402050"/>
                <a:gd name="connsiteX447" fmla="*/ 2307330 w 2531263"/>
                <a:gd name="connsiteY447" fmla="*/ 63055 h 402050"/>
                <a:gd name="connsiteX448" fmla="*/ 2312378 w 2531263"/>
                <a:gd name="connsiteY448" fmla="*/ 67818 h 402050"/>
                <a:gd name="connsiteX449" fmla="*/ 2304378 w 2531263"/>
                <a:gd name="connsiteY449" fmla="*/ 70961 h 402050"/>
                <a:gd name="connsiteX450" fmla="*/ 2308187 w 2531263"/>
                <a:gd name="connsiteY450" fmla="*/ 76962 h 402050"/>
                <a:gd name="connsiteX451" fmla="*/ 2317998 w 2531263"/>
                <a:gd name="connsiteY451" fmla="*/ 79058 h 402050"/>
                <a:gd name="connsiteX452" fmla="*/ 2324285 w 2531263"/>
                <a:gd name="connsiteY452" fmla="*/ 78200 h 402050"/>
                <a:gd name="connsiteX453" fmla="*/ 2329714 w 2531263"/>
                <a:gd name="connsiteY453" fmla="*/ 77343 h 402050"/>
                <a:gd name="connsiteX454" fmla="*/ 2337905 w 2531263"/>
                <a:gd name="connsiteY454" fmla="*/ 64294 h 402050"/>
                <a:gd name="connsiteX455" fmla="*/ 2340953 w 2531263"/>
                <a:gd name="connsiteY455" fmla="*/ 64199 h 402050"/>
                <a:gd name="connsiteX456" fmla="*/ 2345430 w 2531263"/>
                <a:gd name="connsiteY456" fmla="*/ 64103 h 402050"/>
                <a:gd name="connsiteX457" fmla="*/ 2348192 w 2531263"/>
                <a:gd name="connsiteY457" fmla="*/ 61627 h 402050"/>
                <a:gd name="connsiteX458" fmla="*/ 2350955 w 2531263"/>
                <a:gd name="connsiteY458" fmla="*/ 64961 h 402050"/>
                <a:gd name="connsiteX459" fmla="*/ 2358098 w 2531263"/>
                <a:gd name="connsiteY459" fmla="*/ 63627 h 402050"/>
                <a:gd name="connsiteX460" fmla="*/ 2370195 w 2531263"/>
                <a:gd name="connsiteY460" fmla="*/ 68008 h 402050"/>
                <a:gd name="connsiteX461" fmla="*/ 2384102 w 2531263"/>
                <a:gd name="connsiteY461" fmla="*/ 64484 h 402050"/>
                <a:gd name="connsiteX462" fmla="*/ 2388578 w 2531263"/>
                <a:gd name="connsiteY462" fmla="*/ 65532 h 402050"/>
                <a:gd name="connsiteX463" fmla="*/ 2389626 w 2531263"/>
                <a:gd name="connsiteY463" fmla="*/ 63913 h 402050"/>
                <a:gd name="connsiteX464" fmla="*/ 2392769 w 2531263"/>
                <a:gd name="connsiteY464" fmla="*/ 61722 h 402050"/>
                <a:gd name="connsiteX465" fmla="*/ 2396008 w 2531263"/>
                <a:gd name="connsiteY465" fmla="*/ 62008 h 402050"/>
                <a:gd name="connsiteX466" fmla="*/ 2392865 w 2531263"/>
                <a:gd name="connsiteY466" fmla="*/ 68008 h 402050"/>
                <a:gd name="connsiteX467" fmla="*/ 2397913 w 2531263"/>
                <a:gd name="connsiteY467" fmla="*/ 76676 h 402050"/>
                <a:gd name="connsiteX468" fmla="*/ 2400675 w 2531263"/>
                <a:gd name="connsiteY468" fmla="*/ 70771 h 402050"/>
                <a:gd name="connsiteX469" fmla="*/ 2406866 w 2531263"/>
                <a:gd name="connsiteY469" fmla="*/ 68104 h 402050"/>
                <a:gd name="connsiteX470" fmla="*/ 2410200 w 2531263"/>
                <a:gd name="connsiteY470" fmla="*/ 70009 h 402050"/>
                <a:gd name="connsiteX471" fmla="*/ 2412962 w 2531263"/>
                <a:gd name="connsiteY471" fmla="*/ 71152 h 402050"/>
                <a:gd name="connsiteX472" fmla="*/ 2418011 w 2531263"/>
                <a:gd name="connsiteY472" fmla="*/ 71438 h 402050"/>
                <a:gd name="connsiteX473" fmla="*/ 2419249 w 2531263"/>
                <a:gd name="connsiteY473" fmla="*/ 76295 h 402050"/>
                <a:gd name="connsiteX474" fmla="*/ 2414010 w 2531263"/>
                <a:gd name="connsiteY474" fmla="*/ 82867 h 402050"/>
                <a:gd name="connsiteX475" fmla="*/ 2412296 w 2531263"/>
                <a:gd name="connsiteY475" fmla="*/ 85154 h 402050"/>
                <a:gd name="connsiteX476" fmla="*/ 2420964 w 2531263"/>
                <a:gd name="connsiteY476" fmla="*/ 91440 h 402050"/>
                <a:gd name="connsiteX477" fmla="*/ 2434108 w 2531263"/>
                <a:gd name="connsiteY477" fmla="*/ 93154 h 402050"/>
                <a:gd name="connsiteX478" fmla="*/ 2448490 w 2531263"/>
                <a:gd name="connsiteY478" fmla="*/ 100965 h 402050"/>
                <a:gd name="connsiteX479" fmla="*/ 2458587 w 2531263"/>
                <a:gd name="connsiteY479" fmla="*/ 104680 h 402050"/>
                <a:gd name="connsiteX480" fmla="*/ 2458682 w 2531263"/>
                <a:gd name="connsiteY480" fmla="*/ 113633 h 402050"/>
                <a:gd name="connsiteX481" fmla="*/ 2461635 w 2531263"/>
                <a:gd name="connsiteY481" fmla="*/ 117062 h 402050"/>
                <a:gd name="connsiteX482" fmla="*/ 2462778 w 2531263"/>
                <a:gd name="connsiteY482" fmla="*/ 118396 h 402050"/>
                <a:gd name="connsiteX483" fmla="*/ 2459349 w 2531263"/>
                <a:gd name="connsiteY483" fmla="*/ 123539 h 402050"/>
                <a:gd name="connsiteX484" fmla="*/ 2457539 w 2531263"/>
                <a:gd name="connsiteY484" fmla="*/ 125158 h 402050"/>
                <a:gd name="connsiteX485" fmla="*/ 2452777 w 2531263"/>
                <a:gd name="connsiteY485" fmla="*/ 126587 h 402050"/>
                <a:gd name="connsiteX486" fmla="*/ 2451825 w 2531263"/>
                <a:gd name="connsiteY486" fmla="*/ 125825 h 402050"/>
                <a:gd name="connsiteX487" fmla="*/ 2448205 w 2531263"/>
                <a:gd name="connsiteY487" fmla="*/ 123634 h 402050"/>
                <a:gd name="connsiteX488" fmla="*/ 2443728 w 2531263"/>
                <a:gd name="connsiteY488" fmla="*/ 125158 h 402050"/>
                <a:gd name="connsiteX489" fmla="*/ 2432012 w 2531263"/>
                <a:gd name="connsiteY489" fmla="*/ 123158 h 402050"/>
                <a:gd name="connsiteX490" fmla="*/ 2426202 w 2531263"/>
                <a:gd name="connsiteY490" fmla="*/ 126778 h 402050"/>
                <a:gd name="connsiteX491" fmla="*/ 2434013 w 2531263"/>
                <a:gd name="connsiteY491" fmla="*/ 132969 h 402050"/>
                <a:gd name="connsiteX492" fmla="*/ 2436394 w 2531263"/>
                <a:gd name="connsiteY492" fmla="*/ 134112 h 402050"/>
                <a:gd name="connsiteX493" fmla="*/ 2440394 w 2531263"/>
                <a:gd name="connsiteY493" fmla="*/ 136112 h 402050"/>
                <a:gd name="connsiteX494" fmla="*/ 2445633 w 2531263"/>
                <a:gd name="connsiteY494" fmla="*/ 131636 h 402050"/>
                <a:gd name="connsiteX495" fmla="*/ 2449729 w 2531263"/>
                <a:gd name="connsiteY495" fmla="*/ 134207 h 402050"/>
                <a:gd name="connsiteX496" fmla="*/ 2446491 w 2531263"/>
                <a:gd name="connsiteY496" fmla="*/ 140208 h 402050"/>
                <a:gd name="connsiteX497" fmla="*/ 2444966 w 2531263"/>
                <a:gd name="connsiteY497" fmla="*/ 141732 h 402050"/>
                <a:gd name="connsiteX498" fmla="*/ 2443252 w 2531263"/>
                <a:gd name="connsiteY498" fmla="*/ 143446 h 402050"/>
                <a:gd name="connsiteX499" fmla="*/ 2442680 w 2531263"/>
                <a:gd name="connsiteY499" fmla="*/ 149733 h 402050"/>
                <a:gd name="connsiteX500" fmla="*/ 2441252 w 2531263"/>
                <a:gd name="connsiteY500" fmla="*/ 156210 h 402050"/>
                <a:gd name="connsiteX501" fmla="*/ 2432488 w 2531263"/>
                <a:gd name="connsiteY501" fmla="*/ 166211 h 402050"/>
                <a:gd name="connsiteX502" fmla="*/ 2434013 w 2531263"/>
                <a:gd name="connsiteY502" fmla="*/ 169926 h 402050"/>
                <a:gd name="connsiteX503" fmla="*/ 2432870 w 2531263"/>
                <a:gd name="connsiteY503" fmla="*/ 169926 h 402050"/>
                <a:gd name="connsiteX504" fmla="*/ 2430584 w 2531263"/>
                <a:gd name="connsiteY504" fmla="*/ 170021 h 402050"/>
                <a:gd name="connsiteX505" fmla="*/ 2425059 w 2531263"/>
                <a:gd name="connsiteY505" fmla="*/ 175546 h 402050"/>
                <a:gd name="connsiteX506" fmla="*/ 2427536 w 2531263"/>
                <a:gd name="connsiteY506" fmla="*/ 177546 h 402050"/>
                <a:gd name="connsiteX507" fmla="*/ 2423345 w 2531263"/>
                <a:gd name="connsiteY507" fmla="*/ 190309 h 402050"/>
                <a:gd name="connsiteX508" fmla="*/ 2420773 w 2531263"/>
                <a:gd name="connsiteY508" fmla="*/ 191929 h 402050"/>
                <a:gd name="connsiteX509" fmla="*/ 2415630 w 2531263"/>
                <a:gd name="connsiteY509" fmla="*/ 197263 h 402050"/>
                <a:gd name="connsiteX510" fmla="*/ 2411343 w 2531263"/>
                <a:gd name="connsiteY510" fmla="*/ 204407 h 402050"/>
                <a:gd name="connsiteX511" fmla="*/ 2410200 w 2531263"/>
                <a:gd name="connsiteY511" fmla="*/ 205645 h 402050"/>
                <a:gd name="connsiteX512" fmla="*/ 2407533 w 2531263"/>
                <a:gd name="connsiteY512" fmla="*/ 208407 h 402050"/>
                <a:gd name="connsiteX513" fmla="*/ 2410772 w 2531263"/>
                <a:gd name="connsiteY513" fmla="*/ 219075 h 402050"/>
                <a:gd name="connsiteX514" fmla="*/ 2410105 w 2531263"/>
                <a:gd name="connsiteY514" fmla="*/ 221742 h 402050"/>
                <a:gd name="connsiteX515" fmla="*/ 2409153 w 2531263"/>
                <a:gd name="connsiteY515" fmla="*/ 225552 h 402050"/>
                <a:gd name="connsiteX516" fmla="*/ 2412296 w 2531263"/>
                <a:gd name="connsiteY516" fmla="*/ 228695 h 402050"/>
                <a:gd name="connsiteX517" fmla="*/ 2400389 w 2531263"/>
                <a:gd name="connsiteY517" fmla="*/ 233553 h 402050"/>
                <a:gd name="connsiteX518" fmla="*/ 2397437 w 2531263"/>
                <a:gd name="connsiteY518" fmla="*/ 233648 h 402050"/>
                <a:gd name="connsiteX519" fmla="*/ 2392960 w 2531263"/>
                <a:gd name="connsiteY519" fmla="*/ 233839 h 402050"/>
                <a:gd name="connsiteX520" fmla="*/ 2384769 w 2531263"/>
                <a:gd name="connsiteY520" fmla="*/ 239078 h 402050"/>
                <a:gd name="connsiteX521" fmla="*/ 2384673 w 2531263"/>
                <a:gd name="connsiteY521" fmla="*/ 238887 h 402050"/>
                <a:gd name="connsiteX522" fmla="*/ 2376481 w 2531263"/>
                <a:gd name="connsiteY522" fmla="*/ 238792 h 402050"/>
                <a:gd name="connsiteX523" fmla="*/ 2367623 w 2531263"/>
                <a:gd name="connsiteY523" fmla="*/ 235839 h 402050"/>
                <a:gd name="connsiteX524" fmla="*/ 2367338 w 2531263"/>
                <a:gd name="connsiteY524" fmla="*/ 235744 h 402050"/>
                <a:gd name="connsiteX525" fmla="*/ 2360670 w 2531263"/>
                <a:gd name="connsiteY525" fmla="*/ 237744 h 402050"/>
                <a:gd name="connsiteX526" fmla="*/ 2350669 w 2531263"/>
                <a:gd name="connsiteY526" fmla="*/ 239935 h 402050"/>
                <a:gd name="connsiteX527" fmla="*/ 2350478 w 2531263"/>
                <a:gd name="connsiteY527" fmla="*/ 239744 h 402050"/>
                <a:gd name="connsiteX528" fmla="*/ 2344001 w 2531263"/>
                <a:gd name="connsiteY528" fmla="*/ 238982 h 402050"/>
                <a:gd name="connsiteX529" fmla="*/ 2340096 w 2531263"/>
                <a:gd name="connsiteY529" fmla="*/ 236887 h 402050"/>
                <a:gd name="connsiteX530" fmla="*/ 2327904 w 2531263"/>
                <a:gd name="connsiteY530" fmla="*/ 236601 h 402050"/>
                <a:gd name="connsiteX531" fmla="*/ 2324380 w 2531263"/>
                <a:gd name="connsiteY531" fmla="*/ 239268 h 402050"/>
                <a:gd name="connsiteX532" fmla="*/ 2323713 w 2531263"/>
                <a:gd name="connsiteY532" fmla="*/ 239744 h 402050"/>
                <a:gd name="connsiteX533" fmla="*/ 2311045 w 2531263"/>
                <a:gd name="connsiteY533" fmla="*/ 236315 h 402050"/>
                <a:gd name="connsiteX534" fmla="*/ 2305997 w 2531263"/>
                <a:gd name="connsiteY534" fmla="*/ 239459 h 402050"/>
                <a:gd name="connsiteX535" fmla="*/ 2305139 w 2531263"/>
                <a:gd name="connsiteY535" fmla="*/ 239935 h 402050"/>
                <a:gd name="connsiteX536" fmla="*/ 2298853 w 2531263"/>
                <a:gd name="connsiteY536" fmla="*/ 240221 h 402050"/>
                <a:gd name="connsiteX537" fmla="*/ 2288947 w 2531263"/>
                <a:gd name="connsiteY537" fmla="*/ 238125 h 402050"/>
                <a:gd name="connsiteX538" fmla="*/ 2280660 w 2531263"/>
                <a:gd name="connsiteY538" fmla="*/ 239363 h 402050"/>
                <a:gd name="connsiteX539" fmla="*/ 2266849 w 2531263"/>
                <a:gd name="connsiteY539" fmla="*/ 239459 h 402050"/>
                <a:gd name="connsiteX540" fmla="*/ 2263515 w 2531263"/>
                <a:gd name="connsiteY540" fmla="*/ 239649 h 402050"/>
                <a:gd name="connsiteX541" fmla="*/ 2258753 w 2531263"/>
                <a:gd name="connsiteY541" fmla="*/ 238982 h 402050"/>
                <a:gd name="connsiteX542" fmla="*/ 2256371 w 2531263"/>
                <a:gd name="connsiteY542" fmla="*/ 237172 h 402050"/>
                <a:gd name="connsiteX543" fmla="*/ 2245608 w 2531263"/>
                <a:gd name="connsiteY543" fmla="*/ 240792 h 402050"/>
                <a:gd name="connsiteX544" fmla="*/ 2242275 w 2531263"/>
                <a:gd name="connsiteY544" fmla="*/ 241840 h 402050"/>
                <a:gd name="connsiteX545" fmla="*/ 2240084 w 2531263"/>
                <a:gd name="connsiteY545" fmla="*/ 243745 h 402050"/>
                <a:gd name="connsiteX546" fmla="*/ 2238274 w 2531263"/>
                <a:gd name="connsiteY546" fmla="*/ 245459 h 402050"/>
                <a:gd name="connsiteX547" fmla="*/ 2234559 w 2531263"/>
                <a:gd name="connsiteY547" fmla="*/ 242888 h 402050"/>
                <a:gd name="connsiteX548" fmla="*/ 2229987 w 2531263"/>
                <a:gd name="connsiteY548" fmla="*/ 251270 h 402050"/>
                <a:gd name="connsiteX549" fmla="*/ 2229797 w 2531263"/>
                <a:gd name="connsiteY549" fmla="*/ 254699 h 402050"/>
                <a:gd name="connsiteX550" fmla="*/ 2229701 w 2531263"/>
                <a:gd name="connsiteY550" fmla="*/ 255270 h 402050"/>
                <a:gd name="connsiteX551" fmla="*/ 2225761 w 2531263"/>
                <a:gd name="connsiteY551" fmla="*/ 255579 h 402050"/>
                <a:gd name="connsiteX552" fmla="*/ 2225731 w 2531263"/>
                <a:gd name="connsiteY552" fmla="*/ 255564 h 402050"/>
                <a:gd name="connsiteX553" fmla="*/ 2226939 w 2531263"/>
                <a:gd name="connsiteY553" fmla="*/ 251174 h 402050"/>
                <a:gd name="connsiteX554" fmla="*/ 2223320 w 2531263"/>
                <a:gd name="connsiteY554" fmla="*/ 244316 h 402050"/>
                <a:gd name="connsiteX555" fmla="*/ 2216366 w 2531263"/>
                <a:gd name="connsiteY555" fmla="*/ 248031 h 402050"/>
                <a:gd name="connsiteX556" fmla="*/ 2220269 w 2531263"/>
                <a:gd name="connsiteY556" fmla="*/ 252517 h 402050"/>
                <a:gd name="connsiteX557" fmla="*/ 2215985 w 2531263"/>
                <a:gd name="connsiteY557" fmla="*/ 255746 h 402050"/>
                <a:gd name="connsiteX558" fmla="*/ 2215128 w 2531263"/>
                <a:gd name="connsiteY558" fmla="*/ 256413 h 402050"/>
                <a:gd name="connsiteX559" fmla="*/ 2224224 w 2531263"/>
                <a:gd name="connsiteY559" fmla="*/ 255699 h 402050"/>
                <a:gd name="connsiteX560" fmla="*/ 2225130 w 2531263"/>
                <a:gd name="connsiteY560" fmla="*/ 257746 h 402050"/>
                <a:gd name="connsiteX561" fmla="*/ 2225726 w 2531263"/>
                <a:gd name="connsiteY561" fmla="*/ 255582 h 402050"/>
                <a:gd name="connsiteX562" fmla="*/ 2225761 w 2531263"/>
                <a:gd name="connsiteY562" fmla="*/ 255579 h 402050"/>
                <a:gd name="connsiteX563" fmla="*/ 2232654 w 2531263"/>
                <a:gd name="connsiteY563" fmla="*/ 258889 h 402050"/>
                <a:gd name="connsiteX564" fmla="*/ 2234845 w 2531263"/>
                <a:gd name="connsiteY564" fmla="*/ 257080 h 402050"/>
                <a:gd name="connsiteX565" fmla="*/ 2237321 w 2531263"/>
                <a:gd name="connsiteY565" fmla="*/ 255079 h 402050"/>
                <a:gd name="connsiteX566" fmla="*/ 2247132 w 2531263"/>
                <a:gd name="connsiteY566" fmla="*/ 250698 h 402050"/>
                <a:gd name="connsiteX567" fmla="*/ 2257800 w 2531263"/>
                <a:gd name="connsiteY567" fmla="*/ 252698 h 402050"/>
                <a:gd name="connsiteX568" fmla="*/ 2258372 w 2531263"/>
                <a:gd name="connsiteY568" fmla="*/ 251270 h 402050"/>
                <a:gd name="connsiteX569" fmla="*/ 2258562 w 2531263"/>
                <a:gd name="connsiteY569" fmla="*/ 250698 h 402050"/>
                <a:gd name="connsiteX570" fmla="*/ 2261991 w 2531263"/>
                <a:gd name="connsiteY570" fmla="*/ 251460 h 402050"/>
                <a:gd name="connsiteX571" fmla="*/ 2263230 w 2531263"/>
                <a:gd name="connsiteY571" fmla="*/ 254127 h 402050"/>
                <a:gd name="connsiteX572" fmla="*/ 2267421 w 2531263"/>
                <a:gd name="connsiteY572" fmla="*/ 256318 h 402050"/>
                <a:gd name="connsiteX573" fmla="*/ 2267230 w 2531263"/>
                <a:gd name="connsiteY573" fmla="*/ 256318 h 402050"/>
                <a:gd name="connsiteX574" fmla="*/ 2263610 w 2531263"/>
                <a:gd name="connsiteY574" fmla="*/ 256032 h 402050"/>
                <a:gd name="connsiteX575" fmla="*/ 2262563 w 2531263"/>
                <a:gd name="connsiteY575" fmla="*/ 261080 h 402050"/>
                <a:gd name="connsiteX576" fmla="*/ 2263420 w 2531263"/>
                <a:gd name="connsiteY576" fmla="*/ 260509 h 402050"/>
                <a:gd name="connsiteX577" fmla="*/ 2266944 w 2531263"/>
                <a:gd name="connsiteY577" fmla="*/ 257937 h 402050"/>
                <a:gd name="connsiteX578" fmla="*/ 2278565 w 2531263"/>
                <a:gd name="connsiteY578" fmla="*/ 259271 h 402050"/>
                <a:gd name="connsiteX579" fmla="*/ 2286756 w 2531263"/>
                <a:gd name="connsiteY579" fmla="*/ 256222 h 402050"/>
                <a:gd name="connsiteX580" fmla="*/ 2287328 w 2531263"/>
                <a:gd name="connsiteY580" fmla="*/ 256508 h 402050"/>
                <a:gd name="connsiteX581" fmla="*/ 2289519 w 2531263"/>
                <a:gd name="connsiteY581" fmla="*/ 257556 h 402050"/>
                <a:gd name="connsiteX582" fmla="*/ 2297805 w 2531263"/>
                <a:gd name="connsiteY582" fmla="*/ 258413 h 402050"/>
                <a:gd name="connsiteX583" fmla="*/ 2300091 w 2531263"/>
                <a:gd name="connsiteY583" fmla="*/ 260128 h 402050"/>
                <a:gd name="connsiteX584" fmla="*/ 2304378 w 2531263"/>
                <a:gd name="connsiteY584" fmla="*/ 259842 h 402050"/>
                <a:gd name="connsiteX585" fmla="*/ 2305235 w 2531263"/>
                <a:gd name="connsiteY585" fmla="*/ 259747 h 402050"/>
                <a:gd name="connsiteX586" fmla="*/ 2307044 w 2531263"/>
                <a:gd name="connsiteY586" fmla="*/ 261842 h 402050"/>
                <a:gd name="connsiteX587" fmla="*/ 2307044 w 2531263"/>
                <a:gd name="connsiteY587" fmla="*/ 262890 h 402050"/>
                <a:gd name="connsiteX588" fmla="*/ 2307044 w 2531263"/>
                <a:gd name="connsiteY588" fmla="*/ 264319 h 402050"/>
                <a:gd name="connsiteX589" fmla="*/ 2303711 w 2531263"/>
                <a:gd name="connsiteY589" fmla="*/ 271463 h 402050"/>
                <a:gd name="connsiteX590" fmla="*/ 2299805 w 2531263"/>
                <a:gd name="connsiteY590" fmla="*/ 271367 h 402050"/>
                <a:gd name="connsiteX591" fmla="*/ 2295614 w 2531263"/>
                <a:gd name="connsiteY591" fmla="*/ 271177 h 402050"/>
                <a:gd name="connsiteX592" fmla="*/ 2297139 w 2531263"/>
                <a:gd name="connsiteY592" fmla="*/ 278035 h 402050"/>
                <a:gd name="connsiteX593" fmla="*/ 2304187 w 2531263"/>
                <a:gd name="connsiteY593" fmla="*/ 277559 h 402050"/>
                <a:gd name="connsiteX594" fmla="*/ 2307140 w 2531263"/>
                <a:gd name="connsiteY594" fmla="*/ 277368 h 402050"/>
                <a:gd name="connsiteX595" fmla="*/ 2313426 w 2531263"/>
                <a:gd name="connsiteY595" fmla="*/ 273463 h 402050"/>
                <a:gd name="connsiteX596" fmla="*/ 2314188 w 2531263"/>
                <a:gd name="connsiteY596" fmla="*/ 274034 h 402050"/>
                <a:gd name="connsiteX597" fmla="*/ 2316379 w 2531263"/>
                <a:gd name="connsiteY597" fmla="*/ 275654 h 402050"/>
                <a:gd name="connsiteX598" fmla="*/ 2318055 w 2531263"/>
                <a:gd name="connsiteY598" fmla="*/ 280741 h 402050"/>
                <a:gd name="connsiteX599" fmla="*/ 2316284 w 2531263"/>
                <a:gd name="connsiteY599" fmla="*/ 280797 h 402050"/>
                <a:gd name="connsiteX600" fmla="*/ 2313712 w 2531263"/>
                <a:gd name="connsiteY600" fmla="*/ 280130 h 402050"/>
                <a:gd name="connsiteX601" fmla="*/ 2306568 w 2531263"/>
                <a:gd name="connsiteY601" fmla="*/ 280797 h 402050"/>
                <a:gd name="connsiteX602" fmla="*/ 2301710 w 2531263"/>
                <a:gd name="connsiteY602" fmla="*/ 279559 h 402050"/>
                <a:gd name="connsiteX603" fmla="*/ 2286185 w 2531263"/>
                <a:gd name="connsiteY603" fmla="*/ 286417 h 402050"/>
                <a:gd name="connsiteX604" fmla="*/ 2289042 w 2531263"/>
                <a:gd name="connsiteY604" fmla="*/ 289084 h 402050"/>
                <a:gd name="connsiteX605" fmla="*/ 2289804 w 2531263"/>
                <a:gd name="connsiteY605" fmla="*/ 289750 h 402050"/>
                <a:gd name="connsiteX606" fmla="*/ 2300567 w 2531263"/>
                <a:gd name="connsiteY606" fmla="*/ 284512 h 402050"/>
                <a:gd name="connsiteX607" fmla="*/ 2306568 w 2531263"/>
                <a:gd name="connsiteY607" fmla="*/ 286607 h 402050"/>
                <a:gd name="connsiteX608" fmla="*/ 2316474 w 2531263"/>
                <a:gd name="connsiteY608" fmla="*/ 291941 h 402050"/>
                <a:gd name="connsiteX609" fmla="*/ 2320856 w 2531263"/>
                <a:gd name="connsiteY609" fmla="*/ 287560 h 402050"/>
                <a:gd name="connsiteX610" fmla="*/ 2320143 w 2531263"/>
                <a:gd name="connsiteY610" fmla="*/ 283836 h 402050"/>
                <a:gd name="connsiteX611" fmla="*/ 2321046 w 2531263"/>
                <a:gd name="connsiteY611" fmla="*/ 283655 h 402050"/>
                <a:gd name="connsiteX612" fmla="*/ 2322380 w 2531263"/>
                <a:gd name="connsiteY612" fmla="*/ 281273 h 402050"/>
                <a:gd name="connsiteX613" fmla="*/ 2322284 w 2531263"/>
                <a:gd name="connsiteY613" fmla="*/ 280607 h 402050"/>
                <a:gd name="connsiteX614" fmla="*/ 2319541 w 2531263"/>
                <a:gd name="connsiteY614" fmla="*/ 280694 h 402050"/>
                <a:gd name="connsiteX615" fmla="*/ 2319141 w 2531263"/>
                <a:gd name="connsiteY615" fmla="*/ 278606 h 402050"/>
                <a:gd name="connsiteX616" fmla="*/ 2328285 w 2531263"/>
                <a:gd name="connsiteY616" fmla="*/ 276320 h 402050"/>
                <a:gd name="connsiteX617" fmla="*/ 2329619 w 2531263"/>
                <a:gd name="connsiteY617" fmla="*/ 278321 h 402050"/>
                <a:gd name="connsiteX618" fmla="*/ 2328762 w 2531263"/>
                <a:gd name="connsiteY618" fmla="*/ 281750 h 402050"/>
                <a:gd name="connsiteX619" fmla="*/ 2327809 w 2531263"/>
                <a:gd name="connsiteY619" fmla="*/ 282988 h 402050"/>
                <a:gd name="connsiteX620" fmla="*/ 2331428 w 2531263"/>
                <a:gd name="connsiteY620" fmla="*/ 290798 h 402050"/>
                <a:gd name="connsiteX621" fmla="*/ 2338096 w 2531263"/>
                <a:gd name="connsiteY621" fmla="*/ 298037 h 402050"/>
                <a:gd name="connsiteX622" fmla="*/ 2335143 w 2531263"/>
                <a:gd name="connsiteY622" fmla="*/ 302324 h 402050"/>
                <a:gd name="connsiteX623" fmla="*/ 2344170 w 2531263"/>
                <a:gd name="connsiteY623" fmla="*/ 300896 h 402050"/>
                <a:gd name="connsiteX624" fmla="*/ 2343906 w 2531263"/>
                <a:gd name="connsiteY624" fmla="*/ 301180 h 402050"/>
                <a:gd name="connsiteX625" fmla="*/ 2351145 w 2531263"/>
                <a:gd name="connsiteY625" fmla="*/ 305943 h 402050"/>
                <a:gd name="connsiteX626" fmla="*/ 2359623 w 2531263"/>
                <a:gd name="connsiteY626" fmla="*/ 300704 h 402050"/>
                <a:gd name="connsiteX627" fmla="*/ 2363242 w 2531263"/>
                <a:gd name="connsiteY627" fmla="*/ 304229 h 402050"/>
                <a:gd name="connsiteX628" fmla="*/ 2368100 w 2531263"/>
                <a:gd name="connsiteY628" fmla="*/ 302228 h 402050"/>
                <a:gd name="connsiteX629" fmla="*/ 2370862 w 2531263"/>
                <a:gd name="connsiteY629" fmla="*/ 301085 h 402050"/>
                <a:gd name="connsiteX630" fmla="*/ 2357766 w 2531263"/>
                <a:gd name="connsiteY630" fmla="*/ 298744 h 402050"/>
                <a:gd name="connsiteX631" fmla="*/ 2367052 w 2531263"/>
                <a:gd name="connsiteY631" fmla="*/ 297275 h 402050"/>
                <a:gd name="connsiteX632" fmla="*/ 2360480 w 2531263"/>
                <a:gd name="connsiteY632" fmla="*/ 295466 h 402050"/>
                <a:gd name="connsiteX633" fmla="*/ 2356098 w 2531263"/>
                <a:gd name="connsiteY633" fmla="*/ 297275 h 402050"/>
                <a:gd name="connsiteX634" fmla="*/ 2354765 w 2531263"/>
                <a:gd name="connsiteY634" fmla="*/ 297847 h 402050"/>
                <a:gd name="connsiteX635" fmla="*/ 2352193 w 2531263"/>
                <a:gd name="connsiteY635" fmla="*/ 297275 h 402050"/>
                <a:gd name="connsiteX636" fmla="*/ 2350193 w 2531263"/>
                <a:gd name="connsiteY636" fmla="*/ 294132 h 402050"/>
                <a:gd name="connsiteX637" fmla="*/ 2349907 w 2531263"/>
                <a:gd name="connsiteY637" fmla="*/ 294418 h 402050"/>
                <a:gd name="connsiteX638" fmla="*/ 2349747 w 2531263"/>
                <a:gd name="connsiteY638" fmla="*/ 294600 h 402050"/>
                <a:gd name="connsiteX639" fmla="*/ 2347906 w 2531263"/>
                <a:gd name="connsiteY639" fmla="*/ 290703 h 402050"/>
                <a:gd name="connsiteX640" fmla="*/ 2352860 w 2531263"/>
                <a:gd name="connsiteY640" fmla="*/ 286321 h 402050"/>
                <a:gd name="connsiteX641" fmla="*/ 2352955 w 2531263"/>
                <a:gd name="connsiteY641" fmla="*/ 286607 h 402050"/>
                <a:gd name="connsiteX642" fmla="*/ 2355050 w 2531263"/>
                <a:gd name="connsiteY642" fmla="*/ 291846 h 402050"/>
                <a:gd name="connsiteX643" fmla="*/ 2358860 w 2531263"/>
                <a:gd name="connsiteY643" fmla="*/ 293275 h 402050"/>
                <a:gd name="connsiteX644" fmla="*/ 2360766 w 2531263"/>
                <a:gd name="connsiteY644" fmla="*/ 286798 h 402050"/>
                <a:gd name="connsiteX645" fmla="*/ 2380768 w 2531263"/>
                <a:gd name="connsiteY645" fmla="*/ 289370 h 402050"/>
                <a:gd name="connsiteX646" fmla="*/ 2388007 w 2531263"/>
                <a:gd name="connsiteY646" fmla="*/ 285941 h 402050"/>
                <a:gd name="connsiteX647" fmla="*/ 2390483 w 2531263"/>
                <a:gd name="connsiteY647" fmla="*/ 284797 h 402050"/>
                <a:gd name="connsiteX648" fmla="*/ 2391531 w 2531263"/>
                <a:gd name="connsiteY648" fmla="*/ 289846 h 402050"/>
                <a:gd name="connsiteX649" fmla="*/ 2396770 w 2531263"/>
                <a:gd name="connsiteY649" fmla="*/ 290513 h 402050"/>
                <a:gd name="connsiteX650" fmla="*/ 2403247 w 2531263"/>
                <a:gd name="connsiteY650" fmla="*/ 287464 h 402050"/>
                <a:gd name="connsiteX651" fmla="*/ 2405247 w 2531263"/>
                <a:gd name="connsiteY651" fmla="*/ 297275 h 402050"/>
                <a:gd name="connsiteX652" fmla="*/ 2423059 w 2531263"/>
                <a:gd name="connsiteY652" fmla="*/ 296513 h 402050"/>
                <a:gd name="connsiteX653" fmla="*/ 2429536 w 2531263"/>
                <a:gd name="connsiteY653" fmla="*/ 294513 h 402050"/>
                <a:gd name="connsiteX654" fmla="*/ 2430393 w 2531263"/>
                <a:gd name="connsiteY654" fmla="*/ 294227 h 402050"/>
                <a:gd name="connsiteX655" fmla="*/ 2435441 w 2531263"/>
                <a:gd name="connsiteY655" fmla="*/ 297275 h 402050"/>
                <a:gd name="connsiteX656" fmla="*/ 2438013 w 2531263"/>
                <a:gd name="connsiteY656" fmla="*/ 294894 h 402050"/>
                <a:gd name="connsiteX657" fmla="*/ 2437918 w 2531263"/>
                <a:gd name="connsiteY657" fmla="*/ 294894 h 402050"/>
                <a:gd name="connsiteX658" fmla="*/ 2435251 w 2531263"/>
                <a:gd name="connsiteY658" fmla="*/ 293370 h 402050"/>
                <a:gd name="connsiteX659" fmla="*/ 2426964 w 2531263"/>
                <a:gd name="connsiteY659" fmla="*/ 290703 h 402050"/>
                <a:gd name="connsiteX660" fmla="*/ 2425535 w 2531263"/>
                <a:gd name="connsiteY660" fmla="*/ 290798 h 402050"/>
                <a:gd name="connsiteX661" fmla="*/ 2422869 w 2531263"/>
                <a:gd name="connsiteY661" fmla="*/ 290798 h 402050"/>
                <a:gd name="connsiteX662" fmla="*/ 2417630 w 2531263"/>
                <a:gd name="connsiteY662" fmla="*/ 294227 h 402050"/>
                <a:gd name="connsiteX663" fmla="*/ 2417630 w 2531263"/>
                <a:gd name="connsiteY663" fmla="*/ 294799 h 402050"/>
                <a:gd name="connsiteX664" fmla="*/ 2416391 w 2531263"/>
                <a:gd name="connsiteY664" fmla="*/ 293275 h 402050"/>
                <a:gd name="connsiteX665" fmla="*/ 2409914 w 2531263"/>
                <a:gd name="connsiteY665" fmla="*/ 290036 h 402050"/>
                <a:gd name="connsiteX666" fmla="*/ 2410105 w 2531263"/>
                <a:gd name="connsiteY666" fmla="*/ 289274 h 402050"/>
                <a:gd name="connsiteX667" fmla="*/ 2412582 w 2531263"/>
                <a:gd name="connsiteY667" fmla="*/ 287846 h 402050"/>
                <a:gd name="connsiteX668" fmla="*/ 2422392 w 2531263"/>
                <a:gd name="connsiteY668" fmla="*/ 287560 h 402050"/>
                <a:gd name="connsiteX669" fmla="*/ 2422869 w 2531263"/>
                <a:gd name="connsiteY669" fmla="*/ 287941 h 402050"/>
                <a:gd name="connsiteX670" fmla="*/ 2430679 w 2531263"/>
                <a:gd name="connsiteY670" fmla="*/ 286703 h 402050"/>
                <a:gd name="connsiteX671" fmla="*/ 2432012 w 2531263"/>
                <a:gd name="connsiteY671" fmla="*/ 287560 h 402050"/>
                <a:gd name="connsiteX672" fmla="*/ 2432584 w 2531263"/>
                <a:gd name="connsiteY672" fmla="*/ 287941 h 402050"/>
                <a:gd name="connsiteX673" fmla="*/ 2439156 w 2531263"/>
                <a:gd name="connsiteY673" fmla="*/ 284702 h 402050"/>
                <a:gd name="connsiteX674" fmla="*/ 2447157 w 2531263"/>
                <a:gd name="connsiteY674" fmla="*/ 283655 h 402050"/>
                <a:gd name="connsiteX675" fmla="*/ 2450777 w 2531263"/>
                <a:gd name="connsiteY675" fmla="*/ 288798 h 402050"/>
                <a:gd name="connsiteX676" fmla="*/ 2451634 w 2531263"/>
                <a:gd name="connsiteY676" fmla="*/ 288608 h 402050"/>
                <a:gd name="connsiteX677" fmla="*/ 2456587 w 2531263"/>
                <a:gd name="connsiteY677" fmla="*/ 287369 h 402050"/>
                <a:gd name="connsiteX678" fmla="*/ 2471731 w 2531263"/>
                <a:gd name="connsiteY678" fmla="*/ 286417 h 402050"/>
                <a:gd name="connsiteX679" fmla="*/ 2471731 w 2531263"/>
                <a:gd name="connsiteY679" fmla="*/ 286607 h 402050"/>
                <a:gd name="connsiteX680" fmla="*/ 2469541 w 2531263"/>
                <a:gd name="connsiteY680" fmla="*/ 297371 h 402050"/>
                <a:gd name="connsiteX681" fmla="*/ 2470588 w 2531263"/>
                <a:gd name="connsiteY681" fmla="*/ 299942 h 402050"/>
                <a:gd name="connsiteX682" fmla="*/ 2473827 w 2531263"/>
                <a:gd name="connsiteY682" fmla="*/ 299752 h 402050"/>
                <a:gd name="connsiteX683" fmla="*/ 2477256 w 2531263"/>
                <a:gd name="connsiteY683" fmla="*/ 294608 h 402050"/>
                <a:gd name="connsiteX684" fmla="*/ 2477923 w 2531263"/>
                <a:gd name="connsiteY684" fmla="*/ 293656 h 402050"/>
                <a:gd name="connsiteX685" fmla="*/ 2480590 w 2531263"/>
                <a:gd name="connsiteY685" fmla="*/ 294132 h 402050"/>
                <a:gd name="connsiteX686" fmla="*/ 2484591 w 2531263"/>
                <a:gd name="connsiteY686" fmla="*/ 299180 h 402050"/>
                <a:gd name="connsiteX687" fmla="*/ 2490591 w 2531263"/>
                <a:gd name="connsiteY687" fmla="*/ 299657 h 402050"/>
                <a:gd name="connsiteX688" fmla="*/ 2494972 w 2531263"/>
                <a:gd name="connsiteY688" fmla="*/ 301180 h 402050"/>
                <a:gd name="connsiteX689" fmla="*/ 2497925 w 2531263"/>
                <a:gd name="connsiteY689" fmla="*/ 300418 h 402050"/>
                <a:gd name="connsiteX690" fmla="*/ 2506784 w 2531263"/>
                <a:gd name="connsiteY690" fmla="*/ 300228 h 402050"/>
                <a:gd name="connsiteX691" fmla="*/ 2509641 w 2531263"/>
                <a:gd name="connsiteY691" fmla="*/ 298418 h 402050"/>
                <a:gd name="connsiteX692" fmla="*/ 2509831 w 2531263"/>
                <a:gd name="connsiteY692" fmla="*/ 298323 h 402050"/>
                <a:gd name="connsiteX693" fmla="*/ 2511546 w 2531263"/>
                <a:gd name="connsiteY693" fmla="*/ 302705 h 402050"/>
                <a:gd name="connsiteX694" fmla="*/ 2510308 w 2531263"/>
                <a:gd name="connsiteY694" fmla="*/ 306324 h 402050"/>
                <a:gd name="connsiteX695" fmla="*/ 2515261 w 2531263"/>
                <a:gd name="connsiteY695" fmla="*/ 309277 h 402050"/>
                <a:gd name="connsiteX696" fmla="*/ 2516404 w 2531263"/>
                <a:gd name="connsiteY696" fmla="*/ 314706 h 402050"/>
                <a:gd name="connsiteX697" fmla="*/ 2515356 w 2531263"/>
                <a:gd name="connsiteY697" fmla="*/ 319754 h 402050"/>
                <a:gd name="connsiteX698" fmla="*/ 2511451 w 2531263"/>
                <a:gd name="connsiteY698" fmla="*/ 321755 h 402050"/>
                <a:gd name="connsiteX699" fmla="*/ 2508212 w 2531263"/>
                <a:gd name="connsiteY699" fmla="*/ 324803 h 402050"/>
                <a:gd name="connsiteX700" fmla="*/ 2508594 w 2531263"/>
                <a:gd name="connsiteY700" fmla="*/ 328708 h 402050"/>
                <a:gd name="connsiteX701" fmla="*/ 2513166 w 2531263"/>
                <a:gd name="connsiteY701" fmla="*/ 329470 h 402050"/>
                <a:gd name="connsiteX702" fmla="*/ 2515928 w 2531263"/>
                <a:gd name="connsiteY702" fmla="*/ 328708 h 402050"/>
                <a:gd name="connsiteX703" fmla="*/ 2517452 w 2531263"/>
                <a:gd name="connsiteY703" fmla="*/ 322707 h 402050"/>
                <a:gd name="connsiteX704" fmla="*/ 2518500 w 2531263"/>
                <a:gd name="connsiteY704" fmla="*/ 322326 h 402050"/>
                <a:gd name="connsiteX705" fmla="*/ 2531168 w 2531263"/>
                <a:gd name="connsiteY705" fmla="*/ 327184 h 402050"/>
                <a:gd name="connsiteX706" fmla="*/ 2531263 w 2531263"/>
                <a:gd name="connsiteY706" fmla="*/ 327946 h 402050"/>
                <a:gd name="connsiteX707" fmla="*/ 2524881 w 2531263"/>
                <a:gd name="connsiteY707" fmla="*/ 331946 h 402050"/>
                <a:gd name="connsiteX708" fmla="*/ 2518213 w 2531263"/>
                <a:gd name="connsiteY708" fmla="*/ 338138 h 402050"/>
                <a:gd name="connsiteX709" fmla="*/ 2514975 w 2531263"/>
                <a:gd name="connsiteY709" fmla="*/ 336613 h 402050"/>
                <a:gd name="connsiteX710" fmla="*/ 2513356 w 2531263"/>
                <a:gd name="connsiteY710" fmla="*/ 336328 h 402050"/>
                <a:gd name="connsiteX711" fmla="*/ 2511927 w 2531263"/>
                <a:gd name="connsiteY711" fmla="*/ 336042 h 402050"/>
                <a:gd name="connsiteX712" fmla="*/ 2509927 w 2531263"/>
                <a:gd name="connsiteY712" fmla="*/ 340424 h 402050"/>
                <a:gd name="connsiteX713" fmla="*/ 2515547 w 2531263"/>
                <a:gd name="connsiteY713" fmla="*/ 352806 h 402050"/>
                <a:gd name="connsiteX714" fmla="*/ 2515832 w 2531263"/>
                <a:gd name="connsiteY714" fmla="*/ 357950 h 402050"/>
                <a:gd name="connsiteX715" fmla="*/ 2516118 w 2531263"/>
                <a:gd name="connsiteY715" fmla="*/ 363664 h 402050"/>
                <a:gd name="connsiteX716" fmla="*/ 2505831 w 2531263"/>
                <a:gd name="connsiteY716" fmla="*/ 367760 h 402050"/>
                <a:gd name="connsiteX717" fmla="*/ 2502593 w 2531263"/>
                <a:gd name="connsiteY717" fmla="*/ 365474 h 402050"/>
                <a:gd name="connsiteX718" fmla="*/ 2500592 w 2531263"/>
                <a:gd name="connsiteY718" fmla="*/ 371475 h 402050"/>
                <a:gd name="connsiteX719" fmla="*/ 2498083 w 2531263"/>
                <a:gd name="connsiteY719" fmla="*/ 375239 h 402050"/>
                <a:gd name="connsiteX720" fmla="*/ 2497925 w 2531263"/>
                <a:gd name="connsiteY720" fmla="*/ 375095 h 402050"/>
                <a:gd name="connsiteX721" fmla="*/ 2491734 w 2531263"/>
                <a:gd name="connsiteY721" fmla="*/ 376142 h 402050"/>
                <a:gd name="connsiteX722" fmla="*/ 2486781 w 2531263"/>
                <a:gd name="connsiteY722" fmla="*/ 377000 h 402050"/>
                <a:gd name="connsiteX723" fmla="*/ 2486305 w 2531263"/>
                <a:gd name="connsiteY723" fmla="*/ 384048 h 402050"/>
                <a:gd name="connsiteX724" fmla="*/ 2477351 w 2531263"/>
                <a:gd name="connsiteY724" fmla="*/ 382429 h 402050"/>
                <a:gd name="connsiteX725" fmla="*/ 2473827 w 2531263"/>
                <a:gd name="connsiteY725" fmla="*/ 380905 h 402050"/>
                <a:gd name="connsiteX726" fmla="*/ 2467350 w 2531263"/>
                <a:gd name="connsiteY726" fmla="*/ 385000 h 402050"/>
                <a:gd name="connsiteX727" fmla="*/ 2464112 w 2531263"/>
                <a:gd name="connsiteY727" fmla="*/ 381667 h 402050"/>
                <a:gd name="connsiteX728" fmla="*/ 2450872 w 2531263"/>
                <a:gd name="connsiteY728" fmla="*/ 385286 h 402050"/>
                <a:gd name="connsiteX729" fmla="*/ 2447443 w 2531263"/>
                <a:gd name="connsiteY729" fmla="*/ 387001 h 402050"/>
                <a:gd name="connsiteX730" fmla="*/ 2443728 w 2531263"/>
                <a:gd name="connsiteY730" fmla="*/ 388811 h 402050"/>
                <a:gd name="connsiteX731" fmla="*/ 2430203 w 2531263"/>
                <a:gd name="connsiteY731" fmla="*/ 388906 h 402050"/>
                <a:gd name="connsiteX732" fmla="*/ 2426583 w 2531263"/>
                <a:gd name="connsiteY732" fmla="*/ 388715 h 402050"/>
                <a:gd name="connsiteX733" fmla="*/ 2425345 w 2531263"/>
                <a:gd name="connsiteY733" fmla="*/ 388620 h 402050"/>
                <a:gd name="connsiteX734" fmla="*/ 2415630 w 2531263"/>
                <a:gd name="connsiteY734" fmla="*/ 388144 h 402050"/>
                <a:gd name="connsiteX735" fmla="*/ 2399437 w 2531263"/>
                <a:gd name="connsiteY735" fmla="*/ 389477 h 402050"/>
                <a:gd name="connsiteX736" fmla="*/ 2391722 w 2531263"/>
                <a:gd name="connsiteY736" fmla="*/ 388239 h 402050"/>
                <a:gd name="connsiteX737" fmla="*/ 2381721 w 2531263"/>
                <a:gd name="connsiteY737" fmla="*/ 387477 h 402050"/>
                <a:gd name="connsiteX738" fmla="*/ 2369148 w 2531263"/>
                <a:gd name="connsiteY738" fmla="*/ 392335 h 402050"/>
                <a:gd name="connsiteX739" fmla="*/ 2368576 w 2531263"/>
                <a:gd name="connsiteY739" fmla="*/ 387382 h 402050"/>
                <a:gd name="connsiteX740" fmla="*/ 2368385 w 2531263"/>
                <a:gd name="connsiteY740" fmla="*/ 385763 h 402050"/>
                <a:gd name="connsiteX741" fmla="*/ 2361051 w 2531263"/>
                <a:gd name="connsiteY741" fmla="*/ 388620 h 402050"/>
                <a:gd name="connsiteX742" fmla="*/ 2355527 w 2531263"/>
                <a:gd name="connsiteY742" fmla="*/ 390049 h 402050"/>
                <a:gd name="connsiteX743" fmla="*/ 2344859 w 2531263"/>
                <a:gd name="connsiteY743" fmla="*/ 390620 h 402050"/>
                <a:gd name="connsiteX744" fmla="*/ 2335143 w 2531263"/>
                <a:gd name="connsiteY744" fmla="*/ 389382 h 402050"/>
                <a:gd name="connsiteX745" fmla="*/ 2329333 w 2531263"/>
                <a:gd name="connsiteY745" fmla="*/ 392144 h 402050"/>
                <a:gd name="connsiteX746" fmla="*/ 2323522 w 2531263"/>
                <a:gd name="connsiteY746" fmla="*/ 391287 h 402050"/>
                <a:gd name="connsiteX747" fmla="*/ 2313617 w 2531263"/>
                <a:gd name="connsiteY747" fmla="*/ 393192 h 402050"/>
                <a:gd name="connsiteX748" fmla="*/ 2294471 w 2531263"/>
                <a:gd name="connsiteY748" fmla="*/ 390430 h 402050"/>
                <a:gd name="connsiteX749" fmla="*/ 2279898 w 2531263"/>
                <a:gd name="connsiteY749" fmla="*/ 395002 h 402050"/>
                <a:gd name="connsiteX750" fmla="*/ 2269897 w 2531263"/>
                <a:gd name="connsiteY750" fmla="*/ 396621 h 402050"/>
                <a:gd name="connsiteX751" fmla="*/ 2265516 w 2531263"/>
                <a:gd name="connsiteY751" fmla="*/ 393859 h 402050"/>
                <a:gd name="connsiteX752" fmla="*/ 2255705 w 2531263"/>
                <a:gd name="connsiteY752" fmla="*/ 394621 h 402050"/>
                <a:gd name="connsiteX753" fmla="*/ 2247322 w 2531263"/>
                <a:gd name="connsiteY753" fmla="*/ 393478 h 402050"/>
                <a:gd name="connsiteX754" fmla="*/ 2241036 w 2531263"/>
                <a:gd name="connsiteY754" fmla="*/ 394716 h 402050"/>
                <a:gd name="connsiteX755" fmla="*/ 2236274 w 2531263"/>
                <a:gd name="connsiteY755" fmla="*/ 395954 h 402050"/>
                <a:gd name="connsiteX756" fmla="*/ 2236274 w 2531263"/>
                <a:gd name="connsiteY756" fmla="*/ 394145 h 402050"/>
                <a:gd name="connsiteX757" fmla="*/ 2225891 w 2531263"/>
                <a:gd name="connsiteY757" fmla="*/ 394811 h 402050"/>
                <a:gd name="connsiteX758" fmla="*/ 2223415 w 2531263"/>
                <a:gd name="connsiteY758" fmla="*/ 394621 h 402050"/>
                <a:gd name="connsiteX759" fmla="*/ 2213033 w 2531263"/>
                <a:gd name="connsiteY759" fmla="*/ 393763 h 402050"/>
                <a:gd name="connsiteX760" fmla="*/ 2184934 w 2531263"/>
                <a:gd name="connsiteY760" fmla="*/ 393097 h 402050"/>
                <a:gd name="connsiteX761" fmla="*/ 2169123 w 2531263"/>
                <a:gd name="connsiteY761" fmla="*/ 396240 h 402050"/>
                <a:gd name="connsiteX762" fmla="*/ 2160550 w 2531263"/>
                <a:gd name="connsiteY762" fmla="*/ 397669 h 402050"/>
                <a:gd name="connsiteX763" fmla="*/ 2159502 w 2531263"/>
                <a:gd name="connsiteY763" fmla="*/ 396621 h 402050"/>
                <a:gd name="connsiteX764" fmla="*/ 2150358 w 2531263"/>
                <a:gd name="connsiteY764" fmla="*/ 395764 h 402050"/>
                <a:gd name="connsiteX765" fmla="*/ 2146548 w 2531263"/>
                <a:gd name="connsiteY765" fmla="*/ 394049 h 402050"/>
                <a:gd name="connsiteX766" fmla="*/ 2135404 w 2531263"/>
                <a:gd name="connsiteY766" fmla="*/ 393954 h 402050"/>
                <a:gd name="connsiteX767" fmla="*/ 2119592 w 2531263"/>
                <a:gd name="connsiteY767" fmla="*/ 397288 h 402050"/>
                <a:gd name="connsiteX768" fmla="*/ 2114925 w 2531263"/>
                <a:gd name="connsiteY768" fmla="*/ 395002 h 402050"/>
                <a:gd name="connsiteX769" fmla="*/ 2112258 w 2531263"/>
                <a:gd name="connsiteY769" fmla="*/ 393668 h 402050"/>
                <a:gd name="connsiteX770" fmla="*/ 2101209 w 2531263"/>
                <a:gd name="connsiteY770" fmla="*/ 394430 h 402050"/>
                <a:gd name="connsiteX771" fmla="*/ 2094922 w 2531263"/>
                <a:gd name="connsiteY771" fmla="*/ 394525 h 402050"/>
                <a:gd name="connsiteX772" fmla="*/ 2088065 w 2531263"/>
                <a:gd name="connsiteY772" fmla="*/ 392525 h 402050"/>
                <a:gd name="connsiteX773" fmla="*/ 2076921 w 2531263"/>
                <a:gd name="connsiteY773" fmla="*/ 396145 h 402050"/>
                <a:gd name="connsiteX774" fmla="*/ 2068062 w 2531263"/>
                <a:gd name="connsiteY774" fmla="*/ 394621 h 402050"/>
                <a:gd name="connsiteX775" fmla="*/ 2052346 w 2531263"/>
                <a:gd name="connsiteY775" fmla="*/ 397669 h 402050"/>
                <a:gd name="connsiteX776" fmla="*/ 2031010 w 2531263"/>
                <a:gd name="connsiteY776" fmla="*/ 396907 h 402050"/>
                <a:gd name="connsiteX777" fmla="*/ 2023771 w 2531263"/>
                <a:gd name="connsiteY777" fmla="*/ 395192 h 402050"/>
                <a:gd name="connsiteX778" fmla="*/ 2018818 w 2531263"/>
                <a:gd name="connsiteY778" fmla="*/ 395097 h 402050"/>
                <a:gd name="connsiteX779" fmla="*/ 2016056 w 2531263"/>
                <a:gd name="connsiteY779" fmla="*/ 393763 h 402050"/>
                <a:gd name="connsiteX780" fmla="*/ 2009864 w 2531263"/>
                <a:gd name="connsiteY780" fmla="*/ 394525 h 402050"/>
                <a:gd name="connsiteX781" fmla="*/ 1997196 w 2531263"/>
                <a:gd name="connsiteY781" fmla="*/ 396812 h 402050"/>
                <a:gd name="connsiteX782" fmla="*/ 1996053 w 2531263"/>
                <a:gd name="connsiteY782" fmla="*/ 396145 h 402050"/>
                <a:gd name="connsiteX783" fmla="*/ 1983575 w 2531263"/>
                <a:gd name="connsiteY783" fmla="*/ 396240 h 402050"/>
                <a:gd name="connsiteX784" fmla="*/ 1973479 w 2531263"/>
                <a:gd name="connsiteY784" fmla="*/ 394716 h 402050"/>
                <a:gd name="connsiteX785" fmla="*/ 1962906 w 2531263"/>
                <a:gd name="connsiteY785" fmla="*/ 396240 h 402050"/>
                <a:gd name="connsiteX786" fmla="*/ 1957191 w 2531263"/>
                <a:gd name="connsiteY786" fmla="*/ 396145 h 402050"/>
                <a:gd name="connsiteX787" fmla="*/ 1952143 w 2531263"/>
                <a:gd name="connsiteY787" fmla="*/ 395002 h 402050"/>
                <a:gd name="connsiteX788" fmla="*/ 1946523 w 2531263"/>
                <a:gd name="connsiteY788" fmla="*/ 395192 h 402050"/>
                <a:gd name="connsiteX789" fmla="*/ 1942713 w 2531263"/>
                <a:gd name="connsiteY789" fmla="*/ 395097 h 402050"/>
                <a:gd name="connsiteX790" fmla="*/ 1939570 w 2531263"/>
                <a:gd name="connsiteY790" fmla="*/ 393287 h 402050"/>
                <a:gd name="connsiteX791" fmla="*/ 1920520 w 2531263"/>
                <a:gd name="connsiteY791" fmla="*/ 395764 h 402050"/>
                <a:gd name="connsiteX792" fmla="*/ 1889087 w 2531263"/>
                <a:gd name="connsiteY792" fmla="*/ 396430 h 402050"/>
                <a:gd name="connsiteX793" fmla="*/ 1886515 w 2531263"/>
                <a:gd name="connsiteY793" fmla="*/ 396526 h 402050"/>
                <a:gd name="connsiteX794" fmla="*/ 1879181 w 2531263"/>
                <a:gd name="connsiteY794" fmla="*/ 396716 h 402050"/>
                <a:gd name="connsiteX795" fmla="*/ 1861274 w 2531263"/>
                <a:gd name="connsiteY795" fmla="*/ 398336 h 402050"/>
                <a:gd name="connsiteX796" fmla="*/ 1845939 w 2531263"/>
                <a:gd name="connsiteY796" fmla="*/ 396812 h 402050"/>
                <a:gd name="connsiteX797" fmla="*/ 1842224 w 2531263"/>
                <a:gd name="connsiteY797" fmla="*/ 396621 h 402050"/>
                <a:gd name="connsiteX798" fmla="*/ 1829366 w 2531263"/>
                <a:gd name="connsiteY798" fmla="*/ 396621 h 402050"/>
                <a:gd name="connsiteX799" fmla="*/ 1826603 w 2531263"/>
                <a:gd name="connsiteY799" fmla="*/ 396716 h 402050"/>
                <a:gd name="connsiteX800" fmla="*/ 1823841 w 2531263"/>
                <a:gd name="connsiteY800" fmla="*/ 393573 h 402050"/>
                <a:gd name="connsiteX801" fmla="*/ 1819745 w 2531263"/>
                <a:gd name="connsiteY801" fmla="*/ 395002 h 402050"/>
                <a:gd name="connsiteX802" fmla="*/ 1812983 w 2531263"/>
                <a:gd name="connsiteY802" fmla="*/ 397002 h 402050"/>
                <a:gd name="connsiteX803" fmla="*/ 1796028 w 2531263"/>
                <a:gd name="connsiteY803" fmla="*/ 398145 h 402050"/>
                <a:gd name="connsiteX804" fmla="*/ 1768406 w 2531263"/>
                <a:gd name="connsiteY804" fmla="*/ 395954 h 402050"/>
                <a:gd name="connsiteX805" fmla="*/ 1757166 w 2531263"/>
                <a:gd name="connsiteY805" fmla="*/ 396430 h 402050"/>
                <a:gd name="connsiteX806" fmla="*/ 1745069 w 2531263"/>
                <a:gd name="connsiteY806" fmla="*/ 398145 h 402050"/>
                <a:gd name="connsiteX807" fmla="*/ 1731544 w 2531263"/>
                <a:gd name="connsiteY807" fmla="*/ 399193 h 402050"/>
                <a:gd name="connsiteX808" fmla="*/ 1718209 w 2531263"/>
                <a:gd name="connsiteY808" fmla="*/ 397574 h 402050"/>
                <a:gd name="connsiteX809" fmla="*/ 1706398 w 2531263"/>
                <a:gd name="connsiteY809" fmla="*/ 397574 h 402050"/>
                <a:gd name="connsiteX810" fmla="*/ 1690205 w 2531263"/>
                <a:gd name="connsiteY810" fmla="*/ 397955 h 402050"/>
                <a:gd name="connsiteX811" fmla="*/ 1686110 w 2531263"/>
                <a:gd name="connsiteY811" fmla="*/ 396907 h 402050"/>
                <a:gd name="connsiteX812" fmla="*/ 1682871 w 2531263"/>
                <a:gd name="connsiteY812" fmla="*/ 396050 h 402050"/>
                <a:gd name="connsiteX813" fmla="*/ 1660773 w 2531263"/>
                <a:gd name="connsiteY813" fmla="*/ 398526 h 402050"/>
                <a:gd name="connsiteX814" fmla="*/ 1626483 w 2531263"/>
                <a:gd name="connsiteY814" fmla="*/ 399955 h 402050"/>
                <a:gd name="connsiteX815" fmla="*/ 1624959 w 2531263"/>
                <a:gd name="connsiteY815" fmla="*/ 394525 h 402050"/>
                <a:gd name="connsiteX816" fmla="*/ 1624864 w 2531263"/>
                <a:gd name="connsiteY816" fmla="*/ 394049 h 402050"/>
                <a:gd name="connsiteX817" fmla="*/ 1619340 w 2531263"/>
                <a:gd name="connsiteY817" fmla="*/ 395478 h 402050"/>
                <a:gd name="connsiteX818" fmla="*/ 1617149 w 2531263"/>
                <a:gd name="connsiteY818" fmla="*/ 398336 h 402050"/>
                <a:gd name="connsiteX819" fmla="*/ 1603433 w 2531263"/>
                <a:gd name="connsiteY819" fmla="*/ 400241 h 402050"/>
                <a:gd name="connsiteX820" fmla="*/ 1599813 w 2531263"/>
                <a:gd name="connsiteY820" fmla="*/ 398621 h 402050"/>
                <a:gd name="connsiteX821" fmla="*/ 1597718 w 2531263"/>
                <a:gd name="connsiteY821" fmla="*/ 397669 h 402050"/>
                <a:gd name="connsiteX822" fmla="*/ 1593241 w 2531263"/>
                <a:gd name="connsiteY822" fmla="*/ 395097 h 402050"/>
                <a:gd name="connsiteX823" fmla="*/ 1592765 w 2531263"/>
                <a:gd name="connsiteY823" fmla="*/ 395478 h 402050"/>
                <a:gd name="connsiteX824" fmla="*/ 1590479 w 2531263"/>
                <a:gd name="connsiteY824" fmla="*/ 398240 h 402050"/>
                <a:gd name="connsiteX825" fmla="*/ 1580287 w 2531263"/>
                <a:gd name="connsiteY825" fmla="*/ 396716 h 402050"/>
                <a:gd name="connsiteX826" fmla="*/ 1559523 w 2531263"/>
                <a:gd name="connsiteY826" fmla="*/ 397764 h 402050"/>
                <a:gd name="connsiteX827" fmla="*/ 1554474 w 2531263"/>
                <a:gd name="connsiteY827" fmla="*/ 394240 h 402050"/>
                <a:gd name="connsiteX828" fmla="*/ 1552474 w 2531263"/>
                <a:gd name="connsiteY828" fmla="*/ 394049 h 402050"/>
                <a:gd name="connsiteX829" fmla="*/ 1548092 w 2531263"/>
                <a:gd name="connsiteY829" fmla="*/ 397859 h 402050"/>
                <a:gd name="connsiteX830" fmla="*/ 1541996 w 2531263"/>
                <a:gd name="connsiteY830" fmla="*/ 398431 h 402050"/>
                <a:gd name="connsiteX831" fmla="*/ 1535138 w 2531263"/>
                <a:gd name="connsiteY831" fmla="*/ 400145 h 402050"/>
                <a:gd name="connsiteX832" fmla="*/ 1533710 w 2531263"/>
                <a:gd name="connsiteY832" fmla="*/ 400336 h 402050"/>
                <a:gd name="connsiteX833" fmla="*/ 1526661 w 2531263"/>
                <a:gd name="connsiteY833" fmla="*/ 398526 h 402050"/>
                <a:gd name="connsiteX834" fmla="*/ 1517231 w 2531263"/>
                <a:gd name="connsiteY834" fmla="*/ 399764 h 402050"/>
                <a:gd name="connsiteX835" fmla="*/ 1507421 w 2531263"/>
                <a:gd name="connsiteY835" fmla="*/ 399669 h 402050"/>
                <a:gd name="connsiteX836" fmla="*/ 1489323 w 2531263"/>
                <a:gd name="connsiteY836" fmla="*/ 402050 h 402050"/>
                <a:gd name="connsiteX837" fmla="*/ 1484180 w 2531263"/>
                <a:gd name="connsiteY837" fmla="*/ 398621 h 402050"/>
                <a:gd name="connsiteX838" fmla="*/ 1477988 w 2531263"/>
                <a:gd name="connsiteY838" fmla="*/ 398717 h 402050"/>
                <a:gd name="connsiteX839" fmla="*/ 1473702 w 2531263"/>
                <a:gd name="connsiteY839" fmla="*/ 401479 h 402050"/>
                <a:gd name="connsiteX840" fmla="*/ 1460177 w 2531263"/>
                <a:gd name="connsiteY840" fmla="*/ 398336 h 402050"/>
                <a:gd name="connsiteX841" fmla="*/ 1459796 w 2531263"/>
                <a:gd name="connsiteY841" fmla="*/ 399002 h 402050"/>
                <a:gd name="connsiteX842" fmla="*/ 1450461 w 2531263"/>
                <a:gd name="connsiteY842" fmla="*/ 399764 h 402050"/>
                <a:gd name="connsiteX843" fmla="*/ 1447508 w 2531263"/>
                <a:gd name="connsiteY843" fmla="*/ 401860 h 402050"/>
                <a:gd name="connsiteX844" fmla="*/ 1433602 w 2531263"/>
                <a:gd name="connsiteY844" fmla="*/ 397478 h 402050"/>
                <a:gd name="connsiteX845" fmla="*/ 1429411 w 2531263"/>
                <a:gd name="connsiteY845" fmla="*/ 399955 h 402050"/>
                <a:gd name="connsiteX846" fmla="*/ 1426458 w 2531263"/>
                <a:gd name="connsiteY846" fmla="*/ 401669 h 402050"/>
                <a:gd name="connsiteX847" fmla="*/ 1416552 w 2531263"/>
                <a:gd name="connsiteY847" fmla="*/ 397859 h 402050"/>
                <a:gd name="connsiteX848" fmla="*/ 1415600 w 2531263"/>
                <a:gd name="connsiteY848" fmla="*/ 399097 h 402050"/>
                <a:gd name="connsiteX849" fmla="*/ 1409885 w 2531263"/>
                <a:gd name="connsiteY849" fmla="*/ 399288 h 402050"/>
                <a:gd name="connsiteX850" fmla="*/ 1409313 w 2531263"/>
                <a:gd name="connsiteY850" fmla="*/ 399764 h 402050"/>
                <a:gd name="connsiteX851" fmla="*/ 1401122 w 2531263"/>
                <a:gd name="connsiteY851" fmla="*/ 399193 h 402050"/>
                <a:gd name="connsiteX852" fmla="*/ 1375309 w 2531263"/>
                <a:gd name="connsiteY852" fmla="*/ 401003 h 402050"/>
                <a:gd name="connsiteX853" fmla="*/ 1374928 w 2531263"/>
                <a:gd name="connsiteY853" fmla="*/ 400717 h 402050"/>
                <a:gd name="connsiteX854" fmla="*/ 1366165 w 2531263"/>
                <a:gd name="connsiteY854" fmla="*/ 399479 h 402050"/>
                <a:gd name="connsiteX855" fmla="*/ 1358640 w 2531263"/>
                <a:gd name="connsiteY855" fmla="*/ 398336 h 402050"/>
                <a:gd name="connsiteX856" fmla="*/ 1356068 w 2531263"/>
                <a:gd name="connsiteY856" fmla="*/ 399193 h 402050"/>
                <a:gd name="connsiteX857" fmla="*/ 1338161 w 2531263"/>
                <a:gd name="connsiteY857" fmla="*/ 398240 h 402050"/>
                <a:gd name="connsiteX858" fmla="*/ 1332542 w 2531263"/>
                <a:gd name="connsiteY858" fmla="*/ 398526 h 402050"/>
                <a:gd name="connsiteX859" fmla="*/ 1322921 w 2531263"/>
                <a:gd name="connsiteY859" fmla="*/ 397955 h 402050"/>
                <a:gd name="connsiteX860" fmla="*/ 1320540 w 2531263"/>
                <a:gd name="connsiteY860" fmla="*/ 394430 h 402050"/>
                <a:gd name="connsiteX861" fmla="*/ 1314349 w 2531263"/>
                <a:gd name="connsiteY861" fmla="*/ 397002 h 402050"/>
                <a:gd name="connsiteX862" fmla="*/ 1306824 w 2531263"/>
                <a:gd name="connsiteY862" fmla="*/ 396812 h 402050"/>
                <a:gd name="connsiteX863" fmla="*/ 1304443 w 2531263"/>
                <a:gd name="connsiteY863" fmla="*/ 396716 h 402050"/>
                <a:gd name="connsiteX864" fmla="*/ 1297775 w 2531263"/>
                <a:gd name="connsiteY864" fmla="*/ 398526 h 402050"/>
                <a:gd name="connsiteX865" fmla="*/ 1297490 w 2531263"/>
                <a:gd name="connsiteY865" fmla="*/ 398621 h 402050"/>
                <a:gd name="connsiteX866" fmla="*/ 1294156 w 2531263"/>
                <a:gd name="connsiteY866" fmla="*/ 395002 h 402050"/>
                <a:gd name="connsiteX867" fmla="*/ 1289584 w 2531263"/>
                <a:gd name="connsiteY867" fmla="*/ 398907 h 402050"/>
                <a:gd name="connsiteX868" fmla="*/ 1287107 w 2531263"/>
                <a:gd name="connsiteY868" fmla="*/ 398717 h 402050"/>
                <a:gd name="connsiteX869" fmla="*/ 1283964 w 2531263"/>
                <a:gd name="connsiteY869" fmla="*/ 398526 h 402050"/>
                <a:gd name="connsiteX870" fmla="*/ 1270534 w 2531263"/>
                <a:gd name="connsiteY870" fmla="*/ 399288 h 402050"/>
                <a:gd name="connsiteX871" fmla="*/ 1266819 w 2531263"/>
                <a:gd name="connsiteY871" fmla="*/ 398812 h 402050"/>
                <a:gd name="connsiteX872" fmla="*/ 1263104 w 2531263"/>
                <a:gd name="connsiteY872" fmla="*/ 398336 h 402050"/>
                <a:gd name="connsiteX873" fmla="*/ 1255008 w 2531263"/>
                <a:gd name="connsiteY873" fmla="*/ 396526 h 402050"/>
                <a:gd name="connsiteX874" fmla="*/ 1253770 w 2531263"/>
                <a:gd name="connsiteY874" fmla="*/ 392430 h 402050"/>
                <a:gd name="connsiteX875" fmla="*/ 1252436 w 2531263"/>
                <a:gd name="connsiteY875" fmla="*/ 394525 h 402050"/>
                <a:gd name="connsiteX876" fmla="*/ 1248055 w 2531263"/>
                <a:gd name="connsiteY876" fmla="*/ 398526 h 402050"/>
                <a:gd name="connsiteX877" fmla="*/ 1247388 w 2531263"/>
                <a:gd name="connsiteY877" fmla="*/ 397859 h 402050"/>
                <a:gd name="connsiteX878" fmla="*/ 1239197 w 2531263"/>
                <a:gd name="connsiteY878" fmla="*/ 397383 h 402050"/>
                <a:gd name="connsiteX879" fmla="*/ 1238720 w 2531263"/>
                <a:gd name="connsiteY879" fmla="*/ 397764 h 402050"/>
                <a:gd name="connsiteX880" fmla="*/ 1228815 w 2531263"/>
                <a:gd name="connsiteY880" fmla="*/ 399097 h 402050"/>
                <a:gd name="connsiteX881" fmla="*/ 1209765 w 2531263"/>
                <a:gd name="connsiteY881" fmla="*/ 396240 h 402050"/>
                <a:gd name="connsiteX882" fmla="*/ 1206811 w 2531263"/>
                <a:gd name="connsiteY882" fmla="*/ 394240 h 402050"/>
                <a:gd name="connsiteX883" fmla="*/ 1208145 w 2531263"/>
                <a:gd name="connsiteY883" fmla="*/ 390525 h 402050"/>
                <a:gd name="connsiteX884" fmla="*/ 1198811 w 2531263"/>
                <a:gd name="connsiteY884" fmla="*/ 396526 h 402050"/>
                <a:gd name="connsiteX885" fmla="*/ 1197953 w 2531263"/>
                <a:gd name="connsiteY885" fmla="*/ 396526 h 402050"/>
                <a:gd name="connsiteX886" fmla="*/ 1192334 w 2531263"/>
                <a:gd name="connsiteY886" fmla="*/ 395288 h 402050"/>
                <a:gd name="connsiteX887" fmla="*/ 1187190 w 2531263"/>
                <a:gd name="connsiteY887" fmla="*/ 396621 h 402050"/>
                <a:gd name="connsiteX888" fmla="*/ 1180999 w 2531263"/>
                <a:gd name="connsiteY888" fmla="*/ 396335 h 402050"/>
                <a:gd name="connsiteX889" fmla="*/ 1174998 w 2531263"/>
                <a:gd name="connsiteY889" fmla="*/ 393859 h 402050"/>
                <a:gd name="connsiteX890" fmla="*/ 1159282 w 2531263"/>
                <a:gd name="connsiteY890" fmla="*/ 396621 h 402050"/>
                <a:gd name="connsiteX891" fmla="*/ 1157472 w 2531263"/>
                <a:gd name="connsiteY891" fmla="*/ 396050 h 402050"/>
                <a:gd name="connsiteX892" fmla="*/ 1144994 w 2531263"/>
                <a:gd name="connsiteY892" fmla="*/ 394621 h 402050"/>
                <a:gd name="connsiteX893" fmla="*/ 1139375 w 2531263"/>
                <a:gd name="connsiteY893" fmla="*/ 396526 h 402050"/>
                <a:gd name="connsiteX894" fmla="*/ 1128611 w 2531263"/>
                <a:gd name="connsiteY894" fmla="*/ 394907 h 402050"/>
                <a:gd name="connsiteX895" fmla="*/ 1108037 w 2531263"/>
                <a:gd name="connsiteY895" fmla="*/ 394621 h 402050"/>
                <a:gd name="connsiteX896" fmla="*/ 1101179 w 2531263"/>
                <a:gd name="connsiteY896" fmla="*/ 394621 h 402050"/>
                <a:gd name="connsiteX897" fmla="*/ 1096036 w 2531263"/>
                <a:gd name="connsiteY897" fmla="*/ 394621 h 402050"/>
                <a:gd name="connsiteX898" fmla="*/ 1077081 w 2531263"/>
                <a:gd name="connsiteY898" fmla="*/ 396240 h 402050"/>
                <a:gd name="connsiteX899" fmla="*/ 1072319 w 2531263"/>
                <a:gd name="connsiteY899" fmla="*/ 394811 h 402050"/>
                <a:gd name="connsiteX900" fmla="*/ 1060984 w 2531263"/>
                <a:gd name="connsiteY900" fmla="*/ 391287 h 402050"/>
                <a:gd name="connsiteX901" fmla="*/ 1056888 w 2531263"/>
                <a:gd name="connsiteY901" fmla="*/ 391382 h 402050"/>
                <a:gd name="connsiteX902" fmla="*/ 1050506 w 2531263"/>
                <a:gd name="connsiteY902" fmla="*/ 393097 h 402050"/>
                <a:gd name="connsiteX903" fmla="*/ 1050221 w 2531263"/>
                <a:gd name="connsiteY903" fmla="*/ 392906 h 402050"/>
                <a:gd name="connsiteX904" fmla="*/ 1040410 w 2531263"/>
                <a:gd name="connsiteY904" fmla="*/ 394907 h 402050"/>
                <a:gd name="connsiteX905" fmla="*/ 1036600 w 2531263"/>
                <a:gd name="connsiteY905" fmla="*/ 394049 h 402050"/>
                <a:gd name="connsiteX906" fmla="*/ 1024122 w 2531263"/>
                <a:gd name="connsiteY906" fmla="*/ 394621 h 402050"/>
                <a:gd name="connsiteX907" fmla="*/ 1018217 w 2531263"/>
                <a:gd name="connsiteY907" fmla="*/ 394049 h 402050"/>
                <a:gd name="connsiteX908" fmla="*/ 1016693 w 2531263"/>
                <a:gd name="connsiteY908" fmla="*/ 393763 h 402050"/>
                <a:gd name="connsiteX909" fmla="*/ 1010501 w 2531263"/>
                <a:gd name="connsiteY909" fmla="*/ 394525 h 402050"/>
                <a:gd name="connsiteX910" fmla="*/ 998214 w 2531263"/>
                <a:gd name="connsiteY910" fmla="*/ 393573 h 402050"/>
                <a:gd name="connsiteX911" fmla="*/ 981545 w 2531263"/>
                <a:gd name="connsiteY911" fmla="*/ 394145 h 402050"/>
                <a:gd name="connsiteX912" fmla="*/ 978116 w 2531263"/>
                <a:gd name="connsiteY912" fmla="*/ 390906 h 402050"/>
                <a:gd name="connsiteX913" fmla="*/ 976402 w 2531263"/>
                <a:gd name="connsiteY913" fmla="*/ 391763 h 402050"/>
                <a:gd name="connsiteX914" fmla="*/ 965734 w 2531263"/>
                <a:gd name="connsiteY914" fmla="*/ 393478 h 402050"/>
                <a:gd name="connsiteX915" fmla="*/ 953542 w 2531263"/>
                <a:gd name="connsiteY915" fmla="*/ 391001 h 402050"/>
                <a:gd name="connsiteX916" fmla="*/ 938016 w 2531263"/>
                <a:gd name="connsiteY916" fmla="*/ 391573 h 402050"/>
                <a:gd name="connsiteX917" fmla="*/ 931634 w 2531263"/>
                <a:gd name="connsiteY917" fmla="*/ 392430 h 402050"/>
                <a:gd name="connsiteX918" fmla="*/ 930968 w 2531263"/>
                <a:gd name="connsiteY918" fmla="*/ 392525 h 402050"/>
                <a:gd name="connsiteX919" fmla="*/ 928015 w 2531263"/>
                <a:gd name="connsiteY919" fmla="*/ 391096 h 402050"/>
                <a:gd name="connsiteX920" fmla="*/ 910394 w 2531263"/>
                <a:gd name="connsiteY920" fmla="*/ 394430 h 402050"/>
                <a:gd name="connsiteX921" fmla="*/ 905155 w 2531263"/>
                <a:gd name="connsiteY921" fmla="*/ 390716 h 402050"/>
                <a:gd name="connsiteX922" fmla="*/ 904679 w 2531263"/>
                <a:gd name="connsiteY922" fmla="*/ 390430 h 402050"/>
                <a:gd name="connsiteX923" fmla="*/ 895154 w 2531263"/>
                <a:gd name="connsiteY923" fmla="*/ 391763 h 402050"/>
                <a:gd name="connsiteX924" fmla="*/ 891820 w 2531263"/>
                <a:gd name="connsiteY924" fmla="*/ 390716 h 402050"/>
                <a:gd name="connsiteX925" fmla="*/ 883152 w 2531263"/>
                <a:gd name="connsiteY925" fmla="*/ 391478 h 402050"/>
                <a:gd name="connsiteX926" fmla="*/ 878866 w 2531263"/>
                <a:gd name="connsiteY926" fmla="*/ 391382 h 402050"/>
                <a:gd name="connsiteX927" fmla="*/ 876104 w 2531263"/>
                <a:gd name="connsiteY927" fmla="*/ 391859 h 402050"/>
                <a:gd name="connsiteX928" fmla="*/ 874580 w 2531263"/>
                <a:gd name="connsiteY928" fmla="*/ 391668 h 402050"/>
                <a:gd name="connsiteX929" fmla="*/ 865721 w 2531263"/>
                <a:gd name="connsiteY929" fmla="*/ 392621 h 402050"/>
                <a:gd name="connsiteX930" fmla="*/ 863721 w 2531263"/>
                <a:gd name="connsiteY930" fmla="*/ 390144 h 402050"/>
                <a:gd name="connsiteX931" fmla="*/ 855434 w 2531263"/>
                <a:gd name="connsiteY931" fmla="*/ 390144 h 402050"/>
                <a:gd name="connsiteX932" fmla="*/ 851815 w 2531263"/>
                <a:gd name="connsiteY932" fmla="*/ 382905 h 402050"/>
                <a:gd name="connsiteX933" fmla="*/ 846005 w 2531263"/>
                <a:gd name="connsiteY933" fmla="*/ 382619 h 402050"/>
                <a:gd name="connsiteX934" fmla="*/ 842957 w 2531263"/>
                <a:gd name="connsiteY934" fmla="*/ 383953 h 402050"/>
                <a:gd name="connsiteX935" fmla="*/ 838861 w 2531263"/>
                <a:gd name="connsiteY935" fmla="*/ 388334 h 402050"/>
                <a:gd name="connsiteX936" fmla="*/ 835622 w 2531263"/>
                <a:gd name="connsiteY936" fmla="*/ 390430 h 402050"/>
                <a:gd name="connsiteX937" fmla="*/ 832384 w 2531263"/>
                <a:gd name="connsiteY937" fmla="*/ 389858 h 402050"/>
                <a:gd name="connsiteX938" fmla="*/ 826669 w 2531263"/>
                <a:gd name="connsiteY938" fmla="*/ 388620 h 402050"/>
                <a:gd name="connsiteX939" fmla="*/ 820763 w 2531263"/>
                <a:gd name="connsiteY939" fmla="*/ 388906 h 402050"/>
                <a:gd name="connsiteX940" fmla="*/ 814286 w 2531263"/>
                <a:gd name="connsiteY940" fmla="*/ 384905 h 402050"/>
                <a:gd name="connsiteX941" fmla="*/ 808000 w 2531263"/>
                <a:gd name="connsiteY941" fmla="*/ 391096 h 402050"/>
                <a:gd name="connsiteX942" fmla="*/ 796379 w 2531263"/>
                <a:gd name="connsiteY942" fmla="*/ 387477 h 402050"/>
                <a:gd name="connsiteX943" fmla="*/ 795903 w 2531263"/>
                <a:gd name="connsiteY943" fmla="*/ 387953 h 402050"/>
                <a:gd name="connsiteX944" fmla="*/ 795046 w 2531263"/>
                <a:gd name="connsiteY944" fmla="*/ 388811 h 402050"/>
                <a:gd name="connsiteX945" fmla="*/ 786664 w 2531263"/>
                <a:gd name="connsiteY945" fmla="*/ 389858 h 402050"/>
                <a:gd name="connsiteX946" fmla="*/ 771519 w 2531263"/>
                <a:gd name="connsiteY946" fmla="*/ 386620 h 402050"/>
                <a:gd name="connsiteX947" fmla="*/ 766566 w 2531263"/>
                <a:gd name="connsiteY947" fmla="*/ 387001 h 402050"/>
                <a:gd name="connsiteX948" fmla="*/ 761042 w 2531263"/>
                <a:gd name="connsiteY948" fmla="*/ 388430 h 402050"/>
                <a:gd name="connsiteX949" fmla="*/ 759613 w 2531263"/>
                <a:gd name="connsiteY949" fmla="*/ 382429 h 402050"/>
                <a:gd name="connsiteX950" fmla="*/ 754184 w 2531263"/>
                <a:gd name="connsiteY950" fmla="*/ 385572 h 402050"/>
                <a:gd name="connsiteX951" fmla="*/ 745325 w 2531263"/>
                <a:gd name="connsiteY951" fmla="*/ 388430 h 402050"/>
                <a:gd name="connsiteX952" fmla="*/ 743801 w 2531263"/>
                <a:gd name="connsiteY952" fmla="*/ 388811 h 402050"/>
                <a:gd name="connsiteX953" fmla="*/ 739134 w 2531263"/>
                <a:gd name="connsiteY953" fmla="*/ 385096 h 402050"/>
                <a:gd name="connsiteX954" fmla="*/ 739229 w 2531263"/>
                <a:gd name="connsiteY954" fmla="*/ 383476 h 402050"/>
                <a:gd name="connsiteX955" fmla="*/ 736181 w 2531263"/>
                <a:gd name="connsiteY955" fmla="*/ 380143 h 402050"/>
                <a:gd name="connsiteX956" fmla="*/ 733991 w 2531263"/>
                <a:gd name="connsiteY956" fmla="*/ 384238 h 402050"/>
                <a:gd name="connsiteX957" fmla="*/ 733800 w 2531263"/>
                <a:gd name="connsiteY957" fmla="*/ 384905 h 402050"/>
                <a:gd name="connsiteX958" fmla="*/ 731228 w 2531263"/>
                <a:gd name="connsiteY958" fmla="*/ 385286 h 402050"/>
                <a:gd name="connsiteX959" fmla="*/ 724942 w 2531263"/>
                <a:gd name="connsiteY959" fmla="*/ 385572 h 402050"/>
                <a:gd name="connsiteX960" fmla="*/ 723608 w 2531263"/>
                <a:gd name="connsiteY960" fmla="*/ 387096 h 402050"/>
                <a:gd name="connsiteX961" fmla="*/ 720846 w 2531263"/>
                <a:gd name="connsiteY961" fmla="*/ 388430 h 402050"/>
                <a:gd name="connsiteX962" fmla="*/ 719989 w 2531263"/>
                <a:gd name="connsiteY962" fmla="*/ 388334 h 402050"/>
                <a:gd name="connsiteX963" fmla="*/ 717512 w 2531263"/>
                <a:gd name="connsiteY963" fmla="*/ 383572 h 402050"/>
                <a:gd name="connsiteX964" fmla="*/ 713035 w 2531263"/>
                <a:gd name="connsiteY964" fmla="*/ 381667 h 402050"/>
                <a:gd name="connsiteX965" fmla="*/ 707606 w 2531263"/>
                <a:gd name="connsiteY965" fmla="*/ 389668 h 402050"/>
                <a:gd name="connsiteX966" fmla="*/ 703034 w 2531263"/>
                <a:gd name="connsiteY966" fmla="*/ 385477 h 402050"/>
                <a:gd name="connsiteX967" fmla="*/ 701225 w 2531263"/>
                <a:gd name="connsiteY967" fmla="*/ 383762 h 402050"/>
                <a:gd name="connsiteX968" fmla="*/ 694652 w 2531263"/>
                <a:gd name="connsiteY968" fmla="*/ 387001 h 402050"/>
                <a:gd name="connsiteX969" fmla="*/ 683032 w 2531263"/>
                <a:gd name="connsiteY969" fmla="*/ 384238 h 402050"/>
                <a:gd name="connsiteX970" fmla="*/ 682270 w 2531263"/>
                <a:gd name="connsiteY970" fmla="*/ 384238 h 402050"/>
                <a:gd name="connsiteX971" fmla="*/ 681508 w 2531263"/>
                <a:gd name="connsiteY971" fmla="*/ 384238 h 402050"/>
                <a:gd name="connsiteX972" fmla="*/ 680746 w 2531263"/>
                <a:gd name="connsiteY972" fmla="*/ 385667 h 402050"/>
                <a:gd name="connsiteX973" fmla="*/ 672173 w 2531263"/>
                <a:gd name="connsiteY973" fmla="*/ 389382 h 402050"/>
                <a:gd name="connsiteX974" fmla="*/ 669125 w 2531263"/>
                <a:gd name="connsiteY974" fmla="*/ 387953 h 402050"/>
                <a:gd name="connsiteX975" fmla="*/ 664458 w 2531263"/>
                <a:gd name="connsiteY975" fmla="*/ 385667 h 402050"/>
                <a:gd name="connsiteX976" fmla="*/ 657219 w 2531263"/>
                <a:gd name="connsiteY976" fmla="*/ 385382 h 402050"/>
                <a:gd name="connsiteX977" fmla="*/ 649694 w 2531263"/>
                <a:gd name="connsiteY977" fmla="*/ 375571 h 402050"/>
                <a:gd name="connsiteX978" fmla="*/ 642646 w 2531263"/>
                <a:gd name="connsiteY978" fmla="*/ 379286 h 402050"/>
                <a:gd name="connsiteX979" fmla="*/ 638360 w 2531263"/>
                <a:gd name="connsiteY979" fmla="*/ 381571 h 402050"/>
                <a:gd name="connsiteX980" fmla="*/ 629025 w 2531263"/>
                <a:gd name="connsiteY980" fmla="*/ 378142 h 402050"/>
                <a:gd name="connsiteX981" fmla="*/ 629216 w 2531263"/>
                <a:gd name="connsiteY981" fmla="*/ 377762 h 402050"/>
                <a:gd name="connsiteX982" fmla="*/ 631216 w 2531263"/>
                <a:gd name="connsiteY982" fmla="*/ 373475 h 402050"/>
                <a:gd name="connsiteX983" fmla="*/ 640265 w 2531263"/>
                <a:gd name="connsiteY983" fmla="*/ 375475 h 402050"/>
                <a:gd name="connsiteX984" fmla="*/ 636740 w 2531263"/>
                <a:gd name="connsiteY984" fmla="*/ 372428 h 402050"/>
                <a:gd name="connsiteX985" fmla="*/ 634169 w 2531263"/>
                <a:gd name="connsiteY985" fmla="*/ 370904 h 402050"/>
                <a:gd name="connsiteX986" fmla="*/ 628549 w 2531263"/>
                <a:gd name="connsiteY986" fmla="*/ 367570 h 402050"/>
                <a:gd name="connsiteX987" fmla="*/ 625120 w 2531263"/>
                <a:gd name="connsiteY987" fmla="*/ 372332 h 402050"/>
                <a:gd name="connsiteX988" fmla="*/ 621977 w 2531263"/>
                <a:gd name="connsiteY988" fmla="*/ 369284 h 402050"/>
                <a:gd name="connsiteX989" fmla="*/ 617119 w 2531263"/>
                <a:gd name="connsiteY989" fmla="*/ 372332 h 402050"/>
                <a:gd name="connsiteX990" fmla="*/ 611404 w 2531263"/>
                <a:gd name="connsiteY990" fmla="*/ 377476 h 402050"/>
                <a:gd name="connsiteX991" fmla="*/ 605498 w 2531263"/>
                <a:gd name="connsiteY991" fmla="*/ 385572 h 402050"/>
                <a:gd name="connsiteX992" fmla="*/ 601593 w 2531263"/>
                <a:gd name="connsiteY992" fmla="*/ 380143 h 402050"/>
                <a:gd name="connsiteX993" fmla="*/ 594164 w 2531263"/>
                <a:gd name="connsiteY993" fmla="*/ 379190 h 402050"/>
                <a:gd name="connsiteX994" fmla="*/ 591877 w 2531263"/>
                <a:gd name="connsiteY994" fmla="*/ 380524 h 402050"/>
                <a:gd name="connsiteX995" fmla="*/ 597307 w 2531263"/>
                <a:gd name="connsiteY995" fmla="*/ 384524 h 402050"/>
                <a:gd name="connsiteX996" fmla="*/ 597021 w 2531263"/>
                <a:gd name="connsiteY996" fmla="*/ 385096 h 402050"/>
                <a:gd name="connsiteX997" fmla="*/ 595402 w 2531263"/>
                <a:gd name="connsiteY997" fmla="*/ 385858 h 402050"/>
                <a:gd name="connsiteX998" fmla="*/ 592830 w 2531263"/>
                <a:gd name="connsiteY998" fmla="*/ 385191 h 402050"/>
                <a:gd name="connsiteX999" fmla="*/ 586639 w 2531263"/>
                <a:gd name="connsiteY999" fmla="*/ 380809 h 402050"/>
                <a:gd name="connsiteX1000" fmla="*/ 583781 w 2531263"/>
                <a:gd name="connsiteY1000" fmla="*/ 376523 h 402050"/>
                <a:gd name="connsiteX1001" fmla="*/ 580352 w 2531263"/>
                <a:gd name="connsiteY1001" fmla="*/ 383286 h 402050"/>
                <a:gd name="connsiteX1002" fmla="*/ 573304 w 2531263"/>
                <a:gd name="connsiteY1002" fmla="*/ 383762 h 402050"/>
                <a:gd name="connsiteX1003" fmla="*/ 573113 w 2531263"/>
                <a:gd name="connsiteY1003" fmla="*/ 377095 h 402050"/>
                <a:gd name="connsiteX1004" fmla="*/ 573018 w 2531263"/>
                <a:gd name="connsiteY1004" fmla="*/ 370808 h 402050"/>
                <a:gd name="connsiteX1005" fmla="*/ 560826 w 2531263"/>
                <a:gd name="connsiteY1005" fmla="*/ 379667 h 402050"/>
                <a:gd name="connsiteX1006" fmla="*/ 554730 w 2531263"/>
                <a:gd name="connsiteY1006" fmla="*/ 383476 h 402050"/>
                <a:gd name="connsiteX1007" fmla="*/ 546539 w 2531263"/>
                <a:gd name="connsiteY1007" fmla="*/ 383572 h 402050"/>
                <a:gd name="connsiteX1008" fmla="*/ 555968 w 2531263"/>
                <a:gd name="connsiteY1008" fmla="*/ 378333 h 402050"/>
                <a:gd name="connsiteX1009" fmla="*/ 565017 w 2531263"/>
                <a:gd name="connsiteY1009" fmla="*/ 374428 h 402050"/>
                <a:gd name="connsiteX1010" fmla="*/ 565684 w 2531263"/>
                <a:gd name="connsiteY1010" fmla="*/ 369951 h 402050"/>
                <a:gd name="connsiteX1011" fmla="*/ 565208 w 2531263"/>
                <a:gd name="connsiteY1011" fmla="*/ 369856 h 402050"/>
                <a:gd name="connsiteX1012" fmla="*/ 561874 w 2531263"/>
                <a:gd name="connsiteY1012" fmla="*/ 369951 h 402050"/>
                <a:gd name="connsiteX1013" fmla="*/ 560064 w 2531263"/>
                <a:gd name="connsiteY1013" fmla="*/ 371666 h 402050"/>
                <a:gd name="connsiteX1014" fmla="*/ 555968 w 2531263"/>
                <a:gd name="connsiteY1014" fmla="*/ 375380 h 402050"/>
                <a:gd name="connsiteX1015" fmla="*/ 553492 w 2531263"/>
                <a:gd name="connsiteY1015" fmla="*/ 372904 h 402050"/>
                <a:gd name="connsiteX1016" fmla="*/ 549968 w 2531263"/>
                <a:gd name="connsiteY1016" fmla="*/ 367189 h 402050"/>
                <a:gd name="connsiteX1017" fmla="*/ 545586 w 2531263"/>
                <a:gd name="connsiteY1017" fmla="*/ 364141 h 402050"/>
                <a:gd name="connsiteX1018" fmla="*/ 539585 w 2531263"/>
                <a:gd name="connsiteY1018" fmla="*/ 368999 h 402050"/>
                <a:gd name="connsiteX1019" fmla="*/ 541776 w 2531263"/>
                <a:gd name="connsiteY1019" fmla="*/ 369094 h 402050"/>
                <a:gd name="connsiteX1020" fmla="*/ 546729 w 2531263"/>
                <a:gd name="connsiteY1020" fmla="*/ 369380 h 402050"/>
                <a:gd name="connsiteX1021" fmla="*/ 550539 w 2531263"/>
                <a:gd name="connsiteY1021" fmla="*/ 375190 h 402050"/>
                <a:gd name="connsiteX1022" fmla="*/ 546824 w 2531263"/>
                <a:gd name="connsiteY1022" fmla="*/ 377476 h 402050"/>
                <a:gd name="connsiteX1023" fmla="*/ 544919 w 2531263"/>
                <a:gd name="connsiteY1023" fmla="*/ 377762 h 402050"/>
                <a:gd name="connsiteX1024" fmla="*/ 543395 w 2531263"/>
                <a:gd name="connsiteY1024" fmla="*/ 377952 h 402050"/>
                <a:gd name="connsiteX1025" fmla="*/ 539109 w 2531263"/>
                <a:gd name="connsiteY1025" fmla="*/ 379476 h 402050"/>
                <a:gd name="connsiteX1026" fmla="*/ 534823 w 2531263"/>
                <a:gd name="connsiteY1026" fmla="*/ 379095 h 402050"/>
                <a:gd name="connsiteX1027" fmla="*/ 529870 w 2531263"/>
                <a:gd name="connsiteY1027" fmla="*/ 378809 h 402050"/>
                <a:gd name="connsiteX1028" fmla="*/ 521393 w 2531263"/>
                <a:gd name="connsiteY1028" fmla="*/ 375475 h 402050"/>
                <a:gd name="connsiteX1029" fmla="*/ 519583 w 2531263"/>
                <a:gd name="connsiteY1029" fmla="*/ 376809 h 402050"/>
                <a:gd name="connsiteX1030" fmla="*/ 517678 w 2531263"/>
                <a:gd name="connsiteY1030" fmla="*/ 378142 h 402050"/>
                <a:gd name="connsiteX1031" fmla="*/ 509677 w 2531263"/>
                <a:gd name="connsiteY1031" fmla="*/ 373761 h 402050"/>
                <a:gd name="connsiteX1032" fmla="*/ 507867 w 2531263"/>
                <a:gd name="connsiteY1032" fmla="*/ 371475 h 402050"/>
                <a:gd name="connsiteX1033" fmla="*/ 506057 w 2531263"/>
                <a:gd name="connsiteY1033" fmla="*/ 369189 h 402050"/>
                <a:gd name="connsiteX1034" fmla="*/ 498152 w 2531263"/>
                <a:gd name="connsiteY1034" fmla="*/ 372999 h 402050"/>
                <a:gd name="connsiteX1035" fmla="*/ 497390 w 2531263"/>
                <a:gd name="connsiteY1035" fmla="*/ 373951 h 402050"/>
                <a:gd name="connsiteX1036" fmla="*/ 495770 w 2531263"/>
                <a:gd name="connsiteY1036" fmla="*/ 375857 h 402050"/>
                <a:gd name="connsiteX1037" fmla="*/ 487865 w 2531263"/>
                <a:gd name="connsiteY1037" fmla="*/ 378714 h 402050"/>
                <a:gd name="connsiteX1038" fmla="*/ 478244 w 2531263"/>
                <a:gd name="connsiteY1038" fmla="*/ 373475 h 402050"/>
                <a:gd name="connsiteX1039" fmla="*/ 472720 w 2531263"/>
                <a:gd name="connsiteY1039" fmla="*/ 374713 h 402050"/>
                <a:gd name="connsiteX1040" fmla="*/ 472053 w 2531263"/>
                <a:gd name="connsiteY1040" fmla="*/ 375285 h 402050"/>
                <a:gd name="connsiteX1041" fmla="*/ 467005 w 2531263"/>
                <a:gd name="connsiteY1041" fmla="*/ 377762 h 402050"/>
                <a:gd name="connsiteX1042" fmla="*/ 466624 w 2531263"/>
                <a:gd name="connsiteY1042" fmla="*/ 378047 h 402050"/>
                <a:gd name="connsiteX1043" fmla="*/ 466529 w 2531263"/>
                <a:gd name="connsiteY1043" fmla="*/ 381191 h 402050"/>
                <a:gd name="connsiteX1044" fmla="*/ 462623 w 2531263"/>
                <a:gd name="connsiteY1044" fmla="*/ 378809 h 402050"/>
                <a:gd name="connsiteX1045" fmla="*/ 449479 w 2531263"/>
                <a:gd name="connsiteY1045" fmla="*/ 374142 h 402050"/>
                <a:gd name="connsiteX1046" fmla="*/ 449955 w 2531263"/>
                <a:gd name="connsiteY1046" fmla="*/ 380143 h 402050"/>
                <a:gd name="connsiteX1047" fmla="*/ 442811 w 2531263"/>
                <a:gd name="connsiteY1047" fmla="*/ 380905 h 402050"/>
                <a:gd name="connsiteX1048" fmla="*/ 445193 w 2531263"/>
                <a:gd name="connsiteY1048" fmla="*/ 377380 h 402050"/>
                <a:gd name="connsiteX1049" fmla="*/ 447383 w 2531263"/>
                <a:gd name="connsiteY1049" fmla="*/ 374618 h 402050"/>
                <a:gd name="connsiteX1050" fmla="*/ 446145 w 2531263"/>
                <a:gd name="connsiteY1050" fmla="*/ 372237 h 402050"/>
                <a:gd name="connsiteX1051" fmla="*/ 438239 w 2531263"/>
                <a:gd name="connsiteY1051" fmla="*/ 374428 h 402050"/>
                <a:gd name="connsiteX1052" fmla="*/ 425285 w 2531263"/>
                <a:gd name="connsiteY1052" fmla="*/ 376428 h 402050"/>
                <a:gd name="connsiteX1053" fmla="*/ 424142 w 2531263"/>
                <a:gd name="connsiteY1053" fmla="*/ 376238 h 402050"/>
                <a:gd name="connsiteX1054" fmla="*/ 419856 w 2531263"/>
                <a:gd name="connsiteY1054" fmla="*/ 376142 h 402050"/>
                <a:gd name="connsiteX1055" fmla="*/ 415856 w 2531263"/>
                <a:gd name="connsiteY1055" fmla="*/ 378333 h 402050"/>
                <a:gd name="connsiteX1056" fmla="*/ 406902 w 2531263"/>
                <a:gd name="connsiteY1056" fmla="*/ 375666 h 402050"/>
                <a:gd name="connsiteX1057" fmla="*/ 398710 w 2531263"/>
                <a:gd name="connsiteY1057" fmla="*/ 376142 h 402050"/>
                <a:gd name="connsiteX1058" fmla="*/ 395948 w 2531263"/>
                <a:gd name="connsiteY1058" fmla="*/ 374237 h 402050"/>
                <a:gd name="connsiteX1059" fmla="*/ 395091 w 2531263"/>
                <a:gd name="connsiteY1059" fmla="*/ 373666 h 402050"/>
                <a:gd name="connsiteX1060" fmla="*/ 391376 w 2531263"/>
                <a:gd name="connsiteY1060" fmla="*/ 375095 h 402050"/>
                <a:gd name="connsiteX1061" fmla="*/ 383756 w 2531263"/>
                <a:gd name="connsiteY1061" fmla="*/ 380809 h 402050"/>
                <a:gd name="connsiteX1062" fmla="*/ 370802 w 2531263"/>
                <a:gd name="connsiteY1062" fmla="*/ 380905 h 402050"/>
                <a:gd name="connsiteX1063" fmla="*/ 370421 w 2531263"/>
                <a:gd name="connsiteY1063" fmla="*/ 381476 h 402050"/>
                <a:gd name="connsiteX1064" fmla="*/ 369945 w 2531263"/>
                <a:gd name="connsiteY1064" fmla="*/ 382143 h 402050"/>
                <a:gd name="connsiteX1065" fmla="*/ 368326 w 2531263"/>
                <a:gd name="connsiteY1065" fmla="*/ 382238 h 402050"/>
                <a:gd name="connsiteX1066" fmla="*/ 367945 w 2531263"/>
                <a:gd name="connsiteY1066" fmla="*/ 381667 h 402050"/>
                <a:gd name="connsiteX1067" fmla="*/ 366897 w 2531263"/>
                <a:gd name="connsiteY1067" fmla="*/ 380238 h 402050"/>
                <a:gd name="connsiteX1068" fmla="*/ 358610 w 2531263"/>
                <a:gd name="connsiteY1068" fmla="*/ 381000 h 402050"/>
                <a:gd name="connsiteX1069" fmla="*/ 358134 w 2531263"/>
                <a:gd name="connsiteY1069" fmla="*/ 380619 h 402050"/>
                <a:gd name="connsiteX1070" fmla="*/ 354991 w 2531263"/>
                <a:gd name="connsiteY1070" fmla="*/ 377952 h 402050"/>
                <a:gd name="connsiteX1071" fmla="*/ 348704 w 2531263"/>
                <a:gd name="connsiteY1071" fmla="*/ 380238 h 402050"/>
                <a:gd name="connsiteX1072" fmla="*/ 339179 w 2531263"/>
                <a:gd name="connsiteY1072" fmla="*/ 379762 h 402050"/>
                <a:gd name="connsiteX1073" fmla="*/ 326797 w 2531263"/>
                <a:gd name="connsiteY1073" fmla="*/ 382238 h 402050"/>
                <a:gd name="connsiteX1074" fmla="*/ 315652 w 2531263"/>
                <a:gd name="connsiteY1074" fmla="*/ 382238 h 402050"/>
                <a:gd name="connsiteX1075" fmla="*/ 312414 w 2531263"/>
                <a:gd name="connsiteY1075" fmla="*/ 379571 h 402050"/>
                <a:gd name="connsiteX1076" fmla="*/ 310033 w 2531263"/>
                <a:gd name="connsiteY1076" fmla="*/ 377571 h 402050"/>
                <a:gd name="connsiteX1077" fmla="*/ 296793 w 2531263"/>
                <a:gd name="connsiteY1077" fmla="*/ 380143 h 402050"/>
                <a:gd name="connsiteX1078" fmla="*/ 293935 w 2531263"/>
                <a:gd name="connsiteY1078" fmla="*/ 381476 h 402050"/>
                <a:gd name="connsiteX1079" fmla="*/ 290983 w 2531263"/>
                <a:gd name="connsiteY1079" fmla="*/ 382905 h 402050"/>
                <a:gd name="connsiteX1080" fmla="*/ 282125 w 2531263"/>
                <a:gd name="connsiteY1080" fmla="*/ 377952 h 402050"/>
                <a:gd name="connsiteX1081" fmla="*/ 279743 w 2531263"/>
                <a:gd name="connsiteY1081" fmla="*/ 380809 h 402050"/>
                <a:gd name="connsiteX1082" fmla="*/ 273552 w 2531263"/>
                <a:gd name="connsiteY1082" fmla="*/ 379571 h 402050"/>
                <a:gd name="connsiteX1083" fmla="*/ 267075 w 2531263"/>
                <a:gd name="connsiteY1083" fmla="*/ 381286 h 402050"/>
                <a:gd name="connsiteX1084" fmla="*/ 256312 w 2531263"/>
                <a:gd name="connsiteY1084" fmla="*/ 379476 h 402050"/>
                <a:gd name="connsiteX1085" fmla="*/ 243072 w 2531263"/>
                <a:gd name="connsiteY1085" fmla="*/ 381381 h 402050"/>
                <a:gd name="connsiteX1086" fmla="*/ 242691 w 2531263"/>
                <a:gd name="connsiteY1086" fmla="*/ 381762 h 402050"/>
                <a:gd name="connsiteX1087" fmla="*/ 237071 w 2531263"/>
                <a:gd name="connsiteY1087" fmla="*/ 380143 h 402050"/>
                <a:gd name="connsiteX1088" fmla="*/ 222784 w 2531263"/>
                <a:gd name="connsiteY1088" fmla="*/ 379762 h 402050"/>
                <a:gd name="connsiteX1089" fmla="*/ 219450 w 2531263"/>
                <a:gd name="connsiteY1089" fmla="*/ 379286 h 402050"/>
                <a:gd name="connsiteX1090" fmla="*/ 198685 w 2531263"/>
                <a:gd name="connsiteY1090" fmla="*/ 374618 h 402050"/>
                <a:gd name="connsiteX1091" fmla="*/ 195352 w 2531263"/>
                <a:gd name="connsiteY1091" fmla="*/ 370618 h 402050"/>
                <a:gd name="connsiteX1092" fmla="*/ 192780 w 2531263"/>
                <a:gd name="connsiteY1092" fmla="*/ 369094 h 402050"/>
                <a:gd name="connsiteX1093" fmla="*/ 187922 w 2531263"/>
                <a:gd name="connsiteY1093" fmla="*/ 370046 h 402050"/>
                <a:gd name="connsiteX1094" fmla="*/ 186970 w 2531263"/>
                <a:gd name="connsiteY1094" fmla="*/ 369856 h 402050"/>
                <a:gd name="connsiteX1095" fmla="*/ 181541 w 2531263"/>
                <a:gd name="connsiteY1095" fmla="*/ 365474 h 402050"/>
                <a:gd name="connsiteX1096" fmla="*/ 170110 w 2531263"/>
                <a:gd name="connsiteY1096" fmla="*/ 366046 h 402050"/>
                <a:gd name="connsiteX1097" fmla="*/ 168491 w 2531263"/>
                <a:gd name="connsiteY1097" fmla="*/ 364998 h 402050"/>
                <a:gd name="connsiteX1098" fmla="*/ 153537 w 2531263"/>
                <a:gd name="connsiteY1098" fmla="*/ 362236 h 402050"/>
                <a:gd name="connsiteX1099" fmla="*/ 151823 w 2531263"/>
                <a:gd name="connsiteY1099" fmla="*/ 359759 h 402050"/>
                <a:gd name="connsiteX1100" fmla="*/ 150775 w 2531263"/>
                <a:gd name="connsiteY1100" fmla="*/ 356330 h 402050"/>
                <a:gd name="connsiteX1101" fmla="*/ 150394 w 2531263"/>
                <a:gd name="connsiteY1101" fmla="*/ 352425 h 402050"/>
                <a:gd name="connsiteX1102" fmla="*/ 151346 w 2531263"/>
                <a:gd name="connsiteY1102" fmla="*/ 351758 h 402050"/>
                <a:gd name="connsiteX1103" fmla="*/ 151632 w 2531263"/>
                <a:gd name="connsiteY1103" fmla="*/ 347948 h 402050"/>
                <a:gd name="connsiteX1104" fmla="*/ 155918 w 2531263"/>
                <a:gd name="connsiteY1104" fmla="*/ 345853 h 402050"/>
                <a:gd name="connsiteX1105" fmla="*/ 163824 w 2531263"/>
                <a:gd name="connsiteY1105" fmla="*/ 346329 h 402050"/>
                <a:gd name="connsiteX1106" fmla="*/ 164586 w 2531263"/>
                <a:gd name="connsiteY1106" fmla="*/ 347472 h 402050"/>
                <a:gd name="connsiteX1107" fmla="*/ 164776 w 2531263"/>
                <a:gd name="connsiteY1107" fmla="*/ 350520 h 402050"/>
                <a:gd name="connsiteX1108" fmla="*/ 167253 w 2531263"/>
                <a:gd name="connsiteY1108" fmla="*/ 352234 h 402050"/>
                <a:gd name="connsiteX1109" fmla="*/ 167825 w 2531263"/>
                <a:gd name="connsiteY1109" fmla="*/ 352425 h 402050"/>
                <a:gd name="connsiteX1110" fmla="*/ 172206 w 2531263"/>
                <a:gd name="connsiteY1110" fmla="*/ 348329 h 402050"/>
                <a:gd name="connsiteX1111" fmla="*/ 176302 w 2531263"/>
                <a:gd name="connsiteY1111" fmla="*/ 338518 h 402050"/>
                <a:gd name="connsiteX1112" fmla="*/ 165443 w 2531263"/>
                <a:gd name="connsiteY1112" fmla="*/ 337757 h 402050"/>
                <a:gd name="connsiteX1113" fmla="*/ 165158 w 2531263"/>
                <a:gd name="connsiteY1113" fmla="*/ 336804 h 402050"/>
                <a:gd name="connsiteX1114" fmla="*/ 164396 w 2531263"/>
                <a:gd name="connsiteY1114" fmla="*/ 334137 h 402050"/>
                <a:gd name="connsiteX1115" fmla="*/ 159633 w 2531263"/>
                <a:gd name="connsiteY1115" fmla="*/ 331946 h 402050"/>
                <a:gd name="connsiteX1116" fmla="*/ 155347 w 2531263"/>
                <a:gd name="connsiteY1116" fmla="*/ 336613 h 402050"/>
                <a:gd name="connsiteX1117" fmla="*/ 142202 w 2531263"/>
                <a:gd name="connsiteY1117" fmla="*/ 330613 h 402050"/>
                <a:gd name="connsiteX1118" fmla="*/ 146584 w 2531263"/>
                <a:gd name="connsiteY1118" fmla="*/ 326612 h 402050"/>
                <a:gd name="connsiteX1119" fmla="*/ 154966 w 2531263"/>
                <a:gd name="connsiteY1119" fmla="*/ 330137 h 402050"/>
                <a:gd name="connsiteX1120" fmla="*/ 158966 w 2531263"/>
                <a:gd name="connsiteY1120" fmla="*/ 324326 h 402050"/>
                <a:gd name="connsiteX1121" fmla="*/ 162300 w 2531263"/>
                <a:gd name="connsiteY1121" fmla="*/ 326326 h 402050"/>
                <a:gd name="connsiteX1122" fmla="*/ 166491 w 2531263"/>
                <a:gd name="connsiteY1122" fmla="*/ 326517 h 402050"/>
                <a:gd name="connsiteX1123" fmla="*/ 164586 w 2531263"/>
                <a:gd name="connsiteY1123" fmla="*/ 322897 h 402050"/>
                <a:gd name="connsiteX1124" fmla="*/ 162491 w 2531263"/>
                <a:gd name="connsiteY1124" fmla="*/ 322231 h 402050"/>
                <a:gd name="connsiteX1125" fmla="*/ 162491 w 2531263"/>
                <a:gd name="connsiteY1125" fmla="*/ 315563 h 402050"/>
                <a:gd name="connsiteX1126" fmla="*/ 163634 w 2531263"/>
                <a:gd name="connsiteY1126" fmla="*/ 314230 h 402050"/>
                <a:gd name="connsiteX1127" fmla="*/ 164300 w 2531263"/>
                <a:gd name="connsiteY1127" fmla="*/ 313468 h 402050"/>
                <a:gd name="connsiteX1128" fmla="*/ 161824 w 2531263"/>
                <a:gd name="connsiteY1128" fmla="*/ 309943 h 402050"/>
                <a:gd name="connsiteX1129" fmla="*/ 150775 w 2531263"/>
                <a:gd name="connsiteY1129" fmla="*/ 306038 h 402050"/>
                <a:gd name="connsiteX1130" fmla="*/ 149727 w 2531263"/>
                <a:gd name="connsiteY1130" fmla="*/ 309372 h 402050"/>
                <a:gd name="connsiteX1131" fmla="*/ 148108 w 2531263"/>
                <a:gd name="connsiteY1131" fmla="*/ 314611 h 402050"/>
                <a:gd name="connsiteX1132" fmla="*/ 142298 w 2531263"/>
                <a:gd name="connsiteY1132" fmla="*/ 311277 h 402050"/>
                <a:gd name="connsiteX1133" fmla="*/ 145631 w 2531263"/>
                <a:gd name="connsiteY1133" fmla="*/ 308800 h 402050"/>
                <a:gd name="connsiteX1134" fmla="*/ 140202 w 2531263"/>
                <a:gd name="connsiteY1134" fmla="*/ 304324 h 402050"/>
                <a:gd name="connsiteX1135" fmla="*/ 138297 w 2531263"/>
                <a:gd name="connsiteY1135" fmla="*/ 302895 h 402050"/>
                <a:gd name="connsiteX1136" fmla="*/ 136678 w 2531263"/>
                <a:gd name="connsiteY1136" fmla="*/ 301657 h 402050"/>
                <a:gd name="connsiteX1137" fmla="*/ 128677 w 2531263"/>
                <a:gd name="connsiteY1137" fmla="*/ 300609 h 402050"/>
                <a:gd name="connsiteX1138" fmla="*/ 126391 w 2531263"/>
                <a:gd name="connsiteY1138" fmla="*/ 300228 h 402050"/>
                <a:gd name="connsiteX1139" fmla="*/ 118676 w 2531263"/>
                <a:gd name="connsiteY1139" fmla="*/ 300133 h 402050"/>
                <a:gd name="connsiteX1140" fmla="*/ 105817 w 2531263"/>
                <a:gd name="connsiteY1140" fmla="*/ 300228 h 402050"/>
                <a:gd name="connsiteX1141" fmla="*/ 94577 w 2531263"/>
                <a:gd name="connsiteY1141" fmla="*/ 299085 h 402050"/>
                <a:gd name="connsiteX1142" fmla="*/ 87529 w 2531263"/>
                <a:gd name="connsiteY1142" fmla="*/ 297085 h 402050"/>
                <a:gd name="connsiteX1143" fmla="*/ 84671 w 2531263"/>
                <a:gd name="connsiteY1143" fmla="*/ 295561 h 402050"/>
                <a:gd name="connsiteX1144" fmla="*/ 70765 w 2531263"/>
                <a:gd name="connsiteY1144" fmla="*/ 294418 h 402050"/>
                <a:gd name="connsiteX1145" fmla="*/ 47429 w 2531263"/>
                <a:gd name="connsiteY1145" fmla="*/ 286321 h 402050"/>
                <a:gd name="connsiteX1146" fmla="*/ 42761 w 2531263"/>
                <a:gd name="connsiteY1146" fmla="*/ 285369 h 402050"/>
                <a:gd name="connsiteX1147" fmla="*/ 39618 w 2531263"/>
                <a:gd name="connsiteY1147" fmla="*/ 284702 h 402050"/>
                <a:gd name="connsiteX1148" fmla="*/ 29331 w 2531263"/>
                <a:gd name="connsiteY1148" fmla="*/ 283178 h 402050"/>
                <a:gd name="connsiteX1149" fmla="*/ 27331 w 2531263"/>
                <a:gd name="connsiteY1149" fmla="*/ 282226 h 402050"/>
                <a:gd name="connsiteX1150" fmla="*/ 19520 w 2531263"/>
                <a:gd name="connsiteY1150" fmla="*/ 278225 h 402050"/>
                <a:gd name="connsiteX1151" fmla="*/ 23426 w 2531263"/>
                <a:gd name="connsiteY1151" fmla="*/ 266605 h 402050"/>
                <a:gd name="connsiteX1152" fmla="*/ 17615 w 2531263"/>
                <a:gd name="connsiteY1152" fmla="*/ 267557 h 402050"/>
                <a:gd name="connsiteX1153" fmla="*/ 13805 w 2531263"/>
                <a:gd name="connsiteY1153" fmla="*/ 264319 h 402050"/>
                <a:gd name="connsiteX1154" fmla="*/ 14186 w 2531263"/>
                <a:gd name="connsiteY1154" fmla="*/ 262700 h 402050"/>
                <a:gd name="connsiteX1155" fmla="*/ 13519 w 2531263"/>
                <a:gd name="connsiteY1155" fmla="*/ 257937 h 402050"/>
                <a:gd name="connsiteX1156" fmla="*/ 11710 w 2531263"/>
                <a:gd name="connsiteY1156" fmla="*/ 253746 h 402050"/>
                <a:gd name="connsiteX1157" fmla="*/ 18568 w 2531263"/>
                <a:gd name="connsiteY1157" fmla="*/ 248698 h 402050"/>
                <a:gd name="connsiteX1158" fmla="*/ 15329 w 2531263"/>
                <a:gd name="connsiteY1158" fmla="*/ 247745 h 402050"/>
                <a:gd name="connsiteX1159" fmla="*/ 12853 w 2531263"/>
                <a:gd name="connsiteY1159" fmla="*/ 244316 h 402050"/>
                <a:gd name="connsiteX1160" fmla="*/ 15234 w 2531263"/>
                <a:gd name="connsiteY1160" fmla="*/ 241649 h 402050"/>
                <a:gd name="connsiteX1161" fmla="*/ 7328 w 2531263"/>
                <a:gd name="connsiteY1161" fmla="*/ 227267 h 402050"/>
                <a:gd name="connsiteX1162" fmla="*/ 2471 w 2531263"/>
                <a:gd name="connsiteY1162" fmla="*/ 222123 h 402050"/>
                <a:gd name="connsiteX1163" fmla="*/ 1327 w 2531263"/>
                <a:gd name="connsiteY1163" fmla="*/ 220885 h 402050"/>
                <a:gd name="connsiteX1164" fmla="*/ 2375 w 2531263"/>
                <a:gd name="connsiteY1164" fmla="*/ 214217 h 402050"/>
                <a:gd name="connsiteX1165" fmla="*/ 661 w 2531263"/>
                <a:gd name="connsiteY1165" fmla="*/ 210979 h 402050"/>
                <a:gd name="connsiteX1166" fmla="*/ 1994 w 2531263"/>
                <a:gd name="connsiteY1166" fmla="*/ 204121 h 402050"/>
                <a:gd name="connsiteX1167" fmla="*/ 5709 w 2531263"/>
                <a:gd name="connsiteY1167" fmla="*/ 198311 h 402050"/>
                <a:gd name="connsiteX1168" fmla="*/ 4852 w 2531263"/>
                <a:gd name="connsiteY1168" fmla="*/ 195929 h 402050"/>
                <a:gd name="connsiteX1169" fmla="*/ 2566 w 2531263"/>
                <a:gd name="connsiteY1169" fmla="*/ 188404 h 402050"/>
                <a:gd name="connsiteX1170" fmla="*/ 7614 w 2531263"/>
                <a:gd name="connsiteY1170" fmla="*/ 181832 h 402050"/>
                <a:gd name="connsiteX1171" fmla="*/ 13996 w 2531263"/>
                <a:gd name="connsiteY1171" fmla="*/ 180022 h 402050"/>
                <a:gd name="connsiteX1172" fmla="*/ 15710 w 2531263"/>
                <a:gd name="connsiteY1172" fmla="*/ 177546 h 402050"/>
                <a:gd name="connsiteX1173" fmla="*/ 22664 w 2531263"/>
                <a:gd name="connsiteY1173" fmla="*/ 178308 h 402050"/>
                <a:gd name="connsiteX1174" fmla="*/ 31808 w 2531263"/>
                <a:gd name="connsiteY1174" fmla="*/ 173069 h 402050"/>
                <a:gd name="connsiteX1175" fmla="*/ 43333 w 2531263"/>
                <a:gd name="connsiteY1175" fmla="*/ 171069 h 402050"/>
                <a:gd name="connsiteX1176" fmla="*/ 45905 w 2531263"/>
                <a:gd name="connsiteY1176" fmla="*/ 170212 h 402050"/>
                <a:gd name="connsiteX1177" fmla="*/ 53239 w 2531263"/>
                <a:gd name="connsiteY1177" fmla="*/ 171164 h 402050"/>
                <a:gd name="connsiteX1178" fmla="*/ 59716 w 2531263"/>
                <a:gd name="connsiteY1178" fmla="*/ 171355 h 402050"/>
                <a:gd name="connsiteX1179" fmla="*/ 66479 w 2531263"/>
                <a:gd name="connsiteY1179" fmla="*/ 170974 h 402050"/>
                <a:gd name="connsiteX1180" fmla="*/ 72098 w 2531263"/>
                <a:gd name="connsiteY1180" fmla="*/ 168592 h 402050"/>
                <a:gd name="connsiteX1181" fmla="*/ 80861 w 2531263"/>
                <a:gd name="connsiteY1181" fmla="*/ 166497 h 402050"/>
                <a:gd name="connsiteX1182" fmla="*/ 88767 w 2531263"/>
                <a:gd name="connsiteY1182" fmla="*/ 167735 h 402050"/>
                <a:gd name="connsiteX1183" fmla="*/ 90005 w 2531263"/>
                <a:gd name="connsiteY1183" fmla="*/ 167926 h 402050"/>
                <a:gd name="connsiteX1184" fmla="*/ 95054 w 2531263"/>
                <a:gd name="connsiteY1184" fmla="*/ 167068 h 402050"/>
                <a:gd name="connsiteX1185" fmla="*/ 107055 w 2531263"/>
                <a:gd name="connsiteY1185" fmla="*/ 163925 h 402050"/>
                <a:gd name="connsiteX1186" fmla="*/ 113532 w 2531263"/>
                <a:gd name="connsiteY1186" fmla="*/ 166878 h 402050"/>
                <a:gd name="connsiteX1187" fmla="*/ 121914 w 2531263"/>
                <a:gd name="connsiteY1187" fmla="*/ 166116 h 402050"/>
                <a:gd name="connsiteX1188" fmla="*/ 125534 w 2531263"/>
                <a:gd name="connsiteY1188" fmla="*/ 169164 h 402050"/>
                <a:gd name="connsiteX1189" fmla="*/ 136392 w 2531263"/>
                <a:gd name="connsiteY1189" fmla="*/ 163259 h 402050"/>
                <a:gd name="connsiteX1190" fmla="*/ 139154 w 2531263"/>
                <a:gd name="connsiteY1190" fmla="*/ 162687 h 402050"/>
                <a:gd name="connsiteX1191" fmla="*/ 148870 w 2531263"/>
                <a:gd name="connsiteY1191" fmla="*/ 162592 h 402050"/>
                <a:gd name="connsiteX1192" fmla="*/ 162967 w 2531263"/>
                <a:gd name="connsiteY1192" fmla="*/ 161925 h 402050"/>
                <a:gd name="connsiteX1193" fmla="*/ 166777 w 2531263"/>
                <a:gd name="connsiteY1193" fmla="*/ 160020 h 402050"/>
                <a:gd name="connsiteX1194" fmla="*/ 176968 w 2531263"/>
                <a:gd name="connsiteY1194" fmla="*/ 161163 h 402050"/>
                <a:gd name="connsiteX1195" fmla="*/ 177540 w 2531263"/>
                <a:gd name="connsiteY1195" fmla="*/ 161830 h 402050"/>
                <a:gd name="connsiteX1196" fmla="*/ 178778 w 2531263"/>
                <a:gd name="connsiteY1196" fmla="*/ 163163 h 402050"/>
                <a:gd name="connsiteX1197" fmla="*/ 184208 w 2531263"/>
                <a:gd name="connsiteY1197" fmla="*/ 161734 h 402050"/>
                <a:gd name="connsiteX1198" fmla="*/ 200495 w 2531263"/>
                <a:gd name="connsiteY1198" fmla="*/ 161544 h 402050"/>
                <a:gd name="connsiteX1199" fmla="*/ 217450 w 2531263"/>
                <a:gd name="connsiteY1199" fmla="*/ 157163 h 402050"/>
                <a:gd name="connsiteX1200" fmla="*/ 220022 w 2531263"/>
                <a:gd name="connsiteY1200" fmla="*/ 157258 h 402050"/>
                <a:gd name="connsiteX1201" fmla="*/ 231642 w 2531263"/>
                <a:gd name="connsiteY1201" fmla="*/ 156305 h 402050"/>
                <a:gd name="connsiteX1202" fmla="*/ 234881 w 2531263"/>
                <a:gd name="connsiteY1202" fmla="*/ 155258 h 402050"/>
                <a:gd name="connsiteX1203" fmla="*/ 236785 w 2531263"/>
                <a:gd name="connsiteY1203" fmla="*/ 155448 h 402050"/>
                <a:gd name="connsiteX1204" fmla="*/ 244691 w 2531263"/>
                <a:gd name="connsiteY1204" fmla="*/ 152781 h 402050"/>
                <a:gd name="connsiteX1205" fmla="*/ 246882 w 2531263"/>
                <a:gd name="connsiteY1205" fmla="*/ 153257 h 402050"/>
                <a:gd name="connsiteX1206" fmla="*/ 248692 w 2531263"/>
                <a:gd name="connsiteY1206" fmla="*/ 153638 h 402050"/>
                <a:gd name="connsiteX1207" fmla="*/ 251454 w 2531263"/>
                <a:gd name="connsiteY1207" fmla="*/ 152209 h 402050"/>
                <a:gd name="connsiteX1208" fmla="*/ 256502 w 2531263"/>
                <a:gd name="connsiteY1208" fmla="*/ 152971 h 402050"/>
                <a:gd name="connsiteX1209" fmla="*/ 266027 w 2531263"/>
                <a:gd name="connsiteY1209" fmla="*/ 151638 h 402050"/>
                <a:gd name="connsiteX1210" fmla="*/ 267742 w 2531263"/>
                <a:gd name="connsiteY1210" fmla="*/ 152019 h 402050"/>
                <a:gd name="connsiteX1211" fmla="*/ 270980 w 2531263"/>
                <a:gd name="connsiteY1211" fmla="*/ 155162 h 402050"/>
                <a:gd name="connsiteX1212" fmla="*/ 274028 w 2531263"/>
                <a:gd name="connsiteY1212" fmla="*/ 151543 h 402050"/>
                <a:gd name="connsiteX1213" fmla="*/ 284315 w 2531263"/>
                <a:gd name="connsiteY1213" fmla="*/ 149162 h 402050"/>
                <a:gd name="connsiteX1214" fmla="*/ 288316 w 2531263"/>
                <a:gd name="connsiteY1214" fmla="*/ 149066 h 402050"/>
                <a:gd name="connsiteX1215" fmla="*/ 299936 w 2531263"/>
                <a:gd name="connsiteY1215" fmla="*/ 148780 h 402050"/>
                <a:gd name="connsiteX1216" fmla="*/ 309842 w 2531263"/>
                <a:gd name="connsiteY1216" fmla="*/ 147447 h 402050"/>
                <a:gd name="connsiteX1217" fmla="*/ 317653 w 2531263"/>
                <a:gd name="connsiteY1217" fmla="*/ 147257 h 402050"/>
                <a:gd name="connsiteX1218" fmla="*/ 321368 w 2531263"/>
                <a:gd name="connsiteY1218" fmla="*/ 145923 h 402050"/>
                <a:gd name="connsiteX1219" fmla="*/ 325844 w 2531263"/>
                <a:gd name="connsiteY1219" fmla="*/ 147447 h 402050"/>
                <a:gd name="connsiteX1220" fmla="*/ 334988 w 2531263"/>
                <a:gd name="connsiteY1220" fmla="*/ 146209 h 402050"/>
                <a:gd name="connsiteX1221" fmla="*/ 341942 w 2531263"/>
                <a:gd name="connsiteY1221" fmla="*/ 148685 h 402050"/>
                <a:gd name="connsiteX1222" fmla="*/ 346704 w 2531263"/>
                <a:gd name="connsiteY1222" fmla="*/ 143828 h 402050"/>
                <a:gd name="connsiteX1223" fmla="*/ 356229 w 2531263"/>
                <a:gd name="connsiteY1223" fmla="*/ 142589 h 402050"/>
                <a:gd name="connsiteX1224" fmla="*/ 358420 w 2531263"/>
                <a:gd name="connsiteY1224" fmla="*/ 142494 h 402050"/>
                <a:gd name="connsiteX1225" fmla="*/ 361182 w 2531263"/>
                <a:gd name="connsiteY1225" fmla="*/ 142399 h 402050"/>
                <a:gd name="connsiteX1226" fmla="*/ 373088 w 2531263"/>
                <a:gd name="connsiteY1226" fmla="*/ 143542 h 402050"/>
                <a:gd name="connsiteX1227" fmla="*/ 376327 w 2531263"/>
                <a:gd name="connsiteY1227" fmla="*/ 143923 h 402050"/>
                <a:gd name="connsiteX1228" fmla="*/ 378994 w 2531263"/>
                <a:gd name="connsiteY1228" fmla="*/ 143446 h 402050"/>
                <a:gd name="connsiteX1229" fmla="*/ 385947 w 2531263"/>
                <a:gd name="connsiteY1229" fmla="*/ 139827 h 402050"/>
                <a:gd name="connsiteX1230" fmla="*/ 393853 w 2531263"/>
                <a:gd name="connsiteY1230" fmla="*/ 142589 h 402050"/>
                <a:gd name="connsiteX1231" fmla="*/ 398044 w 2531263"/>
                <a:gd name="connsiteY1231" fmla="*/ 139446 h 402050"/>
                <a:gd name="connsiteX1232" fmla="*/ 399473 w 2531263"/>
                <a:gd name="connsiteY1232" fmla="*/ 139732 h 402050"/>
                <a:gd name="connsiteX1233" fmla="*/ 400901 w 2531263"/>
                <a:gd name="connsiteY1233" fmla="*/ 140017 h 402050"/>
                <a:gd name="connsiteX1234" fmla="*/ 407474 w 2531263"/>
                <a:gd name="connsiteY1234" fmla="*/ 136493 h 402050"/>
                <a:gd name="connsiteX1235" fmla="*/ 410807 w 2531263"/>
                <a:gd name="connsiteY1235" fmla="*/ 136208 h 402050"/>
                <a:gd name="connsiteX1236" fmla="*/ 412141 w 2531263"/>
                <a:gd name="connsiteY1236" fmla="*/ 136112 h 402050"/>
                <a:gd name="connsiteX1237" fmla="*/ 411855 w 2531263"/>
                <a:gd name="connsiteY1237" fmla="*/ 130588 h 402050"/>
                <a:gd name="connsiteX1238" fmla="*/ 410141 w 2531263"/>
                <a:gd name="connsiteY1238" fmla="*/ 130207 h 402050"/>
                <a:gd name="connsiteX1239" fmla="*/ 406711 w 2531263"/>
                <a:gd name="connsiteY1239" fmla="*/ 133255 h 402050"/>
                <a:gd name="connsiteX1240" fmla="*/ 402235 w 2531263"/>
                <a:gd name="connsiteY1240" fmla="*/ 134207 h 402050"/>
                <a:gd name="connsiteX1241" fmla="*/ 392234 w 2531263"/>
                <a:gd name="connsiteY1241" fmla="*/ 135350 h 402050"/>
                <a:gd name="connsiteX1242" fmla="*/ 381185 w 2531263"/>
                <a:gd name="connsiteY1242" fmla="*/ 134303 h 402050"/>
                <a:gd name="connsiteX1243" fmla="*/ 369564 w 2531263"/>
                <a:gd name="connsiteY1243" fmla="*/ 134207 h 402050"/>
                <a:gd name="connsiteX1244" fmla="*/ 357943 w 2531263"/>
                <a:gd name="connsiteY1244" fmla="*/ 134303 h 402050"/>
                <a:gd name="connsiteX1245" fmla="*/ 347847 w 2531263"/>
                <a:gd name="connsiteY1245" fmla="*/ 128873 h 402050"/>
                <a:gd name="connsiteX1246" fmla="*/ 344609 w 2531263"/>
                <a:gd name="connsiteY1246" fmla="*/ 126206 h 402050"/>
                <a:gd name="connsiteX1247" fmla="*/ 334798 w 2531263"/>
                <a:gd name="connsiteY1247" fmla="*/ 127254 h 402050"/>
                <a:gd name="connsiteX1248" fmla="*/ 328607 w 2531263"/>
                <a:gd name="connsiteY1248" fmla="*/ 128207 h 402050"/>
                <a:gd name="connsiteX1249" fmla="*/ 321082 w 2531263"/>
                <a:gd name="connsiteY1249" fmla="*/ 124778 h 402050"/>
                <a:gd name="connsiteX1250" fmla="*/ 312890 w 2531263"/>
                <a:gd name="connsiteY1250" fmla="*/ 123158 h 402050"/>
                <a:gd name="connsiteX1251" fmla="*/ 312224 w 2531263"/>
                <a:gd name="connsiteY1251" fmla="*/ 124396 h 402050"/>
                <a:gd name="connsiteX1252" fmla="*/ 314891 w 2531263"/>
                <a:gd name="connsiteY1252" fmla="*/ 126397 h 402050"/>
                <a:gd name="connsiteX1253" fmla="*/ 316605 w 2531263"/>
                <a:gd name="connsiteY1253" fmla="*/ 126778 h 402050"/>
                <a:gd name="connsiteX1254" fmla="*/ 316034 w 2531263"/>
                <a:gd name="connsiteY1254" fmla="*/ 129540 h 402050"/>
                <a:gd name="connsiteX1255" fmla="*/ 309271 w 2531263"/>
                <a:gd name="connsiteY1255" fmla="*/ 127921 h 402050"/>
                <a:gd name="connsiteX1256" fmla="*/ 308985 w 2531263"/>
                <a:gd name="connsiteY1256" fmla="*/ 125921 h 402050"/>
                <a:gd name="connsiteX1257" fmla="*/ 310509 w 2531263"/>
                <a:gd name="connsiteY1257" fmla="*/ 120396 h 402050"/>
                <a:gd name="connsiteX1258" fmla="*/ 309557 w 2531263"/>
                <a:gd name="connsiteY1258" fmla="*/ 118682 h 402050"/>
                <a:gd name="connsiteX1259" fmla="*/ 308604 w 2531263"/>
                <a:gd name="connsiteY1259" fmla="*/ 118872 h 402050"/>
                <a:gd name="connsiteX1260" fmla="*/ 305080 w 2531263"/>
                <a:gd name="connsiteY1260" fmla="*/ 119539 h 402050"/>
                <a:gd name="connsiteX1261" fmla="*/ 300413 w 2531263"/>
                <a:gd name="connsiteY1261" fmla="*/ 120396 h 402050"/>
                <a:gd name="connsiteX1262" fmla="*/ 298317 w 2531263"/>
                <a:gd name="connsiteY1262" fmla="*/ 127254 h 402050"/>
                <a:gd name="connsiteX1263" fmla="*/ 286030 w 2531263"/>
                <a:gd name="connsiteY1263" fmla="*/ 127540 h 402050"/>
                <a:gd name="connsiteX1264" fmla="*/ 286220 w 2531263"/>
                <a:gd name="connsiteY1264" fmla="*/ 126587 h 402050"/>
                <a:gd name="connsiteX1265" fmla="*/ 286601 w 2531263"/>
                <a:gd name="connsiteY1265" fmla="*/ 125158 h 402050"/>
                <a:gd name="connsiteX1266" fmla="*/ 285744 w 2531263"/>
                <a:gd name="connsiteY1266" fmla="*/ 122492 h 402050"/>
                <a:gd name="connsiteX1267" fmla="*/ 281458 w 2531263"/>
                <a:gd name="connsiteY1267" fmla="*/ 117062 h 402050"/>
                <a:gd name="connsiteX1268" fmla="*/ 280505 w 2531263"/>
                <a:gd name="connsiteY1268" fmla="*/ 116776 h 402050"/>
                <a:gd name="connsiteX1269" fmla="*/ 271647 w 2531263"/>
                <a:gd name="connsiteY1269" fmla="*/ 114014 h 402050"/>
                <a:gd name="connsiteX1270" fmla="*/ 279743 w 2531263"/>
                <a:gd name="connsiteY1270" fmla="*/ 104299 h 402050"/>
                <a:gd name="connsiteX1271" fmla="*/ 281648 w 2531263"/>
                <a:gd name="connsiteY1271" fmla="*/ 104870 h 402050"/>
                <a:gd name="connsiteX1272" fmla="*/ 287077 w 2531263"/>
                <a:gd name="connsiteY1272" fmla="*/ 106871 h 402050"/>
                <a:gd name="connsiteX1273" fmla="*/ 290507 w 2531263"/>
                <a:gd name="connsiteY1273" fmla="*/ 106204 h 402050"/>
                <a:gd name="connsiteX1274" fmla="*/ 292697 w 2531263"/>
                <a:gd name="connsiteY1274" fmla="*/ 104870 h 402050"/>
                <a:gd name="connsiteX1275" fmla="*/ 301079 w 2531263"/>
                <a:gd name="connsiteY1275" fmla="*/ 101727 h 402050"/>
                <a:gd name="connsiteX1276" fmla="*/ 300984 w 2531263"/>
                <a:gd name="connsiteY1276" fmla="*/ 100393 h 402050"/>
                <a:gd name="connsiteX1277" fmla="*/ 300889 w 2531263"/>
                <a:gd name="connsiteY1277" fmla="*/ 99060 h 402050"/>
                <a:gd name="connsiteX1278" fmla="*/ 292983 w 2531263"/>
                <a:gd name="connsiteY1278" fmla="*/ 96583 h 402050"/>
                <a:gd name="connsiteX1279" fmla="*/ 291459 w 2531263"/>
                <a:gd name="connsiteY1279" fmla="*/ 97441 h 402050"/>
                <a:gd name="connsiteX1280" fmla="*/ 288221 w 2531263"/>
                <a:gd name="connsiteY1280" fmla="*/ 100584 h 402050"/>
                <a:gd name="connsiteX1281" fmla="*/ 286030 w 2531263"/>
                <a:gd name="connsiteY1281" fmla="*/ 100013 h 402050"/>
                <a:gd name="connsiteX1282" fmla="*/ 280315 w 2531263"/>
                <a:gd name="connsiteY1282" fmla="*/ 99822 h 402050"/>
                <a:gd name="connsiteX1283" fmla="*/ 274124 w 2531263"/>
                <a:gd name="connsiteY1283" fmla="*/ 99060 h 402050"/>
                <a:gd name="connsiteX1284" fmla="*/ 273171 w 2531263"/>
                <a:gd name="connsiteY1284" fmla="*/ 96774 h 402050"/>
                <a:gd name="connsiteX1285" fmla="*/ 268123 w 2531263"/>
                <a:gd name="connsiteY1285" fmla="*/ 98488 h 402050"/>
                <a:gd name="connsiteX1286" fmla="*/ 265646 w 2531263"/>
                <a:gd name="connsiteY1286" fmla="*/ 102108 h 402050"/>
                <a:gd name="connsiteX1287" fmla="*/ 265456 w 2531263"/>
                <a:gd name="connsiteY1287" fmla="*/ 101822 h 402050"/>
                <a:gd name="connsiteX1288" fmla="*/ 264408 w 2531263"/>
                <a:gd name="connsiteY1288" fmla="*/ 99060 h 402050"/>
                <a:gd name="connsiteX1289" fmla="*/ 261741 w 2531263"/>
                <a:gd name="connsiteY1289" fmla="*/ 96107 h 402050"/>
                <a:gd name="connsiteX1290" fmla="*/ 252502 w 2531263"/>
                <a:gd name="connsiteY1290" fmla="*/ 96298 h 402050"/>
                <a:gd name="connsiteX1291" fmla="*/ 254216 w 2531263"/>
                <a:gd name="connsiteY1291" fmla="*/ 88487 h 402050"/>
                <a:gd name="connsiteX1292" fmla="*/ 258884 w 2531263"/>
                <a:gd name="connsiteY1292" fmla="*/ 90773 h 402050"/>
                <a:gd name="connsiteX1293" fmla="*/ 262503 w 2531263"/>
                <a:gd name="connsiteY1293" fmla="*/ 92488 h 402050"/>
                <a:gd name="connsiteX1294" fmla="*/ 270028 w 2531263"/>
                <a:gd name="connsiteY1294" fmla="*/ 89059 h 402050"/>
                <a:gd name="connsiteX1295" fmla="*/ 268123 w 2531263"/>
                <a:gd name="connsiteY1295" fmla="*/ 82105 h 402050"/>
                <a:gd name="connsiteX1296" fmla="*/ 264599 w 2531263"/>
                <a:gd name="connsiteY1296" fmla="*/ 83915 h 402050"/>
                <a:gd name="connsiteX1297" fmla="*/ 264980 w 2531263"/>
                <a:gd name="connsiteY1297" fmla="*/ 84772 h 402050"/>
                <a:gd name="connsiteX1298" fmla="*/ 265360 w 2531263"/>
                <a:gd name="connsiteY1298" fmla="*/ 85630 h 402050"/>
                <a:gd name="connsiteX1299" fmla="*/ 260598 w 2531263"/>
                <a:gd name="connsiteY1299" fmla="*/ 87058 h 402050"/>
                <a:gd name="connsiteX1300" fmla="*/ 257169 w 2531263"/>
                <a:gd name="connsiteY1300" fmla="*/ 83249 h 402050"/>
                <a:gd name="connsiteX1301" fmla="*/ 257264 w 2531263"/>
                <a:gd name="connsiteY1301" fmla="*/ 82296 h 402050"/>
                <a:gd name="connsiteX1302" fmla="*/ 254407 w 2531263"/>
                <a:gd name="connsiteY1302" fmla="*/ 78200 h 402050"/>
                <a:gd name="connsiteX1303" fmla="*/ 250787 w 2531263"/>
                <a:gd name="connsiteY1303" fmla="*/ 79438 h 402050"/>
                <a:gd name="connsiteX1304" fmla="*/ 247358 w 2531263"/>
                <a:gd name="connsiteY1304" fmla="*/ 77533 h 402050"/>
                <a:gd name="connsiteX1305" fmla="*/ 249168 w 2531263"/>
                <a:gd name="connsiteY1305" fmla="*/ 75438 h 402050"/>
                <a:gd name="connsiteX1306" fmla="*/ 249359 w 2531263"/>
                <a:gd name="connsiteY1306" fmla="*/ 75247 h 402050"/>
                <a:gd name="connsiteX1307" fmla="*/ 258217 w 2531263"/>
                <a:gd name="connsiteY1307" fmla="*/ 76676 h 402050"/>
                <a:gd name="connsiteX1308" fmla="*/ 275076 w 2531263"/>
                <a:gd name="connsiteY1308" fmla="*/ 74676 h 402050"/>
                <a:gd name="connsiteX1309" fmla="*/ 276029 w 2531263"/>
                <a:gd name="connsiteY1309" fmla="*/ 74581 h 402050"/>
                <a:gd name="connsiteX1310" fmla="*/ 279648 w 2531263"/>
                <a:gd name="connsiteY1310" fmla="*/ 72962 h 402050"/>
                <a:gd name="connsiteX1311" fmla="*/ 279839 w 2531263"/>
                <a:gd name="connsiteY1311" fmla="*/ 71533 h 402050"/>
                <a:gd name="connsiteX1312" fmla="*/ 279458 w 2531263"/>
                <a:gd name="connsiteY1312" fmla="*/ 70961 h 402050"/>
                <a:gd name="connsiteX1313" fmla="*/ 280315 w 2531263"/>
                <a:gd name="connsiteY1313" fmla="*/ 69151 h 402050"/>
                <a:gd name="connsiteX1314" fmla="*/ 286411 w 2531263"/>
                <a:gd name="connsiteY1314" fmla="*/ 68485 h 402050"/>
                <a:gd name="connsiteX1315" fmla="*/ 291364 w 2531263"/>
                <a:gd name="connsiteY1315" fmla="*/ 69818 h 402050"/>
                <a:gd name="connsiteX1316" fmla="*/ 297174 w 2531263"/>
                <a:gd name="connsiteY1316" fmla="*/ 70580 h 402050"/>
                <a:gd name="connsiteX1317" fmla="*/ 302508 w 2531263"/>
                <a:gd name="connsiteY1317" fmla="*/ 77533 h 402050"/>
                <a:gd name="connsiteX1318" fmla="*/ 301841 w 2531263"/>
                <a:gd name="connsiteY1318" fmla="*/ 70580 h 402050"/>
                <a:gd name="connsiteX1319" fmla="*/ 301460 w 2531263"/>
                <a:gd name="connsiteY1319" fmla="*/ 67151 h 402050"/>
                <a:gd name="connsiteX1320" fmla="*/ 301365 w 2531263"/>
                <a:gd name="connsiteY1320" fmla="*/ 66484 h 402050"/>
                <a:gd name="connsiteX1321" fmla="*/ 306032 w 2531263"/>
                <a:gd name="connsiteY1321" fmla="*/ 66104 h 402050"/>
                <a:gd name="connsiteX1322" fmla="*/ 306413 w 2531263"/>
                <a:gd name="connsiteY1322" fmla="*/ 66866 h 402050"/>
                <a:gd name="connsiteX1323" fmla="*/ 307366 w 2531263"/>
                <a:gd name="connsiteY1323" fmla="*/ 68961 h 402050"/>
                <a:gd name="connsiteX1324" fmla="*/ 312414 w 2531263"/>
                <a:gd name="connsiteY1324" fmla="*/ 67532 h 402050"/>
                <a:gd name="connsiteX1325" fmla="*/ 314700 w 2531263"/>
                <a:gd name="connsiteY1325" fmla="*/ 65722 h 402050"/>
                <a:gd name="connsiteX1326" fmla="*/ 317367 w 2531263"/>
                <a:gd name="connsiteY1326" fmla="*/ 63627 h 402050"/>
                <a:gd name="connsiteX1327" fmla="*/ 320796 w 2531263"/>
                <a:gd name="connsiteY1327" fmla="*/ 59817 h 402050"/>
                <a:gd name="connsiteX1328" fmla="*/ 327273 w 2531263"/>
                <a:gd name="connsiteY1328" fmla="*/ 62675 h 402050"/>
                <a:gd name="connsiteX1329" fmla="*/ 329464 w 2531263"/>
                <a:gd name="connsiteY1329" fmla="*/ 63627 h 402050"/>
                <a:gd name="connsiteX1330" fmla="*/ 331464 w 2531263"/>
                <a:gd name="connsiteY1330" fmla="*/ 64484 h 402050"/>
                <a:gd name="connsiteX1331" fmla="*/ 337274 w 2531263"/>
                <a:gd name="connsiteY1331" fmla="*/ 62960 h 402050"/>
                <a:gd name="connsiteX1332" fmla="*/ 339275 w 2531263"/>
                <a:gd name="connsiteY1332" fmla="*/ 59626 h 402050"/>
                <a:gd name="connsiteX1333" fmla="*/ 340322 w 2531263"/>
                <a:gd name="connsiteY1333" fmla="*/ 60008 h 402050"/>
                <a:gd name="connsiteX1334" fmla="*/ 347752 w 2531263"/>
                <a:gd name="connsiteY1334" fmla="*/ 62484 h 402050"/>
                <a:gd name="connsiteX1335" fmla="*/ 351657 w 2531263"/>
                <a:gd name="connsiteY1335" fmla="*/ 58769 h 402050"/>
                <a:gd name="connsiteX1336" fmla="*/ 354134 w 2531263"/>
                <a:gd name="connsiteY1336" fmla="*/ 58674 h 402050"/>
                <a:gd name="connsiteX1337" fmla="*/ 361087 w 2531263"/>
                <a:gd name="connsiteY1337" fmla="*/ 59531 h 402050"/>
                <a:gd name="connsiteX1338" fmla="*/ 365183 w 2531263"/>
                <a:gd name="connsiteY1338" fmla="*/ 56388 h 402050"/>
                <a:gd name="connsiteX1339" fmla="*/ 365564 w 2531263"/>
                <a:gd name="connsiteY1339" fmla="*/ 54483 h 402050"/>
                <a:gd name="connsiteX1340" fmla="*/ 366040 w 2531263"/>
                <a:gd name="connsiteY1340" fmla="*/ 52292 h 402050"/>
                <a:gd name="connsiteX1341" fmla="*/ 378041 w 2531263"/>
                <a:gd name="connsiteY1341" fmla="*/ 51245 h 402050"/>
                <a:gd name="connsiteX1342" fmla="*/ 384233 w 2531263"/>
                <a:gd name="connsiteY1342" fmla="*/ 46482 h 402050"/>
                <a:gd name="connsiteX1343" fmla="*/ 397663 w 2531263"/>
                <a:gd name="connsiteY1343" fmla="*/ 43529 h 402050"/>
                <a:gd name="connsiteX1344" fmla="*/ 397853 w 2531263"/>
                <a:gd name="connsiteY1344" fmla="*/ 43720 h 402050"/>
                <a:gd name="connsiteX1345" fmla="*/ 405759 w 2531263"/>
                <a:gd name="connsiteY1345" fmla="*/ 42386 h 402050"/>
                <a:gd name="connsiteX1346" fmla="*/ 407474 w 2531263"/>
                <a:gd name="connsiteY1346" fmla="*/ 43339 h 402050"/>
                <a:gd name="connsiteX1347" fmla="*/ 408331 w 2531263"/>
                <a:gd name="connsiteY1347" fmla="*/ 43815 h 402050"/>
                <a:gd name="connsiteX1348" fmla="*/ 414236 w 2531263"/>
                <a:gd name="connsiteY1348" fmla="*/ 43625 h 402050"/>
                <a:gd name="connsiteX1349" fmla="*/ 424523 w 2531263"/>
                <a:gd name="connsiteY1349" fmla="*/ 40672 h 402050"/>
                <a:gd name="connsiteX1350" fmla="*/ 438620 w 2531263"/>
                <a:gd name="connsiteY1350" fmla="*/ 39624 h 402050"/>
                <a:gd name="connsiteX1351" fmla="*/ 450050 w 2531263"/>
                <a:gd name="connsiteY1351" fmla="*/ 37338 h 402050"/>
                <a:gd name="connsiteX1352" fmla="*/ 455194 w 2531263"/>
                <a:gd name="connsiteY1352" fmla="*/ 43625 h 402050"/>
                <a:gd name="connsiteX1353" fmla="*/ 458147 w 2531263"/>
                <a:gd name="connsiteY1353" fmla="*/ 47911 h 402050"/>
                <a:gd name="connsiteX1354" fmla="*/ 460528 w 2531263"/>
                <a:gd name="connsiteY1354" fmla="*/ 48101 h 402050"/>
                <a:gd name="connsiteX1355" fmla="*/ 464433 w 2531263"/>
                <a:gd name="connsiteY1355" fmla="*/ 48482 h 402050"/>
                <a:gd name="connsiteX1356" fmla="*/ 471386 w 2531263"/>
                <a:gd name="connsiteY1356" fmla="*/ 40862 h 402050"/>
                <a:gd name="connsiteX1357" fmla="*/ 479006 w 2531263"/>
                <a:gd name="connsiteY1357" fmla="*/ 34671 h 402050"/>
                <a:gd name="connsiteX1358" fmla="*/ 479864 w 2531263"/>
                <a:gd name="connsiteY1358" fmla="*/ 35052 h 402050"/>
                <a:gd name="connsiteX1359" fmla="*/ 484340 w 2531263"/>
                <a:gd name="connsiteY1359" fmla="*/ 37147 h 402050"/>
                <a:gd name="connsiteX1360" fmla="*/ 480244 w 2531263"/>
                <a:gd name="connsiteY1360" fmla="*/ 43243 h 402050"/>
                <a:gd name="connsiteX1361" fmla="*/ 479578 w 2531263"/>
                <a:gd name="connsiteY1361" fmla="*/ 44387 h 402050"/>
                <a:gd name="connsiteX1362" fmla="*/ 479102 w 2531263"/>
                <a:gd name="connsiteY1362" fmla="*/ 45339 h 402050"/>
                <a:gd name="connsiteX1363" fmla="*/ 481578 w 2531263"/>
                <a:gd name="connsiteY1363" fmla="*/ 47530 h 402050"/>
                <a:gd name="connsiteX1364" fmla="*/ 490151 w 2531263"/>
                <a:gd name="connsiteY1364" fmla="*/ 42005 h 402050"/>
                <a:gd name="connsiteX1365" fmla="*/ 494818 w 2531263"/>
                <a:gd name="connsiteY1365" fmla="*/ 43720 h 402050"/>
                <a:gd name="connsiteX1366" fmla="*/ 496151 w 2531263"/>
                <a:gd name="connsiteY1366" fmla="*/ 44196 h 402050"/>
                <a:gd name="connsiteX1367" fmla="*/ 501009 w 2531263"/>
                <a:gd name="connsiteY1367" fmla="*/ 41338 h 402050"/>
                <a:gd name="connsiteX1368" fmla="*/ 509486 w 2531263"/>
                <a:gd name="connsiteY1368" fmla="*/ 34766 h 402050"/>
                <a:gd name="connsiteX1369" fmla="*/ 511296 w 2531263"/>
                <a:gd name="connsiteY1369" fmla="*/ 35147 h 402050"/>
                <a:gd name="connsiteX1370" fmla="*/ 514439 w 2531263"/>
                <a:gd name="connsiteY1370" fmla="*/ 35909 h 402050"/>
                <a:gd name="connsiteX1371" fmla="*/ 522250 w 2531263"/>
                <a:gd name="connsiteY1371" fmla="*/ 39529 h 402050"/>
                <a:gd name="connsiteX1372" fmla="*/ 524250 w 2531263"/>
                <a:gd name="connsiteY1372" fmla="*/ 45053 h 402050"/>
                <a:gd name="connsiteX1373" fmla="*/ 527869 w 2531263"/>
                <a:gd name="connsiteY1373" fmla="*/ 46958 h 402050"/>
                <a:gd name="connsiteX1374" fmla="*/ 532537 w 2531263"/>
                <a:gd name="connsiteY1374" fmla="*/ 44958 h 402050"/>
                <a:gd name="connsiteX1375" fmla="*/ 540633 w 2531263"/>
                <a:gd name="connsiteY1375" fmla="*/ 44101 h 402050"/>
                <a:gd name="connsiteX1376" fmla="*/ 551777 w 2531263"/>
                <a:gd name="connsiteY1376" fmla="*/ 43243 h 402050"/>
                <a:gd name="connsiteX1377" fmla="*/ 556159 w 2531263"/>
                <a:gd name="connsiteY1377" fmla="*/ 43625 h 402050"/>
                <a:gd name="connsiteX1378" fmla="*/ 560255 w 2531263"/>
                <a:gd name="connsiteY1378" fmla="*/ 44005 h 402050"/>
                <a:gd name="connsiteX1379" fmla="*/ 570065 w 2531263"/>
                <a:gd name="connsiteY1379" fmla="*/ 42958 h 402050"/>
                <a:gd name="connsiteX1380" fmla="*/ 568446 w 2531263"/>
                <a:gd name="connsiteY1380" fmla="*/ 36767 h 402050"/>
                <a:gd name="connsiteX1381" fmla="*/ 569970 w 2531263"/>
                <a:gd name="connsiteY1381" fmla="*/ 33814 h 402050"/>
                <a:gd name="connsiteX1382" fmla="*/ 577971 w 2531263"/>
                <a:gd name="connsiteY1382" fmla="*/ 34766 h 402050"/>
                <a:gd name="connsiteX1383" fmla="*/ 582448 w 2531263"/>
                <a:gd name="connsiteY1383" fmla="*/ 31242 h 402050"/>
                <a:gd name="connsiteX1384" fmla="*/ 584448 w 2531263"/>
                <a:gd name="connsiteY1384" fmla="*/ 29718 h 402050"/>
                <a:gd name="connsiteX1385" fmla="*/ 592830 w 2531263"/>
                <a:gd name="connsiteY1385" fmla="*/ 31051 h 402050"/>
                <a:gd name="connsiteX1386" fmla="*/ 604927 w 2531263"/>
                <a:gd name="connsiteY1386" fmla="*/ 26765 h 402050"/>
                <a:gd name="connsiteX1387" fmla="*/ 605022 w 2531263"/>
                <a:gd name="connsiteY1387" fmla="*/ 27051 h 402050"/>
                <a:gd name="connsiteX1388" fmla="*/ 605403 w 2531263"/>
                <a:gd name="connsiteY1388" fmla="*/ 28670 h 402050"/>
                <a:gd name="connsiteX1389" fmla="*/ 611880 w 2531263"/>
                <a:gd name="connsiteY1389" fmla="*/ 29528 h 402050"/>
                <a:gd name="connsiteX1390" fmla="*/ 631978 w 2531263"/>
                <a:gd name="connsiteY1390" fmla="*/ 30766 h 402050"/>
                <a:gd name="connsiteX1391" fmla="*/ 649980 w 2531263"/>
                <a:gd name="connsiteY1391" fmla="*/ 26861 h 402050"/>
                <a:gd name="connsiteX1392" fmla="*/ 660553 w 2531263"/>
                <a:gd name="connsiteY1392" fmla="*/ 29813 h 402050"/>
                <a:gd name="connsiteX1393" fmla="*/ 669125 w 2531263"/>
                <a:gd name="connsiteY1393" fmla="*/ 27051 h 402050"/>
                <a:gd name="connsiteX1394" fmla="*/ 673888 w 2531263"/>
                <a:gd name="connsiteY1394" fmla="*/ 24670 h 402050"/>
                <a:gd name="connsiteX1395" fmla="*/ 683699 w 2531263"/>
                <a:gd name="connsiteY1395" fmla="*/ 26003 h 402050"/>
                <a:gd name="connsiteX1396" fmla="*/ 685223 w 2531263"/>
                <a:gd name="connsiteY1396" fmla="*/ 25146 h 402050"/>
                <a:gd name="connsiteX1397" fmla="*/ 690842 w 2531263"/>
                <a:gd name="connsiteY1397" fmla="*/ 27337 h 402050"/>
                <a:gd name="connsiteX1398" fmla="*/ 691795 w 2531263"/>
                <a:gd name="connsiteY1398" fmla="*/ 29623 h 402050"/>
                <a:gd name="connsiteX1399" fmla="*/ 699129 w 2531263"/>
                <a:gd name="connsiteY1399" fmla="*/ 26099 h 402050"/>
                <a:gd name="connsiteX1400" fmla="*/ 711131 w 2531263"/>
                <a:gd name="connsiteY1400" fmla="*/ 26670 h 402050"/>
                <a:gd name="connsiteX1401" fmla="*/ 713607 w 2531263"/>
                <a:gd name="connsiteY1401" fmla="*/ 25146 h 402050"/>
                <a:gd name="connsiteX1402" fmla="*/ 715893 w 2531263"/>
                <a:gd name="connsiteY1402" fmla="*/ 23717 h 402050"/>
                <a:gd name="connsiteX1403" fmla="*/ 723132 w 2531263"/>
                <a:gd name="connsiteY1403" fmla="*/ 24955 h 402050"/>
                <a:gd name="connsiteX1404" fmla="*/ 724085 w 2531263"/>
                <a:gd name="connsiteY1404" fmla="*/ 25717 h 402050"/>
                <a:gd name="connsiteX1405" fmla="*/ 728466 w 2531263"/>
                <a:gd name="connsiteY1405" fmla="*/ 30289 h 402050"/>
                <a:gd name="connsiteX1406" fmla="*/ 728847 w 2531263"/>
                <a:gd name="connsiteY1406" fmla="*/ 30575 h 402050"/>
                <a:gd name="connsiteX1407" fmla="*/ 731419 w 2531263"/>
                <a:gd name="connsiteY1407" fmla="*/ 27146 h 402050"/>
                <a:gd name="connsiteX1408" fmla="*/ 739610 w 2531263"/>
                <a:gd name="connsiteY1408" fmla="*/ 23050 h 402050"/>
                <a:gd name="connsiteX1409" fmla="*/ 742563 w 2531263"/>
                <a:gd name="connsiteY1409" fmla="*/ 25241 h 402050"/>
                <a:gd name="connsiteX1410" fmla="*/ 743325 w 2531263"/>
                <a:gd name="connsiteY1410" fmla="*/ 25717 h 402050"/>
                <a:gd name="connsiteX1411" fmla="*/ 753136 w 2531263"/>
                <a:gd name="connsiteY1411" fmla="*/ 26003 h 402050"/>
                <a:gd name="connsiteX1412" fmla="*/ 755231 w 2531263"/>
                <a:gd name="connsiteY1412" fmla="*/ 25051 h 402050"/>
                <a:gd name="connsiteX1413" fmla="*/ 756469 w 2531263"/>
                <a:gd name="connsiteY1413" fmla="*/ 24479 h 402050"/>
                <a:gd name="connsiteX1414" fmla="*/ 759422 w 2531263"/>
                <a:gd name="connsiteY1414" fmla="*/ 26765 h 402050"/>
                <a:gd name="connsiteX1415" fmla="*/ 759327 w 2531263"/>
                <a:gd name="connsiteY1415" fmla="*/ 28004 h 402050"/>
                <a:gd name="connsiteX1416" fmla="*/ 759232 w 2531263"/>
                <a:gd name="connsiteY1416" fmla="*/ 28766 h 402050"/>
                <a:gd name="connsiteX1417" fmla="*/ 761804 w 2531263"/>
                <a:gd name="connsiteY1417" fmla="*/ 30099 h 402050"/>
                <a:gd name="connsiteX1418" fmla="*/ 762375 w 2531263"/>
                <a:gd name="connsiteY1418" fmla="*/ 29528 h 402050"/>
                <a:gd name="connsiteX1419" fmla="*/ 765233 w 2531263"/>
                <a:gd name="connsiteY1419" fmla="*/ 25337 h 402050"/>
                <a:gd name="connsiteX1420" fmla="*/ 766661 w 2531263"/>
                <a:gd name="connsiteY1420" fmla="*/ 23717 h 402050"/>
                <a:gd name="connsiteX1421" fmla="*/ 772852 w 2531263"/>
                <a:gd name="connsiteY1421" fmla="*/ 24479 h 402050"/>
                <a:gd name="connsiteX1422" fmla="*/ 785521 w 2531263"/>
                <a:gd name="connsiteY1422" fmla="*/ 28480 h 402050"/>
                <a:gd name="connsiteX1423" fmla="*/ 791807 w 2531263"/>
                <a:gd name="connsiteY1423" fmla="*/ 24765 h 402050"/>
                <a:gd name="connsiteX1424" fmla="*/ 795998 w 2531263"/>
                <a:gd name="connsiteY1424" fmla="*/ 24955 h 402050"/>
                <a:gd name="connsiteX1425" fmla="*/ 798665 w 2531263"/>
                <a:gd name="connsiteY1425" fmla="*/ 28956 h 402050"/>
                <a:gd name="connsiteX1426" fmla="*/ 807047 w 2531263"/>
                <a:gd name="connsiteY1426" fmla="*/ 24003 h 402050"/>
                <a:gd name="connsiteX1427" fmla="*/ 813048 w 2531263"/>
                <a:gd name="connsiteY1427" fmla="*/ 22479 h 402050"/>
                <a:gd name="connsiteX1428" fmla="*/ 820287 w 2531263"/>
                <a:gd name="connsiteY1428" fmla="*/ 25717 h 402050"/>
                <a:gd name="connsiteX1429" fmla="*/ 822383 w 2531263"/>
                <a:gd name="connsiteY1429" fmla="*/ 25241 h 402050"/>
                <a:gd name="connsiteX1430" fmla="*/ 826002 w 2531263"/>
                <a:gd name="connsiteY1430" fmla="*/ 24384 h 402050"/>
                <a:gd name="connsiteX1431" fmla="*/ 835146 w 2531263"/>
                <a:gd name="connsiteY1431" fmla="*/ 23908 h 402050"/>
                <a:gd name="connsiteX1432" fmla="*/ 842480 w 2531263"/>
                <a:gd name="connsiteY1432" fmla="*/ 22288 h 402050"/>
                <a:gd name="connsiteX1433" fmla="*/ 856768 w 2531263"/>
                <a:gd name="connsiteY1433" fmla="*/ 24193 h 402050"/>
                <a:gd name="connsiteX1434" fmla="*/ 858101 w 2531263"/>
                <a:gd name="connsiteY1434" fmla="*/ 23432 h 402050"/>
                <a:gd name="connsiteX1435" fmla="*/ 859340 w 2531263"/>
                <a:gd name="connsiteY1435" fmla="*/ 22765 h 402050"/>
                <a:gd name="connsiteX1436" fmla="*/ 860959 w 2531263"/>
                <a:gd name="connsiteY1436" fmla="*/ 24289 h 402050"/>
                <a:gd name="connsiteX1437" fmla="*/ 861149 w 2531263"/>
                <a:gd name="connsiteY1437" fmla="*/ 25146 h 402050"/>
                <a:gd name="connsiteX1438" fmla="*/ 863721 w 2531263"/>
                <a:gd name="connsiteY1438" fmla="*/ 27337 h 402050"/>
                <a:gd name="connsiteX1439" fmla="*/ 866102 w 2531263"/>
                <a:gd name="connsiteY1439" fmla="*/ 28861 h 402050"/>
                <a:gd name="connsiteX1440" fmla="*/ 867817 w 2531263"/>
                <a:gd name="connsiteY1440" fmla="*/ 23622 h 402050"/>
                <a:gd name="connsiteX1441" fmla="*/ 878199 w 2531263"/>
                <a:gd name="connsiteY1441" fmla="*/ 21336 h 402050"/>
                <a:gd name="connsiteX1442" fmla="*/ 882104 w 2531263"/>
                <a:gd name="connsiteY1442" fmla="*/ 22098 h 402050"/>
                <a:gd name="connsiteX1443" fmla="*/ 882961 w 2531263"/>
                <a:gd name="connsiteY1443" fmla="*/ 22288 h 402050"/>
                <a:gd name="connsiteX1444" fmla="*/ 883724 w 2531263"/>
                <a:gd name="connsiteY1444" fmla="*/ 24098 h 402050"/>
                <a:gd name="connsiteX1445" fmla="*/ 880961 w 2531263"/>
                <a:gd name="connsiteY1445" fmla="*/ 29051 h 402050"/>
                <a:gd name="connsiteX1446" fmla="*/ 869055 w 2531263"/>
                <a:gd name="connsiteY1446" fmla="*/ 31147 h 402050"/>
                <a:gd name="connsiteX1447" fmla="*/ 868865 w 2531263"/>
                <a:gd name="connsiteY1447" fmla="*/ 31718 h 402050"/>
                <a:gd name="connsiteX1448" fmla="*/ 868579 w 2531263"/>
                <a:gd name="connsiteY1448" fmla="*/ 32290 h 402050"/>
                <a:gd name="connsiteX1449" fmla="*/ 878009 w 2531263"/>
                <a:gd name="connsiteY1449" fmla="*/ 38481 h 402050"/>
                <a:gd name="connsiteX1450" fmla="*/ 883819 w 2531263"/>
                <a:gd name="connsiteY1450" fmla="*/ 36100 h 402050"/>
                <a:gd name="connsiteX1451" fmla="*/ 886295 w 2531263"/>
                <a:gd name="connsiteY1451" fmla="*/ 35052 h 402050"/>
                <a:gd name="connsiteX1452" fmla="*/ 886295 w 2531263"/>
                <a:gd name="connsiteY1452" fmla="*/ 32099 h 402050"/>
                <a:gd name="connsiteX1453" fmla="*/ 889915 w 2531263"/>
                <a:gd name="connsiteY1453" fmla="*/ 21908 h 402050"/>
                <a:gd name="connsiteX1454" fmla="*/ 893534 w 2531263"/>
                <a:gd name="connsiteY1454" fmla="*/ 21812 h 402050"/>
                <a:gd name="connsiteX1455" fmla="*/ 913442 w 2531263"/>
                <a:gd name="connsiteY1455" fmla="*/ 20574 h 402050"/>
                <a:gd name="connsiteX1456" fmla="*/ 920871 w 2531263"/>
                <a:gd name="connsiteY1456" fmla="*/ 22193 h 402050"/>
                <a:gd name="connsiteX1457" fmla="*/ 922681 w 2531263"/>
                <a:gd name="connsiteY1457" fmla="*/ 23527 h 402050"/>
                <a:gd name="connsiteX1458" fmla="*/ 925919 w 2531263"/>
                <a:gd name="connsiteY1458" fmla="*/ 25527 h 402050"/>
                <a:gd name="connsiteX1459" fmla="*/ 934682 w 2531263"/>
                <a:gd name="connsiteY1459" fmla="*/ 20479 h 402050"/>
                <a:gd name="connsiteX1460" fmla="*/ 948875 w 2531263"/>
                <a:gd name="connsiteY1460" fmla="*/ 17050 h 402050"/>
                <a:gd name="connsiteX1461" fmla="*/ 951351 w 2531263"/>
                <a:gd name="connsiteY1461" fmla="*/ 18859 h 402050"/>
                <a:gd name="connsiteX1462" fmla="*/ 952018 w 2531263"/>
                <a:gd name="connsiteY1462" fmla="*/ 19336 h 402050"/>
                <a:gd name="connsiteX1463" fmla="*/ 955828 w 2531263"/>
                <a:gd name="connsiteY1463" fmla="*/ 23813 h 402050"/>
                <a:gd name="connsiteX1464" fmla="*/ 958971 w 2531263"/>
                <a:gd name="connsiteY1464" fmla="*/ 22098 h 402050"/>
                <a:gd name="connsiteX1465" fmla="*/ 959828 w 2531263"/>
                <a:gd name="connsiteY1465" fmla="*/ 21622 h 402050"/>
                <a:gd name="connsiteX1466" fmla="*/ 963924 w 2531263"/>
                <a:gd name="connsiteY1466" fmla="*/ 24098 h 402050"/>
                <a:gd name="connsiteX1467" fmla="*/ 966591 w 2531263"/>
                <a:gd name="connsiteY1467" fmla="*/ 26479 h 402050"/>
                <a:gd name="connsiteX1468" fmla="*/ 966782 w 2531263"/>
                <a:gd name="connsiteY1468" fmla="*/ 25527 h 402050"/>
                <a:gd name="connsiteX1469" fmla="*/ 966877 w 2531263"/>
                <a:gd name="connsiteY1469" fmla="*/ 23432 h 402050"/>
                <a:gd name="connsiteX1470" fmla="*/ 971830 w 2531263"/>
                <a:gd name="connsiteY1470" fmla="*/ 22860 h 402050"/>
                <a:gd name="connsiteX1471" fmla="*/ 975449 w 2531263"/>
                <a:gd name="connsiteY1471" fmla="*/ 20193 h 402050"/>
                <a:gd name="connsiteX1472" fmla="*/ 976973 w 2531263"/>
                <a:gd name="connsiteY1472" fmla="*/ 20193 h 402050"/>
                <a:gd name="connsiteX1473" fmla="*/ 985355 w 2531263"/>
                <a:gd name="connsiteY1473" fmla="*/ 20669 h 402050"/>
                <a:gd name="connsiteX1474" fmla="*/ 987927 w 2531263"/>
                <a:gd name="connsiteY1474" fmla="*/ 18574 h 402050"/>
                <a:gd name="connsiteX1475" fmla="*/ 991261 w 2531263"/>
                <a:gd name="connsiteY1475" fmla="*/ 17907 h 402050"/>
                <a:gd name="connsiteX1476" fmla="*/ 996881 w 2531263"/>
                <a:gd name="connsiteY1476" fmla="*/ 23336 h 402050"/>
                <a:gd name="connsiteX1477" fmla="*/ 1007930 w 2531263"/>
                <a:gd name="connsiteY1477" fmla="*/ 19145 h 402050"/>
                <a:gd name="connsiteX1478" fmla="*/ 1023360 w 2531263"/>
                <a:gd name="connsiteY1478" fmla="*/ 20193 h 402050"/>
                <a:gd name="connsiteX1479" fmla="*/ 1038219 w 2531263"/>
                <a:gd name="connsiteY1479" fmla="*/ 18383 h 402050"/>
                <a:gd name="connsiteX1480" fmla="*/ 1041839 w 2531263"/>
                <a:gd name="connsiteY1480" fmla="*/ 16574 h 402050"/>
                <a:gd name="connsiteX1481" fmla="*/ 1042410 w 2531263"/>
                <a:gd name="connsiteY1481" fmla="*/ 16288 h 402050"/>
                <a:gd name="connsiteX1482" fmla="*/ 1051459 w 2531263"/>
                <a:gd name="connsiteY1482" fmla="*/ 18764 h 402050"/>
                <a:gd name="connsiteX1483" fmla="*/ 1057555 w 2531263"/>
                <a:gd name="connsiteY1483" fmla="*/ 17812 h 402050"/>
                <a:gd name="connsiteX1484" fmla="*/ 1061841 w 2531263"/>
                <a:gd name="connsiteY1484" fmla="*/ 17145 h 402050"/>
                <a:gd name="connsiteX1485" fmla="*/ 1066604 w 2531263"/>
                <a:gd name="connsiteY1485" fmla="*/ 19431 h 402050"/>
                <a:gd name="connsiteX1486" fmla="*/ 1077176 w 2531263"/>
                <a:gd name="connsiteY1486" fmla="*/ 19812 h 402050"/>
                <a:gd name="connsiteX1487" fmla="*/ 1085273 w 2531263"/>
                <a:gd name="connsiteY1487" fmla="*/ 17050 h 402050"/>
                <a:gd name="connsiteX1488" fmla="*/ 1088702 w 2531263"/>
                <a:gd name="connsiteY1488" fmla="*/ 17812 h 402050"/>
                <a:gd name="connsiteX1489" fmla="*/ 1092607 w 2531263"/>
                <a:gd name="connsiteY1489" fmla="*/ 18669 h 402050"/>
                <a:gd name="connsiteX1490" fmla="*/ 1101846 w 2531263"/>
                <a:gd name="connsiteY1490" fmla="*/ 19050 h 402050"/>
                <a:gd name="connsiteX1491" fmla="*/ 1105656 w 2531263"/>
                <a:gd name="connsiteY1491" fmla="*/ 18764 h 402050"/>
                <a:gd name="connsiteX1492" fmla="*/ 1113657 w 2531263"/>
                <a:gd name="connsiteY1492" fmla="*/ 15812 h 402050"/>
                <a:gd name="connsiteX1493" fmla="*/ 1119848 w 2531263"/>
                <a:gd name="connsiteY1493" fmla="*/ 20193 h 402050"/>
                <a:gd name="connsiteX1494" fmla="*/ 1133279 w 2531263"/>
                <a:gd name="connsiteY1494" fmla="*/ 18383 h 402050"/>
                <a:gd name="connsiteX1495" fmla="*/ 1148995 w 2531263"/>
                <a:gd name="connsiteY1495" fmla="*/ 18383 h 402050"/>
                <a:gd name="connsiteX1496" fmla="*/ 1158710 w 2531263"/>
                <a:gd name="connsiteY1496" fmla="*/ 17431 h 402050"/>
                <a:gd name="connsiteX1497" fmla="*/ 1166521 w 2531263"/>
                <a:gd name="connsiteY1497" fmla="*/ 19812 h 402050"/>
                <a:gd name="connsiteX1498" fmla="*/ 1166997 w 2531263"/>
                <a:gd name="connsiteY1498" fmla="*/ 19431 h 402050"/>
                <a:gd name="connsiteX1499" fmla="*/ 1169950 w 2531263"/>
                <a:gd name="connsiteY1499" fmla="*/ 17145 h 402050"/>
                <a:gd name="connsiteX1500" fmla="*/ 1179189 w 2531263"/>
                <a:gd name="connsiteY1500" fmla="*/ 17717 h 402050"/>
                <a:gd name="connsiteX1501" fmla="*/ 1188048 w 2531263"/>
                <a:gd name="connsiteY1501" fmla="*/ 16383 h 402050"/>
                <a:gd name="connsiteX1502" fmla="*/ 1197668 w 2531263"/>
                <a:gd name="connsiteY1502" fmla="*/ 13240 h 402050"/>
                <a:gd name="connsiteX1503" fmla="*/ 1203287 w 2531263"/>
                <a:gd name="connsiteY1503" fmla="*/ 16478 h 402050"/>
                <a:gd name="connsiteX1504" fmla="*/ 1204240 w 2531263"/>
                <a:gd name="connsiteY1504" fmla="*/ 17050 h 402050"/>
                <a:gd name="connsiteX1505" fmla="*/ 1211098 w 2531263"/>
                <a:gd name="connsiteY1505" fmla="*/ 17717 h 402050"/>
                <a:gd name="connsiteX1506" fmla="*/ 1225195 w 2531263"/>
                <a:gd name="connsiteY1506" fmla="*/ 17145 h 402050"/>
                <a:gd name="connsiteX1507" fmla="*/ 1238720 w 2531263"/>
                <a:gd name="connsiteY1507" fmla="*/ 14288 h 402050"/>
                <a:gd name="connsiteX1508" fmla="*/ 1239768 w 2531263"/>
                <a:gd name="connsiteY1508" fmla="*/ 14954 h 402050"/>
                <a:gd name="connsiteX1509" fmla="*/ 1247293 w 2531263"/>
                <a:gd name="connsiteY1509" fmla="*/ 18097 h 402050"/>
                <a:gd name="connsiteX1510" fmla="*/ 1250436 w 2531263"/>
                <a:gd name="connsiteY1510" fmla="*/ 17907 h 402050"/>
                <a:gd name="connsiteX1511" fmla="*/ 1255389 w 2531263"/>
                <a:gd name="connsiteY1511" fmla="*/ 14002 h 402050"/>
                <a:gd name="connsiteX1512" fmla="*/ 1256532 w 2531263"/>
                <a:gd name="connsiteY1512" fmla="*/ 13907 h 402050"/>
                <a:gd name="connsiteX1513" fmla="*/ 1260152 w 2531263"/>
                <a:gd name="connsiteY1513" fmla="*/ 13525 h 402050"/>
                <a:gd name="connsiteX1514" fmla="*/ 1272344 w 2531263"/>
                <a:gd name="connsiteY1514" fmla="*/ 10287 h 402050"/>
                <a:gd name="connsiteX1515" fmla="*/ 1274439 w 2531263"/>
                <a:gd name="connsiteY1515" fmla="*/ 13430 h 402050"/>
                <a:gd name="connsiteX1516" fmla="*/ 1283964 w 2531263"/>
                <a:gd name="connsiteY1516" fmla="*/ 14478 h 402050"/>
                <a:gd name="connsiteX1517" fmla="*/ 1301395 w 2531263"/>
                <a:gd name="connsiteY1517" fmla="*/ 12478 h 402050"/>
                <a:gd name="connsiteX1518" fmla="*/ 1306443 w 2531263"/>
                <a:gd name="connsiteY1518" fmla="*/ 12954 h 402050"/>
                <a:gd name="connsiteX1519" fmla="*/ 1320159 w 2531263"/>
                <a:gd name="connsiteY1519" fmla="*/ 13335 h 402050"/>
                <a:gd name="connsiteX1520" fmla="*/ 1327017 w 2531263"/>
                <a:gd name="connsiteY1520" fmla="*/ 14573 h 402050"/>
                <a:gd name="connsiteX1521" fmla="*/ 1331113 w 2531263"/>
                <a:gd name="connsiteY1521" fmla="*/ 14288 h 402050"/>
                <a:gd name="connsiteX1522" fmla="*/ 1349115 w 2531263"/>
                <a:gd name="connsiteY1522" fmla="*/ 14097 h 402050"/>
                <a:gd name="connsiteX1523" fmla="*/ 1366070 w 2531263"/>
                <a:gd name="connsiteY1523" fmla="*/ 11430 h 402050"/>
                <a:gd name="connsiteX1524" fmla="*/ 1366451 w 2531263"/>
                <a:gd name="connsiteY1524" fmla="*/ 11621 h 402050"/>
                <a:gd name="connsiteX1525" fmla="*/ 1373309 w 2531263"/>
                <a:gd name="connsiteY1525" fmla="*/ 16288 h 402050"/>
                <a:gd name="connsiteX1526" fmla="*/ 1390930 w 2531263"/>
                <a:gd name="connsiteY1526" fmla="*/ 15335 h 402050"/>
                <a:gd name="connsiteX1527" fmla="*/ 1391120 w 2531263"/>
                <a:gd name="connsiteY1527" fmla="*/ 15145 h 402050"/>
                <a:gd name="connsiteX1528" fmla="*/ 1399979 w 2531263"/>
                <a:gd name="connsiteY1528" fmla="*/ 13335 h 402050"/>
                <a:gd name="connsiteX1529" fmla="*/ 1401979 w 2531263"/>
                <a:gd name="connsiteY1529" fmla="*/ 14192 h 402050"/>
                <a:gd name="connsiteX1530" fmla="*/ 1415219 w 2531263"/>
                <a:gd name="connsiteY1530" fmla="*/ 11049 h 402050"/>
                <a:gd name="connsiteX1531" fmla="*/ 1418457 w 2531263"/>
                <a:gd name="connsiteY1531" fmla="*/ 10954 h 402050"/>
                <a:gd name="connsiteX1532" fmla="*/ 1422934 w 2531263"/>
                <a:gd name="connsiteY1532" fmla="*/ 10858 h 402050"/>
                <a:gd name="connsiteX1533" fmla="*/ 1433411 w 2531263"/>
                <a:gd name="connsiteY1533" fmla="*/ 12859 h 402050"/>
                <a:gd name="connsiteX1534" fmla="*/ 1437698 w 2531263"/>
                <a:gd name="connsiteY1534" fmla="*/ 14288 h 402050"/>
                <a:gd name="connsiteX1535" fmla="*/ 1443508 w 2531263"/>
                <a:gd name="connsiteY1535" fmla="*/ 11049 h 402050"/>
                <a:gd name="connsiteX1536" fmla="*/ 1455890 w 2531263"/>
                <a:gd name="connsiteY1536" fmla="*/ 11335 h 402050"/>
                <a:gd name="connsiteX1537" fmla="*/ 1455890 w 2531263"/>
                <a:gd name="connsiteY1537" fmla="*/ 12287 h 402050"/>
                <a:gd name="connsiteX1538" fmla="*/ 1455700 w 2531263"/>
                <a:gd name="connsiteY1538" fmla="*/ 16383 h 402050"/>
                <a:gd name="connsiteX1539" fmla="*/ 1467987 w 2531263"/>
                <a:gd name="connsiteY1539" fmla="*/ 13525 h 402050"/>
                <a:gd name="connsiteX1540" fmla="*/ 1471511 w 2531263"/>
                <a:gd name="connsiteY1540" fmla="*/ 15335 h 402050"/>
                <a:gd name="connsiteX1541" fmla="*/ 1477703 w 2531263"/>
                <a:gd name="connsiteY1541" fmla="*/ 15335 h 402050"/>
                <a:gd name="connsiteX1542" fmla="*/ 1487132 w 2531263"/>
                <a:gd name="connsiteY1542" fmla="*/ 13335 h 402050"/>
                <a:gd name="connsiteX1543" fmla="*/ 1490276 w 2531263"/>
                <a:gd name="connsiteY1543" fmla="*/ 12954 h 402050"/>
                <a:gd name="connsiteX1544" fmla="*/ 1499324 w 2531263"/>
                <a:gd name="connsiteY1544" fmla="*/ 10573 h 402050"/>
                <a:gd name="connsiteX1545" fmla="*/ 1508468 w 2531263"/>
                <a:gd name="connsiteY1545" fmla="*/ 12478 h 402050"/>
                <a:gd name="connsiteX1546" fmla="*/ 1520565 w 2531263"/>
                <a:gd name="connsiteY1546" fmla="*/ 11430 h 402050"/>
                <a:gd name="connsiteX1547" fmla="*/ 1526185 w 2531263"/>
                <a:gd name="connsiteY1547" fmla="*/ 10478 h 402050"/>
                <a:gd name="connsiteX1548" fmla="*/ 1538758 w 2531263"/>
                <a:gd name="connsiteY1548" fmla="*/ 17907 h 402050"/>
                <a:gd name="connsiteX1549" fmla="*/ 1539329 w 2531263"/>
                <a:gd name="connsiteY1549" fmla="*/ 10096 h 402050"/>
                <a:gd name="connsiteX1550" fmla="*/ 1543520 w 2531263"/>
                <a:gd name="connsiteY1550" fmla="*/ 9906 h 402050"/>
                <a:gd name="connsiteX1551" fmla="*/ 1550759 w 2531263"/>
                <a:gd name="connsiteY1551" fmla="*/ 12383 h 402050"/>
                <a:gd name="connsiteX1552" fmla="*/ 1570095 w 2531263"/>
                <a:gd name="connsiteY1552" fmla="*/ 9811 h 402050"/>
                <a:gd name="connsiteX1553" fmla="*/ 1576667 w 2531263"/>
                <a:gd name="connsiteY1553" fmla="*/ 9811 h 402050"/>
                <a:gd name="connsiteX1554" fmla="*/ 1577239 w 2531263"/>
                <a:gd name="connsiteY1554" fmla="*/ 9811 h 402050"/>
                <a:gd name="connsiteX1555" fmla="*/ 1592479 w 2531263"/>
                <a:gd name="connsiteY1555" fmla="*/ 11239 h 402050"/>
                <a:gd name="connsiteX1556" fmla="*/ 1599623 w 2531263"/>
                <a:gd name="connsiteY1556" fmla="*/ 11621 h 402050"/>
                <a:gd name="connsiteX1557" fmla="*/ 1598956 w 2531263"/>
                <a:gd name="connsiteY1557" fmla="*/ 15526 h 402050"/>
                <a:gd name="connsiteX1558" fmla="*/ 1598003 w 2531263"/>
                <a:gd name="connsiteY1558" fmla="*/ 16002 h 402050"/>
                <a:gd name="connsiteX1559" fmla="*/ 1597623 w 2531263"/>
                <a:gd name="connsiteY1559" fmla="*/ 17431 h 402050"/>
                <a:gd name="connsiteX1560" fmla="*/ 1603147 w 2531263"/>
                <a:gd name="connsiteY1560" fmla="*/ 16383 h 402050"/>
                <a:gd name="connsiteX1561" fmla="*/ 1608100 w 2531263"/>
                <a:gd name="connsiteY1561" fmla="*/ 8382 h 402050"/>
                <a:gd name="connsiteX1562" fmla="*/ 1623435 w 2531263"/>
                <a:gd name="connsiteY1562" fmla="*/ 10192 h 402050"/>
                <a:gd name="connsiteX1563" fmla="*/ 1626388 w 2531263"/>
                <a:gd name="connsiteY1563" fmla="*/ 10192 h 402050"/>
                <a:gd name="connsiteX1564" fmla="*/ 1636008 w 2531263"/>
                <a:gd name="connsiteY1564" fmla="*/ 11430 h 402050"/>
                <a:gd name="connsiteX1565" fmla="*/ 1640866 w 2531263"/>
                <a:gd name="connsiteY1565" fmla="*/ 13430 h 402050"/>
                <a:gd name="connsiteX1566" fmla="*/ 1652963 w 2531263"/>
                <a:gd name="connsiteY1566" fmla="*/ 8763 h 402050"/>
                <a:gd name="connsiteX1567" fmla="*/ 1658773 w 2531263"/>
                <a:gd name="connsiteY1567" fmla="*/ 12763 h 402050"/>
                <a:gd name="connsiteX1568" fmla="*/ 1663059 w 2531263"/>
                <a:gd name="connsiteY1568" fmla="*/ 10668 h 402050"/>
                <a:gd name="connsiteX1569" fmla="*/ 1665155 w 2531263"/>
                <a:gd name="connsiteY1569" fmla="*/ 12192 h 402050"/>
                <a:gd name="connsiteX1570" fmla="*/ 1670584 w 2531263"/>
                <a:gd name="connsiteY1570" fmla="*/ 10287 h 402050"/>
                <a:gd name="connsiteX1571" fmla="*/ 1670679 w 2531263"/>
                <a:gd name="connsiteY1571" fmla="*/ 9239 h 402050"/>
                <a:gd name="connsiteX1572" fmla="*/ 1676394 w 2531263"/>
                <a:gd name="connsiteY1572" fmla="*/ 10287 h 402050"/>
                <a:gd name="connsiteX1573" fmla="*/ 1688777 w 2531263"/>
                <a:gd name="connsiteY1573" fmla="*/ 10668 h 402050"/>
                <a:gd name="connsiteX1574" fmla="*/ 1706017 w 2531263"/>
                <a:gd name="connsiteY1574" fmla="*/ 9906 h 402050"/>
                <a:gd name="connsiteX1575" fmla="*/ 1706779 w 2531263"/>
                <a:gd name="connsiteY1575" fmla="*/ 8096 h 402050"/>
                <a:gd name="connsiteX1576" fmla="*/ 1710875 w 2531263"/>
                <a:gd name="connsiteY1576" fmla="*/ 7811 h 402050"/>
                <a:gd name="connsiteX1577" fmla="*/ 1715256 w 2531263"/>
                <a:gd name="connsiteY1577" fmla="*/ 11144 h 402050"/>
                <a:gd name="connsiteX1578" fmla="*/ 1716685 w 2531263"/>
                <a:gd name="connsiteY1578" fmla="*/ 10573 h 402050"/>
                <a:gd name="connsiteX1579" fmla="*/ 1725543 w 2531263"/>
                <a:gd name="connsiteY1579" fmla="*/ 8668 h 402050"/>
                <a:gd name="connsiteX1580" fmla="*/ 1729639 w 2531263"/>
                <a:gd name="connsiteY1580" fmla="*/ 10287 h 402050"/>
                <a:gd name="connsiteX1581" fmla="*/ 1741259 w 2531263"/>
                <a:gd name="connsiteY1581" fmla="*/ 9144 h 402050"/>
                <a:gd name="connsiteX1582" fmla="*/ 1747641 w 2531263"/>
                <a:gd name="connsiteY1582" fmla="*/ 10192 h 402050"/>
                <a:gd name="connsiteX1583" fmla="*/ 1747736 w 2531263"/>
                <a:gd name="connsiteY1583" fmla="*/ 10573 h 402050"/>
                <a:gd name="connsiteX1584" fmla="*/ 1752690 w 2531263"/>
                <a:gd name="connsiteY1584" fmla="*/ 11716 h 402050"/>
                <a:gd name="connsiteX1585" fmla="*/ 1760690 w 2531263"/>
                <a:gd name="connsiteY1585" fmla="*/ 12192 h 402050"/>
                <a:gd name="connsiteX1586" fmla="*/ 1763643 w 2531263"/>
                <a:gd name="connsiteY1586" fmla="*/ 8763 h 402050"/>
                <a:gd name="connsiteX1587" fmla="*/ 1769453 w 2531263"/>
                <a:gd name="connsiteY1587" fmla="*/ 6287 h 402050"/>
                <a:gd name="connsiteX1588" fmla="*/ 1779550 w 2531263"/>
                <a:gd name="connsiteY1588" fmla="*/ 7334 h 402050"/>
                <a:gd name="connsiteX1589" fmla="*/ 1785360 w 2531263"/>
                <a:gd name="connsiteY1589" fmla="*/ 7429 h 402050"/>
                <a:gd name="connsiteX1590" fmla="*/ 1793456 w 2531263"/>
                <a:gd name="connsiteY1590" fmla="*/ 10573 h 402050"/>
                <a:gd name="connsiteX1591" fmla="*/ 1799648 w 2531263"/>
                <a:gd name="connsiteY1591" fmla="*/ 8668 h 402050"/>
                <a:gd name="connsiteX1592" fmla="*/ 1804029 w 2531263"/>
                <a:gd name="connsiteY1592" fmla="*/ 9620 h 402050"/>
                <a:gd name="connsiteX1593" fmla="*/ 1808315 w 2531263"/>
                <a:gd name="connsiteY1593" fmla="*/ 9049 h 402050"/>
                <a:gd name="connsiteX1594" fmla="*/ 1810125 w 2531263"/>
                <a:gd name="connsiteY1594" fmla="*/ 9144 h 402050"/>
                <a:gd name="connsiteX1595" fmla="*/ 1813840 w 2531263"/>
                <a:gd name="connsiteY1595" fmla="*/ 9334 h 402050"/>
                <a:gd name="connsiteX1596" fmla="*/ 1818507 w 2531263"/>
                <a:gd name="connsiteY1596" fmla="*/ 10668 h 402050"/>
                <a:gd name="connsiteX1597" fmla="*/ 1824413 w 2531263"/>
                <a:gd name="connsiteY1597" fmla="*/ 6096 h 402050"/>
                <a:gd name="connsiteX1598" fmla="*/ 1828413 w 2531263"/>
                <a:gd name="connsiteY1598" fmla="*/ 7811 h 402050"/>
                <a:gd name="connsiteX1599" fmla="*/ 1834890 w 2531263"/>
                <a:gd name="connsiteY1599" fmla="*/ 6667 h 402050"/>
                <a:gd name="connsiteX1600" fmla="*/ 1835176 w 2531263"/>
                <a:gd name="connsiteY1600" fmla="*/ 7429 h 402050"/>
                <a:gd name="connsiteX1601" fmla="*/ 1839557 w 2531263"/>
                <a:gd name="connsiteY1601" fmla="*/ 8477 h 402050"/>
                <a:gd name="connsiteX1602" fmla="*/ 1847654 w 2531263"/>
                <a:gd name="connsiteY1602" fmla="*/ 5905 h 402050"/>
                <a:gd name="connsiteX1603" fmla="*/ 1850511 w 2531263"/>
                <a:gd name="connsiteY1603" fmla="*/ 7525 h 402050"/>
                <a:gd name="connsiteX1604" fmla="*/ 1861751 w 2531263"/>
                <a:gd name="connsiteY1604" fmla="*/ 4382 h 402050"/>
                <a:gd name="connsiteX1605" fmla="*/ 1864323 w 2531263"/>
                <a:gd name="connsiteY1605" fmla="*/ 6858 h 402050"/>
                <a:gd name="connsiteX1606" fmla="*/ 1874133 w 2531263"/>
                <a:gd name="connsiteY1606" fmla="*/ 8001 h 402050"/>
                <a:gd name="connsiteX1607" fmla="*/ 1876324 w 2531263"/>
                <a:gd name="connsiteY1607" fmla="*/ 8763 h 402050"/>
                <a:gd name="connsiteX1608" fmla="*/ 1879467 w 2531263"/>
                <a:gd name="connsiteY1608" fmla="*/ 11716 h 402050"/>
                <a:gd name="connsiteX1609" fmla="*/ 1883468 w 2531263"/>
                <a:gd name="connsiteY1609" fmla="*/ 7239 h 402050"/>
                <a:gd name="connsiteX1610" fmla="*/ 1884420 w 2531263"/>
                <a:gd name="connsiteY1610" fmla="*/ 7239 h 402050"/>
                <a:gd name="connsiteX1611" fmla="*/ 1888516 w 2531263"/>
                <a:gd name="connsiteY1611" fmla="*/ 7239 h 402050"/>
                <a:gd name="connsiteX1612" fmla="*/ 1898041 w 2531263"/>
                <a:gd name="connsiteY1612" fmla="*/ 8096 h 402050"/>
                <a:gd name="connsiteX1613" fmla="*/ 1903851 w 2531263"/>
                <a:gd name="connsiteY1613" fmla="*/ 6763 h 402050"/>
                <a:gd name="connsiteX1614" fmla="*/ 1914996 w 2531263"/>
                <a:gd name="connsiteY1614" fmla="*/ 9049 h 402050"/>
                <a:gd name="connsiteX1615" fmla="*/ 1924997 w 2531263"/>
                <a:gd name="connsiteY1615" fmla="*/ 8572 h 402050"/>
                <a:gd name="connsiteX1616" fmla="*/ 1938903 w 2531263"/>
                <a:gd name="connsiteY1616" fmla="*/ 6572 h 402050"/>
                <a:gd name="connsiteX1617" fmla="*/ 1953476 w 2531263"/>
                <a:gd name="connsiteY1617" fmla="*/ 7525 h 402050"/>
                <a:gd name="connsiteX1618" fmla="*/ 1955953 w 2531263"/>
                <a:gd name="connsiteY1618" fmla="*/ 4286 h 402050"/>
                <a:gd name="connsiteX1619" fmla="*/ 1956334 w 2531263"/>
                <a:gd name="connsiteY1619" fmla="*/ 4953 h 402050"/>
                <a:gd name="connsiteX1620" fmla="*/ 1956715 w 2531263"/>
                <a:gd name="connsiteY1620" fmla="*/ 5525 h 402050"/>
                <a:gd name="connsiteX1621" fmla="*/ 1963001 w 2531263"/>
                <a:gd name="connsiteY1621" fmla="*/ 7239 h 402050"/>
                <a:gd name="connsiteX1622" fmla="*/ 1971479 w 2531263"/>
                <a:gd name="connsiteY1622" fmla="*/ 11430 h 402050"/>
                <a:gd name="connsiteX1623" fmla="*/ 1960277 w 2531263"/>
                <a:gd name="connsiteY1623" fmla="*/ 12392 h 402050"/>
                <a:gd name="connsiteX1624" fmla="*/ 1959668 w 2531263"/>
                <a:gd name="connsiteY1624" fmla="*/ 11144 h 402050"/>
                <a:gd name="connsiteX1625" fmla="*/ 1956144 w 2531263"/>
                <a:gd name="connsiteY1625" fmla="*/ 10096 h 402050"/>
                <a:gd name="connsiteX1626" fmla="*/ 1949000 w 2531263"/>
                <a:gd name="connsiteY1626" fmla="*/ 12287 h 402050"/>
                <a:gd name="connsiteX1627" fmla="*/ 1948333 w 2531263"/>
                <a:gd name="connsiteY1627" fmla="*/ 12573 h 402050"/>
                <a:gd name="connsiteX1628" fmla="*/ 1946361 w 2531263"/>
                <a:gd name="connsiteY1628" fmla="*/ 13588 h 402050"/>
                <a:gd name="connsiteX1629" fmla="*/ 1943761 w 2531263"/>
                <a:gd name="connsiteY1629" fmla="*/ 13811 h 402050"/>
                <a:gd name="connsiteX1630" fmla="*/ 1942428 w 2531263"/>
                <a:gd name="connsiteY1630" fmla="*/ 16192 h 402050"/>
                <a:gd name="connsiteX1631" fmla="*/ 1945285 w 2531263"/>
                <a:gd name="connsiteY1631" fmla="*/ 17145 h 402050"/>
                <a:gd name="connsiteX1632" fmla="*/ 1945570 w 2531263"/>
                <a:gd name="connsiteY1632" fmla="*/ 17240 h 402050"/>
                <a:gd name="connsiteX1633" fmla="*/ 1949568 w 2531263"/>
                <a:gd name="connsiteY1633" fmla="*/ 14867 h 402050"/>
                <a:gd name="connsiteX1634" fmla="*/ 1955115 w 2531263"/>
                <a:gd name="connsiteY1634" fmla="*/ 15570 h 402050"/>
                <a:gd name="connsiteX1635" fmla="*/ 1955858 w 2531263"/>
                <a:gd name="connsiteY1635" fmla="*/ 15990 h 402050"/>
                <a:gd name="connsiteX1636" fmla="*/ 1958906 w 2531263"/>
                <a:gd name="connsiteY1636" fmla="*/ 19431 h 402050"/>
                <a:gd name="connsiteX1637" fmla="*/ 1961047 w 2531263"/>
                <a:gd name="connsiteY1637" fmla="*/ 16347 h 402050"/>
                <a:gd name="connsiteX1638" fmla="*/ 1972431 w 2531263"/>
                <a:gd name="connsiteY1638" fmla="*/ 17907 h 402050"/>
                <a:gd name="connsiteX1639" fmla="*/ 1984528 w 2531263"/>
                <a:gd name="connsiteY1639" fmla="*/ 18193 h 402050"/>
                <a:gd name="connsiteX1640" fmla="*/ 1985766 w 2531263"/>
                <a:gd name="connsiteY1640" fmla="*/ 12478 h 402050"/>
                <a:gd name="connsiteX1641" fmla="*/ 1980432 w 2531263"/>
                <a:gd name="connsiteY1641" fmla="*/ 9144 h 402050"/>
                <a:gd name="connsiteX1642" fmla="*/ 1978718 w 2531263"/>
                <a:gd name="connsiteY1642" fmla="*/ 7334 h 402050"/>
                <a:gd name="connsiteX1643" fmla="*/ 1987671 w 2531263"/>
                <a:gd name="connsiteY1643" fmla="*/ 2286 h 402050"/>
                <a:gd name="connsiteX1644" fmla="*/ 1993386 w 2531263"/>
                <a:gd name="connsiteY1644" fmla="*/ 2381 h 402050"/>
                <a:gd name="connsiteX1645" fmla="*/ 1998529 w 2531263"/>
                <a:gd name="connsiteY1645" fmla="*/ 7525 h 402050"/>
                <a:gd name="connsiteX1646" fmla="*/ 2008531 w 2531263"/>
                <a:gd name="connsiteY1646" fmla="*/ 13145 h 402050"/>
                <a:gd name="connsiteX1647" fmla="*/ 2009864 w 2531263"/>
                <a:gd name="connsiteY1647" fmla="*/ 9525 h 402050"/>
                <a:gd name="connsiteX1648" fmla="*/ 2009007 w 2531263"/>
                <a:gd name="connsiteY1648" fmla="*/ 9239 h 402050"/>
                <a:gd name="connsiteX1649" fmla="*/ 2006150 w 2531263"/>
                <a:gd name="connsiteY1649" fmla="*/ 8096 h 402050"/>
                <a:gd name="connsiteX1650" fmla="*/ 2002149 w 2531263"/>
                <a:gd name="connsiteY1650" fmla="*/ 3810 h 402050"/>
                <a:gd name="connsiteX1651" fmla="*/ 2001673 w 2531263"/>
                <a:gd name="connsiteY1651" fmla="*/ 3238 h 402050"/>
                <a:gd name="connsiteX1652" fmla="*/ 2002435 w 2531263"/>
                <a:gd name="connsiteY1652" fmla="*/ 953 h 402050"/>
                <a:gd name="connsiteX1653" fmla="*/ 2006340 w 2531263"/>
                <a:gd name="connsiteY1653" fmla="*/ 2096 h 402050"/>
                <a:gd name="connsiteX1654" fmla="*/ 2019104 w 2531263"/>
                <a:gd name="connsiteY1654" fmla="*/ 4382 h 402050"/>
                <a:gd name="connsiteX1655" fmla="*/ 2034534 w 2531263"/>
                <a:gd name="connsiteY1655" fmla="*/ 1905 h 402050"/>
                <a:gd name="connsiteX1656" fmla="*/ 2041869 w 2531263"/>
                <a:gd name="connsiteY1656" fmla="*/ 0 h 4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</a:cxnLst>
              <a:rect l="l" t="t" r="r" b="b"/>
              <a:pathLst>
                <a:path w="2531263" h="402050">
                  <a:moveTo>
                    <a:pt x="1587526" y="383762"/>
                  </a:moveTo>
                  <a:cubicBezTo>
                    <a:pt x="1586097" y="383096"/>
                    <a:pt x="1584859" y="383667"/>
                    <a:pt x="1584859" y="385096"/>
                  </a:cubicBezTo>
                  <a:cubicBezTo>
                    <a:pt x="1584859" y="386525"/>
                    <a:pt x="1584192" y="389858"/>
                    <a:pt x="1583335" y="389763"/>
                  </a:cubicBezTo>
                  <a:cubicBezTo>
                    <a:pt x="1582478" y="389668"/>
                    <a:pt x="1579715" y="390144"/>
                    <a:pt x="1579715" y="391001"/>
                  </a:cubicBezTo>
                  <a:cubicBezTo>
                    <a:pt x="1579715" y="391954"/>
                    <a:pt x="1580096" y="394430"/>
                    <a:pt x="1580192" y="394525"/>
                  </a:cubicBezTo>
                  <a:cubicBezTo>
                    <a:pt x="1580382" y="394621"/>
                    <a:pt x="1586192" y="394049"/>
                    <a:pt x="1592765" y="392811"/>
                  </a:cubicBezTo>
                  <a:lnTo>
                    <a:pt x="1592384" y="390430"/>
                  </a:lnTo>
                  <a:lnTo>
                    <a:pt x="1592193" y="388906"/>
                  </a:lnTo>
                  <a:cubicBezTo>
                    <a:pt x="1592384" y="387382"/>
                    <a:pt x="1589050" y="384429"/>
                    <a:pt x="1587526" y="383762"/>
                  </a:cubicBezTo>
                  <a:close/>
                  <a:moveTo>
                    <a:pt x="635026" y="383000"/>
                  </a:moveTo>
                  <a:lnTo>
                    <a:pt x="635597" y="383476"/>
                  </a:lnTo>
                  <a:lnTo>
                    <a:pt x="638074" y="385762"/>
                  </a:lnTo>
                  <a:cubicBezTo>
                    <a:pt x="641312" y="385762"/>
                    <a:pt x="640264" y="387667"/>
                    <a:pt x="635692" y="390048"/>
                  </a:cubicBezTo>
                  <a:lnTo>
                    <a:pt x="630549" y="388905"/>
                  </a:lnTo>
                  <a:lnTo>
                    <a:pt x="629692" y="388715"/>
                  </a:lnTo>
                  <a:cubicBezTo>
                    <a:pt x="629215" y="387096"/>
                    <a:pt x="631597" y="384524"/>
                    <a:pt x="635026" y="383000"/>
                  </a:cubicBezTo>
                  <a:close/>
                  <a:moveTo>
                    <a:pt x="2498083" y="375239"/>
                  </a:moveTo>
                  <a:lnTo>
                    <a:pt x="2498652" y="375761"/>
                  </a:lnTo>
                  <a:lnTo>
                    <a:pt x="2497735" y="375761"/>
                  </a:lnTo>
                  <a:close/>
                  <a:moveTo>
                    <a:pt x="2505736" y="373951"/>
                  </a:moveTo>
                  <a:cubicBezTo>
                    <a:pt x="2507450" y="373761"/>
                    <a:pt x="2510498" y="372904"/>
                    <a:pt x="2510498" y="375761"/>
                  </a:cubicBezTo>
                  <a:cubicBezTo>
                    <a:pt x="2510498" y="377190"/>
                    <a:pt x="2509927" y="379667"/>
                    <a:pt x="2508784" y="380047"/>
                  </a:cubicBezTo>
                  <a:lnTo>
                    <a:pt x="2504783" y="381381"/>
                  </a:lnTo>
                  <a:lnTo>
                    <a:pt x="2498652" y="375761"/>
                  </a:lnTo>
                  <a:lnTo>
                    <a:pt x="2499069" y="375761"/>
                  </a:lnTo>
                  <a:cubicBezTo>
                    <a:pt x="2501259" y="375761"/>
                    <a:pt x="2503450" y="374237"/>
                    <a:pt x="2505736" y="373951"/>
                  </a:cubicBezTo>
                  <a:close/>
                  <a:moveTo>
                    <a:pt x="614261" y="357759"/>
                  </a:moveTo>
                  <a:cubicBezTo>
                    <a:pt x="611594" y="357759"/>
                    <a:pt x="609975" y="359092"/>
                    <a:pt x="610832" y="360712"/>
                  </a:cubicBezTo>
                  <a:cubicBezTo>
                    <a:pt x="611594" y="362331"/>
                    <a:pt x="615785" y="365379"/>
                    <a:pt x="618452" y="364522"/>
                  </a:cubicBezTo>
                  <a:cubicBezTo>
                    <a:pt x="621119" y="363664"/>
                    <a:pt x="617024" y="357759"/>
                    <a:pt x="614261" y="357759"/>
                  </a:cubicBezTo>
                  <a:close/>
                  <a:moveTo>
                    <a:pt x="242786" y="345662"/>
                  </a:moveTo>
                  <a:lnTo>
                    <a:pt x="242310" y="345948"/>
                  </a:lnTo>
                  <a:cubicBezTo>
                    <a:pt x="243358" y="348043"/>
                    <a:pt x="245930" y="350996"/>
                    <a:pt x="247930" y="352425"/>
                  </a:cubicBezTo>
                  <a:lnTo>
                    <a:pt x="250121" y="353282"/>
                  </a:lnTo>
                  <a:lnTo>
                    <a:pt x="252788" y="354235"/>
                  </a:lnTo>
                  <a:cubicBezTo>
                    <a:pt x="253931" y="352044"/>
                    <a:pt x="254597" y="348615"/>
                    <a:pt x="254121" y="346615"/>
                  </a:cubicBezTo>
                  <a:lnTo>
                    <a:pt x="250692" y="347377"/>
                  </a:lnTo>
                  <a:cubicBezTo>
                    <a:pt x="249549" y="347663"/>
                    <a:pt x="248120" y="350234"/>
                    <a:pt x="247454" y="347853"/>
                  </a:cubicBezTo>
                  <a:cubicBezTo>
                    <a:pt x="246692" y="345091"/>
                    <a:pt x="245739" y="344043"/>
                    <a:pt x="242786" y="345662"/>
                  </a:cubicBezTo>
                  <a:close/>
                  <a:moveTo>
                    <a:pt x="2451348" y="323183"/>
                  </a:moveTo>
                  <a:cubicBezTo>
                    <a:pt x="2450872" y="323945"/>
                    <a:pt x="2452681" y="327088"/>
                    <a:pt x="2453348" y="328422"/>
                  </a:cubicBezTo>
                  <a:cubicBezTo>
                    <a:pt x="2454015" y="329660"/>
                    <a:pt x="2452967" y="333470"/>
                    <a:pt x="2454110" y="334994"/>
                  </a:cubicBezTo>
                  <a:cubicBezTo>
                    <a:pt x="2455539" y="336423"/>
                    <a:pt x="2454206" y="340233"/>
                    <a:pt x="2455444" y="340519"/>
                  </a:cubicBezTo>
                  <a:cubicBezTo>
                    <a:pt x="2456682" y="340805"/>
                    <a:pt x="2459254" y="338709"/>
                    <a:pt x="2461159" y="335947"/>
                  </a:cubicBezTo>
                  <a:cubicBezTo>
                    <a:pt x="2463159" y="333184"/>
                    <a:pt x="2456968" y="326517"/>
                    <a:pt x="2457921" y="325946"/>
                  </a:cubicBezTo>
                  <a:lnTo>
                    <a:pt x="2457825" y="325469"/>
                  </a:lnTo>
                  <a:lnTo>
                    <a:pt x="2457539" y="323279"/>
                  </a:lnTo>
                  <a:cubicBezTo>
                    <a:pt x="2454587" y="322517"/>
                    <a:pt x="2451825" y="322421"/>
                    <a:pt x="2451348" y="323183"/>
                  </a:cubicBezTo>
                  <a:close/>
                  <a:moveTo>
                    <a:pt x="2482400" y="310896"/>
                  </a:moveTo>
                  <a:lnTo>
                    <a:pt x="2479733" y="312230"/>
                  </a:lnTo>
                  <a:cubicBezTo>
                    <a:pt x="2477637" y="313277"/>
                    <a:pt x="2475732" y="314706"/>
                    <a:pt x="2479066" y="316706"/>
                  </a:cubicBezTo>
                  <a:lnTo>
                    <a:pt x="2479923" y="317278"/>
                  </a:lnTo>
                  <a:cubicBezTo>
                    <a:pt x="2480400" y="319278"/>
                    <a:pt x="2486400" y="315468"/>
                    <a:pt x="2487162" y="313182"/>
                  </a:cubicBezTo>
                  <a:cubicBezTo>
                    <a:pt x="2487829" y="310896"/>
                    <a:pt x="2485733" y="309848"/>
                    <a:pt x="2482400" y="310896"/>
                  </a:cubicBezTo>
                  <a:close/>
                  <a:moveTo>
                    <a:pt x="2349747" y="294600"/>
                  </a:moveTo>
                  <a:lnTo>
                    <a:pt x="2351145" y="297561"/>
                  </a:lnTo>
                  <a:lnTo>
                    <a:pt x="2357766" y="298744"/>
                  </a:lnTo>
                  <a:lnTo>
                    <a:pt x="2344170" y="300896"/>
                  </a:lnTo>
                  <a:lnTo>
                    <a:pt x="2345144" y="299847"/>
                  </a:lnTo>
                  <a:close/>
                  <a:moveTo>
                    <a:pt x="2458206" y="289846"/>
                  </a:moveTo>
                  <a:lnTo>
                    <a:pt x="2456016" y="291655"/>
                  </a:lnTo>
                  <a:lnTo>
                    <a:pt x="2452015" y="294989"/>
                  </a:lnTo>
                  <a:cubicBezTo>
                    <a:pt x="2448490" y="294227"/>
                    <a:pt x="2444776" y="293656"/>
                    <a:pt x="2443728" y="293656"/>
                  </a:cubicBezTo>
                  <a:lnTo>
                    <a:pt x="2443347" y="294037"/>
                  </a:lnTo>
                  <a:cubicBezTo>
                    <a:pt x="2442966" y="294418"/>
                    <a:pt x="2443156" y="295656"/>
                    <a:pt x="2443538" y="295942"/>
                  </a:cubicBezTo>
                  <a:cubicBezTo>
                    <a:pt x="2445728" y="297275"/>
                    <a:pt x="2448205" y="298418"/>
                    <a:pt x="2450491" y="299657"/>
                  </a:cubicBezTo>
                  <a:lnTo>
                    <a:pt x="2451158" y="300038"/>
                  </a:lnTo>
                  <a:cubicBezTo>
                    <a:pt x="2451825" y="300418"/>
                    <a:pt x="2456206" y="297561"/>
                    <a:pt x="2457921" y="298513"/>
                  </a:cubicBezTo>
                  <a:cubicBezTo>
                    <a:pt x="2459540" y="299466"/>
                    <a:pt x="2461350" y="298990"/>
                    <a:pt x="2461826" y="297561"/>
                  </a:cubicBezTo>
                  <a:cubicBezTo>
                    <a:pt x="2462302" y="296037"/>
                    <a:pt x="2458968" y="291179"/>
                    <a:pt x="2458206" y="289846"/>
                  </a:cubicBezTo>
                  <a:close/>
                  <a:moveTo>
                    <a:pt x="2239512" y="284226"/>
                  </a:moveTo>
                  <a:cubicBezTo>
                    <a:pt x="2238274" y="284702"/>
                    <a:pt x="2238274" y="286131"/>
                    <a:pt x="2238750" y="286512"/>
                  </a:cubicBezTo>
                  <a:cubicBezTo>
                    <a:pt x="2239131" y="286893"/>
                    <a:pt x="2238274" y="288131"/>
                    <a:pt x="2236655" y="289274"/>
                  </a:cubicBezTo>
                  <a:cubicBezTo>
                    <a:pt x="2235131" y="290417"/>
                    <a:pt x="2234750" y="293751"/>
                    <a:pt x="2237131" y="292799"/>
                  </a:cubicBezTo>
                  <a:lnTo>
                    <a:pt x="2239131" y="292037"/>
                  </a:lnTo>
                  <a:lnTo>
                    <a:pt x="2241608" y="291084"/>
                  </a:lnTo>
                  <a:cubicBezTo>
                    <a:pt x="2244941" y="290322"/>
                    <a:pt x="2246084" y="288322"/>
                    <a:pt x="2244180" y="286798"/>
                  </a:cubicBezTo>
                  <a:lnTo>
                    <a:pt x="2242560" y="285464"/>
                  </a:lnTo>
                  <a:cubicBezTo>
                    <a:pt x="2241988" y="284988"/>
                    <a:pt x="2241322" y="284226"/>
                    <a:pt x="2240655" y="284226"/>
                  </a:cubicBezTo>
                  <a:close/>
                  <a:moveTo>
                    <a:pt x="2493925" y="281940"/>
                  </a:moveTo>
                  <a:lnTo>
                    <a:pt x="2494972" y="286798"/>
                  </a:lnTo>
                  <a:lnTo>
                    <a:pt x="2495163" y="287560"/>
                  </a:lnTo>
                  <a:cubicBezTo>
                    <a:pt x="2497830" y="287941"/>
                    <a:pt x="2501355" y="287655"/>
                    <a:pt x="2502974" y="287083"/>
                  </a:cubicBezTo>
                  <a:cubicBezTo>
                    <a:pt x="2504497" y="286512"/>
                    <a:pt x="2511070" y="286417"/>
                    <a:pt x="2513451" y="288512"/>
                  </a:cubicBezTo>
                  <a:lnTo>
                    <a:pt x="2512499" y="291655"/>
                  </a:lnTo>
                  <a:cubicBezTo>
                    <a:pt x="2512308" y="292132"/>
                    <a:pt x="2510403" y="292417"/>
                    <a:pt x="2509260" y="292513"/>
                  </a:cubicBezTo>
                  <a:cubicBezTo>
                    <a:pt x="2508879" y="292513"/>
                    <a:pt x="2507927" y="291655"/>
                    <a:pt x="2508022" y="291274"/>
                  </a:cubicBezTo>
                  <a:cubicBezTo>
                    <a:pt x="2508308" y="290322"/>
                    <a:pt x="2511356" y="289750"/>
                    <a:pt x="2508784" y="288417"/>
                  </a:cubicBezTo>
                  <a:lnTo>
                    <a:pt x="2508117" y="288036"/>
                  </a:lnTo>
                  <a:cubicBezTo>
                    <a:pt x="2506689" y="288607"/>
                    <a:pt x="2503164" y="290798"/>
                    <a:pt x="2500402" y="292894"/>
                  </a:cubicBezTo>
                  <a:lnTo>
                    <a:pt x="2498306" y="295084"/>
                  </a:lnTo>
                  <a:lnTo>
                    <a:pt x="2495544" y="297847"/>
                  </a:lnTo>
                  <a:cubicBezTo>
                    <a:pt x="2491925" y="297085"/>
                    <a:pt x="2483448" y="292417"/>
                    <a:pt x="2481066" y="291179"/>
                  </a:cubicBezTo>
                  <a:cubicBezTo>
                    <a:pt x="2478685" y="289941"/>
                    <a:pt x="2478494" y="288607"/>
                    <a:pt x="2480590" y="288322"/>
                  </a:cubicBezTo>
                  <a:cubicBezTo>
                    <a:pt x="2482781" y="287941"/>
                    <a:pt x="2490496" y="283654"/>
                    <a:pt x="2493925" y="281940"/>
                  </a:cubicBezTo>
                  <a:close/>
                  <a:moveTo>
                    <a:pt x="2319541" y="280694"/>
                  </a:moveTo>
                  <a:lnTo>
                    <a:pt x="2320143" y="283836"/>
                  </a:lnTo>
                  <a:lnTo>
                    <a:pt x="2319141" y="284036"/>
                  </a:lnTo>
                  <a:lnTo>
                    <a:pt x="2318055" y="280741"/>
                  </a:lnTo>
                  <a:close/>
                  <a:moveTo>
                    <a:pt x="2228368" y="263176"/>
                  </a:moveTo>
                  <a:cubicBezTo>
                    <a:pt x="2225320" y="262890"/>
                    <a:pt x="2214462" y="263652"/>
                    <a:pt x="2213319" y="264605"/>
                  </a:cubicBezTo>
                  <a:cubicBezTo>
                    <a:pt x="2212175" y="265557"/>
                    <a:pt x="2213319" y="265938"/>
                    <a:pt x="2215795" y="265557"/>
                  </a:cubicBezTo>
                  <a:cubicBezTo>
                    <a:pt x="2218271" y="265176"/>
                    <a:pt x="2225034" y="269272"/>
                    <a:pt x="2227796" y="269176"/>
                  </a:cubicBezTo>
                  <a:cubicBezTo>
                    <a:pt x="2230559" y="269081"/>
                    <a:pt x="2231416" y="263462"/>
                    <a:pt x="2228368" y="263176"/>
                  </a:cubicBezTo>
                  <a:close/>
                  <a:moveTo>
                    <a:pt x="2336096" y="260509"/>
                  </a:moveTo>
                  <a:lnTo>
                    <a:pt x="2339620" y="261652"/>
                  </a:lnTo>
                  <a:lnTo>
                    <a:pt x="2341430" y="262319"/>
                  </a:lnTo>
                  <a:cubicBezTo>
                    <a:pt x="2343621" y="263366"/>
                    <a:pt x="2343716" y="265462"/>
                    <a:pt x="2341525" y="266986"/>
                  </a:cubicBezTo>
                  <a:cubicBezTo>
                    <a:pt x="2339335" y="268510"/>
                    <a:pt x="2335906" y="272510"/>
                    <a:pt x="2335048" y="271082"/>
                  </a:cubicBezTo>
                  <a:cubicBezTo>
                    <a:pt x="2334191" y="269748"/>
                    <a:pt x="2334096" y="263557"/>
                    <a:pt x="2336096" y="260509"/>
                  </a:cubicBezTo>
                  <a:close/>
                  <a:moveTo>
                    <a:pt x="2313141" y="259271"/>
                  </a:moveTo>
                  <a:cubicBezTo>
                    <a:pt x="2313998" y="258794"/>
                    <a:pt x="2318380" y="260223"/>
                    <a:pt x="2320189" y="260795"/>
                  </a:cubicBezTo>
                  <a:cubicBezTo>
                    <a:pt x="2321999" y="261366"/>
                    <a:pt x="2326095" y="261938"/>
                    <a:pt x="2325809" y="266224"/>
                  </a:cubicBezTo>
                  <a:lnTo>
                    <a:pt x="2320475" y="264795"/>
                  </a:lnTo>
                  <a:cubicBezTo>
                    <a:pt x="2319046" y="264414"/>
                    <a:pt x="2317713" y="263557"/>
                    <a:pt x="2316189" y="263176"/>
                  </a:cubicBezTo>
                  <a:cubicBezTo>
                    <a:pt x="2315808" y="263081"/>
                    <a:pt x="2314760" y="263843"/>
                    <a:pt x="2314475" y="264319"/>
                  </a:cubicBezTo>
                  <a:cubicBezTo>
                    <a:pt x="2314189" y="264890"/>
                    <a:pt x="2314189" y="266033"/>
                    <a:pt x="2314569" y="266224"/>
                  </a:cubicBezTo>
                  <a:cubicBezTo>
                    <a:pt x="2315903" y="266891"/>
                    <a:pt x="2317617" y="266986"/>
                    <a:pt x="2318760" y="267843"/>
                  </a:cubicBezTo>
                  <a:cubicBezTo>
                    <a:pt x="2319427" y="268319"/>
                    <a:pt x="2319713" y="269939"/>
                    <a:pt x="2319142" y="270510"/>
                  </a:cubicBezTo>
                  <a:cubicBezTo>
                    <a:pt x="2318666" y="271177"/>
                    <a:pt x="2316665" y="271653"/>
                    <a:pt x="2315998" y="271367"/>
                  </a:cubicBezTo>
                  <a:lnTo>
                    <a:pt x="2312855" y="270129"/>
                  </a:lnTo>
                  <a:cubicBezTo>
                    <a:pt x="2309426" y="268605"/>
                    <a:pt x="2306664" y="266700"/>
                    <a:pt x="2306664" y="265938"/>
                  </a:cubicBezTo>
                  <a:cubicBezTo>
                    <a:pt x="2306664" y="265176"/>
                    <a:pt x="2307426" y="262700"/>
                    <a:pt x="2308378" y="262223"/>
                  </a:cubicBezTo>
                  <a:cubicBezTo>
                    <a:pt x="2309331" y="261747"/>
                    <a:pt x="2312283" y="259747"/>
                    <a:pt x="2313141" y="259271"/>
                  </a:cubicBezTo>
                  <a:close/>
                  <a:moveTo>
                    <a:pt x="2223741" y="254608"/>
                  </a:moveTo>
                  <a:lnTo>
                    <a:pt x="2225731" y="255564"/>
                  </a:lnTo>
                  <a:lnTo>
                    <a:pt x="2225726" y="255582"/>
                  </a:lnTo>
                  <a:lnTo>
                    <a:pt x="2224224" y="255699"/>
                  </a:lnTo>
                  <a:close/>
                  <a:moveTo>
                    <a:pt x="2203317" y="251841"/>
                  </a:moveTo>
                  <a:cubicBezTo>
                    <a:pt x="2201317" y="250603"/>
                    <a:pt x="2194078" y="251746"/>
                    <a:pt x="2191411" y="252222"/>
                  </a:cubicBezTo>
                  <a:cubicBezTo>
                    <a:pt x="2188744" y="252603"/>
                    <a:pt x="2197507" y="254699"/>
                    <a:pt x="2200840" y="254508"/>
                  </a:cubicBezTo>
                  <a:cubicBezTo>
                    <a:pt x="2204175" y="254317"/>
                    <a:pt x="2205222" y="253079"/>
                    <a:pt x="2203317" y="251841"/>
                  </a:cubicBezTo>
                  <a:close/>
                  <a:moveTo>
                    <a:pt x="2222177" y="251079"/>
                  </a:moveTo>
                  <a:lnTo>
                    <a:pt x="2223741" y="254608"/>
                  </a:lnTo>
                  <a:lnTo>
                    <a:pt x="2220903" y="253246"/>
                  </a:lnTo>
                  <a:lnTo>
                    <a:pt x="2220269" y="252517"/>
                  </a:lnTo>
                  <a:close/>
                  <a:moveTo>
                    <a:pt x="2169408" y="247841"/>
                  </a:moveTo>
                  <a:lnTo>
                    <a:pt x="2167503" y="248698"/>
                  </a:lnTo>
                  <a:lnTo>
                    <a:pt x="2165408" y="249650"/>
                  </a:lnTo>
                  <a:cubicBezTo>
                    <a:pt x="2163884" y="251841"/>
                    <a:pt x="2163503" y="254889"/>
                    <a:pt x="2164550" y="256222"/>
                  </a:cubicBezTo>
                  <a:lnTo>
                    <a:pt x="2165788" y="256318"/>
                  </a:lnTo>
                  <a:lnTo>
                    <a:pt x="2167408" y="256508"/>
                  </a:lnTo>
                  <a:cubicBezTo>
                    <a:pt x="2169313" y="255651"/>
                    <a:pt x="2173218" y="252222"/>
                    <a:pt x="2173885" y="250888"/>
                  </a:cubicBezTo>
                  <a:cubicBezTo>
                    <a:pt x="2174647" y="249555"/>
                    <a:pt x="2172647" y="248126"/>
                    <a:pt x="2169408" y="247841"/>
                  </a:cubicBezTo>
                  <a:close/>
                  <a:moveTo>
                    <a:pt x="266504" y="112681"/>
                  </a:moveTo>
                  <a:lnTo>
                    <a:pt x="267647" y="113252"/>
                  </a:lnTo>
                  <a:cubicBezTo>
                    <a:pt x="269171" y="114014"/>
                    <a:pt x="271171" y="114967"/>
                    <a:pt x="268504" y="116967"/>
                  </a:cubicBezTo>
                  <a:lnTo>
                    <a:pt x="267361" y="117920"/>
                  </a:lnTo>
                  <a:cubicBezTo>
                    <a:pt x="267361" y="120491"/>
                    <a:pt x="265075" y="122777"/>
                    <a:pt x="262408" y="123158"/>
                  </a:cubicBezTo>
                  <a:cubicBezTo>
                    <a:pt x="259741" y="123539"/>
                    <a:pt x="256502" y="118491"/>
                    <a:pt x="258693" y="118586"/>
                  </a:cubicBezTo>
                  <a:lnTo>
                    <a:pt x="259455" y="119253"/>
                  </a:lnTo>
                  <a:cubicBezTo>
                    <a:pt x="261074" y="120682"/>
                    <a:pt x="261932" y="120301"/>
                    <a:pt x="263170" y="119063"/>
                  </a:cubicBezTo>
                  <a:cubicBezTo>
                    <a:pt x="264217" y="118015"/>
                    <a:pt x="265456" y="117444"/>
                    <a:pt x="263646" y="116015"/>
                  </a:cubicBezTo>
                  <a:lnTo>
                    <a:pt x="262884" y="115443"/>
                  </a:lnTo>
                  <a:cubicBezTo>
                    <a:pt x="263170" y="113919"/>
                    <a:pt x="264789" y="112681"/>
                    <a:pt x="266504" y="112681"/>
                  </a:cubicBezTo>
                  <a:close/>
                  <a:moveTo>
                    <a:pt x="2408962" y="101537"/>
                  </a:moveTo>
                  <a:cubicBezTo>
                    <a:pt x="2406009" y="105346"/>
                    <a:pt x="2405342" y="110109"/>
                    <a:pt x="2407533" y="112204"/>
                  </a:cubicBezTo>
                  <a:lnTo>
                    <a:pt x="2408581" y="112014"/>
                  </a:lnTo>
                  <a:lnTo>
                    <a:pt x="2411439" y="111442"/>
                  </a:lnTo>
                  <a:cubicBezTo>
                    <a:pt x="2414296" y="109823"/>
                    <a:pt x="2417344" y="109061"/>
                    <a:pt x="2418106" y="109728"/>
                  </a:cubicBezTo>
                  <a:cubicBezTo>
                    <a:pt x="2419058" y="110395"/>
                    <a:pt x="2423154" y="110680"/>
                    <a:pt x="2423821" y="110014"/>
                  </a:cubicBezTo>
                  <a:cubicBezTo>
                    <a:pt x="2424583" y="109347"/>
                    <a:pt x="2423821" y="105632"/>
                    <a:pt x="2422202" y="101727"/>
                  </a:cubicBezTo>
                  <a:lnTo>
                    <a:pt x="2415344" y="101632"/>
                  </a:lnTo>
                  <a:close/>
                  <a:moveTo>
                    <a:pt x="324035" y="100584"/>
                  </a:moveTo>
                  <a:cubicBezTo>
                    <a:pt x="329559" y="107442"/>
                    <a:pt x="329559" y="107442"/>
                    <a:pt x="337369" y="102870"/>
                  </a:cubicBezTo>
                  <a:cubicBezTo>
                    <a:pt x="333274" y="98774"/>
                    <a:pt x="329083" y="98774"/>
                    <a:pt x="324035" y="100584"/>
                  </a:cubicBezTo>
                  <a:close/>
                  <a:moveTo>
                    <a:pt x="356515" y="93821"/>
                  </a:moveTo>
                  <a:cubicBezTo>
                    <a:pt x="356229" y="93821"/>
                    <a:pt x="355372" y="97536"/>
                    <a:pt x="355277" y="99155"/>
                  </a:cubicBezTo>
                  <a:cubicBezTo>
                    <a:pt x="355181" y="100775"/>
                    <a:pt x="353657" y="101346"/>
                    <a:pt x="351943" y="100489"/>
                  </a:cubicBezTo>
                  <a:cubicBezTo>
                    <a:pt x="350228" y="99632"/>
                    <a:pt x="351371" y="103727"/>
                    <a:pt x="355562" y="103537"/>
                  </a:cubicBezTo>
                  <a:lnTo>
                    <a:pt x="359277" y="103918"/>
                  </a:lnTo>
                  <a:lnTo>
                    <a:pt x="366326" y="104680"/>
                  </a:lnTo>
                  <a:cubicBezTo>
                    <a:pt x="368802" y="101346"/>
                    <a:pt x="369088" y="98965"/>
                    <a:pt x="366802" y="99441"/>
                  </a:cubicBezTo>
                  <a:cubicBezTo>
                    <a:pt x="364611" y="99917"/>
                    <a:pt x="358420" y="98584"/>
                    <a:pt x="358134" y="97536"/>
                  </a:cubicBezTo>
                  <a:cubicBezTo>
                    <a:pt x="357753" y="96393"/>
                    <a:pt x="356705" y="93821"/>
                    <a:pt x="356515" y="93821"/>
                  </a:cubicBezTo>
                  <a:close/>
                  <a:moveTo>
                    <a:pt x="512820" y="88487"/>
                  </a:moveTo>
                  <a:cubicBezTo>
                    <a:pt x="511582" y="89345"/>
                    <a:pt x="511582" y="90773"/>
                    <a:pt x="512915" y="91630"/>
                  </a:cubicBezTo>
                  <a:cubicBezTo>
                    <a:pt x="514154" y="92488"/>
                    <a:pt x="519678" y="94774"/>
                    <a:pt x="521774" y="95250"/>
                  </a:cubicBezTo>
                  <a:lnTo>
                    <a:pt x="523774" y="95441"/>
                  </a:lnTo>
                  <a:cubicBezTo>
                    <a:pt x="524345" y="95536"/>
                    <a:pt x="525298" y="94774"/>
                    <a:pt x="525488" y="94297"/>
                  </a:cubicBezTo>
                  <a:cubicBezTo>
                    <a:pt x="525774" y="93726"/>
                    <a:pt x="525869" y="92583"/>
                    <a:pt x="525393" y="92297"/>
                  </a:cubicBezTo>
                  <a:lnTo>
                    <a:pt x="522535" y="90488"/>
                  </a:lnTo>
                  <a:cubicBezTo>
                    <a:pt x="519107" y="88678"/>
                    <a:pt x="513963" y="87630"/>
                    <a:pt x="512820" y="88487"/>
                  </a:cubicBezTo>
                  <a:close/>
                  <a:moveTo>
                    <a:pt x="285268" y="82677"/>
                  </a:moveTo>
                  <a:cubicBezTo>
                    <a:pt x="283744" y="82582"/>
                    <a:pt x="280601" y="83725"/>
                    <a:pt x="278315" y="84868"/>
                  </a:cubicBezTo>
                  <a:cubicBezTo>
                    <a:pt x="276124" y="86011"/>
                    <a:pt x="273076" y="91535"/>
                    <a:pt x="273171" y="92297"/>
                  </a:cubicBezTo>
                  <a:lnTo>
                    <a:pt x="273647" y="92678"/>
                  </a:lnTo>
                  <a:lnTo>
                    <a:pt x="274124" y="93059"/>
                  </a:lnTo>
                  <a:cubicBezTo>
                    <a:pt x="275076" y="93154"/>
                    <a:pt x="279648" y="90868"/>
                    <a:pt x="284220" y="88106"/>
                  </a:cubicBezTo>
                  <a:lnTo>
                    <a:pt x="288316" y="85439"/>
                  </a:lnTo>
                  <a:lnTo>
                    <a:pt x="288697" y="85344"/>
                  </a:lnTo>
                  <a:cubicBezTo>
                    <a:pt x="288316" y="83915"/>
                    <a:pt x="286792" y="82772"/>
                    <a:pt x="285268" y="82677"/>
                  </a:cubicBezTo>
                  <a:close/>
                  <a:moveTo>
                    <a:pt x="2367623" y="73819"/>
                  </a:moveTo>
                  <a:cubicBezTo>
                    <a:pt x="2362575" y="73533"/>
                    <a:pt x="2359908" y="74295"/>
                    <a:pt x="2361718" y="75629"/>
                  </a:cubicBezTo>
                  <a:cubicBezTo>
                    <a:pt x="2363528" y="76962"/>
                    <a:pt x="2376196" y="85249"/>
                    <a:pt x="2378196" y="82487"/>
                  </a:cubicBezTo>
                  <a:cubicBezTo>
                    <a:pt x="2380196" y="79724"/>
                    <a:pt x="2378863" y="76391"/>
                    <a:pt x="2375244" y="75057"/>
                  </a:cubicBezTo>
                  <a:lnTo>
                    <a:pt x="2372196" y="74581"/>
                  </a:lnTo>
                  <a:close/>
                  <a:moveTo>
                    <a:pt x="2226939" y="55721"/>
                  </a:moveTo>
                  <a:lnTo>
                    <a:pt x="2224653" y="56579"/>
                  </a:lnTo>
                  <a:lnTo>
                    <a:pt x="2221218" y="57915"/>
                  </a:lnTo>
                  <a:lnTo>
                    <a:pt x="2219129" y="57341"/>
                  </a:lnTo>
                  <a:cubicBezTo>
                    <a:pt x="2216366" y="55721"/>
                    <a:pt x="2216462" y="56293"/>
                    <a:pt x="2219510" y="58579"/>
                  </a:cubicBezTo>
                  <a:lnTo>
                    <a:pt x="2221218" y="57915"/>
                  </a:lnTo>
                  <a:lnTo>
                    <a:pt x="2231607" y="60770"/>
                  </a:lnTo>
                  <a:cubicBezTo>
                    <a:pt x="2232369" y="60293"/>
                    <a:pt x="2231225" y="57341"/>
                    <a:pt x="2226939" y="55721"/>
                  </a:cubicBezTo>
                  <a:close/>
                  <a:moveTo>
                    <a:pt x="2268849" y="54007"/>
                  </a:moveTo>
                  <a:cubicBezTo>
                    <a:pt x="2268182" y="55245"/>
                    <a:pt x="2265134" y="56959"/>
                    <a:pt x="2263230" y="55817"/>
                  </a:cubicBezTo>
                  <a:cubicBezTo>
                    <a:pt x="2261325" y="54674"/>
                    <a:pt x="2254848" y="54102"/>
                    <a:pt x="2255514" y="54769"/>
                  </a:cubicBezTo>
                  <a:cubicBezTo>
                    <a:pt x="2256181" y="55436"/>
                    <a:pt x="2256657" y="57055"/>
                    <a:pt x="2255609" y="57817"/>
                  </a:cubicBezTo>
                  <a:cubicBezTo>
                    <a:pt x="2254562" y="58483"/>
                    <a:pt x="2253990" y="60484"/>
                    <a:pt x="2258943" y="59246"/>
                  </a:cubicBezTo>
                  <a:lnTo>
                    <a:pt x="2261134" y="60103"/>
                  </a:lnTo>
                  <a:lnTo>
                    <a:pt x="2264182" y="61341"/>
                  </a:lnTo>
                  <a:cubicBezTo>
                    <a:pt x="2267706" y="61055"/>
                    <a:pt x="2270373" y="57055"/>
                    <a:pt x="2270278" y="55245"/>
                  </a:cubicBezTo>
                  <a:cubicBezTo>
                    <a:pt x="2270183" y="53340"/>
                    <a:pt x="2269516" y="52864"/>
                    <a:pt x="2268849" y="54007"/>
                  </a:cubicBezTo>
                  <a:close/>
                  <a:moveTo>
                    <a:pt x="335084" y="49720"/>
                  </a:moveTo>
                  <a:lnTo>
                    <a:pt x="337846" y="50482"/>
                  </a:lnTo>
                  <a:lnTo>
                    <a:pt x="342513" y="51625"/>
                  </a:lnTo>
                  <a:cubicBezTo>
                    <a:pt x="348228" y="51530"/>
                    <a:pt x="353372" y="53435"/>
                    <a:pt x="353943" y="55911"/>
                  </a:cubicBezTo>
                  <a:lnTo>
                    <a:pt x="349657" y="55625"/>
                  </a:lnTo>
                  <a:lnTo>
                    <a:pt x="348133" y="55530"/>
                  </a:lnTo>
                  <a:cubicBezTo>
                    <a:pt x="346514" y="55054"/>
                    <a:pt x="343275" y="54387"/>
                    <a:pt x="340989" y="54101"/>
                  </a:cubicBezTo>
                  <a:cubicBezTo>
                    <a:pt x="338703" y="53816"/>
                    <a:pt x="333655" y="59150"/>
                    <a:pt x="332417" y="60769"/>
                  </a:cubicBezTo>
                  <a:cubicBezTo>
                    <a:pt x="331083" y="62388"/>
                    <a:pt x="328702" y="56578"/>
                    <a:pt x="327845" y="56197"/>
                  </a:cubicBezTo>
                  <a:cubicBezTo>
                    <a:pt x="326987" y="55816"/>
                    <a:pt x="325083" y="53911"/>
                    <a:pt x="326607" y="53340"/>
                  </a:cubicBezTo>
                  <a:cubicBezTo>
                    <a:pt x="328130" y="52768"/>
                    <a:pt x="333084" y="50387"/>
                    <a:pt x="335084" y="49720"/>
                  </a:cubicBezTo>
                  <a:close/>
                  <a:moveTo>
                    <a:pt x="391091" y="48387"/>
                  </a:moveTo>
                  <a:cubicBezTo>
                    <a:pt x="388043" y="46672"/>
                    <a:pt x="387090" y="50483"/>
                    <a:pt x="384994" y="51625"/>
                  </a:cubicBezTo>
                  <a:cubicBezTo>
                    <a:pt x="382899" y="52864"/>
                    <a:pt x="383280" y="54388"/>
                    <a:pt x="385090" y="55817"/>
                  </a:cubicBezTo>
                  <a:cubicBezTo>
                    <a:pt x="386518" y="56959"/>
                    <a:pt x="387376" y="58198"/>
                    <a:pt x="389757" y="56388"/>
                  </a:cubicBezTo>
                  <a:lnTo>
                    <a:pt x="390710" y="55531"/>
                  </a:lnTo>
                  <a:cubicBezTo>
                    <a:pt x="393948" y="56293"/>
                    <a:pt x="396615" y="56483"/>
                    <a:pt x="396520" y="55912"/>
                  </a:cubicBezTo>
                  <a:cubicBezTo>
                    <a:pt x="396425" y="55340"/>
                    <a:pt x="397186" y="52578"/>
                    <a:pt x="397758" y="51340"/>
                  </a:cubicBezTo>
                  <a:cubicBezTo>
                    <a:pt x="398425" y="50101"/>
                    <a:pt x="396425" y="48863"/>
                    <a:pt x="394424" y="50292"/>
                  </a:cubicBezTo>
                  <a:close/>
                  <a:moveTo>
                    <a:pt x="368231" y="46672"/>
                  </a:moveTo>
                  <a:cubicBezTo>
                    <a:pt x="368231" y="48101"/>
                    <a:pt x="367469" y="49149"/>
                    <a:pt x="366421" y="48958"/>
                  </a:cubicBezTo>
                  <a:lnTo>
                    <a:pt x="365850" y="49244"/>
                  </a:lnTo>
                  <a:cubicBezTo>
                    <a:pt x="364135" y="50292"/>
                    <a:pt x="362706" y="52292"/>
                    <a:pt x="360992" y="52483"/>
                  </a:cubicBezTo>
                  <a:lnTo>
                    <a:pt x="358420" y="52768"/>
                  </a:lnTo>
                  <a:cubicBezTo>
                    <a:pt x="355372" y="52007"/>
                    <a:pt x="354420" y="50197"/>
                    <a:pt x="356325" y="48768"/>
                  </a:cubicBezTo>
                  <a:cubicBezTo>
                    <a:pt x="358135" y="47530"/>
                    <a:pt x="368136" y="45244"/>
                    <a:pt x="368231" y="46672"/>
                  </a:cubicBezTo>
                  <a:close/>
                  <a:moveTo>
                    <a:pt x="437096" y="43529"/>
                  </a:moveTo>
                  <a:cubicBezTo>
                    <a:pt x="435286" y="44482"/>
                    <a:pt x="433477" y="46387"/>
                    <a:pt x="433096" y="47720"/>
                  </a:cubicBezTo>
                  <a:cubicBezTo>
                    <a:pt x="432715" y="49054"/>
                    <a:pt x="438620" y="51721"/>
                    <a:pt x="440335" y="52102"/>
                  </a:cubicBezTo>
                  <a:lnTo>
                    <a:pt x="440335" y="52483"/>
                  </a:lnTo>
                  <a:cubicBezTo>
                    <a:pt x="440335" y="55721"/>
                    <a:pt x="441573" y="56388"/>
                    <a:pt x="444050" y="53721"/>
                  </a:cubicBezTo>
                  <a:lnTo>
                    <a:pt x="445859" y="51625"/>
                  </a:lnTo>
                  <a:cubicBezTo>
                    <a:pt x="447479" y="48768"/>
                    <a:pt x="444907" y="46577"/>
                    <a:pt x="440144" y="46672"/>
                  </a:cubicBezTo>
                  <a:lnTo>
                    <a:pt x="437192" y="43720"/>
                  </a:lnTo>
                  <a:close/>
                  <a:moveTo>
                    <a:pt x="628073" y="36100"/>
                  </a:moveTo>
                  <a:lnTo>
                    <a:pt x="625596" y="37147"/>
                  </a:lnTo>
                  <a:cubicBezTo>
                    <a:pt x="622548" y="38481"/>
                    <a:pt x="623977" y="40481"/>
                    <a:pt x="628739" y="41624"/>
                  </a:cubicBezTo>
                  <a:lnTo>
                    <a:pt x="632073" y="42672"/>
                  </a:lnTo>
                  <a:cubicBezTo>
                    <a:pt x="635407" y="43720"/>
                    <a:pt x="636645" y="41624"/>
                    <a:pt x="638169" y="40291"/>
                  </a:cubicBezTo>
                  <a:cubicBezTo>
                    <a:pt x="638836" y="39719"/>
                    <a:pt x="638741" y="38386"/>
                    <a:pt x="638550" y="37529"/>
                  </a:cubicBezTo>
                  <a:cubicBezTo>
                    <a:pt x="638360" y="36862"/>
                    <a:pt x="629120" y="35624"/>
                    <a:pt x="628073" y="36100"/>
                  </a:cubicBezTo>
                  <a:close/>
                  <a:moveTo>
                    <a:pt x="458242" y="34766"/>
                  </a:moveTo>
                  <a:cubicBezTo>
                    <a:pt x="459290" y="34861"/>
                    <a:pt x="462147" y="35909"/>
                    <a:pt x="464624" y="37052"/>
                  </a:cubicBezTo>
                  <a:cubicBezTo>
                    <a:pt x="467100" y="38195"/>
                    <a:pt x="464243" y="44005"/>
                    <a:pt x="462719" y="43338"/>
                  </a:cubicBezTo>
                  <a:lnTo>
                    <a:pt x="461100" y="43052"/>
                  </a:lnTo>
                  <a:lnTo>
                    <a:pt x="459385" y="42767"/>
                  </a:lnTo>
                  <a:cubicBezTo>
                    <a:pt x="457670" y="42862"/>
                    <a:pt x="456337" y="41814"/>
                    <a:pt x="456337" y="40290"/>
                  </a:cubicBezTo>
                  <a:cubicBezTo>
                    <a:pt x="456337" y="38766"/>
                    <a:pt x="457194" y="34670"/>
                    <a:pt x="458242" y="34766"/>
                  </a:cubicBezTo>
                  <a:close/>
                  <a:moveTo>
                    <a:pt x="610166" y="34671"/>
                  </a:moveTo>
                  <a:lnTo>
                    <a:pt x="607118" y="35147"/>
                  </a:lnTo>
                  <a:cubicBezTo>
                    <a:pt x="605213" y="37433"/>
                    <a:pt x="603212" y="42196"/>
                    <a:pt x="602927" y="43529"/>
                  </a:cubicBezTo>
                  <a:cubicBezTo>
                    <a:pt x="602736" y="44958"/>
                    <a:pt x="604260" y="45339"/>
                    <a:pt x="606451" y="44482"/>
                  </a:cubicBezTo>
                  <a:cubicBezTo>
                    <a:pt x="608642" y="43625"/>
                    <a:pt x="614071" y="40576"/>
                    <a:pt x="614928" y="39338"/>
                  </a:cubicBezTo>
                  <a:lnTo>
                    <a:pt x="613499" y="37814"/>
                  </a:lnTo>
                  <a:cubicBezTo>
                    <a:pt x="612452" y="36671"/>
                    <a:pt x="613309" y="34100"/>
                    <a:pt x="610166" y="34671"/>
                  </a:cubicBezTo>
                  <a:close/>
                  <a:moveTo>
                    <a:pt x="556063" y="32480"/>
                  </a:moveTo>
                  <a:cubicBezTo>
                    <a:pt x="557968" y="32575"/>
                    <a:pt x="565493" y="32956"/>
                    <a:pt x="566827" y="33528"/>
                  </a:cubicBezTo>
                  <a:cubicBezTo>
                    <a:pt x="568160" y="34099"/>
                    <a:pt x="568922" y="35528"/>
                    <a:pt x="568446" y="36671"/>
                  </a:cubicBezTo>
                  <a:cubicBezTo>
                    <a:pt x="567970" y="37814"/>
                    <a:pt x="564350" y="41148"/>
                    <a:pt x="561397" y="41434"/>
                  </a:cubicBezTo>
                  <a:cubicBezTo>
                    <a:pt x="558445" y="41719"/>
                    <a:pt x="550824" y="40195"/>
                    <a:pt x="549015" y="40195"/>
                  </a:cubicBezTo>
                  <a:cubicBezTo>
                    <a:pt x="547110" y="40195"/>
                    <a:pt x="542919" y="43434"/>
                    <a:pt x="542062" y="43910"/>
                  </a:cubicBezTo>
                  <a:cubicBezTo>
                    <a:pt x="541204" y="44386"/>
                    <a:pt x="540633" y="41052"/>
                    <a:pt x="543300" y="36004"/>
                  </a:cubicBezTo>
                  <a:lnTo>
                    <a:pt x="549015" y="33432"/>
                  </a:lnTo>
                  <a:lnTo>
                    <a:pt x="550063" y="32956"/>
                  </a:lnTo>
                  <a:cubicBezTo>
                    <a:pt x="551301" y="32766"/>
                    <a:pt x="553968" y="32480"/>
                    <a:pt x="556063" y="32480"/>
                  </a:cubicBezTo>
                  <a:close/>
                  <a:moveTo>
                    <a:pt x="792093" y="31242"/>
                  </a:moveTo>
                  <a:cubicBezTo>
                    <a:pt x="789712" y="31718"/>
                    <a:pt x="783997" y="33528"/>
                    <a:pt x="783806" y="34004"/>
                  </a:cubicBezTo>
                  <a:cubicBezTo>
                    <a:pt x="783711" y="34480"/>
                    <a:pt x="783997" y="35719"/>
                    <a:pt x="784854" y="35624"/>
                  </a:cubicBezTo>
                  <a:cubicBezTo>
                    <a:pt x="785711" y="35528"/>
                    <a:pt x="788378" y="37909"/>
                    <a:pt x="788569" y="39243"/>
                  </a:cubicBezTo>
                  <a:cubicBezTo>
                    <a:pt x="788759" y="40576"/>
                    <a:pt x="790379" y="40100"/>
                    <a:pt x="792093" y="38291"/>
                  </a:cubicBezTo>
                  <a:cubicBezTo>
                    <a:pt x="793903" y="36481"/>
                    <a:pt x="794474" y="30766"/>
                    <a:pt x="792093" y="31242"/>
                  </a:cubicBezTo>
                  <a:close/>
                  <a:moveTo>
                    <a:pt x="1131278" y="24193"/>
                  </a:moveTo>
                  <a:lnTo>
                    <a:pt x="1126802" y="27242"/>
                  </a:lnTo>
                  <a:cubicBezTo>
                    <a:pt x="1120801" y="26765"/>
                    <a:pt x="1117753" y="28575"/>
                    <a:pt x="1120039" y="31051"/>
                  </a:cubicBezTo>
                  <a:lnTo>
                    <a:pt x="1123563" y="30385"/>
                  </a:lnTo>
                  <a:cubicBezTo>
                    <a:pt x="1126992" y="29718"/>
                    <a:pt x="1130231" y="28670"/>
                    <a:pt x="1133374" y="27527"/>
                  </a:cubicBezTo>
                  <a:cubicBezTo>
                    <a:pt x="1133755" y="27432"/>
                    <a:pt x="1133660" y="25717"/>
                    <a:pt x="1133279" y="24860"/>
                  </a:cubicBezTo>
                  <a:cubicBezTo>
                    <a:pt x="1133088" y="24479"/>
                    <a:pt x="1131564" y="24003"/>
                    <a:pt x="1131278" y="24193"/>
                  </a:cubicBezTo>
                  <a:close/>
                  <a:moveTo>
                    <a:pt x="1545235" y="20479"/>
                  </a:moveTo>
                  <a:cubicBezTo>
                    <a:pt x="1542854" y="20479"/>
                    <a:pt x="1543330" y="22479"/>
                    <a:pt x="1546378" y="25051"/>
                  </a:cubicBezTo>
                  <a:lnTo>
                    <a:pt x="1549521" y="26003"/>
                  </a:lnTo>
                  <a:lnTo>
                    <a:pt x="1550474" y="26289"/>
                  </a:lnTo>
                  <a:cubicBezTo>
                    <a:pt x="1553522" y="23050"/>
                    <a:pt x="1547711" y="20479"/>
                    <a:pt x="1545235" y="20479"/>
                  </a:cubicBezTo>
                  <a:close/>
                  <a:moveTo>
                    <a:pt x="1502086" y="18097"/>
                  </a:moveTo>
                  <a:cubicBezTo>
                    <a:pt x="1501325" y="19621"/>
                    <a:pt x="1502468" y="24479"/>
                    <a:pt x="1506182" y="25908"/>
                  </a:cubicBezTo>
                  <a:lnTo>
                    <a:pt x="1507040" y="25241"/>
                  </a:lnTo>
                  <a:lnTo>
                    <a:pt x="1510278" y="22574"/>
                  </a:lnTo>
                  <a:cubicBezTo>
                    <a:pt x="1513040" y="23908"/>
                    <a:pt x="1513231" y="23908"/>
                    <a:pt x="1510850" y="22479"/>
                  </a:cubicBezTo>
                  <a:cubicBezTo>
                    <a:pt x="1508373" y="21050"/>
                    <a:pt x="1502849" y="16574"/>
                    <a:pt x="1502086" y="18097"/>
                  </a:cubicBezTo>
                  <a:close/>
                  <a:moveTo>
                    <a:pt x="1442651" y="17526"/>
                  </a:moveTo>
                  <a:cubicBezTo>
                    <a:pt x="1439888" y="19241"/>
                    <a:pt x="1437983" y="20955"/>
                    <a:pt x="1438555" y="21431"/>
                  </a:cubicBezTo>
                  <a:lnTo>
                    <a:pt x="1438841" y="21622"/>
                  </a:lnTo>
                  <a:lnTo>
                    <a:pt x="1441603" y="23908"/>
                  </a:lnTo>
                  <a:cubicBezTo>
                    <a:pt x="1444936" y="26575"/>
                    <a:pt x="1448556" y="24955"/>
                    <a:pt x="1449699" y="20193"/>
                  </a:cubicBezTo>
                  <a:lnTo>
                    <a:pt x="1443984" y="18002"/>
                  </a:lnTo>
                  <a:close/>
                  <a:moveTo>
                    <a:pt x="1839462" y="14097"/>
                  </a:moveTo>
                  <a:cubicBezTo>
                    <a:pt x="1836986" y="15145"/>
                    <a:pt x="1830890" y="14383"/>
                    <a:pt x="1829842" y="15145"/>
                  </a:cubicBezTo>
                  <a:lnTo>
                    <a:pt x="1829842" y="15812"/>
                  </a:lnTo>
                  <a:cubicBezTo>
                    <a:pt x="1829842" y="17336"/>
                    <a:pt x="1828508" y="19336"/>
                    <a:pt x="1831747" y="20003"/>
                  </a:cubicBezTo>
                  <a:lnTo>
                    <a:pt x="1833461" y="20383"/>
                  </a:lnTo>
                  <a:cubicBezTo>
                    <a:pt x="1835461" y="21146"/>
                    <a:pt x="1840034" y="17621"/>
                    <a:pt x="1841367" y="15716"/>
                  </a:cubicBezTo>
                  <a:cubicBezTo>
                    <a:pt x="1842701" y="13811"/>
                    <a:pt x="1841843" y="13049"/>
                    <a:pt x="1839462" y="14097"/>
                  </a:cubicBezTo>
                  <a:close/>
                  <a:moveTo>
                    <a:pt x="1904232" y="13240"/>
                  </a:moveTo>
                  <a:cubicBezTo>
                    <a:pt x="1901375" y="13049"/>
                    <a:pt x="1900327" y="18383"/>
                    <a:pt x="1902708" y="19812"/>
                  </a:cubicBezTo>
                  <a:cubicBezTo>
                    <a:pt x="1905089" y="21146"/>
                    <a:pt x="1906994" y="21526"/>
                    <a:pt x="1906994" y="20669"/>
                  </a:cubicBezTo>
                  <a:cubicBezTo>
                    <a:pt x="1906899" y="19812"/>
                    <a:pt x="1907470" y="17240"/>
                    <a:pt x="1907852" y="16574"/>
                  </a:cubicBezTo>
                  <a:cubicBezTo>
                    <a:pt x="1908233" y="15907"/>
                    <a:pt x="1907090" y="13430"/>
                    <a:pt x="1904232" y="13240"/>
                  </a:cubicBezTo>
                  <a:close/>
                  <a:moveTo>
                    <a:pt x="1960277" y="12392"/>
                  </a:moveTo>
                  <a:lnTo>
                    <a:pt x="1961572" y="15050"/>
                  </a:lnTo>
                  <a:lnTo>
                    <a:pt x="1961287" y="16002"/>
                  </a:lnTo>
                  <a:lnTo>
                    <a:pt x="1961047" y="16347"/>
                  </a:lnTo>
                  <a:lnTo>
                    <a:pt x="1958525" y="16002"/>
                  </a:lnTo>
                  <a:lnTo>
                    <a:pt x="1955115" y="15570"/>
                  </a:lnTo>
                  <a:lnTo>
                    <a:pt x="1951667" y="13621"/>
                  </a:lnTo>
                  <a:lnTo>
                    <a:pt x="1949568" y="14867"/>
                  </a:lnTo>
                  <a:lnTo>
                    <a:pt x="1944999" y="14288"/>
                  </a:lnTo>
                  <a:lnTo>
                    <a:pt x="1946361" y="13588"/>
                  </a:lnTo>
                  <a:close/>
                  <a:moveTo>
                    <a:pt x="2041773" y="9811"/>
                  </a:moveTo>
                  <a:cubicBezTo>
                    <a:pt x="2040249" y="10382"/>
                    <a:pt x="2041011" y="17431"/>
                    <a:pt x="2044440" y="16669"/>
                  </a:cubicBezTo>
                  <a:cubicBezTo>
                    <a:pt x="2047869" y="15907"/>
                    <a:pt x="2050345" y="14097"/>
                    <a:pt x="2049774" y="12763"/>
                  </a:cubicBezTo>
                  <a:cubicBezTo>
                    <a:pt x="2049203" y="11335"/>
                    <a:pt x="2043392" y="9239"/>
                    <a:pt x="2041773" y="9811"/>
                  </a:cubicBezTo>
                  <a:close/>
                  <a:moveTo>
                    <a:pt x="2098257" y="8096"/>
                  </a:moveTo>
                  <a:lnTo>
                    <a:pt x="2096542" y="9239"/>
                  </a:lnTo>
                  <a:cubicBezTo>
                    <a:pt x="2093589" y="10287"/>
                    <a:pt x="2096161" y="15050"/>
                    <a:pt x="2097780" y="16383"/>
                  </a:cubicBezTo>
                  <a:cubicBezTo>
                    <a:pt x="2099400" y="17717"/>
                    <a:pt x="2102257" y="16954"/>
                    <a:pt x="2104257" y="14859"/>
                  </a:cubicBezTo>
                  <a:lnTo>
                    <a:pt x="2104829" y="13145"/>
                  </a:lnTo>
                  <a:cubicBezTo>
                    <a:pt x="2105210" y="11906"/>
                    <a:pt x="2104353" y="10192"/>
                    <a:pt x="2103495" y="8954"/>
                  </a:cubicBezTo>
                  <a:cubicBezTo>
                    <a:pt x="2102352" y="7334"/>
                    <a:pt x="2100542" y="6667"/>
                    <a:pt x="2098257" y="8096"/>
                  </a:cubicBezTo>
                  <a:close/>
                  <a:moveTo>
                    <a:pt x="2177552" y="1845"/>
                  </a:moveTo>
                  <a:cubicBezTo>
                    <a:pt x="2178219" y="2357"/>
                    <a:pt x="2178743" y="3143"/>
                    <a:pt x="2179600" y="3143"/>
                  </a:cubicBezTo>
                  <a:cubicBezTo>
                    <a:pt x="2182172" y="3143"/>
                    <a:pt x="2184648" y="3238"/>
                    <a:pt x="2187125" y="3524"/>
                  </a:cubicBezTo>
                  <a:cubicBezTo>
                    <a:pt x="2187506" y="3524"/>
                    <a:pt x="2188077" y="4762"/>
                    <a:pt x="2187982" y="5238"/>
                  </a:cubicBezTo>
                  <a:lnTo>
                    <a:pt x="2187791" y="5905"/>
                  </a:lnTo>
                  <a:cubicBezTo>
                    <a:pt x="2186934" y="6476"/>
                    <a:pt x="2185410" y="6381"/>
                    <a:pt x="2184362" y="5714"/>
                  </a:cubicBezTo>
                  <a:cubicBezTo>
                    <a:pt x="2183315" y="5048"/>
                    <a:pt x="2178647" y="7048"/>
                    <a:pt x="2177028" y="7619"/>
                  </a:cubicBezTo>
                  <a:lnTo>
                    <a:pt x="2176742" y="7334"/>
                  </a:lnTo>
                  <a:cubicBezTo>
                    <a:pt x="2172932" y="3428"/>
                    <a:pt x="2170361" y="6000"/>
                    <a:pt x="2167598" y="8286"/>
                  </a:cubicBezTo>
                  <a:cubicBezTo>
                    <a:pt x="2167122" y="8667"/>
                    <a:pt x="2165408" y="8762"/>
                    <a:pt x="2165027" y="8381"/>
                  </a:cubicBezTo>
                  <a:cubicBezTo>
                    <a:pt x="2164265" y="7619"/>
                    <a:pt x="2163217" y="6191"/>
                    <a:pt x="2163598" y="5524"/>
                  </a:cubicBezTo>
                  <a:lnTo>
                    <a:pt x="2164550" y="3714"/>
                  </a:lnTo>
                  <a:cubicBezTo>
                    <a:pt x="2166265" y="2095"/>
                    <a:pt x="2170456" y="1714"/>
                    <a:pt x="2173885" y="2857"/>
                  </a:cubicBezTo>
                  <a:lnTo>
                    <a:pt x="2174647" y="2190"/>
                  </a:lnTo>
                  <a:cubicBezTo>
                    <a:pt x="2176076" y="1094"/>
                    <a:pt x="2176885" y="1333"/>
                    <a:pt x="2177552" y="1845"/>
                  </a:cubicBezTo>
                  <a:close/>
                  <a:moveTo>
                    <a:pt x="2041869" y="0"/>
                  </a:moveTo>
                  <a:lnTo>
                    <a:pt x="2043964" y="762"/>
                  </a:lnTo>
                  <a:cubicBezTo>
                    <a:pt x="2044345" y="857"/>
                    <a:pt x="2045011" y="667"/>
                    <a:pt x="2045202" y="762"/>
                  </a:cubicBezTo>
                  <a:lnTo>
                    <a:pt x="2046631" y="2096"/>
                  </a:lnTo>
                  <a:cubicBezTo>
                    <a:pt x="2048155" y="3620"/>
                    <a:pt x="2050250" y="4096"/>
                    <a:pt x="2051394" y="3048"/>
                  </a:cubicBezTo>
                  <a:cubicBezTo>
                    <a:pt x="2052537" y="2000"/>
                    <a:pt x="2056728" y="2096"/>
                    <a:pt x="2058728" y="3048"/>
                  </a:cubicBezTo>
                  <a:cubicBezTo>
                    <a:pt x="2060728" y="4000"/>
                    <a:pt x="2068253" y="2096"/>
                    <a:pt x="2071205" y="3620"/>
                  </a:cubicBezTo>
                  <a:lnTo>
                    <a:pt x="2073682" y="5239"/>
                  </a:lnTo>
                  <a:cubicBezTo>
                    <a:pt x="2073968" y="5429"/>
                    <a:pt x="2072730" y="7049"/>
                    <a:pt x="2072539" y="8096"/>
                  </a:cubicBezTo>
                  <a:lnTo>
                    <a:pt x="2072348" y="9049"/>
                  </a:lnTo>
                  <a:cubicBezTo>
                    <a:pt x="2072634" y="10096"/>
                    <a:pt x="2073586" y="9430"/>
                    <a:pt x="2074634" y="7525"/>
                  </a:cubicBezTo>
                  <a:cubicBezTo>
                    <a:pt x="2075682" y="5620"/>
                    <a:pt x="2081969" y="4000"/>
                    <a:pt x="2081683" y="3429"/>
                  </a:cubicBezTo>
                  <a:cubicBezTo>
                    <a:pt x="2081397" y="2858"/>
                    <a:pt x="2082255" y="1143"/>
                    <a:pt x="2084445" y="1048"/>
                  </a:cubicBezTo>
                  <a:cubicBezTo>
                    <a:pt x="2086540" y="953"/>
                    <a:pt x="2095304" y="3715"/>
                    <a:pt x="2098828" y="4858"/>
                  </a:cubicBezTo>
                  <a:cubicBezTo>
                    <a:pt x="2102448" y="6096"/>
                    <a:pt x="2112830" y="3334"/>
                    <a:pt x="2113496" y="3524"/>
                  </a:cubicBezTo>
                  <a:cubicBezTo>
                    <a:pt x="2114163" y="3715"/>
                    <a:pt x="2115973" y="4667"/>
                    <a:pt x="2115592" y="5239"/>
                  </a:cubicBezTo>
                  <a:cubicBezTo>
                    <a:pt x="2115211" y="5810"/>
                    <a:pt x="2112830" y="7525"/>
                    <a:pt x="2111591" y="8287"/>
                  </a:cubicBezTo>
                  <a:cubicBezTo>
                    <a:pt x="2110353" y="9049"/>
                    <a:pt x="2113496" y="15621"/>
                    <a:pt x="2118926" y="16383"/>
                  </a:cubicBezTo>
                  <a:lnTo>
                    <a:pt x="2121116" y="12192"/>
                  </a:lnTo>
                  <a:lnTo>
                    <a:pt x="2122831" y="8858"/>
                  </a:lnTo>
                  <a:cubicBezTo>
                    <a:pt x="2119688" y="4572"/>
                    <a:pt x="2120069" y="571"/>
                    <a:pt x="2123688" y="95"/>
                  </a:cubicBezTo>
                  <a:lnTo>
                    <a:pt x="2124736" y="857"/>
                  </a:lnTo>
                  <a:cubicBezTo>
                    <a:pt x="2126927" y="2381"/>
                    <a:pt x="2127498" y="5334"/>
                    <a:pt x="2131213" y="5525"/>
                  </a:cubicBezTo>
                  <a:cubicBezTo>
                    <a:pt x="2131308" y="5525"/>
                    <a:pt x="2131308" y="6001"/>
                    <a:pt x="2131308" y="6191"/>
                  </a:cubicBezTo>
                  <a:cubicBezTo>
                    <a:pt x="2131975" y="10954"/>
                    <a:pt x="2132070" y="10858"/>
                    <a:pt x="2137690" y="11525"/>
                  </a:cubicBezTo>
                  <a:lnTo>
                    <a:pt x="2140548" y="11906"/>
                  </a:lnTo>
                  <a:cubicBezTo>
                    <a:pt x="2144357" y="13049"/>
                    <a:pt x="2147405" y="12192"/>
                    <a:pt x="2147405" y="10001"/>
                  </a:cubicBezTo>
                  <a:cubicBezTo>
                    <a:pt x="2147405" y="7811"/>
                    <a:pt x="2148739" y="2667"/>
                    <a:pt x="2150358" y="2476"/>
                  </a:cubicBezTo>
                  <a:lnTo>
                    <a:pt x="2150739" y="2762"/>
                  </a:lnTo>
                  <a:lnTo>
                    <a:pt x="2152835" y="4477"/>
                  </a:lnTo>
                  <a:cubicBezTo>
                    <a:pt x="2155025" y="6477"/>
                    <a:pt x="2155025" y="8477"/>
                    <a:pt x="2152835" y="8858"/>
                  </a:cubicBezTo>
                  <a:cubicBezTo>
                    <a:pt x="2150644" y="9239"/>
                    <a:pt x="2151216" y="14573"/>
                    <a:pt x="2152930" y="14764"/>
                  </a:cubicBezTo>
                  <a:cubicBezTo>
                    <a:pt x="2154644" y="14954"/>
                    <a:pt x="2159407" y="11525"/>
                    <a:pt x="2160169" y="12287"/>
                  </a:cubicBezTo>
                  <a:cubicBezTo>
                    <a:pt x="2160931" y="13049"/>
                    <a:pt x="2163598" y="14764"/>
                    <a:pt x="2164550" y="14668"/>
                  </a:cubicBezTo>
                  <a:lnTo>
                    <a:pt x="2165027" y="14383"/>
                  </a:lnTo>
                  <a:lnTo>
                    <a:pt x="2165694" y="14002"/>
                  </a:lnTo>
                  <a:cubicBezTo>
                    <a:pt x="2166360" y="13430"/>
                    <a:pt x="2167789" y="12287"/>
                    <a:pt x="2169027" y="11525"/>
                  </a:cubicBezTo>
                  <a:cubicBezTo>
                    <a:pt x="2170170" y="10763"/>
                    <a:pt x="2175123" y="14668"/>
                    <a:pt x="2176076" y="13430"/>
                  </a:cubicBezTo>
                  <a:cubicBezTo>
                    <a:pt x="2177028" y="12192"/>
                    <a:pt x="2180647" y="10001"/>
                    <a:pt x="2182362" y="10763"/>
                  </a:cubicBezTo>
                  <a:cubicBezTo>
                    <a:pt x="2184077" y="11525"/>
                    <a:pt x="2189887" y="12668"/>
                    <a:pt x="2191125" y="12192"/>
                  </a:cubicBezTo>
                  <a:cubicBezTo>
                    <a:pt x="2192364" y="11716"/>
                    <a:pt x="2195316" y="9430"/>
                    <a:pt x="2195697" y="10763"/>
                  </a:cubicBezTo>
                  <a:cubicBezTo>
                    <a:pt x="2196078" y="12097"/>
                    <a:pt x="2198174" y="15335"/>
                    <a:pt x="2199697" y="15145"/>
                  </a:cubicBezTo>
                  <a:lnTo>
                    <a:pt x="2200650" y="14668"/>
                  </a:lnTo>
                  <a:lnTo>
                    <a:pt x="2206937" y="11811"/>
                  </a:lnTo>
                  <a:cubicBezTo>
                    <a:pt x="2212747" y="14573"/>
                    <a:pt x="2218176" y="17145"/>
                    <a:pt x="2219129" y="17621"/>
                  </a:cubicBezTo>
                  <a:cubicBezTo>
                    <a:pt x="2219986" y="18097"/>
                    <a:pt x="2222748" y="19145"/>
                    <a:pt x="2223034" y="18859"/>
                  </a:cubicBezTo>
                  <a:cubicBezTo>
                    <a:pt x="2223320" y="18574"/>
                    <a:pt x="2223987" y="16478"/>
                    <a:pt x="2224367" y="14954"/>
                  </a:cubicBezTo>
                  <a:cubicBezTo>
                    <a:pt x="2224844" y="13430"/>
                    <a:pt x="2230273" y="14478"/>
                    <a:pt x="2231797" y="15050"/>
                  </a:cubicBezTo>
                  <a:cubicBezTo>
                    <a:pt x="2233226" y="15621"/>
                    <a:pt x="2237226" y="15240"/>
                    <a:pt x="2237321" y="16288"/>
                  </a:cubicBezTo>
                  <a:cubicBezTo>
                    <a:pt x="2237417" y="17240"/>
                    <a:pt x="2242751" y="15812"/>
                    <a:pt x="2244370" y="14573"/>
                  </a:cubicBezTo>
                  <a:cubicBezTo>
                    <a:pt x="2246084" y="13335"/>
                    <a:pt x="2253419" y="12478"/>
                    <a:pt x="2254371" y="11621"/>
                  </a:cubicBezTo>
                  <a:lnTo>
                    <a:pt x="2255419" y="10858"/>
                  </a:lnTo>
                  <a:cubicBezTo>
                    <a:pt x="2255991" y="10382"/>
                    <a:pt x="2257324" y="9716"/>
                    <a:pt x="2257514" y="9811"/>
                  </a:cubicBezTo>
                  <a:lnTo>
                    <a:pt x="2263610" y="15050"/>
                  </a:lnTo>
                  <a:cubicBezTo>
                    <a:pt x="2264277" y="10668"/>
                    <a:pt x="2267230" y="7620"/>
                    <a:pt x="2270278" y="8382"/>
                  </a:cubicBezTo>
                  <a:cubicBezTo>
                    <a:pt x="2273326" y="9144"/>
                    <a:pt x="2277612" y="15716"/>
                    <a:pt x="2277993" y="14859"/>
                  </a:cubicBezTo>
                  <a:cubicBezTo>
                    <a:pt x="2278279" y="13907"/>
                    <a:pt x="2279422" y="11716"/>
                    <a:pt x="2279898" y="11335"/>
                  </a:cubicBezTo>
                  <a:cubicBezTo>
                    <a:pt x="2282089" y="13049"/>
                    <a:pt x="2284470" y="14573"/>
                    <a:pt x="2286185" y="16478"/>
                  </a:cubicBezTo>
                  <a:cubicBezTo>
                    <a:pt x="2286661" y="17050"/>
                    <a:pt x="2285042" y="18764"/>
                    <a:pt x="2284851" y="20003"/>
                  </a:cubicBezTo>
                  <a:lnTo>
                    <a:pt x="2284566" y="21146"/>
                  </a:lnTo>
                  <a:cubicBezTo>
                    <a:pt x="2284661" y="22479"/>
                    <a:pt x="2286089" y="23717"/>
                    <a:pt x="2287614" y="23813"/>
                  </a:cubicBezTo>
                  <a:lnTo>
                    <a:pt x="2288280" y="23336"/>
                  </a:lnTo>
                  <a:cubicBezTo>
                    <a:pt x="2292185" y="20288"/>
                    <a:pt x="2293900" y="21336"/>
                    <a:pt x="2294757" y="25146"/>
                  </a:cubicBezTo>
                  <a:lnTo>
                    <a:pt x="2294757" y="25432"/>
                  </a:lnTo>
                  <a:cubicBezTo>
                    <a:pt x="2297043" y="25337"/>
                    <a:pt x="2298948" y="24384"/>
                    <a:pt x="2299044" y="23336"/>
                  </a:cubicBezTo>
                  <a:cubicBezTo>
                    <a:pt x="2299138" y="22288"/>
                    <a:pt x="2299138" y="20003"/>
                    <a:pt x="2297805" y="19717"/>
                  </a:cubicBezTo>
                  <a:cubicBezTo>
                    <a:pt x="2296472" y="19431"/>
                    <a:pt x="2298567" y="16002"/>
                    <a:pt x="2300472" y="15526"/>
                  </a:cubicBezTo>
                  <a:cubicBezTo>
                    <a:pt x="2302377" y="15145"/>
                    <a:pt x="2306092" y="20003"/>
                    <a:pt x="2306664" y="22860"/>
                  </a:cubicBezTo>
                  <a:lnTo>
                    <a:pt x="2306378" y="25432"/>
                  </a:lnTo>
                  <a:cubicBezTo>
                    <a:pt x="2306282" y="26384"/>
                    <a:pt x="2303996" y="28099"/>
                    <a:pt x="2302853" y="28004"/>
                  </a:cubicBezTo>
                  <a:lnTo>
                    <a:pt x="2297615" y="27813"/>
                  </a:lnTo>
                  <a:cubicBezTo>
                    <a:pt x="2291900" y="27051"/>
                    <a:pt x="2287423" y="27718"/>
                    <a:pt x="2287614" y="29242"/>
                  </a:cubicBezTo>
                  <a:cubicBezTo>
                    <a:pt x="2287804" y="30861"/>
                    <a:pt x="2296281" y="31623"/>
                    <a:pt x="2297519" y="33338"/>
                  </a:cubicBezTo>
                  <a:cubicBezTo>
                    <a:pt x="2298758" y="34957"/>
                    <a:pt x="2299044" y="38100"/>
                    <a:pt x="2299329" y="39243"/>
                  </a:cubicBezTo>
                  <a:cubicBezTo>
                    <a:pt x="2299615" y="40386"/>
                    <a:pt x="2297900" y="44387"/>
                    <a:pt x="2296281" y="46196"/>
                  </a:cubicBezTo>
                  <a:lnTo>
                    <a:pt x="2294662" y="47720"/>
                  </a:lnTo>
                  <a:cubicBezTo>
                    <a:pt x="2292662" y="49530"/>
                    <a:pt x="2290471" y="51245"/>
                    <a:pt x="2288280" y="52959"/>
                  </a:cubicBezTo>
                  <a:lnTo>
                    <a:pt x="2288090" y="53150"/>
                  </a:lnTo>
                  <a:cubicBezTo>
                    <a:pt x="2287709" y="53150"/>
                    <a:pt x="2287423" y="51530"/>
                    <a:pt x="2287614" y="49339"/>
                  </a:cubicBezTo>
                  <a:cubicBezTo>
                    <a:pt x="2287709" y="47244"/>
                    <a:pt x="2283803" y="41720"/>
                    <a:pt x="2282089" y="42767"/>
                  </a:cubicBezTo>
                  <a:cubicBezTo>
                    <a:pt x="2280375" y="43815"/>
                    <a:pt x="2275993" y="47434"/>
                    <a:pt x="2277040" y="48578"/>
                  </a:cubicBezTo>
                  <a:lnTo>
                    <a:pt x="2277898" y="49149"/>
                  </a:lnTo>
                  <a:lnTo>
                    <a:pt x="2278946" y="49911"/>
                  </a:lnTo>
                  <a:cubicBezTo>
                    <a:pt x="2280279" y="50578"/>
                    <a:pt x="2280660" y="51625"/>
                    <a:pt x="2279898" y="52102"/>
                  </a:cubicBezTo>
                  <a:cubicBezTo>
                    <a:pt x="2279136" y="52578"/>
                    <a:pt x="2277898" y="54674"/>
                    <a:pt x="2278850" y="55531"/>
                  </a:cubicBezTo>
                  <a:cubicBezTo>
                    <a:pt x="2279708" y="56388"/>
                    <a:pt x="2296948" y="58579"/>
                    <a:pt x="2295710" y="59055"/>
                  </a:cubicBezTo>
                  <a:cubicBezTo>
                    <a:pt x="2294471" y="59436"/>
                    <a:pt x="2293424" y="60484"/>
                    <a:pt x="2295996" y="60388"/>
                  </a:cubicBezTo>
                  <a:cubicBezTo>
                    <a:pt x="2298567" y="60293"/>
                    <a:pt x="2300663" y="65342"/>
                    <a:pt x="2301520" y="65246"/>
                  </a:cubicBezTo>
                  <a:cubicBezTo>
                    <a:pt x="2302282" y="65151"/>
                    <a:pt x="2304187" y="64484"/>
                    <a:pt x="2303996" y="63913"/>
                  </a:cubicBezTo>
                  <a:cubicBezTo>
                    <a:pt x="2303711" y="63341"/>
                    <a:pt x="2304282" y="62293"/>
                    <a:pt x="2305901" y="62675"/>
                  </a:cubicBezTo>
                  <a:lnTo>
                    <a:pt x="2307330" y="63055"/>
                  </a:lnTo>
                  <a:cubicBezTo>
                    <a:pt x="2312188" y="65532"/>
                    <a:pt x="2314379" y="67628"/>
                    <a:pt x="2312378" y="67818"/>
                  </a:cubicBezTo>
                  <a:cubicBezTo>
                    <a:pt x="2310283" y="68008"/>
                    <a:pt x="2304378" y="69628"/>
                    <a:pt x="2304378" y="70961"/>
                  </a:cubicBezTo>
                  <a:cubicBezTo>
                    <a:pt x="2304378" y="72295"/>
                    <a:pt x="2306664" y="75247"/>
                    <a:pt x="2308187" y="76962"/>
                  </a:cubicBezTo>
                  <a:cubicBezTo>
                    <a:pt x="2309616" y="78676"/>
                    <a:pt x="2317427" y="79534"/>
                    <a:pt x="2317998" y="79058"/>
                  </a:cubicBezTo>
                  <a:cubicBezTo>
                    <a:pt x="2318570" y="78581"/>
                    <a:pt x="2322189" y="77438"/>
                    <a:pt x="2324285" y="78200"/>
                  </a:cubicBezTo>
                  <a:cubicBezTo>
                    <a:pt x="2326380" y="78962"/>
                    <a:pt x="2331143" y="79438"/>
                    <a:pt x="2329714" y="77343"/>
                  </a:cubicBezTo>
                  <a:cubicBezTo>
                    <a:pt x="2328285" y="75247"/>
                    <a:pt x="2335143" y="67818"/>
                    <a:pt x="2337905" y="64294"/>
                  </a:cubicBezTo>
                  <a:lnTo>
                    <a:pt x="2340953" y="64199"/>
                  </a:lnTo>
                  <a:lnTo>
                    <a:pt x="2345430" y="64103"/>
                  </a:lnTo>
                  <a:cubicBezTo>
                    <a:pt x="2346763" y="61532"/>
                    <a:pt x="2347906" y="60484"/>
                    <a:pt x="2348192" y="61627"/>
                  </a:cubicBezTo>
                  <a:cubicBezTo>
                    <a:pt x="2348383" y="62770"/>
                    <a:pt x="2349907" y="66199"/>
                    <a:pt x="2350955" y="64961"/>
                  </a:cubicBezTo>
                  <a:cubicBezTo>
                    <a:pt x="2351907" y="63722"/>
                    <a:pt x="2356003" y="62103"/>
                    <a:pt x="2358098" y="63627"/>
                  </a:cubicBezTo>
                  <a:cubicBezTo>
                    <a:pt x="2360194" y="65151"/>
                    <a:pt x="2367814" y="68675"/>
                    <a:pt x="2370195" y="68008"/>
                  </a:cubicBezTo>
                  <a:cubicBezTo>
                    <a:pt x="2372576" y="67342"/>
                    <a:pt x="2379244" y="63151"/>
                    <a:pt x="2384102" y="64484"/>
                  </a:cubicBezTo>
                  <a:lnTo>
                    <a:pt x="2388578" y="65532"/>
                  </a:lnTo>
                  <a:cubicBezTo>
                    <a:pt x="2388674" y="65532"/>
                    <a:pt x="2389055" y="64294"/>
                    <a:pt x="2389626" y="63913"/>
                  </a:cubicBezTo>
                  <a:cubicBezTo>
                    <a:pt x="2390579" y="63055"/>
                    <a:pt x="2391817" y="61722"/>
                    <a:pt x="2392769" y="61722"/>
                  </a:cubicBezTo>
                  <a:lnTo>
                    <a:pt x="2396008" y="62008"/>
                  </a:lnTo>
                  <a:cubicBezTo>
                    <a:pt x="2395246" y="64103"/>
                    <a:pt x="2393817" y="66770"/>
                    <a:pt x="2392865" y="68008"/>
                  </a:cubicBezTo>
                  <a:cubicBezTo>
                    <a:pt x="2391912" y="69247"/>
                    <a:pt x="2392769" y="74771"/>
                    <a:pt x="2397913" y="76676"/>
                  </a:cubicBezTo>
                  <a:lnTo>
                    <a:pt x="2400675" y="70771"/>
                  </a:lnTo>
                  <a:cubicBezTo>
                    <a:pt x="2401342" y="69437"/>
                    <a:pt x="2404580" y="68580"/>
                    <a:pt x="2406866" y="68104"/>
                  </a:cubicBezTo>
                  <a:cubicBezTo>
                    <a:pt x="2407724" y="67913"/>
                    <a:pt x="2409724" y="69056"/>
                    <a:pt x="2410200" y="70009"/>
                  </a:cubicBezTo>
                  <a:cubicBezTo>
                    <a:pt x="2410867" y="71342"/>
                    <a:pt x="2410772" y="72771"/>
                    <a:pt x="2412962" y="71152"/>
                  </a:cubicBezTo>
                  <a:cubicBezTo>
                    <a:pt x="2414772" y="69723"/>
                    <a:pt x="2416773" y="69437"/>
                    <a:pt x="2418011" y="71438"/>
                  </a:cubicBezTo>
                  <a:cubicBezTo>
                    <a:pt x="2418963" y="72866"/>
                    <a:pt x="2419821" y="74962"/>
                    <a:pt x="2419249" y="76295"/>
                  </a:cubicBezTo>
                  <a:cubicBezTo>
                    <a:pt x="2418106" y="78676"/>
                    <a:pt x="2415725" y="80677"/>
                    <a:pt x="2414010" y="82867"/>
                  </a:cubicBezTo>
                  <a:lnTo>
                    <a:pt x="2412296" y="85154"/>
                  </a:lnTo>
                  <a:cubicBezTo>
                    <a:pt x="2413629" y="87439"/>
                    <a:pt x="2417534" y="90297"/>
                    <a:pt x="2420964" y="91440"/>
                  </a:cubicBezTo>
                  <a:cubicBezTo>
                    <a:pt x="2424392" y="92583"/>
                    <a:pt x="2431536" y="93154"/>
                    <a:pt x="2434108" y="93154"/>
                  </a:cubicBezTo>
                  <a:cubicBezTo>
                    <a:pt x="2436680" y="93154"/>
                    <a:pt x="2446967" y="98965"/>
                    <a:pt x="2448490" y="100965"/>
                  </a:cubicBezTo>
                  <a:cubicBezTo>
                    <a:pt x="2450015" y="102965"/>
                    <a:pt x="2458111" y="104204"/>
                    <a:pt x="2458587" y="104680"/>
                  </a:cubicBezTo>
                  <a:cubicBezTo>
                    <a:pt x="2459064" y="105251"/>
                    <a:pt x="2458968" y="109347"/>
                    <a:pt x="2458682" y="113633"/>
                  </a:cubicBezTo>
                  <a:lnTo>
                    <a:pt x="2461635" y="117062"/>
                  </a:lnTo>
                  <a:lnTo>
                    <a:pt x="2462778" y="118396"/>
                  </a:lnTo>
                  <a:cubicBezTo>
                    <a:pt x="2463445" y="120110"/>
                    <a:pt x="2461921" y="122492"/>
                    <a:pt x="2459349" y="123539"/>
                  </a:cubicBezTo>
                  <a:lnTo>
                    <a:pt x="2457539" y="125158"/>
                  </a:lnTo>
                  <a:cubicBezTo>
                    <a:pt x="2454682" y="127730"/>
                    <a:pt x="2454968" y="128016"/>
                    <a:pt x="2452777" y="126587"/>
                  </a:cubicBezTo>
                  <a:cubicBezTo>
                    <a:pt x="2452396" y="126397"/>
                    <a:pt x="2452205" y="126111"/>
                    <a:pt x="2451825" y="125825"/>
                  </a:cubicBezTo>
                  <a:lnTo>
                    <a:pt x="2448205" y="123634"/>
                  </a:lnTo>
                  <a:cubicBezTo>
                    <a:pt x="2446681" y="126397"/>
                    <a:pt x="2444681" y="127159"/>
                    <a:pt x="2443728" y="125158"/>
                  </a:cubicBezTo>
                  <a:cubicBezTo>
                    <a:pt x="2442776" y="123254"/>
                    <a:pt x="2434394" y="122777"/>
                    <a:pt x="2432012" y="123158"/>
                  </a:cubicBezTo>
                  <a:cubicBezTo>
                    <a:pt x="2429631" y="123539"/>
                    <a:pt x="2423059" y="125825"/>
                    <a:pt x="2426202" y="126778"/>
                  </a:cubicBezTo>
                  <a:cubicBezTo>
                    <a:pt x="2429346" y="127730"/>
                    <a:pt x="2435156" y="131159"/>
                    <a:pt x="2434013" y="132969"/>
                  </a:cubicBezTo>
                  <a:lnTo>
                    <a:pt x="2436394" y="134112"/>
                  </a:lnTo>
                  <a:lnTo>
                    <a:pt x="2440394" y="136112"/>
                  </a:lnTo>
                  <a:cubicBezTo>
                    <a:pt x="2443156" y="132969"/>
                    <a:pt x="2445538" y="130969"/>
                    <a:pt x="2445633" y="131636"/>
                  </a:cubicBezTo>
                  <a:cubicBezTo>
                    <a:pt x="2445728" y="132302"/>
                    <a:pt x="2447919" y="133826"/>
                    <a:pt x="2449729" y="134207"/>
                  </a:cubicBezTo>
                  <a:cubicBezTo>
                    <a:pt x="2451538" y="134493"/>
                    <a:pt x="2449348" y="139541"/>
                    <a:pt x="2446491" y="140208"/>
                  </a:cubicBezTo>
                  <a:lnTo>
                    <a:pt x="2444966" y="141732"/>
                  </a:lnTo>
                  <a:lnTo>
                    <a:pt x="2443252" y="143446"/>
                  </a:lnTo>
                  <a:cubicBezTo>
                    <a:pt x="2441823" y="146495"/>
                    <a:pt x="2441537" y="149257"/>
                    <a:pt x="2442680" y="149733"/>
                  </a:cubicBezTo>
                  <a:cubicBezTo>
                    <a:pt x="2443823" y="150209"/>
                    <a:pt x="2444205" y="153543"/>
                    <a:pt x="2441252" y="156210"/>
                  </a:cubicBezTo>
                  <a:cubicBezTo>
                    <a:pt x="2438299" y="158877"/>
                    <a:pt x="2431536" y="165925"/>
                    <a:pt x="2432488" y="166211"/>
                  </a:cubicBezTo>
                  <a:cubicBezTo>
                    <a:pt x="2433441" y="166497"/>
                    <a:pt x="2435251" y="168497"/>
                    <a:pt x="2434013" y="169926"/>
                  </a:cubicBezTo>
                  <a:lnTo>
                    <a:pt x="2432870" y="169926"/>
                  </a:lnTo>
                  <a:lnTo>
                    <a:pt x="2430584" y="170021"/>
                  </a:lnTo>
                  <a:cubicBezTo>
                    <a:pt x="2428297" y="170593"/>
                    <a:pt x="2425916" y="173069"/>
                    <a:pt x="2425059" y="175546"/>
                  </a:cubicBezTo>
                  <a:lnTo>
                    <a:pt x="2427536" y="177546"/>
                  </a:lnTo>
                  <a:cubicBezTo>
                    <a:pt x="2428297" y="178213"/>
                    <a:pt x="2424392" y="189643"/>
                    <a:pt x="2423345" y="190309"/>
                  </a:cubicBezTo>
                  <a:lnTo>
                    <a:pt x="2420773" y="191929"/>
                  </a:lnTo>
                  <a:cubicBezTo>
                    <a:pt x="2417916" y="193548"/>
                    <a:pt x="2415630" y="196025"/>
                    <a:pt x="2415630" y="197263"/>
                  </a:cubicBezTo>
                  <a:cubicBezTo>
                    <a:pt x="2415630" y="198501"/>
                    <a:pt x="2412105" y="202787"/>
                    <a:pt x="2411343" y="204407"/>
                  </a:cubicBezTo>
                  <a:lnTo>
                    <a:pt x="2410200" y="205645"/>
                  </a:lnTo>
                  <a:lnTo>
                    <a:pt x="2407533" y="208407"/>
                  </a:lnTo>
                  <a:cubicBezTo>
                    <a:pt x="2409343" y="211264"/>
                    <a:pt x="2410772" y="216027"/>
                    <a:pt x="2410772" y="219075"/>
                  </a:cubicBezTo>
                  <a:lnTo>
                    <a:pt x="2410105" y="221742"/>
                  </a:lnTo>
                  <a:lnTo>
                    <a:pt x="2409153" y="225552"/>
                  </a:lnTo>
                  <a:cubicBezTo>
                    <a:pt x="2412582" y="225933"/>
                    <a:pt x="2414010" y="227362"/>
                    <a:pt x="2412296" y="228695"/>
                  </a:cubicBezTo>
                  <a:cubicBezTo>
                    <a:pt x="2410581" y="229934"/>
                    <a:pt x="2403342" y="233648"/>
                    <a:pt x="2400389" y="233553"/>
                  </a:cubicBezTo>
                  <a:lnTo>
                    <a:pt x="2397437" y="233648"/>
                  </a:lnTo>
                  <a:lnTo>
                    <a:pt x="2392960" y="233839"/>
                  </a:lnTo>
                  <a:cubicBezTo>
                    <a:pt x="2389626" y="236411"/>
                    <a:pt x="2385912" y="238792"/>
                    <a:pt x="2384769" y="239078"/>
                  </a:cubicBezTo>
                  <a:lnTo>
                    <a:pt x="2384673" y="238887"/>
                  </a:lnTo>
                  <a:cubicBezTo>
                    <a:pt x="2382101" y="235077"/>
                    <a:pt x="2379434" y="240601"/>
                    <a:pt x="2376481" y="238792"/>
                  </a:cubicBezTo>
                  <a:cubicBezTo>
                    <a:pt x="2374005" y="237268"/>
                    <a:pt x="2370767" y="236601"/>
                    <a:pt x="2367623" y="235839"/>
                  </a:cubicBezTo>
                  <a:lnTo>
                    <a:pt x="2367338" y="235744"/>
                  </a:lnTo>
                  <a:cubicBezTo>
                    <a:pt x="2366100" y="238125"/>
                    <a:pt x="2363051" y="239078"/>
                    <a:pt x="2360670" y="237744"/>
                  </a:cubicBezTo>
                  <a:cubicBezTo>
                    <a:pt x="2358194" y="236411"/>
                    <a:pt x="2351241" y="239839"/>
                    <a:pt x="2350669" y="239935"/>
                  </a:cubicBezTo>
                  <a:lnTo>
                    <a:pt x="2350478" y="239744"/>
                  </a:lnTo>
                  <a:cubicBezTo>
                    <a:pt x="2348478" y="237839"/>
                    <a:pt x="2345335" y="239744"/>
                    <a:pt x="2344001" y="238982"/>
                  </a:cubicBezTo>
                  <a:lnTo>
                    <a:pt x="2340096" y="236887"/>
                  </a:lnTo>
                  <a:cubicBezTo>
                    <a:pt x="2336762" y="238411"/>
                    <a:pt x="2331333" y="238220"/>
                    <a:pt x="2327904" y="236601"/>
                  </a:cubicBezTo>
                  <a:lnTo>
                    <a:pt x="2324380" y="239268"/>
                  </a:lnTo>
                  <a:lnTo>
                    <a:pt x="2323713" y="239744"/>
                  </a:lnTo>
                  <a:cubicBezTo>
                    <a:pt x="2322189" y="239554"/>
                    <a:pt x="2316474" y="238030"/>
                    <a:pt x="2311045" y="236315"/>
                  </a:cubicBezTo>
                  <a:lnTo>
                    <a:pt x="2305997" y="239459"/>
                  </a:lnTo>
                  <a:lnTo>
                    <a:pt x="2305139" y="239935"/>
                  </a:lnTo>
                  <a:cubicBezTo>
                    <a:pt x="2303616" y="239744"/>
                    <a:pt x="2300758" y="239839"/>
                    <a:pt x="2298853" y="240221"/>
                  </a:cubicBezTo>
                  <a:cubicBezTo>
                    <a:pt x="2296948" y="240601"/>
                    <a:pt x="2290471" y="238601"/>
                    <a:pt x="2288947" y="238125"/>
                  </a:cubicBezTo>
                  <a:cubicBezTo>
                    <a:pt x="2287423" y="237649"/>
                    <a:pt x="2282280" y="238411"/>
                    <a:pt x="2280660" y="239363"/>
                  </a:cubicBezTo>
                  <a:cubicBezTo>
                    <a:pt x="2279041" y="240221"/>
                    <a:pt x="2270469" y="239173"/>
                    <a:pt x="2266849" y="239459"/>
                  </a:cubicBezTo>
                  <a:lnTo>
                    <a:pt x="2263515" y="239649"/>
                  </a:lnTo>
                  <a:cubicBezTo>
                    <a:pt x="2261896" y="239744"/>
                    <a:pt x="2259705" y="239744"/>
                    <a:pt x="2258753" y="238982"/>
                  </a:cubicBezTo>
                  <a:lnTo>
                    <a:pt x="2256371" y="237172"/>
                  </a:lnTo>
                  <a:cubicBezTo>
                    <a:pt x="2254085" y="238125"/>
                    <a:pt x="2249323" y="239744"/>
                    <a:pt x="2245608" y="240792"/>
                  </a:cubicBezTo>
                  <a:lnTo>
                    <a:pt x="2242275" y="241840"/>
                  </a:lnTo>
                  <a:cubicBezTo>
                    <a:pt x="2241417" y="242125"/>
                    <a:pt x="2240846" y="243078"/>
                    <a:pt x="2240084" y="243745"/>
                  </a:cubicBezTo>
                  <a:lnTo>
                    <a:pt x="2238274" y="245459"/>
                  </a:lnTo>
                  <a:cubicBezTo>
                    <a:pt x="2237321" y="243650"/>
                    <a:pt x="2235702" y="242411"/>
                    <a:pt x="2234559" y="242888"/>
                  </a:cubicBezTo>
                  <a:cubicBezTo>
                    <a:pt x="2233416" y="243364"/>
                    <a:pt x="2229892" y="247650"/>
                    <a:pt x="2229987" y="251270"/>
                  </a:cubicBezTo>
                  <a:lnTo>
                    <a:pt x="2229797" y="254699"/>
                  </a:lnTo>
                  <a:lnTo>
                    <a:pt x="2229701" y="255270"/>
                  </a:lnTo>
                  <a:lnTo>
                    <a:pt x="2225761" y="255579"/>
                  </a:lnTo>
                  <a:lnTo>
                    <a:pt x="2225731" y="255564"/>
                  </a:lnTo>
                  <a:lnTo>
                    <a:pt x="2226939" y="251174"/>
                  </a:lnTo>
                  <a:cubicBezTo>
                    <a:pt x="2226844" y="249460"/>
                    <a:pt x="2224081" y="244888"/>
                    <a:pt x="2223320" y="244316"/>
                  </a:cubicBezTo>
                  <a:cubicBezTo>
                    <a:pt x="2222558" y="243745"/>
                    <a:pt x="2218081" y="246602"/>
                    <a:pt x="2216366" y="248031"/>
                  </a:cubicBezTo>
                  <a:lnTo>
                    <a:pt x="2220269" y="252517"/>
                  </a:lnTo>
                  <a:lnTo>
                    <a:pt x="2215985" y="255746"/>
                  </a:lnTo>
                  <a:lnTo>
                    <a:pt x="2215128" y="256413"/>
                  </a:lnTo>
                  <a:lnTo>
                    <a:pt x="2224224" y="255699"/>
                  </a:lnTo>
                  <a:lnTo>
                    <a:pt x="2225130" y="257746"/>
                  </a:lnTo>
                  <a:lnTo>
                    <a:pt x="2225726" y="255582"/>
                  </a:lnTo>
                  <a:lnTo>
                    <a:pt x="2225761" y="255579"/>
                  </a:lnTo>
                  <a:lnTo>
                    <a:pt x="2232654" y="258889"/>
                  </a:lnTo>
                  <a:lnTo>
                    <a:pt x="2234845" y="257080"/>
                  </a:lnTo>
                  <a:lnTo>
                    <a:pt x="2237321" y="255079"/>
                  </a:lnTo>
                  <a:cubicBezTo>
                    <a:pt x="2239607" y="251650"/>
                    <a:pt x="2243989" y="249650"/>
                    <a:pt x="2247132" y="250698"/>
                  </a:cubicBezTo>
                  <a:cubicBezTo>
                    <a:pt x="2250275" y="251650"/>
                    <a:pt x="2257990" y="255079"/>
                    <a:pt x="2257800" y="252698"/>
                  </a:cubicBezTo>
                  <a:lnTo>
                    <a:pt x="2258372" y="251270"/>
                  </a:lnTo>
                  <a:lnTo>
                    <a:pt x="2258562" y="250698"/>
                  </a:lnTo>
                  <a:cubicBezTo>
                    <a:pt x="2260753" y="250603"/>
                    <a:pt x="2262277" y="250888"/>
                    <a:pt x="2261991" y="251460"/>
                  </a:cubicBezTo>
                  <a:cubicBezTo>
                    <a:pt x="2261705" y="252032"/>
                    <a:pt x="2261896" y="253937"/>
                    <a:pt x="2263230" y="254127"/>
                  </a:cubicBezTo>
                  <a:cubicBezTo>
                    <a:pt x="2264563" y="254317"/>
                    <a:pt x="2267801" y="255461"/>
                    <a:pt x="2267421" y="256318"/>
                  </a:cubicBezTo>
                  <a:lnTo>
                    <a:pt x="2267230" y="256318"/>
                  </a:lnTo>
                  <a:lnTo>
                    <a:pt x="2263610" y="256032"/>
                  </a:lnTo>
                  <a:cubicBezTo>
                    <a:pt x="2260562" y="258223"/>
                    <a:pt x="2260086" y="260509"/>
                    <a:pt x="2262563" y="261080"/>
                  </a:cubicBezTo>
                  <a:lnTo>
                    <a:pt x="2263420" y="260509"/>
                  </a:lnTo>
                  <a:lnTo>
                    <a:pt x="2266944" y="257937"/>
                  </a:lnTo>
                  <a:cubicBezTo>
                    <a:pt x="2271230" y="258032"/>
                    <a:pt x="2276469" y="258604"/>
                    <a:pt x="2278565" y="259271"/>
                  </a:cubicBezTo>
                  <a:cubicBezTo>
                    <a:pt x="2280755" y="259937"/>
                    <a:pt x="2285804" y="256508"/>
                    <a:pt x="2286756" y="256222"/>
                  </a:cubicBezTo>
                  <a:lnTo>
                    <a:pt x="2287328" y="256508"/>
                  </a:lnTo>
                  <a:lnTo>
                    <a:pt x="2289519" y="257556"/>
                  </a:lnTo>
                  <a:cubicBezTo>
                    <a:pt x="2291709" y="258699"/>
                    <a:pt x="2295424" y="259080"/>
                    <a:pt x="2297805" y="258413"/>
                  </a:cubicBezTo>
                  <a:lnTo>
                    <a:pt x="2300091" y="260128"/>
                  </a:lnTo>
                  <a:cubicBezTo>
                    <a:pt x="2300758" y="260604"/>
                    <a:pt x="2302853" y="259937"/>
                    <a:pt x="2304378" y="259842"/>
                  </a:cubicBezTo>
                  <a:lnTo>
                    <a:pt x="2305235" y="259747"/>
                  </a:lnTo>
                  <a:cubicBezTo>
                    <a:pt x="2306187" y="259747"/>
                    <a:pt x="2307044" y="260699"/>
                    <a:pt x="2307044" y="261842"/>
                  </a:cubicBezTo>
                  <a:lnTo>
                    <a:pt x="2307044" y="262890"/>
                  </a:lnTo>
                  <a:lnTo>
                    <a:pt x="2307044" y="264319"/>
                  </a:lnTo>
                  <a:cubicBezTo>
                    <a:pt x="2307044" y="265843"/>
                    <a:pt x="2305521" y="269081"/>
                    <a:pt x="2303711" y="271463"/>
                  </a:cubicBezTo>
                  <a:lnTo>
                    <a:pt x="2299805" y="271367"/>
                  </a:lnTo>
                  <a:lnTo>
                    <a:pt x="2295614" y="271177"/>
                  </a:lnTo>
                  <a:cubicBezTo>
                    <a:pt x="2289804" y="271272"/>
                    <a:pt x="2290566" y="274320"/>
                    <a:pt x="2297139" y="278035"/>
                  </a:cubicBezTo>
                  <a:lnTo>
                    <a:pt x="2304187" y="277559"/>
                  </a:lnTo>
                  <a:lnTo>
                    <a:pt x="2307140" y="277368"/>
                  </a:lnTo>
                  <a:cubicBezTo>
                    <a:pt x="2308663" y="275654"/>
                    <a:pt x="2311521" y="273844"/>
                    <a:pt x="2313426" y="273463"/>
                  </a:cubicBezTo>
                  <a:lnTo>
                    <a:pt x="2314188" y="274034"/>
                  </a:lnTo>
                  <a:lnTo>
                    <a:pt x="2316379" y="275654"/>
                  </a:lnTo>
                  <a:lnTo>
                    <a:pt x="2318055" y="280741"/>
                  </a:lnTo>
                  <a:lnTo>
                    <a:pt x="2316284" y="280797"/>
                  </a:lnTo>
                  <a:lnTo>
                    <a:pt x="2313712" y="280130"/>
                  </a:lnTo>
                  <a:cubicBezTo>
                    <a:pt x="2312093" y="279654"/>
                    <a:pt x="2310092" y="281750"/>
                    <a:pt x="2306568" y="280797"/>
                  </a:cubicBezTo>
                  <a:lnTo>
                    <a:pt x="2301710" y="279559"/>
                  </a:lnTo>
                  <a:cubicBezTo>
                    <a:pt x="2295424" y="280892"/>
                    <a:pt x="2288375" y="283940"/>
                    <a:pt x="2286185" y="286417"/>
                  </a:cubicBezTo>
                  <a:lnTo>
                    <a:pt x="2289042" y="289084"/>
                  </a:lnTo>
                  <a:lnTo>
                    <a:pt x="2289804" y="289750"/>
                  </a:lnTo>
                  <a:cubicBezTo>
                    <a:pt x="2291328" y="290227"/>
                    <a:pt x="2296186" y="287846"/>
                    <a:pt x="2300567" y="284512"/>
                  </a:cubicBezTo>
                  <a:lnTo>
                    <a:pt x="2306568" y="286607"/>
                  </a:lnTo>
                  <a:lnTo>
                    <a:pt x="2316474" y="291941"/>
                  </a:lnTo>
                  <a:lnTo>
                    <a:pt x="2320856" y="287560"/>
                  </a:lnTo>
                  <a:lnTo>
                    <a:pt x="2320143" y="283836"/>
                  </a:lnTo>
                  <a:lnTo>
                    <a:pt x="2321046" y="283655"/>
                  </a:lnTo>
                  <a:cubicBezTo>
                    <a:pt x="2321713" y="283559"/>
                    <a:pt x="2322570" y="282035"/>
                    <a:pt x="2322380" y="281273"/>
                  </a:cubicBezTo>
                  <a:lnTo>
                    <a:pt x="2322284" y="280607"/>
                  </a:lnTo>
                  <a:lnTo>
                    <a:pt x="2319541" y="280694"/>
                  </a:lnTo>
                  <a:lnTo>
                    <a:pt x="2319141" y="278606"/>
                  </a:lnTo>
                  <a:cubicBezTo>
                    <a:pt x="2320475" y="276892"/>
                    <a:pt x="2325523" y="273558"/>
                    <a:pt x="2328285" y="276320"/>
                  </a:cubicBezTo>
                  <a:lnTo>
                    <a:pt x="2329619" y="278321"/>
                  </a:lnTo>
                  <a:cubicBezTo>
                    <a:pt x="2330190" y="279178"/>
                    <a:pt x="2329523" y="280797"/>
                    <a:pt x="2328762" y="281750"/>
                  </a:cubicBezTo>
                  <a:lnTo>
                    <a:pt x="2327809" y="282988"/>
                  </a:lnTo>
                  <a:cubicBezTo>
                    <a:pt x="2326666" y="287846"/>
                    <a:pt x="2328285" y="291370"/>
                    <a:pt x="2331428" y="290798"/>
                  </a:cubicBezTo>
                  <a:cubicBezTo>
                    <a:pt x="2334572" y="290322"/>
                    <a:pt x="2339525" y="297085"/>
                    <a:pt x="2338096" y="298037"/>
                  </a:cubicBezTo>
                  <a:cubicBezTo>
                    <a:pt x="2336762" y="298990"/>
                    <a:pt x="2332571" y="302895"/>
                    <a:pt x="2335143" y="302324"/>
                  </a:cubicBezTo>
                  <a:lnTo>
                    <a:pt x="2344170" y="300896"/>
                  </a:lnTo>
                  <a:lnTo>
                    <a:pt x="2343906" y="301180"/>
                  </a:lnTo>
                  <a:cubicBezTo>
                    <a:pt x="2345240" y="302990"/>
                    <a:pt x="2348478" y="305086"/>
                    <a:pt x="2351145" y="305943"/>
                  </a:cubicBezTo>
                  <a:cubicBezTo>
                    <a:pt x="2353812" y="306705"/>
                    <a:pt x="2358956" y="301371"/>
                    <a:pt x="2359623" y="300704"/>
                  </a:cubicBezTo>
                  <a:cubicBezTo>
                    <a:pt x="2360384" y="300038"/>
                    <a:pt x="2362765" y="300990"/>
                    <a:pt x="2363242" y="304229"/>
                  </a:cubicBezTo>
                  <a:lnTo>
                    <a:pt x="2368100" y="302228"/>
                  </a:lnTo>
                  <a:lnTo>
                    <a:pt x="2370862" y="301085"/>
                  </a:lnTo>
                  <a:lnTo>
                    <a:pt x="2357766" y="298744"/>
                  </a:lnTo>
                  <a:lnTo>
                    <a:pt x="2367052" y="297275"/>
                  </a:lnTo>
                  <a:cubicBezTo>
                    <a:pt x="2370957" y="295751"/>
                    <a:pt x="2365719" y="294799"/>
                    <a:pt x="2360480" y="295466"/>
                  </a:cubicBezTo>
                  <a:lnTo>
                    <a:pt x="2356098" y="297275"/>
                  </a:lnTo>
                  <a:lnTo>
                    <a:pt x="2354765" y="297847"/>
                  </a:lnTo>
                  <a:cubicBezTo>
                    <a:pt x="2353050" y="298037"/>
                    <a:pt x="2351907" y="297847"/>
                    <a:pt x="2352193" y="297275"/>
                  </a:cubicBezTo>
                  <a:cubicBezTo>
                    <a:pt x="2352479" y="296704"/>
                    <a:pt x="2351907" y="294799"/>
                    <a:pt x="2350193" y="294132"/>
                  </a:cubicBezTo>
                  <a:lnTo>
                    <a:pt x="2349907" y="294418"/>
                  </a:lnTo>
                  <a:lnTo>
                    <a:pt x="2349747" y="294600"/>
                  </a:lnTo>
                  <a:lnTo>
                    <a:pt x="2347906" y="290703"/>
                  </a:lnTo>
                  <a:cubicBezTo>
                    <a:pt x="2349145" y="289465"/>
                    <a:pt x="2352574" y="286226"/>
                    <a:pt x="2352860" y="286321"/>
                  </a:cubicBezTo>
                  <a:lnTo>
                    <a:pt x="2352955" y="286607"/>
                  </a:lnTo>
                  <a:cubicBezTo>
                    <a:pt x="2353622" y="288417"/>
                    <a:pt x="2353622" y="291370"/>
                    <a:pt x="2355050" y="291846"/>
                  </a:cubicBezTo>
                  <a:lnTo>
                    <a:pt x="2358860" y="293275"/>
                  </a:lnTo>
                  <a:cubicBezTo>
                    <a:pt x="2359051" y="290513"/>
                    <a:pt x="2359908" y="287655"/>
                    <a:pt x="2360766" y="286798"/>
                  </a:cubicBezTo>
                  <a:cubicBezTo>
                    <a:pt x="2361622" y="285941"/>
                    <a:pt x="2372957" y="287846"/>
                    <a:pt x="2380768" y="289370"/>
                  </a:cubicBezTo>
                  <a:lnTo>
                    <a:pt x="2388007" y="285941"/>
                  </a:lnTo>
                  <a:lnTo>
                    <a:pt x="2390483" y="284797"/>
                  </a:lnTo>
                  <a:cubicBezTo>
                    <a:pt x="2390007" y="286893"/>
                    <a:pt x="2390483" y="289179"/>
                    <a:pt x="2391531" y="289846"/>
                  </a:cubicBezTo>
                  <a:cubicBezTo>
                    <a:pt x="2392579" y="290608"/>
                    <a:pt x="2396484" y="292037"/>
                    <a:pt x="2396770" y="290513"/>
                  </a:cubicBezTo>
                  <a:cubicBezTo>
                    <a:pt x="2397056" y="289084"/>
                    <a:pt x="2400104" y="286703"/>
                    <a:pt x="2403247" y="287464"/>
                  </a:cubicBezTo>
                  <a:cubicBezTo>
                    <a:pt x="2406390" y="288322"/>
                    <a:pt x="2403819" y="295846"/>
                    <a:pt x="2405247" y="297275"/>
                  </a:cubicBezTo>
                  <a:cubicBezTo>
                    <a:pt x="2406771" y="298609"/>
                    <a:pt x="2415820" y="299275"/>
                    <a:pt x="2423059" y="296513"/>
                  </a:cubicBezTo>
                  <a:lnTo>
                    <a:pt x="2429536" y="294513"/>
                  </a:lnTo>
                  <a:lnTo>
                    <a:pt x="2430393" y="294227"/>
                  </a:lnTo>
                  <a:cubicBezTo>
                    <a:pt x="2432488" y="296418"/>
                    <a:pt x="2434775" y="297751"/>
                    <a:pt x="2435441" y="297275"/>
                  </a:cubicBezTo>
                  <a:cubicBezTo>
                    <a:pt x="2436108" y="296799"/>
                    <a:pt x="2437822" y="295275"/>
                    <a:pt x="2438013" y="294894"/>
                  </a:cubicBezTo>
                  <a:lnTo>
                    <a:pt x="2437918" y="294894"/>
                  </a:lnTo>
                  <a:lnTo>
                    <a:pt x="2435251" y="293370"/>
                  </a:lnTo>
                  <a:cubicBezTo>
                    <a:pt x="2432298" y="291846"/>
                    <a:pt x="2428583" y="290608"/>
                    <a:pt x="2426964" y="290703"/>
                  </a:cubicBezTo>
                  <a:lnTo>
                    <a:pt x="2425535" y="290798"/>
                  </a:lnTo>
                  <a:cubicBezTo>
                    <a:pt x="2424678" y="290893"/>
                    <a:pt x="2423535" y="291179"/>
                    <a:pt x="2422869" y="290798"/>
                  </a:cubicBezTo>
                  <a:cubicBezTo>
                    <a:pt x="2417058" y="287941"/>
                    <a:pt x="2417820" y="291465"/>
                    <a:pt x="2417630" y="294227"/>
                  </a:cubicBezTo>
                  <a:lnTo>
                    <a:pt x="2417630" y="294799"/>
                  </a:lnTo>
                  <a:cubicBezTo>
                    <a:pt x="2417058" y="295466"/>
                    <a:pt x="2416582" y="294704"/>
                    <a:pt x="2416391" y="293275"/>
                  </a:cubicBezTo>
                  <a:cubicBezTo>
                    <a:pt x="2416296" y="291846"/>
                    <a:pt x="2410676" y="290989"/>
                    <a:pt x="2409914" y="290036"/>
                  </a:cubicBezTo>
                  <a:lnTo>
                    <a:pt x="2410105" y="289274"/>
                  </a:lnTo>
                  <a:cubicBezTo>
                    <a:pt x="2410296" y="288608"/>
                    <a:pt x="2412010" y="287655"/>
                    <a:pt x="2412582" y="287846"/>
                  </a:cubicBezTo>
                  <a:cubicBezTo>
                    <a:pt x="2415820" y="288893"/>
                    <a:pt x="2418678" y="284512"/>
                    <a:pt x="2422392" y="287560"/>
                  </a:cubicBezTo>
                  <a:lnTo>
                    <a:pt x="2422869" y="287941"/>
                  </a:lnTo>
                  <a:cubicBezTo>
                    <a:pt x="2426583" y="285845"/>
                    <a:pt x="2430107" y="285274"/>
                    <a:pt x="2430679" y="286703"/>
                  </a:cubicBezTo>
                  <a:lnTo>
                    <a:pt x="2432012" y="287560"/>
                  </a:lnTo>
                  <a:lnTo>
                    <a:pt x="2432584" y="287941"/>
                  </a:lnTo>
                  <a:cubicBezTo>
                    <a:pt x="2434584" y="286988"/>
                    <a:pt x="2437537" y="285559"/>
                    <a:pt x="2439156" y="284702"/>
                  </a:cubicBezTo>
                  <a:cubicBezTo>
                    <a:pt x="2440775" y="283845"/>
                    <a:pt x="2446491" y="282226"/>
                    <a:pt x="2447157" y="283655"/>
                  </a:cubicBezTo>
                  <a:cubicBezTo>
                    <a:pt x="2447824" y="285083"/>
                    <a:pt x="2450205" y="289084"/>
                    <a:pt x="2450777" y="288798"/>
                  </a:cubicBezTo>
                  <a:lnTo>
                    <a:pt x="2451634" y="288608"/>
                  </a:lnTo>
                  <a:lnTo>
                    <a:pt x="2456587" y="287369"/>
                  </a:lnTo>
                  <a:cubicBezTo>
                    <a:pt x="2462016" y="285941"/>
                    <a:pt x="2468779" y="285559"/>
                    <a:pt x="2471731" y="286417"/>
                  </a:cubicBezTo>
                  <a:lnTo>
                    <a:pt x="2471731" y="286607"/>
                  </a:lnTo>
                  <a:cubicBezTo>
                    <a:pt x="2471446" y="290227"/>
                    <a:pt x="2474018" y="294227"/>
                    <a:pt x="2469541" y="297371"/>
                  </a:cubicBezTo>
                  <a:cubicBezTo>
                    <a:pt x="2469160" y="297656"/>
                    <a:pt x="2469827" y="299561"/>
                    <a:pt x="2470588" y="299942"/>
                  </a:cubicBezTo>
                  <a:cubicBezTo>
                    <a:pt x="2471255" y="300323"/>
                    <a:pt x="2473446" y="300228"/>
                    <a:pt x="2473827" y="299752"/>
                  </a:cubicBezTo>
                  <a:cubicBezTo>
                    <a:pt x="2475161" y="298228"/>
                    <a:pt x="2476018" y="296323"/>
                    <a:pt x="2477256" y="294608"/>
                  </a:cubicBezTo>
                  <a:lnTo>
                    <a:pt x="2477923" y="293656"/>
                  </a:lnTo>
                  <a:cubicBezTo>
                    <a:pt x="2478971" y="292703"/>
                    <a:pt x="2480113" y="292894"/>
                    <a:pt x="2480590" y="294132"/>
                  </a:cubicBezTo>
                  <a:cubicBezTo>
                    <a:pt x="2480971" y="295370"/>
                    <a:pt x="2483352" y="298704"/>
                    <a:pt x="2484591" y="299180"/>
                  </a:cubicBezTo>
                  <a:cubicBezTo>
                    <a:pt x="2485733" y="299561"/>
                    <a:pt x="2489544" y="298895"/>
                    <a:pt x="2490591" y="299657"/>
                  </a:cubicBezTo>
                  <a:cubicBezTo>
                    <a:pt x="2491544" y="300418"/>
                    <a:pt x="2494592" y="301942"/>
                    <a:pt x="2494972" y="301180"/>
                  </a:cubicBezTo>
                  <a:cubicBezTo>
                    <a:pt x="2495258" y="300418"/>
                    <a:pt x="2497068" y="299275"/>
                    <a:pt x="2497925" y="300418"/>
                  </a:cubicBezTo>
                  <a:cubicBezTo>
                    <a:pt x="2498878" y="301562"/>
                    <a:pt x="2504212" y="303086"/>
                    <a:pt x="2506784" y="300228"/>
                  </a:cubicBezTo>
                  <a:lnTo>
                    <a:pt x="2509641" y="298418"/>
                  </a:lnTo>
                  <a:lnTo>
                    <a:pt x="2509831" y="298323"/>
                  </a:lnTo>
                  <a:cubicBezTo>
                    <a:pt x="2511737" y="299942"/>
                    <a:pt x="2512403" y="301942"/>
                    <a:pt x="2511546" y="302705"/>
                  </a:cubicBezTo>
                  <a:cubicBezTo>
                    <a:pt x="2510594" y="303467"/>
                    <a:pt x="2508879" y="306134"/>
                    <a:pt x="2510308" y="306324"/>
                  </a:cubicBezTo>
                  <a:cubicBezTo>
                    <a:pt x="2511737" y="306514"/>
                    <a:pt x="2515832" y="308038"/>
                    <a:pt x="2515261" y="309277"/>
                  </a:cubicBezTo>
                  <a:cubicBezTo>
                    <a:pt x="2514689" y="310515"/>
                    <a:pt x="2514499" y="314420"/>
                    <a:pt x="2516404" y="314706"/>
                  </a:cubicBezTo>
                  <a:cubicBezTo>
                    <a:pt x="2518309" y="314992"/>
                    <a:pt x="2520214" y="317563"/>
                    <a:pt x="2515356" y="319754"/>
                  </a:cubicBezTo>
                  <a:lnTo>
                    <a:pt x="2511451" y="321755"/>
                  </a:lnTo>
                  <a:cubicBezTo>
                    <a:pt x="2510117" y="322517"/>
                    <a:pt x="2508784" y="323659"/>
                    <a:pt x="2508212" y="324803"/>
                  </a:cubicBezTo>
                  <a:cubicBezTo>
                    <a:pt x="2507641" y="325946"/>
                    <a:pt x="2507736" y="327850"/>
                    <a:pt x="2508594" y="328708"/>
                  </a:cubicBezTo>
                  <a:cubicBezTo>
                    <a:pt x="2509355" y="329470"/>
                    <a:pt x="2511832" y="329851"/>
                    <a:pt x="2513166" y="329470"/>
                  </a:cubicBezTo>
                  <a:lnTo>
                    <a:pt x="2515928" y="328708"/>
                  </a:lnTo>
                  <a:cubicBezTo>
                    <a:pt x="2515928" y="326326"/>
                    <a:pt x="2516594" y="323659"/>
                    <a:pt x="2517452" y="322707"/>
                  </a:cubicBezTo>
                  <a:lnTo>
                    <a:pt x="2518500" y="322326"/>
                  </a:lnTo>
                  <a:cubicBezTo>
                    <a:pt x="2521643" y="321088"/>
                    <a:pt x="2530787" y="324517"/>
                    <a:pt x="2531168" y="327184"/>
                  </a:cubicBezTo>
                  <a:lnTo>
                    <a:pt x="2531263" y="327946"/>
                  </a:lnTo>
                  <a:cubicBezTo>
                    <a:pt x="2529739" y="328898"/>
                    <a:pt x="2526882" y="330708"/>
                    <a:pt x="2524881" y="331946"/>
                  </a:cubicBezTo>
                  <a:cubicBezTo>
                    <a:pt x="2522881" y="333184"/>
                    <a:pt x="2518404" y="337661"/>
                    <a:pt x="2518213" y="338138"/>
                  </a:cubicBezTo>
                  <a:cubicBezTo>
                    <a:pt x="2518119" y="338614"/>
                    <a:pt x="2516499" y="338614"/>
                    <a:pt x="2514975" y="336613"/>
                  </a:cubicBezTo>
                  <a:lnTo>
                    <a:pt x="2513356" y="336328"/>
                  </a:lnTo>
                  <a:lnTo>
                    <a:pt x="2511927" y="336042"/>
                  </a:lnTo>
                  <a:cubicBezTo>
                    <a:pt x="2509546" y="337661"/>
                    <a:pt x="2508594" y="339662"/>
                    <a:pt x="2509927" y="340424"/>
                  </a:cubicBezTo>
                  <a:cubicBezTo>
                    <a:pt x="2511260" y="341186"/>
                    <a:pt x="2515737" y="347853"/>
                    <a:pt x="2515547" y="352806"/>
                  </a:cubicBezTo>
                  <a:lnTo>
                    <a:pt x="2515832" y="357950"/>
                  </a:lnTo>
                  <a:lnTo>
                    <a:pt x="2516118" y="363664"/>
                  </a:lnTo>
                  <a:cubicBezTo>
                    <a:pt x="2510689" y="366998"/>
                    <a:pt x="2506117" y="368808"/>
                    <a:pt x="2505831" y="367760"/>
                  </a:cubicBezTo>
                  <a:cubicBezTo>
                    <a:pt x="2505546" y="366713"/>
                    <a:pt x="2503831" y="364617"/>
                    <a:pt x="2502593" y="365474"/>
                  </a:cubicBezTo>
                  <a:cubicBezTo>
                    <a:pt x="2501259" y="366332"/>
                    <a:pt x="2502021" y="371284"/>
                    <a:pt x="2500592" y="371475"/>
                  </a:cubicBezTo>
                  <a:lnTo>
                    <a:pt x="2498083" y="375239"/>
                  </a:lnTo>
                  <a:lnTo>
                    <a:pt x="2497925" y="375095"/>
                  </a:lnTo>
                  <a:lnTo>
                    <a:pt x="2491734" y="376142"/>
                  </a:lnTo>
                  <a:lnTo>
                    <a:pt x="2486781" y="377000"/>
                  </a:lnTo>
                  <a:cubicBezTo>
                    <a:pt x="2488782" y="380714"/>
                    <a:pt x="2488591" y="383953"/>
                    <a:pt x="2486305" y="384048"/>
                  </a:cubicBezTo>
                  <a:cubicBezTo>
                    <a:pt x="2484019" y="384143"/>
                    <a:pt x="2477542" y="383572"/>
                    <a:pt x="2477351" y="382429"/>
                  </a:cubicBezTo>
                  <a:cubicBezTo>
                    <a:pt x="2477161" y="381286"/>
                    <a:pt x="2475256" y="379381"/>
                    <a:pt x="2473827" y="380905"/>
                  </a:cubicBezTo>
                  <a:cubicBezTo>
                    <a:pt x="2472303" y="382524"/>
                    <a:pt x="2467540" y="386239"/>
                    <a:pt x="2467350" y="385000"/>
                  </a:cubicBezTo>
                  <a:cubicBezTo>
                    <a:pt x="2467064" y="383762"/>
                    <a:pt x="2465255" y="380429"/>
                    <a:pt x="2464112" y="381667"/>
                  </a:cubicBezTo>
                  <a:cubicBezTo>
                    <a:pt x="2462969" y="382905"/>
                    <a:pt x="2455825" y="385858"/>
                    <a:pt x="2450872" y="385286"/>
                  </a:cubicBezTo>
                  <a:lnTo>
                    <a:pt x="2447443" y="387001"/>
                  </a:lnTo>
                  <a:lnTo>
                    <a:pt x="2443728" y="388811"/>
                  </a:lnTo>
                  <a:cubicBezTo>
                    <a:pt x="2440204" y="388620"/>
                    <a:pt x="2434108" y="388620"/>
                    <a:pt x="2430203" y="388906"/>
                  </a:cubicBezTo>
                  <a:lnTo>
                    <a:pt x="2426583" y="388715"/>
                  </a:lnTo>
                  <a:lnTo>
                    <a:pt x="2425345" y="388620"/>
                  </a:lnTo>
                  <a:cubicBezTo>
                    <a:pt x="2424012" y="389096"/>
                    <a:pt x="2419630" y="388811"/>
                    <a:pt x="2415630" y="388144"/>
                  </a:cubicBezTo>
                  <a:cubicBezTo>
                    <a:pt x="2411629" y="387477"/>
                    <a:pt x="2400389" y="389858"/>
                    <a:pt x="2399437" y="389477"/>
                  </a:cubicBezTo>
                  <a:cubicBezTo>
                    <a:pt x="2398484" y="389001"/>
                    <a:pt x="2394008" y="388430"/>
                    <a:pt x="2391722" y="388239"/>
                  </a:cubicBezTo>
                  <a:cubicBezTo>
                    <a:pt x="2389436" y="388049"/>
                    <a:pt x="2383530" y="388525"/>
                    <a:pt x="2381721" y="387477"/>
                  </a:cubicBezTo>
                  <a:cubicBezTo>
                    <a:pt x="2379911" y="386429"/>
                    <a:pt x="2372576" y="391096"/>
                    <a:pt x="2369148" y="392335"/>
                  </a:cubicBezTo>
                  <a:lnTo>
                    <a:pt x="2368576" y="387382"/>
                  </a:lnTo>
                  <a:lnTo>
                    <a:pt x="2368385" y="385763"/>
                  </a:lnTo>
                  <a:cubicBezTo>
                    <a:pt x="2365909" y="386715"/>
                    <a:pt x="2362671" y="388049"/>
                    <a:pt x="2361051" y="388620"/>
                  </a:cubicBezTo>
                  <a:cubicBezTo>
                    <a:pt x="2359432" y="389287"/>
                    <a:pt x="2356479" y="391382"/>
                    <a:pt x="2355527" y="390049"/>
                  </a:cubicBezTo>
                  <a:cubicBezTo>
                    <a:pt x="2354574" y="388715"/>
                    <a:pt x="2346954" y="390430"/>
                    <a:pt x="2344859" y="390620"/>
                  </a:cubicBezTo>
                  <a:cubicBezTo>
                    <a:pt x="2342668" y="390906"/>
                    <a:pt x="2336382" y="389858"/>
                    <a:pt x="2335143" y="389382"/>
                  </a:cubicBezTo>
                  <a:cubicBezTo>
                    <a:pt x="2333810" y="388906"/>
                    <a:pt x="2330095" y="391478"/>
                    <a:pt x="2329333" y="392144"/>
                  </a:cubicBezTo>
                  <a:cubicBezTo>
                    <a:pt x="2328571" y="392716"/>
                    <a:pt x="2324571" y="391668"/>
                    <a:pt x="2323522" y="391287"/>
                  </a:cubicBezTo>
                  <a:cubicBezTo>
                    <a:pt x="2322475" y="390906"/>
                    <a:pt x="2316950" y="391763"/>
                    <a:pt x="2313617" y="393192"/>
                  </a:cubicBezTo>
                  <a:cubicBezTo>
                    <a:pt x="2310283" y="394621"/>
                    <a:pt x="2298091" y="390620"/>
                    <a:pt x="2294471" y="390430"/>
                  </a:cubicBezTo>
                  <a:cubicBezTo>
                    <a:pt x="2290852" y="390144"/>
                    <a:pt x="2281422" y="394716"/>
                    <a:pt x="2279898" y="395002"/>
                  </a:cubicBezTo>
                  <a:cubicBezTo>
                    <a:pt x="2278279" y="395192"/>
                    <a:pt x="2272278" y="394525"/>
                    <a:pt x="2269897" y="396621"/>
                  </a:cubicBezTo>
                  <a:lnTo>
                    <a:pt x="2265516" y="393859"/>
                  </a:lnTo>
                  <a:cubicBezTo>
                    <a:pt x="2263610" y="392716"/>
                    <a:pt x="2259134" y="394621"/>
                    <a:pt x="2255705" y="394621"/>
                  </a:cubicBezTo>
                  <a:cubicBezTo>
                    <a:pt x="2252942" y="394621"/>
                    <a:pt x="2250180" y="393478"/>
                    <a:pt x="2247322" y="393478"/>
                  </a:cubicBezTo>
                  <a:cubicBezTo>
                    <a:pt x="2245227" y="393383"/>
                    <a:pt x="2243131" y="394240"/>
                    <a:pt x="2241036" y="394716"/>
                  </a:cubicBezTo>
                  <a:lnTo>
                    <a:pt x="2236274" y="395954"/>
                  </a:lnTo>
                  <a:cubicBezTo>
                    <a:pt x="2235988" y="393097"/>
                    <a:pt x="2235988" y="392239"/>
                    <a:pt x="2236274" y="394145"/>
                  </a:cubicBezTo>
                  <a:cubicBezTo>
                    <a:pt x="2236559" y="396050"/>
                    <a:pt x="2228654" y="393859"/>
                    <a:pt x="2225891" y="394811"/>
                  </a:cubicBezTo>
                  <a:lnTo>
                    <a:pt x="2223415" y="394621"/>
                  </a:lnTo>
                  <a:lnTo>
                    <a:pt x="2213033" y="393763"/>
                  </a:lnTo>
                  <a:cubicBezTo>
                    <a:pt x="2201603" y="393192"/>
                    <a:pt x="2188934" y="392811"/>
                    <a:pt x="2184934" y="393097"/>
                  </a:cubicBezTo>
                  <a:cubicBezTo>
                    <a:pt x="2180933" y="393383"/>
                    <a:pt x="2169884" y="395859"/>
                    <a:pt x="2169123" y="396240"/>
                  </a:cubicBezTo>
                  <a:cubicBezTo>
                    <a:pt x="2168360" y="396621"/>
                    <a:pt x="2164360" y="397192"/>
                    <a:pt x="2160550" y="397669"/>
                  </a:cubicBezTo>
                  <a:lnTo>
                    <a:pt x="2159502" y="396621"/>
                  </a:lnTo>
                  <a:cubicBezTo>
                    <a:pt x="2156169" y="393383"/>
                    <a:pt x="2152454" y="396716"/>
                    <a:pt x="2150358" y="395764"/>
                  </a:cubicBezTo>
                  <a:lnTo>
                    <a:pt x="2146548" y="394049"/>
                  </a:lnTo>
                  <a:cubicBezTo>
                    <a:pt x="2142547" y="394430"/>
                    <a:pt x="2137595" y="394430"/>
                    <a:pt x="2135404" y="393954"/>
                  </a:cubicBezTo>
                  <a:cubicBezTo>
                    <a:pt x="2133308" y="393478"/>
                    <a:pt x="2124546" y="396716"/>
                    <a:pt x="2119592" y="397288"/>
                  </a:cubicBezTo>
                  <a:lnTo>
                    <a:pt x="2114925" y="395002"/>
                  </a:lnTo>
                  <a:lnTo>
                    <a:pt x="2112258" y="393668"/>
                  </a:lnTo>
                  <a:cubicBezTo>
                    <a:pt x="2107782" y="394621"/>
                    <a:pt x="2102828" y="395002"/>
                    <a:pt x="2101209" y="394430"/>
                  </a:cubicBezTo>
                  <a:cubicBezTo>
                    <a:pt x="2099590" y="393859"/>
                    <a:pt x="2095875" y="395573"/>
                    <a:pt x="2094922" y="394525"/>
                  </a:cubicBezTo>
                  <a:cubicBezTo>
                    <a:pt x="2094065" y="393478"/>
                    <a:pt x="2089970" y="391573"/>
                    <a:pt x="2088065" y="392525"/>
                  </a:cubicBezTo>
                  <a:cubicBezTo>
                    <a:pt x="2086064" y="393478"/>
                    <a:pt x="2078920" y="396050"/>
                    <a:pt x="2076921" y="396145"/>
                  </a:cubicBezTo>
                  <a:cubicBezTo>
                    <a:pt x="2074920" y="396335"/>
                    <a:pt x="2069586" y="395383"/>
                    <a:pt x="2068062" y="394621"/>
                  </a:cubicBezTo>
                  <a:cubicBezTo>
                    <a:pt x="2066538" y="393954"/>
                    <a:pt x="2057680" y="396526"/>
                    <a:pt x="2052346" y="397669"/>
                  </a:cubicBezTo>
                  <a:cubicBezTo>
                    <a:pt x="2047012" y="398812"/>
                    <a:pt x="2032153" y="395954"/>
                    <a:pt x="2031010" y="396907"/>
                  </a:cubicBezTo>
                  <a:cubicBezTo>
                    <a:pt x="2029867" y="397859"/>
                    <a:pt x="2025009" y="395478"/>
                    <a:pt x="2023771" y="395192"/>
                  </a:cubicBezTo>
                  <a:cubicBezTo>
                    <a:pt x="2022533" y="395002"/>
                    <a:pt x="2019389" y="395859"/>
                    <a:pt x="2018818" y="395097"/>
                  </a:cubicBezTo>
                  <a:cubicBezTo>
                    <a:pt x="2018342" y="394430"/>
                    <a:pt x="2016532" y="393001"/>
                    <a:pt x="2016056" y="393763"/>
                  </a:cubicBezTo>
                  <a:cubicBezTo>
                    <a:pt x="2015580" y="394525"/>
                    <a:pt x="2012245" y="395859"/>
                    <a:pt x="2009864" y="394525"/>
                  </a:cubicBezTo>
                  <a:cubicBezTo>
                    <a:pt x="2007483" y="393192"/>
                    <a:pt x="1999196" y="396621"/>
                    <a:pt x="1997196" y="396812"/>
                  </a:cubicBezTo>
                  <a:lnTo>
                    <a:pt x="1996053" y="396145"/>
                  </a:lnTo>
                  <a:cubicBezTo>
                    <a:pt x="1991767" y="393668"/>
                    <a:pt x="1988052" y="393763"/>
                    <a:pt x="1983575" y="396240"/>
                  </a:cubicBezTo>
                  <a:cubicBezTo>
                    <a:pt x="1979861" y="398336"/>
                    <a:pt x="1975860" y="393192"/>
                    <a:pt x="1973479" y="394716"/>
                  </a:cubicBezTo>
                  <a:cubicBezTo>
                    <a:pt x="1969764" y="396907"/>
                    <a:pt x="1965859" y="397288"/>
                    <a:pt x="1962906" y="396240"/>
                  </a:cubicBezTo>
                  <a:cubicBezTo>
                    <a:pt x="1960429" y="395288"/>
                    <a:pt x="1959382" y="395573"/>
                    <a:pt x="1957191" y="396145"/>
                  </a:cubicBezTo>
                  <a:cubicBezTo>
                    <a:pt x="1955762" y="396526"/>
                    <a:pt x="1952333" y="394811"/>
                    <a:pt x="1952143" y="395002"/>
                  </a:cubicBezTo>
                  <a:cubicBezTo>
                    <a:pt x="1950238" y="398050"/>
                    <a:pt x="1947952" y="393763"/>
                    <a:pt x="1946523" y="395192"/>
                  </a:cubicBezTo>
                  <a:cubicBezTo>
                    <a:pt x="1944999" y="396716"/>
                    <a:pt x="1944332" y="396050"/>
                    <a:pt x="1942713" y="395097"/>
                  </a:cubicBezTo>
                  <a:lnTo>
                    <a:pt x="1939570" y="393287"/>
                  </a:lnTo>
                  <a:cubicBezTo>
                    <a:pt x="1935569" y="393859"/>
                    <a:pt x="1926997" y="395002"/>
                    <a:pt x="1920520" y="395764"/>
                  </a:cubicBezTo>
                  <a:cubicBezTo>
                    <a:pt x="1914043" y="396526"/>
                    <a:pt x="1891850" y="395859"/>
                    <a:pt x="1889087" y="396430"/>
                  </a:cubicBezTo>
                  <a:lnTo>
                    <a:pt x="1886515" y="396526"/>
                  </a:lnTo>
                  <a:lnTo>
                    <a:pt x="1879181" y="396716"/>
                  </a:lnTo>
                  <a:cubicBezTo>
                    <a:pt x="1871180" y="396526"/>
                    <a:pt x="1863180" y="397192"/>
                    <a:pt x="1861274" y="398336"/>
                  </a:cubicBezTo>
                  <a:cubicBezTo>
                    <a:pt x="1859465" y="399383"/>
                    <a:pt x="1849844" y="397478"/>
                    <a:pt x="1845939" y="396812"/>
                  </a:cubicBezTo>
                  <a:lnTo>
                    <a:pt x="1842224" y="396621"/>
                  </a:lnTo>
                  <a:cubicBezTo>
                    <a:pt x="1837938" y="396430"/>
                    <a:pt x="1833652" y="396526"/>
                    <a:pt x="1829366" y="396621"/>
                  </a:cubicBezTo>
                  <a:lnTo>
                    <a:pt x="1826603" y="396716"/>
                  </a:lnTo>
                  <a:cubicBezTo>
                    <a:pt x="1825556" y="395002"/>
                    <a:pt x="1824317" y="393573"/>
                    <a:pt x="1823841" y="393573"/>
                  </a:cubicBezTo>
                  <a:cubicBezTo>
                    <a:pt x="1823365" y="393573"/>
                    <a:pt x="1821079" y="394240"/>
                    <a:pt x="1819745" y="395002"/>
                  </a:cubicBezTo>
                  <a:cubicBezTo>
                    <a:pt x="1818412" y="395764"/>
                    <a:pt x="1814411" y="397859"/>
                    <a:pt x="1812983" y="397002"/>
                  </a:cubicBezTo>
                  <a:cubicBezTo>
                    <a:pt x="1811554" y="396145"/>
                    <a:pt x="1802410" y="398336"/>
                    <a:pt x="1796028" y="398145"/>
                  </a:cubicBezTo>
                  <a:cubicBezTo>
                    <a:pt x="1789551" y="397955"/>
                    <a:pt x="1770787" y="396335"/>
                    <a:pt x="1768406" y="395954"/>
                  </a:cubicBezTo>
                  <a:cubicBezTo>
                    <a:pt x="1766120" y="395573"/>
                    <a:pt x="1758881" y="397574"/>
                    <a:pt x="1757166" y="396430"/>
                  </a:cubicBezTo>
                  <a:cubicBezTo>
                    <a:pt x="1755452" y="395288"/>
                    <a:pt x="1747260" y="398050"/>
                    <a:pt x="1745069" y="398145"/>
                  </a:cubicBezTo>
                  <a:cubicBezTo>
                    <a:pt x="1742879" y="398336"/>
                    <a:pt x="1734497" y="398907"/>
                    <a:pt x="1731544" y="399193"/>
                  </a:cubicBezTo>
                  <a:cubicBezTo>
                    <a:pt x="1728686" y="399479"/>
                    <a:pt x="1720209" y="397002"/>
                    <a:pt x="1718209" y="397574"/>
                  </a:cubicBezTo>
                  <a:cubicBezTo>
                    <a:pt x="1716113" y="398145"/>
                    <a:pt x="1708493" y="398240"/>
                    <a:pt x="1706398" y="397574"/>
                  </a:cubicBezTo>
                  <a:cubicBezTo>
                    <a:pt x="1704302" y="396907"/>
                    <a:pt x="1694492" y="398145"/>
                    <a:pt x="1690205" y="397955"/>
                  </a:cubicBezTo>
                  <a:lnTo>
                    <a:pt x="1686110" y="396907"/>
                  </a:lnTo>
                  <a:lnTo>
                    <a:pt x="1682871" y="396050"/>
                  </a:lnTo>
                  <a:cubicBezTo>
                    <a:pt x="1677537" y="397383"/>
                    <a:pt x="1667631" y="398526"/>
                    <a:pt x="1660773" y="398526"/>
                  </a:cubicBezTo>
                  <a:cubicBezTo>
                    <a:pt x="1653915" y="398526"/>
                    <a:pt x="1631627" y="399097"/>
                    <a:pt x="1626483" y="399955"/>
                  </a:cubicBezTo>
                  <a:lnTo>
                    <a:pt x="1624959" y="394525"/>
                  </a:lnTo>
                  <a:lnTo>
                    <a:pt x="1624864" y="394049"/>
                  </a:lnTo>
                  <a:cubicBezTo>
                    <a:pt x="1621340" y="394145"/>
                    <a:pt x="1618863" y="394811"/>
                    <a:pt x="1619340" y="395478"/>
                  </a:cubicBezTo>
                  <a:cubicBezTo>
                    <a:pt x="1619816" y="396240"/>
                    <a:pt x="1619340" y="398336"/>
                    <a:pt x="1617149" y="398336"/>
                  </a:cubicBezTo>
                  <a:cubicBezTo>
                    <a:pt x="1614958" y="398240"/>
                    <a:pt x="1606766" y="399288"/>
                    <a:pt x="1603433" y="400241"/>
                  </a:cubicBezTo>
                  <a:lnTo>
                    <a:pt x="1599813" y="398621"/>
                  </a:lnTo>
                  <a:lnTo>
                    <a:pt x="1597718" y="397669"/>
                  </a:lnTo>
                  <a:cubicBezTo>
                    <a:pt x="1596384" y="396335"/>
                    <a:pt x="1594384" y="395192"/>
                    <a:pt x="1593241" y="395097"/>
                  </a:cubicBezTo>
                  <a:lnTo>
                    <a:pt x="1592765" y="395478"/>
                  </a:lnTo>
                  <a:cubicBezTo>
                    <a:pt x="1591812" y="396240"/>
                    <a:pt x="1590955" y="398336"/>
                    <a:pt x="1590479" y="398240"/>
                  </a:cubicBezTo>
                  <a:lnTo>
                    <a:pt x="1580287" y="396716"/>
                  </a:lnTo>
                  <a:cubicBezTo>
                    <a:pt x="1569048" y="398621"/>
                    <a:pt x="1559713" y="399002"/>
                    <a:pt x="1559523" y="397764"/>
                  </a:cubicBezTo>
                  <a:cubicBezTo>
                    <a:pt x="1559332" y="396430"/>
                    <a:pt x="1556855" y="393383"/>
                    <a:pt x="1554474" y="394240"/>
                  </a:cubicBezTo>
                  <a:lnTo>
                    <a:pt x="1552474" y="394049"/>
                  </a:lnTo>
                  <a:cubicBezTo>
                    <a:pt x="1548188" y="393573"/>
                    <a:pt x="1549902" y="397097"/>
                    <a:pt x="1548092" y="397859"/>
                  </a:cubicBezTo>
                  <a:cubicBezTo>
                    <a:pt x="1546378" y="398526"/>
                    <a:pt x="1543997" y="398050"/>
                    <a:pt x="1541996" y="398431"/>
                  </a:cubicBezTo>
                  <a:cubicBezTo>
                    <a:pt x="1539710" y="398812"/>
                    <a:pt x="1537520" y="399859"/>
                    <a:pt x="1535138" y="400145"/>
                  </a:cubicBezTo>
                  <a:lnTo>
                    <a:pt x="1533710" y="400336"/>
                  </a:lnTo>
                  <a:cubicBezTo>
                    <a:pt x="1532090" y="399859"/>
                    <a:pt x="1528852" y="399002"/>
                    <a:pt x="1526661" y="398526"/>
                  </a:cubicBezTo>
                  <a:cubicBezTo>
                    <a:pt x="1524470" y="398050"/>
                    <a:pt x="1518660" y="399193"/>
                    <a:pt x="1517231" y="399764"/>
                  </a:cubicBezTo>
                  <a:cubicBezTo>
                    <a:pt x="1515898" y="400336"/>
                    <a:pt x="1509516" y="399097"/>
                    <a:pt x="1507421" y="399669"/>
                  </a:cubicBezTo>
                  <a:cubicBezTo>
                    <a:pt x="1505325" y="400145"/>
                    <a:pt x="1495133" y="400621"/>
                    <a:pt x="1489323" y="402050"/>
                  </a:cubicBezTo>
                  <a:lnTo>
                    <a:pt x="1484180" y="398621"/>
                  </a:lnTo>
                  <a:cubicBezTo>
                    <a:pt x="1482941" y="397764"/>
                    <a:pt x="1479417" y="397859"/>
                    <a:pt x="1477988" y="398717"/>
                  </a:cubicBezTo>
                  <a:lnTo>
                    <a:pt x="1473702" y="401479"/>
                  </a:lnTo>
                  <a:cubicBezTo>
                    <a:pt x="1469225" y="400145"/>
                    <a:pt x="1463129" y="398717"/>
                    <a:pt x="1460177" y="398336"/>
                  </a:cubicBezTo>
                  <a:lnTo>
                    <a:pt x="1459796" y="399002"/>
                  </a:lnTo>
                  <a:cubicBezTo>
                    <a:pt x="1457129" y="403574"/>
                    <a:pt x="1453604" y="397574"/>
                    <a:pt x="1450461" y="399764"/>
                  </a:cubicBezTo>
                  <a:lnTo>
                    <a:pt x="1447508" y="401860"/>
                  </a:lnTo>
                  <a:cubicBezTo>
                    <a:pt x="1444270" y="400241"/>
                    <a:pt x="1437983" y="398240"/>
                    <a:pt x="1433602" y="397478"/>
                  </a:cubicBezTo>
                  <a:lnTo>
                    <a:pt x="1429411" y="399955"/>
                  </a:lnTo>
                  <a:lnTo>
                    <a:pt x="1426458" y="401669"/>
                  </a:lnTo>
                  <a:cubicBezTo>
                    <a:pt x="1424172" y="398907"/>
                    <a:pt x="1419791" y="397097"/>
                    <a:pt x="1416552" y="397859"/>
                  </a:cubicBezTo>
                  <a:lnTo>
                    <a:pt x="1415600" y="399097"/>
                  </a:lnTo>
                  <a:cubicBezTo>
                    <a:pt x="1413409" y="402050"/>
                    <a:pt x="1411694" y="397764"/>
                    <a:pt x="1409885" y="399288"/>
                  </a:cubicBezTo>
                  <a:lnTo>
                    <a:pt x="1409313" y="399764"/>
                  </a:lnTo>
                  <a:cubicBezTo>
                    <a:pt x="1408646" y="400145"/>
                    <a:pt x="1404932" y="399859"/>
                    <a:pt x="1401122" y="399193"/>
                  </a:cubicBezTo>
                  <a:cubicBezTo>
                    <a:pt x="1397311" y="398431"/>
                    <a:pt x="1376452" y="400717"/>
                    <a:pt x="1375309" y="401003"/>
                  </a:cubicBezTo>
                  <a:lnTo>
                    <a:pt x="1374928" y="400717"/>
                  </a:lnTo>
                  <a:cubicBezTo>
                    <a:pt x="1372261" y="398526"/>
                    <a:pt x="1368927" y="397383"/>
                    <a:pt x="1366165" y="399479"/>
                  </a:cubicBezTo>
                  <a:cubicBezTo>
                    <a:pt x="1362736" y="402146"/>
                    <a:pt x="1361974" y="397192"/>
                    <a:pt x="1358640" y="398336"/>
                  </a:cubicBezTo>
                  <a:lnTo>
                    <a:pt x="1356068" y="399193"/>
                  </a:lnTo>
                  <a:cubicBezTo>
                    <a:pt x="1352354" y="397859"/>
                    <a:pt x="1344257" y="397478"/>
                    <a:pt x="1338161" y="398240"/>
                  </a:cubicBezTo>
                  <a:lnTo>
                    <a:pt x="1332542" y="398526"/>
                  </a:lnTo>
                  <a:cubicBezTo>
                    <a:pt x="1329208" y="398717"/>
                    <a:pt x="1323779" y="399193"/>
                    <a:pt x="1322921" y="397955"/>
                  </a:cubicBezTo>
                  <a:lnTo>
                    <a:pt x="1320540" y="394430"/>
                  </a:lnTo>
                  <a:cubicBezTo>
                    <a:pt x="1318064" y="395954"/>
                    <a:pt x="1315206" y="397097"/>
                    <a:pt x="1314349" y="397002"/>
                  </a:cubicBezTo>
                  <a:cubicBezTo>
                    <a:pt x="1313396" y="396907"/>
                    <a:pt x="1309682" y="397192"/>
                    <a:pt x="1306824" y="396812"/>
                  </a:cubicBezTo>
                  <a:lnTo>
                    <a:pt x="1304443" y="396716"/>
                  </a:lnTo>
                  <a:cubicBezTo>
                    <a:pt x="1302252" y="396621"/>
                    <a:pt x="1300061" y="398050"/>
                    <a:pt x="1297775" y="398526"/>
                  </a:cubicBezTo>
                  <a:lnTo>
                    <a:pt x="1297490" y="398621"/>
                  </a:lnTo>
                  <a:cubicBezTo>
                    <a:pt x="1296728" y="397383"/>
                    <a:pt x="1295204" y="395668"/>
                    <a:pt x="1294156" y="395002"/>
                  </a:cubicBezTo>
                  <a:cubicBezTo>
                    <a:pt x="1293108" y="394240"/>
                    <a:pt x="1290441" y="397383"/>
                    <a:pt x="1289584" y="398907"/>
                  </a:cubicBezTo>
                  <a:lnTo>
                    <a:pt x="1287107" y="398717"/>
                  </a:lnTo>
                  <a:lnTo>
                    <a:pt x="1283964" y="398526"/>
                  </a:lnTo>
                  <a:cubicBezTo>
                    <a:pt x="1280535" y="398621"/>
                    <a:pt x="1274439" y="399002"/>
                    <a:pt x="1270534" y="399288"/>
                  </a:cubicBezTo>
                  <a:lnTo>
                    <a:pt x="1266819" y="398812"/>
                  </a:lnTo>
                  <a:lnTo>
                    <a:pt x="1263104" y="398336"/>
                  </a:lnTo>
                  <a:cubicBezTo>
                    <a:pt x="1258913" y="398526"/>
                    <a:pt x="1255199" y="397764"/>
                    <a:pt x="1255008" y="396526"/>
                  </a:cubicBezTo>
                  <a:cubicBezTo>
                    <a:pt x="1254818" y="395288"/>
                    <a:pt x="1254056" y="392430"/>
                    <a:pt x="1253770" y="392430"/>
                  </a:cubicBezTo>
                  <a:cubicBezTo>
                    <a:pt x="1253579" y="392430"/>
                    <a:pt x="1252817" y="393383"/>
                    <a:pt x="1252436" y="394525"/>
                  </a:cubicBezTo>
                  <a:cubicBezTo>
                    <a:pt x="1252151" y="395668"/>
                    <a:pt x="1249865" y="398812"/>
                    <a:pt x="1248055" y="398526"/>
                  </a:cubicBezTo>
                  <a:lnTo>
                    <a:pt x="1247388" y="397859"/>
                  </a:lnTo>
                  <a:cubicBezTo>
                    <a:pt x="1243959" y="394240"/>
                    <a:pt x="1244054" y="394240"/>
                    <a:pt x="1239197" y="397383"/>
                  </a:cubicBezTo>
                  <a:lnTo>
                    <a:pt x="1238720" y="397764"/>
                  </a:lnTo>
                  <a:cubicBezTo>
                    <a:pt x="1238149" y="398145"/>
                    <a:pt x="1233672" y="398717"/>
                    <a:pt x="1228815" y="399097"/>
                  </a:cubicBezTo>
                  <a:cubicBezTo>
                    <a:pt x="1223957" y="399479"/>
                    <a:pt x="1211193" y="395383"/>
                    <a:pt x="1209765" y="396240"/>
                  </a:cubicBezTo>
                  <a:cubicBezTo>
                    <a:pt x="1208240" y="397097"/>
                    <a:pt x="1205383" y="395383"/>
                    <a:pt x="1206811" y="394240"/>
                  </a:cubicBezTo>
                  <a:cubicBezTo>
                    <a:pt x="1208145" y="393097"/>
                    <a:pt x="1210717" y="389858"/>
                    <a:pt x="1208145" y="390525"/>
                  </a:cubicBezTo>
                  <a:cubicBezTo>
                    <a:pt x="1205573" y="391192"/>
                    <a:pt x="1199763" y="395097"/>
                    <a:pt x="1198811" y="396526"/>
                  </a:cubicBezTo>
                  <a:lnTo>
                    <a:pt x="1197953" y="396526"/>
                  </a:lnTo>
                  <a:cubicBezTo>
                    <a:pt x="1196048" y="396526"/>
                    <a:pt x="1194143" y="395288"/>
                    <a:pt x="1192334" y="395288"/>
                  </a:cubicBezTo>
                  <a:cubicBezTo>
                    <a:pt x="1190619" y="395288"/>
                    <a:pt x="1189000" y="396430"/>
                    <a:pt x="1187190" y="396621"/>
                  </a:cubicBezTo>
                  <a:cubicBezTo>
                    <a:pt x="1185190" y="396812"/>
                    <a:pt x="1182713" y="397002"/>
                    <a:pt x="1180999" y="396335"/>
                  </a:cubicBezTo>
                  <a:lnTo>
                    <a:pt x="1174998" y="393859"/>
                  </a:lnTo>
                  <a:cubicBezTo>
                    <a:pt x="1168616" y="395288"/>
                    <a:pt x="1161568" y="396526"/>
                    <a:pt x="1159282" y="396621"/>
                  </a:cubicBezTo>
                  <a:lnTo>
                    <a:pt x="1157472" y="396050"/>
                  </a:lnTo>
                  <a:cubicBezTo>
                    <a:pt x="1154519" y="395192"/>
                    <a:pt x="1147661" y="393763"/>
                    <a:pt x="1144994" y="394621"/>
                  </a:cubicBezTo>
                  <a:lnTo>
                    <a:pt x="1139375" y="396526"/>
                  </a:lnTo>
                  <a:cubicBezTo>
                    <a:pt x="1134231" y="394430"/>
                    <a:pt x="1129373" y="393668"/>
                    <a:pt x="1128611" y="394907"/>
                  </a:cubicBezTo>
                  <a:cubicBezTo>
                    <a:pt x="1127849" y="396145"/>
                    <a:pt x="1115467" y="394811"/>
                    <a:pt x="1108037" y="394621"/>
                  </a:cubicBezTo>
                  <a:lnTo>
                    <a:pt x="1101179" y="394621"/>
                  </a:lnTo>
                  <a:lnTo>
                    <a:pt x="1096036" y="394621"/>
                  </a:lnTo>
                  <a:cubicBezTo>
                    <a:pt x="1090511" y="394430"/>
                    <a:pt x="1081939" y="395097"/>
                    <a:pt x="1077081" y="396240"/>
                  </a:cubicBezTo>
                  <a:lnTo>
                    <a:pt x="1072319" y="394811"/>
                  </a:lnTo>
                  <a:cubicBezTo>
                    <a:pt x="1069747" y="394049"/>
                    <a:pt x="1063079" y="392335"/>
                    <a:pt x="1060984" y="391287"/>
                  </a:cubicBezTo>
                  <a:cubicBezTo>
                    <a:pt x="1059936" y="390811"/>
                    <a:pt x="1056888" y="391096"/>
                    <a:pt x="1056888" y="391382"/>
                  </a:cubicBezTo>
                  <a:cubicBezTo>
                    <a:pt x="1056031" y="395573"/>
                    <a:pt x="1054126" y="396145"/>
                    <a:pt x="1050506" y="393097"/>
                  </a:cubicBezTo>
                  <a:lnTo>
                    <a:pt x="1050221" y="392906"/>
                  </a:lnTo>
                  <a:cubicBezTo>
                    <a:pt x="1049744" y="392811"/>
                    <a:pt x="1045363" y="393763"/>
                    <a:pt x="1040410" y="394907"/>
                  </a:cubicBezTo>
                  <a:lnTo>
                    <a:pt x="1036600" y="394049"/>
                  </a:lnTo>
                  <a:cubicBezTo>
                    <a:pt x="1031933" y="393001"/>
                    <a:pt x="1028408" y="391763"/>
                    <a:pt x="1024122" y="394621"/>
                  </a:cubicBezTo>
                  <a:cubicBezTo>
                    <a:pt x="1022979" y="395383"/>
                    <a:pt x="1020217" y="394430"/>
                    <a:pt x="1018217" y="394049"/>
                  </a:cubicBezTo>
                  <a:lnTo>
                    <a:pt x="1016693" y="393763"/>
                  </a:lnTo>
                  <a:cubicBezTo>
                    <a:pt x="1015073" y="393192"/>
                    <a:pt x="1012311" y="393573"/>
                    <a:pt x="1010501" y="394525"/>
                  </a:cubicBezTo>
                  <a:cubicBezTo>
                    <a:pt x="1008692" y="395573"/>
                    <a:pt x="1000500" y="393763"/>
                    <a:pt x="998214" y="393573"/>
                  </a:cubicBezTo>
                  <a:cubicBezTo>
                    <a:pt x="996023" y="393287"/>
                    <a:pt x="986213" y="393287"/>
                    <a:pt x="981545" y="394145"/>
                  </a:cubicBezTo>
                  <a:lnTo>
                    <a:pt x="978116" y="390906"/>
                  </a:lnTo>
                  <a:cubicBezTo>
                    <a:pt x="978021" y="390811"/>
                    <a:pt x="976973" y="391668"/>
                    <a:pt x="976402" y="391763"/>
                  </a:cubicBezTo>
                  <a:lnTo>
                    <a:pt x="965734" y="393478"/>
                  </a:lnTo>
                  <a:cubicBezTo>
                    <a:pt x="960019" y="392239"/>
                    <a:pt x="954494" y="391096"/>
                    <a:pt x="953542" y="391001"/>
                  </a:cubicBezTo>
                  <a:cubicBezTo>
                    <a:pt x="952589" y="390906"/>
                    <a:pt x="945160" y="391573"/>
                    <a:pt x="938016" y="391573"/>
                  </a:cubicBezTo>
                  <a:lnTo>
                    <a:pt x="931634" y="392430"/>
                  </a:lnTo>
                  <a:lnTo>
                    <a:pt x="930968" y="392525"/>
                  </a:lnTo>
                  <a:cubicBezTo>
                    <a:pt x="929825" y="390334"/>
                    <a:pt x="928396" y="389668"/>
                    <a:pt x="928015" y="391096"/>
                  </a:cubicBezTo>
                  <a:cubicBezTo>
                    <a:pt x="927539" y="392525"/>
                    <a:pt x="916871" y="393478"/>
                    <a:pt x="910394" y="394430"/>
                  </a:cubicBezTo>
                  <a:lnTo>
                    <a:pt x="905155" y="390716"/>
                  </a:lnTo>
                  <a:lnTo>
                    <a:pt x="904679" y="390430"/>
                  </a:lnTo>
                  <a:cubicBezTo>
                    <a:pt x="903155" y="391096"/>
                    <a:pt x="898868" y="391763"/>
                    <a:pt x="895154" y="391763"/>
                  </a:cubicBezTo>
                  <a:lnTo>
                    <a:pt x="891820" y="390716"/>
                  </a:lnTo>
                  <a:cubicBezTo>
                    <a:pt x="889058" y="389858"/>
                    <a:pt x="886867" y="395097"/>
                    <a:pt x="883152" y="391478"/>
                  </a:cubicBezTo>
                  <a:cubicBezTo>
                    <a:pt x="882581" y="390906"/>
                    <a:pt x="880294" y="391287"/>
                    <a:pt x="878866" y="391382"/>
                  </a:cubicBezTo>
                  <a:cubicBezTo>
                    <a:pt x="877913" y="391478"/>
                    <a:pt x="876961" y="391954"/>
                    <a:pt x="876104" y="391859"/>
                  </a:cubicBezTo>
                  <a:lnTo>
                    <a:pt x="874580" y="391668"/>
                  </a:lnTo>
                  <a:cubicBezTo>
                    <a:pt x="873056" y="391287"/>
                    <a:pt x="869055" y="391668"/>
                    <a:pt x="865721" y="392621"/>
                  </a:cubicBezTo>
                  <a:lnTo>
                    <a:pt x="863721" y="390144"/>
                  </a:lnTo>
                  <a:cubicBezTo>
                    <a:pt x="860959" y="386715"/>
                    <a:pt x="858863" y="392335"/>
                    <a:pt x="855434" y="390144"/>
                  </a:cubicBezTo>
                  <a:cubicBezTo>
                    <a:pt x="852005" y="387953"/>
                    <a:pt x="853910" y="384810"/>
                    <a:pt x="851815" y="382905"/>
                  </a:cubicBezTo>
                  <a:cubicBezTo>
                    <a:pt x="850862" y="382048"/>
                    <a:pt x="847529" y="381953"/>
                    <a:pt x="846005" y="382619"/>
                  </a:cubicBezTo>
                  <a:lnTo>
                    <a:pt x="842957" y="383953"/>
                  </a:lnTo>
                  <a:cubicBezTo>
                    <a:pt x="839909" y="386143"/>
                    <a:pt x="838099" y="388049"/>
                    <a:pt x="838861" y="388334"/>
                  </a:cubicBezTo>
                  <a:cubicBezTo>
                    <a:pt x="839623" y="388525"/>
                    <a:pt x="839147" y="389763"/>
                    <a:pt x="835622" y="390430"/>
                  </a:cubicBezTo>
                  <a:lnTo>
                    <a:pt x="832384" y="389858"/>
                  </a:lnTo>
                  <a:cubicBezTo>
                    <a:pt x="830479" y="389477"/>
                    <a:pt x="828479" y="388525"/>
                    <a:pt x="826669" y="388620"/>
                  </a:cubicBezTo>
                  <a:lnTo>
                    <a:pt x="820763" y="388906"/>
                  </a:lnTo>
                  <a:cubicBezTo>
                    <a:pt x="817239" y="385477"/>
                    <a:pt x="814286" y="383667"/>
                    <a:pt x="814286" y="384905"/>
                  </a:cubicBezTo>
                  <a:cubicBezTo>
                    <a:pt x="814286" y="386143"/>
                    <a:pt x="811429" y="391192"/>
                    <a:pt x="808000" y="391096"/>
                  </a:cubicBezTo>
                  <a:cubicBezTo>
                    <a:pt x="804571" y="391001"/>
                    <a:pt x="796856" y="386905"/>
                    <a:pt x="796379" y="387477"/>
                  </a:cubicBezTo>
                  <a:lnTo>
                    <a:pt x="795903" y="387953"/>
                  </a:lnTo>
                  <a:lnTo>
                    <a:pt x="795046" y="388811"/>
                  </a:lnTo>
                  <a:cubicBezTo>
                    <a:pt x="794093" y="389668"/>
                    <a:pt x="790283" y="390144"/>
                    <a:pt x="786664" y="389858"/>
                  </a:cubicBezTo>
                  <a:cubicBezTo>
                    <a:pt x="783044" y="389572"/>
                    <a:pt x="772757" y="387477"/>
                    <a:pt x="771519" y="386620"/>
                  </a:cubicBezTo>
                  <a:cubicBezTo>
                    <a:pt x="770376" y="385667"/>
                    <a:pt x="766757" y="385572"/>
                    <a:pt x="766566" y="387001"/>
                  </a:cubicBezTo>
                  <a:cubicBezTo>
                    <a:pt x="766376" y="388430"/>
                    <a:pt x="761327" y="388430"/>
                    <a:pt x="761042" y="388430"/>
                  </a:cubicBezTo>
                  <a:cubicBezTo>
                    <a:pt x="760756" y="388430"/>
                    <a:pt x="759994" y="385763"/>
                    <a:pt x="759613" y="382429"/>
                  </a:cubicBezTo>
                  <a:lnTo>
                    <a:pt x="754184" y="385572"/>
                  </a:lnTo>
                  <a:cubicBezTo>
                    <a:pt x="751707" y="387001"/>
                    <a:pt x="748373" y="387763"/>
                    <a:pt x="745325" y="388430"/>
                  </a:cubicBezTo>
                  <a:lnTo>
                    <a:pt x="743801" y="388811"/>
                  </a:lnTo>
                  <a:cubicBezTo>
                    <a:pt x="741230" y="388620"/>
                    <a:pt x="739134" y="387001"/>
                    <a:pt x="739134" y="385096"/>
                  </a:cubicBezTo>
                  <a:lnTo>
                    <a:pt x="739229" y="383476"/>
                  </a:lnTo>
                  <a:cubicBezTo>
                    <a:pt x="739325" y="381667"/>
                    <a:pt x="739420" y="379762"/>
                    <a:pt x="736181" y="380143"/>
                  </a:cubicBezTo>
                  <a:cubicBezTo>
                    <a:pt x="732848" y="380524"/>
                    <a:pt x="734467" y="382714"/>
                    <a:pt x="733991" y="384238"/>
                  </a:cubicBezTo>
                  <a:lnTo>
                    <a:pt x="733800" y="384905"/>
                  </a:lnTo>
                  <a:cubicBezTo>
                    <a:pt x="733133" y="386143"/>
                    <a:pt x="731990" y="386334"/>
                    <a:pt x="731228" y="385286"/>
                  </a:cubicBezTo>
                  <a:cubicBezTo>
                    <a:pt x="730466" y="384238"/>
                    <a:pt x="726656" y="383000"/>
                    <a:pt x="724942" y="385572"/>
                  </a:cubicBezTo>
                  <a:lnTo>
                    <a:pt x="723608" y="387096"/>
                  </a:lnTo>
                  <a:cubicBezTo>
                    <a:pt x="723037" y="387763"/>
                    <a:pt x="721703" y="388525"/>
                    <a:pt x="720846" y="388430"/>
                  </a:cubicBezTo>
                  <a:lnTo>
                    <a:pt x="719989" y="388334"/>
                  </a:lnTo>
                  <a:cubicBezTo>
                    <a:pt x="719227" y="387382"/>
                    <a:pt x="718084" y="385286"/>
                    <a:pt x="717512" y="383572"/>
                  </a:cubicBezTo>
                  <a:cubicBezTo>
                    <a:pt x="716941" y="381857"/>
                    <a:pt x="711988" y="381191"/>
                    <a:pt x="713035" y="381667"/>
                  </a:cubicBezTo>
                  <a:cubicBezTo>
                    <a:pt x="714083" y="382238"/>
                    <a:pt x="712750" y="386334"/>
                    <a:pt x="707606" y="389668"/>
                  </a:cubicBezTo>
                  <a:lnTo>
                    <a:pt x="703034" y="385477"/>
                  </a:lnTo>
                  <a:lnTo>
                    <a:pt x="701225" y="383762"/>
                  </a:lnTo>
                  <a:cubicBezTo>
                    <a:pt x="699415" y="384524"/>
                    <a:pt x="696462" y="385953"/>
                    <a:pt x="694652" y="387001"/>
                  </a:cubicBezTo>
                  <a:cubicBezTo>
                    <a:pt x="692938" y="388049"/>
                    <a:pt x="683794" y="384620"/>
                    <a:pt x="683032" y="384238"/>
                  </a:cubicBezTo>
                  <a:lnTo>
                    <a:pt x="682270" y="384238"/>
                  </a:lnTo>
                  <a:lnTo>
                    <a:pt x="681508" y="384238"/>
                  </a:lnTo>
                  <a:cubicBezTo>
                    <a:pt x="680746" y="384620"/>
                    <a:pt x="680365" y="385286"/>
                    <a:pt x="680746" y="385667"/>
                  </a:cubicBezTo>
                  <a:cubicBezTo>
                    <a:pt x="681127" y="386048"/>
                    <a:pt x="677793" y="388430"/>
                    <a:pt x="672173" y="389382"/>
                  </a:cubicBezTo>
                  <a:lnTo>
                    <a:pt x="669125" y="387953"/>
                  </a:lnTo>
                  <a:lnTo>
                    <a:pt x="664458" y="385667"/>
                  </a:lnTo>
                  <a:cubicBezTo>
                    <a:pt x="659981" y="386525"/>
                    <a:pt x="656743" y="386334"/>
                    <a:pt x="657219" y="385382"/>
                  </a:cubicBezTo>
                  <a:cubicBezTo>
                    <a:pt x="657695" y="384334"/>
                    <a:pt x="654933" y="378619"/>
                    <a:pt x="649694" y="375571"/>
                  </a:cubicBezTo>
                  <a:lnTo>
                    <a:pt x="642646" y="379286"/>
                  </a:lnTo>
                  <a:lnTo>
                    <a:pt x="638360" y="381571"/>
                  </a:lnTo>
                  <a:cubicBezTo>
                    <a:pt x="631311" y="379476"/>
                    <a:pt x="627120" y="377952"/>
                    <a:pt x="629025" y="378142"/>
                  </a:cubicBezTo>
                  <a:lnTo>
                    <a:pt x="629216" y="377762"/>
                  </a:lnTo>
                  <a:lnTo>
                    <a:pt x="631216" y="373475"/>
                  </a:lnTo>
                  <a:cubicBezTo>
                    <a:pt x="635597" y="374333"/>
                    <a:pt x="639693" y="375285"/>
                    <a:pt x="640265" y="375475"/>
                  </a:cubicBezTo>
                  <a:cubicBezTo>
                    <a:pt x="640931" y="375666"/>
                    <a:pt x="641408" y="372142"/>
                    <a:pt x="636740" y="372428"/>
                  </a:cubicBezTo>
                  <a:lnTo>
                    <a:pt x="634169" y="370904"/>
                  </a:lnTo>
                  <a:lnTo>
                    <a:pt x="628549" y="367570"/>
                  </a:lnTo>
                  <a:cubicBezTo>
                    <a:pt x="626834" y="370904"/>
                    <a:pt x="625310" y="373094"/>
                    <a:pt x="625120" y="372332"/>
                  </a:cubicBezTo>
                  <a:cubicBezTo>
                    <a:pt x="624929" y="371570"/>
                    <a:pt x="623405" y="369475"/>
                    <a:pt x="621977" y="369284"/>
                  </a:cubicBezTo>
                  <a:cubicBezTo>
                    <a:pt x="620548" y="368999"/>
                    <a:pt x="617405" y="371666"/>
                    <a:pt x="617119" y="372332"/>
                  </a:cubicBezTo>
                  <a:cubicBezTo>
                    <a:pt x="616738" y="372999"/>
                    <a:pt x="613594" y="375761"/>
                    <a:pt x="611404" y="377476"/>
                  </a:cubicBezTo>
                  <a:cubicBezTo>
                    <a:pt x="609213" y="379190"/>
                    <a:pt x="605879" y="387096"/>
                    <a:pt x="605498" y="385572"/>
                  </a:cubicBezTo>
                  <a:cubicBezTo>
                    <a:pt x="605117" y="383953"/>
                    <a:pt x="603117" y="380047"/>
                    <a:pt x="601593" y="380143"/>
                  </a:cubicBezTo>
                  <a:cubicBezTo>
                    <a:pt x="600069" y="380238"/>
                    <a:pt x="595211" y="379571"/>
                    <a:pt x="594164" y="379190"/>
                  </a:cubicBezTo>
                  <a:cubicBezTo>
                    <a:pt x="593116" y="378809"/>
                    <a:pt x="590449" y="379857"/>
                    <a:pt x="591877" y="380524"/>
                  </a:cubicBezTo>
                  <a:cubicBezTo>
                    <a:pt x="593306" y="381191"/>
                    <a:pt x="597116" y="383762"/>
                    <a:pt x="597307" y="384524"/>
                  </a:cubicBezTo>
                  <a:lnTo>
                    <a:pt x="597021" y="385096"/>
                  </a:lnTo>
                  <a:cubicBezTo>
                    <a:pt x="596831" y="385477"/>
                    <a:pt x="595783" y="386048"/>
                    <a:pt x="595402" y="385858"/>
                  </a:cubicBezTo>
                  <a:lnTo>
                    <a:pt x="592830" y="385191"/>
                  </a:lnTo>
                  <a:cubicBezTo>
                    <a:pt x="589401" y="384048"/>
                    <a:pt x="586639" y="382143"/>
                    <a:pt x="586639" y="380809"/>
                  </a:cubicBezTo>
                  <a:cubicBezTo>
                    <a:pt x="586639" y="379476"/>
                    <a:pt x="585305" y="376047"/>
                    <a:pt x="583781" y="376523"/>
                  </a:cubicBezTo>
                  <a:cubicBezTo>
                    <a:pt x="582257" y="377000"/>
                    <a:pt x="580924" y="381953"/>
                    <a:pt x="580352" y="383286"/>
                  </a:cubicBezTo>
                  <a:cubicBezTo>
                    <a:pt x="579781" y="384715"/>
                    <a:pt x="573875" y="383953"/>
                    <a:pt x="573304" y="383762"/>
                  </a:cubicBezTo>
                  <a:cubicBezTo>
                    <a:pt x="572732" y="383572"/>
                    <a:pt x="571399" y="380143"/>
                    <a:pt x="573113" y="377095"/>
                  </a:cubicBezTo>
                  <a:cubicBezTo>
                    <a:pt x="574828" y="374047"/>
                    <a:pt x="575590" y="367760"/>
                    <a:pt x="573018" y="370808"/>
                  </a:cubicBezTo>
                  <a:cubicBezTo>
                    <a:pt x="570446" y="373856"/>
                    <a:pt x="562445" y="380809"/>
                    <a:pt x="560826" y="379667"/>
                  </a:cubicBezTo>
                  <a:cubicBezTo>
                    <a:pt x="559207" y="378524"/>
                    <a:pt x="555492" y="382143"/>
                    <a:pt x="554730" y="383476"/>
                  </a:cubicBezTo>
                  <a:cubicBezTo>
                    <a:pt x="553968" y="384715"/>
                    <a:pt x="547586" y="385191"/>
                    <a:pt x="546539" y="383572"/>
                  </a:cubicBezTo>
                  <a:cubicBezTo>
                    <a:pt x="545491" y="381953"/>
                    <a:pt x="553777" y="379095"/>
                    <a:pt x="555968" y="378333"/>
                  </a:cubicBezTo>
                  <a:cubicBezTo>
                    <a:pt x="558159" y="377571"/>
                    <a:pt x="564541" y="375190"/>
                    <a:pt x="565017" y="374428"/>
                  </a:cubicBezTo>
                  <a:cubicBezTo>
                    <a:pt x="565493" y="373666"/>
                    <a:pt x="565969" y="370808"/>
                    <a:pt x="565684" y="369951"/>
                  </a:cubicBezTo>
                  <a:lnTo>
                    <a:pt x="565208" y="369856"/>
                  </a:lnTo>
                  <a:cubicBezTo>
                    <a:pt x="564160" y="369665"/>
                    <a:pt x="562350" y="369475"/>
                    <a:pt x="561874" y="369951"/>
                  </a:cubicBezTo>
                  <a:lnTo>
                    <a:pt x="560064" y="371666"/>
                  </a:lnTo>
                  <a:cubicBezTo>
                    <a:pt x="558445" y="373856"/>
                    <a:pt x="556540" y="375475"/>
                    <a:pt x="555968" y="375380"/>
                  </a:cubicBezTo>
                  <a:cubicBezTo>
                    <a:pt x="555397" y="375285"/>
                    <a:pt x="553587" y="374047"/>
                    <a:pt x="553492" y="372904"/>
                  </a:cubicBezTo>
                  <a:cubicBezTo>
                    <a:pt x="553397" y="371761"/>
                    <a:pt x="550825" y="368237"/>
                    <a:pt x="549968" y="367189"/>
                  </a:cubicBezTo>
                  <a:cubicBezTo>
                    <a:pt x="549110" y="366141"/>
                    <a:pt x="546158" y="363760"/>
                    <a:pt x="545586" y="364141"/>
                  </a:cubicBezTo>
                  <a:cubicBezTo>
                    <a:pt x="544919" y="364522"/>
                    <a:pt x="541490" y="366903"/>
                    <a:pt x="539585" y="368999"/>
                  </a:cubicBezTo>
                  <a:lnTo>
                    <a:pt x="541776" y="369094"/>
                  </a:lnTo>
                  <a:lnTo>
                    <a:pt x="546729" y="369380"/>
                  </a:lnTo>
                  <a:cubicBezTo>
                    <a:pt x="548825" y="372237"/>
                    <a:pt x="550539" y="374809"/>
                    <a:pt x="550539" y="375190"/>
                  </a:cubicBezTo>
                  <a:cubicBezTo>
                    <a:pt x="550539" y="375571"/>
                    <a:pt x="548920" y="377380"/>
                    <a:pt x="546824" y="377476"/>
                  </a:cubicBezTo>
                  <a:lnTo>
                    <a:pt x="544919" y="377762"/>
                  </a:lnTo>
                  <a:lnTo>
                    <a:pt x="543395" y="377952"/>
                  </a:lnTo>
                  <a:cubicBezTo>
                    <a:pt x="541776" y="378428"/>
                    <a:pt x="539776" y="379095"/>
                    <a:pt x="539109" y="379476"/>
                  </a:cubicBezTo>
                  <a:cubicBezTo>
                    <a:pt x="538442" y="379857"/>
                    <a:pt x="535775" y="378333"/>
                    <a:pt x="534823" y="379095"/>
                  </a:cubicBezTo>
                  <a:cubicBezTo>
                    <a:pt x="533870" y="379857"/>
                    <a:pt x="530727" y="380333"/>
                    <a:pt x="529870" y="378809"/>
                  </a:cubicBezTo>
                  <a:cubicBezTo>
                    <a:pt x="529013" y="377285"/>
                    <a:pt x="523964" y="373666"/>
                    <a:pt x="521393" y="375475"/>
                  </a:cubicBezTo>
                  <a:lnTo>
                    <a:pt x="519583" y="376809"/>
                  </a:lnTo>
                  <a:lnTo>
                    <a:pt x="517678" y="378142"/>
                  </a:lnTo>
                  <a:cubicBezTo>
                    <a:pt x="516154" y="377095"/>
                    <a:pt x="512534" y="375095"/>
                    <a:pt x="509677" y="373761"/>
                  </a:cubicBezTo>
                  <a:lnTo>
                    <a:pt x="507867" y="371475"/>
                  </a:lnTo>
                  <a:lnTo>
                    <a:pt x="506057" y="369189"/>
                  </a:lnTo>
                  <a:cubicBezTo>
                    <a:pt x="503200" y="370618"/>
                    <a:pt x="499676" y="372332"/>
                    <a:pt x="498152" y="372999"/>
                  </a:cubicBezTo>
                  <a:lnTo>
                    <a:pt x="497390" y="373951"/>
                  </a:lnTo>
                  <a:lnTo>
                    <a:pt x="495770" y="375857"/>
                  </a:lnTo>
                  <a:cubicBezTo>
                    <a:pt x="494246" y="378333"/>
                    <a:pt x="490722" y="379667"/>
                    <a:pt x="487865" y="378714"/>
                  </a:cubicBezTo>
                  <a:cubicBezTo>
                    <a:pt x="485007" y="377762"/>
                    <a:pt x="480149" y="374047"/>
                    <a:pt x="478244" y="373475"/>
                  </a:cubicBezTo>
                  <a:cubicBezTo>
                    <a:pt x="476339" y="372999"/>
                    <a:pt x="471958" y="372618"/>
                    <a:pt x="472720" y="374713"/>
                  </a:cubicBezTo>
                  <a:lnTo>
                    <a:pt x="472053" y="375285"/>
                  </a:lnTo>
                  <a:cubicBezTo>
                    <a:pt x="470815" y="376428"/>
                    <a:pt x="468529" y="376714"/>
                    <a:pt x="467005" y="377762"/>
                  </a:cubicBezTo>
                  <a:lnTo>
                    <a:pt x="466624" y="378047"/>
                  </a:lnTo>
                  <a:cubicBezTo>
                    <a:pt x="467386" y="379476"/>
                    <a:pt x="467291" y="380905"/>
                    <a:pt x="466529" y="381191"/>
                  </a:cubicBezTo>
                  <a:cubicBezTo>
                    <a:pt x="465767" y="381476"/>
                    <a:pt x="463385" y="380238"/>
                    <a:pt x="462623" y="378809"/>
                  </a:cubicBezTo>
                  <a:cubicBezTo>
                    <a:pt x="461861" y="377380"/>
                    <a:pt x="454908" y="373475"/>
                    <a:pt x="449479" y="374142"/>
                  </a:cubicBezTo>
                  <a:lnTo>
                    <a:pt x="449955" y="380143"/>
                  </a:lnTo>
                  <a:cubicBezTo>
                    <a:pt x="450050" y="381857"/>
                    <a:pt x="443954" y="382619"/>
                    <a:pt x="442811" y="380905"/>
                  </a:cubicBezTo>
                  <a:cubicBezTo>
                    <a:pt x="441668" y="379286"/>
                    <a:pt x="442049" y="377762"/>
                    <a:pt x="445193" y="377380"/>
                  </a:cubicBezTo>
                  <a:cubicBezTo>
                    <a:pt x="446145" y="377285"/>
                    <a:pt x="447669" y="375285"/>
                    <a:pt x="447383" y="374618"/>
                  </a:cubicBezTo>
                  <a:lnTo>
                    <a:pt x="446145" y="372237"/>
                  </a:lnTo>
                  <a:cubicBezTo>
                    <a:pt x="445002" y="373761"/>
                    <a:pt x="441478" y="374713"/>
                    <a:pt x="438239" y="374428"/>
                  </a:cubicBezTo>
                  <a:cubicBezTo>
                    <a:pt x="435001" y="374142"/>
                    <a:pt x="426333" y="377000"/>
                    <a:pt x="425285" y="376428"/>
                  </a:cubicBezTo>
                  <a:lnTo>
                    <a:pt x="424142" y="376238"/>
                  </a:lnTo>
                  <a:cubicBezTo>
                    <a:pt x="422714" y="375952"/>
                    <a:pt x="420809" y="375571"/>
                    <a:pt x="419856" y="376142"/>
                  </a:cubicBezTo>
                  <a:lnTo>
                    <a:pt x="415856" y="378333"/>
                  </a:lnTo>
                  <a:cubicBezTo>
                    <a:pt x="411760" y="377095"/>
                    <a:pt x="407664" y="375857"/>
                    <a:pt x="406902" y="375666"/>
                  </a:cubicBezTo>
                  <a:cubicBezTo>
                    <a:pt x="406140" y="375475"/>
                    <a:pt x="402140" y="375857"/>
                    <a:pt x="398710" y="376142"/>
                  </a:cubicBezTo>
                  <a:lnTo>
                    <a:pt x="395948" y="374237"/>
                  </a:lnTo>
                  <a:lnTo>
                    <a:pt x="395091" y="373666"/>
                  </a:lnTo>
                  <a:cubicBezTo>
                    <a:pt x="393377" y="373189"/>
                    <a:pt x="391757" y="373856"/>
                    <a:pt x="391376" y="375095"/>
                  </a:cubicBezTo>
                  <a:cubicBezTo>
                    <a:pt x="390995" y="376428"/>
                    <a:pt x="387185" y="380714"/>
                    <a:pt x="383756" y="380809"/>
                  </a:cubicBezTo>
                  <a:cubicBezTo>
                    <a:pt x="380327" y="380905"/>
                    <a:pt x="371088" y="380333"/>
                    <a:pt x="370802" y="380905"/>
                  </a:cubicBezTo>
                  <a:lnTo>
                    <a:pt x="370421" y="381476"/>
                  </a:lnTo>
                  <a:lnTo>
                    <a:pt x="369945" y="382143"/>
                  </a:lnTo>
                  <a:cubicBezTo>
                    <a:pt x="369278" y="382810"/>
                    <a:pt x="368516" y="382905"/>
                    <a:pt x="368326" y="382238"/>
                  </a:cubicBezTo>
                  <a:lnTo>
                    <a:pt x="367945" y="381667"/>
                  </a:lnTo>
                  <a:lnTo>
                    <a:pt x="366897" y="380238"/>
                  </a:lnTo>
                  <a:cubicBezTo>
                    <a:pt x="365754" y="378905"/>
                    <a:pt x="362039" y="379190"/>
                    <a:pt x="358610" y="381000"/>
                  </a:cubicBezTo>
                  <a:lnTo>
                    <a:pt x="358134" y="380619"/>
                  </a:lnTo>
                  <a:lnTo>
                    <a:pt x="354991" y="377952"/>
                  </a:lnTo>
                  <a:cubicBezTo>
                    <a:pt x="352800" y="379667"/>
                    <a:pt x="349943" y="380714"/>
                    <a:pt x="348704" y="380238"/>
                  </a:cubicBezTo>
                  <a:cubicBezTo>
                    <a:pt x="347466" y="379762"/>
                    <a:pt x="341656" y="380619"/>
                    <a:pt x="339179" y="379762"/>
                  </a:cubicBezTo>
                  <a:cubicBezTo>
                    <a:pt x="336798" y="378905"/>
                    <a:pt x="328797" y="381857"/>
                    <a:pt x="326797" y="382238"/>
                  </a:cubicBezTo>
                  <a:cubicBezTo>
                    <a:pt x="324797" y="382714"/>
                    <a:pt x="318319" y="380809"/>
                    <a:pt x="315652" y="382238"/>
                  </a:cubicBezTo>
                  <a:lnTo>
                    <a:pt x="312414" y="379571"/>
                  </a:lnTo>
                  <a:lnTo>
                    <a:pt x="310033" y="377571"/>
                  </a:lnTo>
                  <a:cubicBezTo>
                    <a:pt x="306032" y="378905"/>
                    <a:pt x="300032" y="380047"/>
                    <a:pt x="296793" y="380143"/>
                  </a:cubicBezTo>
                  <a:lnTo>
                    <a:pt x="293935" y="381476"/>
                  </a:lnTo>
                  <a:lnTo>
                    <a:pt x="290983" y="382905"/>
                  </a:lnTo>
                  <a:cubicBezTo>
                    <a:pt x="287935" y="381762"/>
                    <a:pt x="283934" y="379476"/>
                    <a:pt x="282125" y="377952"/>
                  </a:cubicBezTo>
                  <a:lnTo>
                    <a:pt x="279743" y="380809"/>
                  </a:lnTo>
                  <a:cubicBezTo>
                    <a:pt x="277648" y="383286"/>
                    <a:pt x="275648" y="379571"/>
                    <a:pt x="273552" y="379571"/>
                  </a:cubicBezTo>
                  <a:cubicBezTo>
                    <a:pt x="271361" y="379571"/>
                    <a:pt x="267932" y="381953"/>
                    <a:pt x="267075" y="381286"/>
                  </a:cubicBezTo>
                  <a:cubicBezTo>
                    <a:pt x="263741" y="379000"/>
                    <a:pt x="260026" y="379190"/>
                    <a:pt x="256312" y="379476"/>
                  </a:cubicBezTo>
                  <a:cubicBezTo>
                    <a:pt x="251835" y="379762"/>
                    <a:pt x="246882" y="377857"/>
                    <a:pt x="243072" y="381381"/>
                  </a:cubicBezTo>
                  <a:lnTo>
                    <a:pt x="242691" y="381762"/>
                  </a:lnTo>
                  <a:cubicBezTo>
                    <a:pt x="241548" y="381667"/>
                    <a:pt x="239072" y="380905"/>
                    <a:pt x="237071" y="380143"/>
                  </a:cubicBezTo>
                  <a:cubicBezTo>
                    <a:pt x="235071" y="379381"/>
                    <a:pt x="226689" y="378524"/>
                    <a:pt x="222784" y="379762"/>
                  </a:cubicBezTo>
                  <a:lnTo>
                    <a:pt x="219450" y="379286"/>
                  </a:lnTo>
                  <a:cubicBezTo>
                    <a:pt x="212401" y="378238"/>
                    <a:pt x="205448" y="376523"/>
                    <a:pt x="198685" y="374618"/>
                  </a:cubicBezTo>
                  <a:cubicBezTo>
                    <a:pt x="197161" y="374237"/>
                    <a:pt x="196590" y="371951"/>
                    <a:pt x="195352" y="370618"/>
                  </a:cubicBezTo>
                  <a:cubicBezTo>
                    <a:pt x="194685" y="369951"/>
                    <a:pt x="193637" y="369094"/>
                    <a:pt x="192780" y="369094"/>
                  </a:cubicBezTo>
                  <a:cubicBezTo>
                    <a:pt x="191161" y="369189"/>
                    <a:pt x="189351" y="370332"/>
                    <a:pt x="187922" y="370046"/>
                  </a:cubicBezTo>
                  <a:lnTo>
                    <a:pt x="186970" y="369856"/>
                  </a:lnTo>
                  <a:cubicBezTo>
                    <a:pt x="186398" y="368141"/>
                    <a:pt x="183922" y="366141"/>
                    <a:pt x="181541" y="365474"/>
                  </a:cubicBezTo>
                  <a:cubicBezTo>
                    <a:pt x="179064" y="364808"/>
                    <a:pt x="171730" y="365760"/>
                    <a:pt x="170110" y="366046"/>
                  </a:cubicBezTo>
                  <a:lnTo>
                    <a:pt x="168491" y="364998"/>
                  </a:lnTo>
                  <a:cubicBezTo>
                    <a:pt x="164967" y="362807"/>
                    <a:pt x="160681" y="362236"/>
                    <a:pt x="153537" y="362236"/>
                  </a:cubicBezTo>
                  <a:cubicBezTo>
                    <a:pt x="152966" y="362236"/>
                    <a:pt x="151537" y="360045"/>
                    <a:pt x="151823" y="359759"/>
                  </a:cubicBezTo>
                  <a:cubicBezTo>
                    <a:pt x="153347" y="358140"/>
                    <a:pt x="156204" y="356902"/>
                    <a:pt x="150775" y="356330"/>
                  </a:cubicBezTo>
                  <a:cubicBezTo>
                    <a:pt x="148298" y="356140"/>
                    <a:pt x="148584" y="353759"/>
                    <a:pt x="150394" y="352425"/>
                  </a:cubicBezTo>
                  <a:lnTo>
                    <a:pt x="151346" y="351758"/>
                  </a:lnTo>
                  <a:cubicBezTo>
                    <a:pt x="152204" y="350901"/>
                    <a:pt x="152394" y="349187"/>
                    <a:pt x="151632" y="347948"/>
                  </a:cubicBezTo>
                  <a:cubicBezTo>
                    <a:pt x="150965" y="346710"/>
                    <a:pt x="154585" y="344900"/>
                    <a:pt x="155918" y="345853"/>
                  </a:cubicBezTo>
                  <a:cubicBezTo>
                    <a:pt x="157252" y="346805"/>
                    <a:pt x="162491" y="345281"/>
                    <a:pt x="163824" y="346329"/>
                  </a:cubicBezTo>
                  <a:lnTo>
                    <a:pt x="164586" y="347472"/>
                  </a:lnTo>
                  <a:cubicBezTo>
                    <a:pt x="165062" y="348329"/>
                    <a:pt x="164396" y="349663"/>
                    <a:pt x="164776" y="350520"/>
                  </a:cubicBezTo>
                  <a:cubicBezTo>
                    <a:pt x="165158" y="351282"/>
                    <a:pt x="166205" y="351854"/>
                    <a:pt x="167253" y="352234"/>
                  </a:cubicBezTo>
                  <a:lnTo>
                    <a:pt x="167825" y="352425"/>
                  </a:lnTo>
                  <a:cubicBezTo>
                    <a:pt x="168682" y="351949"/>
                    <a:pt x="170682" y="350139"/>
                    <a:pt x="172206" y="348329"/>
                  </a:cubicBezTo>
                  <a:cubicBezTo>
                    <a:pt x="173730" y="346520"/>
                    <a:pt x="177159" y="340138"/>
                    <a:pt x="176302" y="338518"/>
                  </a:cubicBezTo>
                  <a:cubicBezTo>
                    <a:pt x="175444" y="336899"/>
                    <a:pt x="167634" y="338328"/>
                    <a:pt x="165443" y="337757"/>
                  </a:cubicBezTo>
                  <a:lnTo>
                    <a:pt x="165158" y="336804"/>
                  </a:lnTo>
                  <a:lnTo>
                    <a:pt x="164396" y="334137"/>
                  </a:lnTo>
                  <a:cubicBezTo>
                    <a:pt x="162681" y="331661"/>
                    <a:pt x="160585" y="330708"/>
                    <a:pt x="159633" y="331946"/>
                  </a:cubicBezTo>
                  <a:cubicBezTo>
                    <a:pt x="158776" y="333184"/>
                    <a:pt x="157633" y="338614"/>
                    <a:pt x="155347" y="336613"/>
                  </a:cubicBezTo>
                  <a:cubicBezTo>
                    <a:pt x="153156" y="334613"/>
                    <a:pt x="143631" y="331756"/>
                    <a:pt x="142202" y="330613"/>
                  </a:cubicBezTo>
                  <a:cubicBezTo>
                    <a:pt x="140774" y="329470"/>
                    <a:pt x="144774" y="325374"/>
                    <a:pt x="146584" y="326612"/>
                  </a:cubicBezTo>
                  <a:cubicBezTo>
                    <a:pt x="148393" y="327850"/>
                    <a:pt x="154109" y="330613"/>
                    <a:pt x="154966" y="330137"/>
                  </a:cubicBezTo>
                  <a:cubicBezTo>
                    <a:pt x="155823" y="329565"/>
                    <a:pt x="157728" y="326422"/>
                    <a:pt x="158966" y="324326"/>
                  </a:cubicBezTo>
                  <a:lnTo>
                    <a:pt x="162300" y="326326"/>
                  </a:lnTo>
                  <a:cubicBezTo>
                    <a:pt x="163348" y="326898"/>
                    <a:pt x="166015" y="326993"/>
                    <a:pt x="166491" y="326517"/>
                  </a:cubicBezTo>
                  <a:cubicBezTo>
                    <a:pt x="167729" y="324993"/>
                    <a:pt x="167539" y="323850"/>
                    <a:pt x="164586" y="322897"/>
                  </a:cubicBezTo>
                  <a:lnTo>
                    <a:pt x="162491" y="322231"/>
                  </a:lnTo>
                  <a:cubicBezTo>
                    <a:pt x="160585" y="319564"/>
                    <a:pt x="160585" y="316611"/>
                    <a:pt x="162491" y="315563"/>
                  </a:cubicBezTo>
                  <a:lnTo>
                    <a:pt x="163634" y="314230"/>
                  </a:lnTo>
                  <a:lnTo>
                    <a:pt x="164300" y="313468"/>
                  </a:lnTo>
                  <a:cubicBezTo>
                    <a:pt x="163824" y="311944"/>
                    <a:pt x="162776" y="310420"/>
                    <a:pt x="161824" y="309943"/>
                  </a:cubicBezTo>
                  <a:cubicBezTo>
                    <a:pt x="160871" y="309467"/>
                    <a:pt x="155251" y="306705"/>
                    <a:pt x="150775" y="306038"/>
                  </a:cubicBezTo>
                  <a:lnTo>
                    <a:pt x="149727" y="309372"/>
                  </a:lnTo>
                  <a:lnTo>
                    <a:pt x="148108" y="314611"/>
                  </a:lnTo>
                  <a:cubicBezTo>
                    <a:pt x="143536" y="313277"/>
                    <a:pt x="140869" y="311753"/>
                    <a:pt x="142298" y="311277"/>
                  </a:cubicBezTo>
                  <a:cubicBezTo>
                    <a:pt x="143726" y="310801"/>
                    <a:pt x="146203" y="309277"/>
                    <a:pt x="145631" y="308800"/>
                  </a:cubicBezTo>
                  <a:cubicBezTo>
                    <a:pt x="145060" y="308420"/>
                    <a:pt x="142107" y="305943"/>
                    <a:pt x="140202" y="304324"/>
                  </a:cubicBezTo>
                  <a:lnTo>
                    <a:pt x="138297" y="302895"/>
                  </a:lnTo>
                  <a:lnTo>
                    <a:pt x="136678" y="301657"/>
                  </a:lnTo>
                  <a:cubicBezTo>
                    <a:pt x="134487" y="302228"/>
                    <a:pt x="130868" y="301752"/>
                    <a:pt x="128677" y="300609"/>
                  </a:cubicBezTo>
                  <a:lnTo>
                    <a:pt x="126391" y="300228"/>
                  </a:lnTo>
                  <a:cubicBezTo>
                    <a:pt x="123914" y="299847"/>
                    <a:pt x="121247" y="300133"/>
                    <a:pt x="118676" y="300133"/>
                  </a:cubicBezTo>
                  <a:cubicBezTo>
                    <a:pt x="114389" y="300133"/>
                    <a:pt x="110008" y="299657"/>
                    <a:pt x="105817" y="300228"/>
                  </a:cubicBezTo>
                  <a:cubicBezTo>
                    <a:pt x="101816" y="300895"/>
                    <a:pt x="98673" y="298323"/>
                    <a:pt x="94577" y="299085"/>
                  </a:cubicBezTo>
                  <a:cubicBezTo>
                    <a:pt x="92577" y="299466"/>
                    <a:pt x="89624" y="298133"/>
                    <a:pt x="87529" y="297085"/>
                  </a:cubicBezTo>
                  <a:lnTo>
                    <a:pt x="84671" y="295561"/>
                  </a:lnTo>
                  <a:cubicBezTo>
                    <a:pt x="81338" y="295561"/>
                    <a:pt x="75051" y="295084"/>
                    <a:pt x="70765" y="294418"/>
                  </a:cubicBezTo>
                  <a:cubicBezTo>
                    <a:pt x="66479" y="293751"/>
                    <a:pt x="52286" y="287750"/>
                    <a:pt x="47429" y="286321"/>
                  </a:cubicBezTo>
                  <a:lnTo>
                    <a:pt x="42761" y="285369"/>
                  </a:lnTo>
                  <a:lnTo>
                    <a:pt x="39618" y="284702"/>
                  </a:lnTo>
                  <a:cubicBezTo>
                    <a:pt x="35999" y="284417"/>
                    <a:pt x="31426" y="283750"/>
                    <a:pt x="29331" y="283178"/>
                  </a:cubicBezTo>
                  <a:lnTo>
                    <a:pt x="27331" y="282226"/>
                  </a:lnTo>
                  <a:lnTo>
                    <a:pt x="19520" y="278225"/>
                  </a:lnTo>
                  <a:cubicBezTo>
                    <a:pt x="20759" y="273939"/>
                    <a:pt x="22568" y="268700"/>
                    <a:pt x="23426" y="266605"/>
                  </a:cubicBezTo>
                  <a:lnTo>
                    <a:pt x="17615" y="267557"/>
                  </a:lnTo>
                  <a:cubicBezTo>
                    <a:pt x="14758" y="268034"/>
                    <a:pt x="13234" y="266700"/>
                    <a:pt x="13805" y="264319"/>
                  </a:cubicBezTo>
                  <a:lnTo>
                    <a:pt x="14186" y="262700"/>
                  </a:lnTo>
                  <a:cubicBezTo>
                    <a:pt x="14663" y="260985"/>
                    <a:pt x="14377" y="258794"/>
                    <a:pt x="13519" y="257937"/>
                  </a:cubicBezTo>
                  <a:cubicBezTo>
                    <a:pt x="12662" y="257080"/>
                    <a:pt x="10567" y="254222"/>
                    <a:pt x="11710" y="253746"/>
                  </a:cubicBezTo>
                  <a:cubicBezTo>
                    <a:pt x="12853" y="253175"/>
                    <a:pt x="17044" y="250412"/>
                    <a:pt x="18568" y="248698"/>
                  </a:cubicBezTo>
                  <a:lnTo>
                    <a:pt x="15329" y="247745"/>
                  </a:lnTo>
                  <a:cubicBezTo>
                    <a:pt x="12662" y="246888"/>
                    <a:pt x="11519" y="245745"/>
                    <a:pt x="12853" y="244316"/>
                  </a:cubicBezTo>
                  <a:lnTo>
                    <a:pt x="15234" y="241649"/>
                  </a:lnTo>
                  <a:cubicBezTo>
                    <a:pt x="13043" y="240316"/>
                    <a:pt x="9424" y="233839"/>
                    <a:pt x="7328" y="227267"/>
                  </a:cubicBezTo>
                  <a:lnTo>
                    <a:pt x="2471" y="222123"/>
                  </a:lnTo>
                  <a:lnTo>
                    <a:pt x="1327" y="220885"/>
                  </a:lnTo>
                  <a:cubicBezTo>
                    <a:pt x="3233" y="217361"/>
                    <a:pt x="3709" y="214408"/>
                    <a:pt x="2375" y="214217"/>
                  </a:cubicBezTo>
                  <a:cubicBezTo>
                    <a:pt x="947" y="214027"/>
                    <a:pt x="-1054" y="212408"/>
                    <a:pt x="661" y="210979"/>
                  </a:cubicBezTo>
                  <a:cubicBezTo>
                    <a:pt x="2375" y="209550"/>
                    <a:pt x="756" y="204407"/>
                    <a:pt x="1994" y="204121"/>
                  </a:cubicBezTo>
                  <a:cubicBezTo>
                    <a:pt x="3233" y="203835"/>
                    <a:pt x="6757" y="200787"/>
                    <a:pt x="5709" y="198311"/>
                  </a:cubicBezTo>
                  <a:lnTo>
                    <a:pt x="4852" y="195929"/>
                  </a:lnTo>
                  <a:cubicBezTo>
                    <a:pt x="3899" y="193453"/>
                    <a:pt x="2090" y="190786"/>
                    <a:pt x="2566" y="188404"/>
                  </a:cubicBezTo>
                  <a:cubicBezTo>
                    <a:pt x="3042" y="186023"/>
                    <a:pt x="5328" y="183547"/>
                    <a:pt x="7614" y="181832"/>
                  </a:cubicBezTo>
                  <a:cubicBezTo>
                    <a:pt x="9138" y="180689"/>
                    <a:pt x="13234" y="181261"/>
                    <a:pt x="13996" y="180022"/>
                  </a:cubicBezTo>
                  <a:lnTo>
                    <a:pt x="15710" y="177546"/>
                  </a:lnTo>
                  <a:cubicBezTo>
                    <a:pt x="18187" y="177832"/>
                    <a:pt x="21235" y="178213"/>
                    <a:pt x="22664" y="178308"/>
                  </a:cubicBezTo>
                  <a:cubicBezTo>
                    <a:pt x="23997" y="178403"/>
                    <a:pt x="30569" y="172593"/>
                    <a:pt x="31808" y="173069"/>
                  </a:cubicBezTo>
                  <a:cubicBezTo>
                    <a:pt x="33046" y="173546"/>
                    <a:pt x="40666" y="171164"/>
                    <a:pt x="43333" y="171069"/>
                  </a:cubicBezTo>
                  <a:lnTo>
                    <a:pt x="45905" y="170212"/>
                  </a:lnTo>
                  <a:cubicBezTo>
                    <a:pt x="47905" y="169545"/>
                    <a:pt x="51619" y="171926"/>
                    <a:pt x="53239" y="171164"/>
                  </a:cubicBezTo>
                  <a:cubicBezTo>
                    <a:pt x="56001" y="169831"/>
                    <a:pt x="57239" y="170021"/>
                    <a:pt x="59716" y="171355"/>
                  </a:cubicBezTo>
                  <a:cubicBezTo>
                    <a:pt x="61240" y="172212"/>
                    <a:pt x="64574" y="171831"/>
                    <a:pt x="66479" y="170974"/>
                  </a:cubicBezTo>
                  <a:lnTo>
                    <a:pt x="72098" y="168592"/>
                  </a:lnTo>
                  <a:cubicBezTo>
                    <a:pt x="71527" y="171450"/>
                    <a:pt x="75527" y="170497"/>
                    <a:pt x="80861" y="166497"/>
                  </a:cubicBezTo>
                  <a:lnTo>
                    <a:pt x="88767" y="167735"/>
                  </a:lnTo>
                  <a:lnTo>
                    <a:pt x="90005" y="167926"/>
                  </a:lnTo>
                  <a:cubicBezTo>
                    <a:pt x="91720" y="166973"/>
                    <a:pt x="93910" y="166592"/>
                    <a:pt x="95054" y="167068"/>
                  </a:cubicBezTo>
                  <a:cubicBezTo>
                    <a:pt x="96197" y="167545"/>
                    <a:pt x="102483" y="167259"/>
                    <a:pt x="107055" y="163925"/>
                  </a:cubicBezTo>
                  <a:lnTo>
                    <a:pt x="113532" y="166878"/>
                  </a:lnTo>
                  <a:cubicBezTo>
                    <a:pt x="115532" y="167830"/>
                    <a:pt x="120771" y="165068"/>
                    <a:pt x="121914" y="166116"/>
                  </a:cubicBezTo>
                  <a:lnTo>
                    <a:pt x="125534" y="169164"/>
                  </a:lnTo>
                  <a:cubicBezTo>
                    <a:pt x="128296" y="167450"/>
                    <a:pt x="133154" y="164783"/>
                    <a:pt x="136392" y="163259"/>
                  </a:cubicBezTo>
                  <a:lnTo>
                    <a:pt x="139154" y="162687"/>
                  </a:lnTo>
                  <a:cubicBezTo>
                    <a:pt x="142012" y="162116"/>
                    <a:pt x="145917" y="162116"/>
                    <a:pt x="148870" y="162592"/>
                  </a:cubicBezTo>
                  <a:cubicBezTo>
                    <a:pt x="153823" y="163449"/>
                    <a:pt x="158109" y="164401"/>
                    <a:pt x="162967" y="161925"/>
                  </a:cubicBezTo>
                  <a:lnTo>
                    <a:pt x="166777" y="160020"/>
                  </a:lnTo>
                  <a:cubicBezTo>
                    <a:pt x="171825" y="159829"/>
                    <a:pt x="176397" y="160306"/>
                    <a:pt x="176968" y="161163"/>
                  </a:cubicBezTo>
                  <a:lnTo>
                    <a:pt x="177540" y="161830"/>
                  </a:lnTo>
                  <a:lnTo>
                    <a:pt x="178778" y="163163"/>
                  </a:lnTo>
                  <a:cubicBezTo>
                    <a:pt x="180207" y="164592"/>
                    <a:pt x="182588" y="164021"/>
                    <a:pt x="184208" y="161734"/>
                  </a:cubicBezTo>
                  <a:cubicBezTo>
                    <a:pt x="185732" y="159449"/>
                    <a:pt x="196876" y="161354"/>
                    <a:pt x="200495" y="161544"/>
                  </a:cubicBezTo>
                  <a:cubicBezTo>
                    <a:pt x="204115" y="161734"/>
                    <a:pt x="214688" y="157353"/>
                    <a:pt x="217450" y="157163"/>
                  </a:cubicBezTo>
                  <a:lnTo>
                    <a:pt x="220022" y="157258"/>
                  </a:lnTo>
                  <a:cubicBezTo>
                    <a:pt x="225927" y="157448"/>
                    <a:pt x="228975" y="157258"/>
                    <a:pt x="231642" y="156305"/>
                  </a:cubicBezTo>
                  <a:cubicBezTo>
                    <a:pt x="232690" y="155924"/>
                    <a:pt x="233833" y="155162"/>
                    <a:pt x="234881" y="155258"/>
                  </a:cubicBezTo>
                  <a:lnTo>
                    <a:pt x="236785" y="155448"/>
                  </a:lnTo>
                  <a:cubicBezTo>
                    <a:pt x="238500" y="154686"/>
                    <a:pt x="242024" y="153448"/>
                    <a:pt x="244691" y="152781"/>
                  </a:cubicBezTo>
                  <a:lnTo>
                    <a:pt x="246882" y="153257"/>
                  </a:lnTo>
                  <a:lnTo>
                    <a:pt x="248692" y="153638"/>
                  </a:lnTo>
                  <a:cubicBezTo>
                    <a:pt x="250311" y="155543"/>
                    <a:pt x="251549" y="154876"/>
                    <a:pt x="251454" y="152209"/>
                  </a:cubicBezTo>
                  <a:lnTo>
                    <a:pt x="256502" y="152971"/>
                  </a:lnTo>
                  <a:cubicBezTo>
                    <a:pt x="259550" y="153448"/>
                    <a:pt x="263360" y="154210"/>
                    <a:pt x="266027" y="151638"/>
                  </a:cubicBezTo>
                  <a:cubicBezTo>
                    <a:pt x="266218" y="151447"/>
                    <a:pt x="267742" y="151829"/>
                    <a:pt x="267742" y="152019"/>
                  </a:cubicBezTo>
                  <a:cubicBezTo>
                    <a:pt x="267932" y="153734"/>
                    <a:pt x="268123" y="155924"/>
                    <a:pt x="270980" y="155162"/>
                  </a:cubicBezTo>
                  <a:cubicBezTo>
                    <a:pt x="272314" y="154781"/>
                    <a:pt x="272695" y="152114"/>
                    <a:pt x="274028" y="151543"/>
                  </a:cubicBezTo>
                  <a:cubicBezTo>
                    <a:pt x="277267" y="150304"/>
                    <a:pt x="280886" y="149257"/>
                    <a:pt x="284315" y="149162"/>
                  </a:cubicBezTo>
                  <a:lnTo>
                    <a:pt x="288316" y="149066"/>
                  </a:lnTo>
                  <a:cubicBezTo>
                    <a:pt x="292888" y="149542"/>
                    <a:pt x="298127" y="149447"/>
                    <a:pt x="299936" y="148780"/>
                  </a:cubicBezTo>
                  <a:cubicBezTo>
                    <a:pt x="301746" y="148114"/>
                    <a:pt x="308223" y="147257"/>
                    <a:pt x="309842" y="147447"/>
                  </a:cubicBezTo>
                  <a:cubicBezTo>
                    <a:pt x="311557" y="147638"/>
                    <a:pt x="316986" y="147828"/>
                    <a:pt x="317653" y="147257"/>
                  </a:cubicBezTo>
                  <a:cubicBezTo>
                    <a:pt x="318319" y="146685"/>
                    <a:pt x="321082" y="145256"/>
                    <a:pt x="321368" y="145923"/>
                  </a:cubicBezTo>
                  <a:cubicBezTo>
                    <a:pt x="321653" y="146590"/>
                    <a:pt x="323939" y="148209"/>
                    <a:pt x="325844" y="147447"/>
                  </a:cubicBezTo>
                  <a:cubicBezTo>
                    <a:pt x="327749" y="146685"/>
                    <a:pt x="333845" y="145351"/>
                    <a:pt x="334988" y="146209"/>
                  </a:cubicBezTo>
                  <a:cubicBezTo>
                    <a:pt x="336131" y="147066"/>
                    <a:pt x="340799" y="149257"/>
                    <a:pt x="341942" y="148685"/>
                  </a:cubicBezTo>
                  <a:cubicBezTo>
                    <a:pt x="343085" y="148114"/>
                    <a:pt x="345371" y="145256"/>
                    <a:pt x="346704" y="143828"/>
                  </a:cubicBezTo>
                  <a:cubicBezTo>
                    <a:pt x="348038" y="142399"/>
                    <a:pt x="354038" y="143161"/>
                    <a:pt x="356229" y="142589"/>
                  </a:cubicBezTo>
                  <a:lnTo>
                    <a:pt x="358420" y="142494"/>
                  </a:lnTo>
                  <a:lnTo>
                    <a:pt x="361182" y="142399"/>
                  </a:lnTo>
                  <a:cubicBezTo>
                    <a:pt x="364325" y="142304"/>
                    <a:pt x="369755" y="142875"/>
                    <a:pt x="373088" y="143542"/>
                  </a:cubicBezTo>
                  <a:lnTo>
                    <a:pt x="376327" y="143923"/>
                  </a:lnTo>
                  <a:cubicBezTo>
                    <a:pt x="377184" y="144018"/>
                    <a:pt x="378327" y="143828"/>
                    <a:pt x="378994" y="143446"/>
                  </a:cubicBezTo>
                  <a:lnTo>
                    <a:pt x="385947" y="139827"/>
                  </a:lnTo>
                  <a:cubicBezTo>
                    <a:pt x="390138" y="142494"/>
                    <a:pt x="393662" y="143732"/>
                    <a:pt x="393853" y="142589"/>
                  </a:cubicBezTo>
                  <a:cubicBezTo>
                    <a:pt x="394043" y="141446"/>
                    <a:pt x="396234" y="138589"/>
                    <a:pt x="398044" y="139446"/>
                  </a:cubicBezTo>
                  <a:lnTo>
                    <a:pt x="399473" y="139732"/>
                  </a:lnTo>
                  <a:lnTo>
                    <a:pt x="400901" y="140017"/>
                  </a:lnTo>
                  <a:cubicBezTo>
                    <a:pt x="402521" y="140017"/>
                    <a:pt x="405473" y="138398"/>
                    <a:pt x="407474" y="136493"/>
                  </a:cubicBezTo>
                  <a:lnTo>
                    <a:pt x="410807" y="136208"/>
                  </a:lnTo>
                  <a:lnTo>
                    <a:pt x="412141" y="136112"/>
                  </a:lnTo>
                  <a:cubicBezTo>
                    <a:pt x="413569" y="134493"/>
                    <a:pt x="413474" y="132017"/>
                    <a:pt x="411855" y="130588"/>
                  </a:cubicBezTo>
                  <a:lnTo>
                    <a:pt x="410141" y="130207"/>
                  </a:lnTo>
                  <a:cubicBezTo>
                    <a:pt x="407188" y="129540"/>
                    <a:pt x="407283" y="131636"/>
                    <a:pt x="406711" y="133255"/>
                  </a:cubicBezTo>
                  <a:cubicBezTo>
                    <a:pt x="406426" y="133921"/>
                    <a:pt x="403854" y="134017"/>
                    <a:pt x="402235" y="134207"/>
                  </a:cubicBezTo>
                  <a:cubicBezTo>
                    <a:pt x="398806" y="134779"/>
                    <a:pt x="394615" y="136398"/>
                    <a:pt x="392234" y="135350"/>
                  </a:cubicBezTo>
                  <a:cubicBezTo>
                    <a:pt x="388328" y="133541"/>
                    <a:pt x="384804" y="134588"/>
                    <a:pt x="381185" y="134303"/>
                  </a:cubicBezTo>
                  <a:cubicBezTo>
                    <a:pt x="377375" y="134017"/>
                    <a:pt x="373469" y="134207"/>
                    <a:pt x="369564" y="134207"/>
                  </a:cubicBezTo>
                  <a:cubicBezTo>
                    <a:pt x="365659" y="134207"/>
                    <a:pt x="361754" y="133921"/>
                    <a:pt x="357943" y="134303"/>
                  </a:cubicBezTo>
                  <a:cubicBezTo>
                    <a:pt x="352514" y="134874"/>
                    <a:pt x="350609" y="131254"/>
                    <a:pt x="347847" y="128873"/>
                  </a:cubicBezTo>
                  <a:lnTo>
                    <a:pt x="344609" y="126206"/>
                  </a:lnTo>
                  <a:cubicBezTo>
                    <a:pt x="341084" y="126206"/>
                    <a:pt x="336703" y="126683"/>
                    <a:pt x="334798" y="127254"/>
                  </a:cubicBezTo>
                  <a:cubicBezTo>
                    <a:pt x="332893" y="127825"/>
                    <a:pt x="330035" y="128016"/>
                    <a:pt x="328607" y="128207"/>
                  </a:cubicBezTo>
                  <a:cubicBezTo>
                    <a:pt x="327178" y="128397"/>
                    <a:pt x="322510" y="125635"/>
                    <a:pt x="321082" y="124778"/>
                  </a:cubicBezTo>
                  <a:cubicBezTo>
                    <a:pt x="319653" y="123920"/>
                    <a:pt x="313938" y="122111"/>
                    <a:pt x="312890" y="123158"/>
                  </a:cubicBezTo>
                  <a:lnTo>
                    <a:pt x="312224" y="124396"/>
                  </a:lnTo>
                  <a:cubicBezTo>
                    <a:pt x="311176" y="126206"/>
                    <a:pt x="311271" y="126301"/>
                    <a:pt x="314891" y="126397"/>
                  </a:cubicBezTo>
                  <a:cubicBezTo>
                    <a:pt x="315462" y="126397"/>
                    <a:pt x="316605" y="126683"/>
                    <a:pt x="316605" y="126778"/>
                  </a:cubicBezTo>
                  <a:cubicBezTo>
                    <a:pt x="316510" y="127730"/>
                    <a:pt x="316415" y="129445"/>
                    <a:pt x="316034" y="129540"/>
                  </a:cubicBezTo>
                  <a:cubicBezTo>
                    <a:pt x="313462" y="129921"/>
                    <a:pt x="309842" y="131826"/>
                    <a:pt x="309271" y="127921"/>
                  </a:cubicBezTo>
                  <a:lnTo>
                    <a:pt x="308985" y="125921"/>
                  </a:lnTo>
                  <a:cubicBezTo>
                    <a:pt x="309557" y="123444"/>
                    <a:pt x="310318" y="121063"/>
                    <a:pt x="310509" y="120396"/>
                  </a:cubicBezTo>
                  <a:cubicBezTo>
                    <a:pt x="310700" y="119825"/>
                    <a:pt x="310509" y="118396"/>
                    <a:pt x="309557" y="118682"/>
                  </a:cubicBezTo>
                  <a:lnTo>
                    <a:pt x="308604" y="118872"/>
                  </a:lnTo>
                  <a:cubicBezTo>
                    <a:pt x="307461" y="119063"/>
                    <a:pt x="306223" y="119348"/>
                    <a:pt x="305080" y="119539"/>
                  </a:cubicBezTo>
                  <a:lnTo>
                    <a:pt x="300413" y="120396"/>
                  </a:lnTo>
                  <a:cubicBezTo>
                    <a:pt x="302318" y="122777"/>
                    <a:pt x="301365" y="125825"/>
                    <a:pt x="298317" y="127254"/>
                  </a:cubicBezTo>
                  <a:cubicBezTo>
                    <a:pt x="295269" y="128683"/>
                    <a:pt x="286125" y="128588"/>
                    <a:pt x="286030" y="127540"/>
                  </a:cubicBezTo>
                  <a:lnTo>
                    <a:pt x="286220" y="126587"/>
                  </a:lnTo>
                  <a:lnTo>
                    <a:pt x="286601" y="125158"/>
                  </a:lnTo>
                  <a:cubicBezTo>
                    <a:pt x="287268" y="123539"/>
                    <a:pt x="286887" y="122396"/>
                    <a:pt x="285744" y="122492"/>
                  </a:cubicBezTo>
                  <a:cubicBezTo>
                    <a:pt x="284601" y="122587"/>
                    <a:pt x="280982" y="120301"/>
                    <a:pt x="281458" y="117062"/>
                  </a:cubicBezTo>
                  <a:lnTo>
                    <a:pt x="280505" y="116776"/>
                  </a:lnTo>
                  <a:lnTo>
                    <a:pt x="271647" y="114014"/>
                  </a:lnTo>
                  <a:cubicBezTo>
                    <a:pt x="273361" y="108013"/>
                    <a:pt x="277076" y="103632"/>
                    <a:pt x="279743" y="104299"/>
                  </a:cubicBezTo>
                  <a:lnTo>
                    <a:pt x="281648" y="104870"/>
                  </a:lnTo>
                  <a:cubicBezTo>
                    <a:pt x="283458" y="105442"/>
                    <a:pt x="285173" y="106489"/>
                    <a:pt x="287077" y="106871"/>
                  </a:cubicBezTo>
                  <a:cubicBezTo>
                    <a:pt x="288125" y="107061"/>
                    <a:pt x="289554" y="106680"/>
                    <a:pt x="290507" y="106204"/>
                  </a:cubicBezTo>
                  <a:lnTo>
                    <a:pt x="292697" y="104870"/>
                  </a:lnTo>
                  <a:cubicBezTo>
                    <a:pt x="295555" y="104680"/>
                    <a:pt x="299269" y="103251"/>
                    <a:pt x="301079" y="101727"/>
                  </a:cubicBezTo>
                  <a:lnTo>
                    <a:pt x="300984" y="100393"/>
                  </a:lnTo>
                  <a:lnTo>
                    <a:pt x="300889" y="99060"/>
                  </a:lnTo>
                  <a:cubicBezTo>
                    <a:pt x="298889" y="97726"/>
                    <a:pt x="295364" y="96583"/>
                    <a:pt x="292983" y="96583"/>
                  </a:cubicBezTo>
                  <a:lnTo>
                    <a:pt x="291459" y="97441"/>
                  </a:lnTo>
                  <a:cubicBezTo>
                    <a:pt x="290221" y="98108"/>
                    <a:pt x="291364" y="101346"/>
                    <a:pt x="288221" y="100584"/>
                  </a:cubicBezTo>
                  <a:lnTo>
                    <a:pt x="286030" y="100013"/>
                  </a:lnTo>
                  <a:cubicBezTo>
                    <a:pt x="283839" y="98298"/>
                    <a:pt x="281267" y="98203"/>
                    <a:pt x="280315" y="99822"/>
                  </a:cubicBezTo>
                  <a:cubicBezTo>
                    <a:pt x="279362" y="101441"/>
                    <a:pt x="273933" y="99632"/>
                    <a:pt x="274124" y="99060"/>
                  </a:cubicBezTo>
                  <a:cubicBezTo>
                    <a:pt x="274409" y="98584"/>
                    <a:pt x="274314" y="96774"/>
                    <a:pt x="273171" y="96774"/>
                  </a:cubicBezTo>
                  <a:cubicBezTo>
                    <a:pt x="272028" y="96774"/>
                    <a:pt x="268313" y="97536"/>
                    <a:pt x="268123" y="98488"/>
                  </a:cubicBezTo>
                  <a:cubicBezTo>
                    <a:pt x="267932" y="99441"/>
                    <a:pt x="266504" y="102203"/>
                    <a:pt x="265646" y="102108"/>
                  </a:cubicBezTo>
                  <a:lnTo>
                    <a:pt x="265456" y="101822"/>
                  </a:lnTo>
                  <a:cubicBezTo>
                    <a:pt x="264980" y="100965"/>
                    <a:pt x="265075" y="99822"/>
                    <a:pt x="264408" y="99060"/>
                  </a:cubicBezTo>
                  <a:lnTo>
                    <a:pt x="261741" y="96107"/>
                  </a:lnTo>
                  <a:cubicBezTo>
                    <a:pt x="257360" y="96298"/>
                    <a:pt x="253168" y="96393"/>
                    <a:pt x="252502" y="96298"/>
                  </a:cubicBezTo>
                  <a:cubicBezTo>
                    <a:pt x="251835" y="96203"/>
                    <a:pt x="250883" y="92488"/>
                    <a:pt x="254216" y="88487"/>
                  </a:cubicBezTo>
                  <a:lnTo>
                    <a:pt x="258884" y="90773"/>
                  </a:lnTo>
                  <a:lnTo>
                    <a:pt x="262503" y="92488"/>
                  </a:lnTo>
                  <a:cubicBezTo>
                    <a:pt x="266504" y="92392"/>
                    <a:pt x="269933" y="90868"/>
                    <a:pt x="270028" y="89059"/>
                  </a:cubicBezTo>
                  <a:cubicBezTo>
                    <a:pt x="270123" y="87249"/>
                    <a:pt x="269361" y="82105"/>
                    <a:pt x="268123" y="82105"/>
                  </a:cubicBezTo>
                  <a:cubicBezTo>
                    <a:pt x="266885" y="82105"/>
                    <a:pt x="263456" y="82963"/>
                    <a:pt x="264599" y="83915"/>
                  </a:cubicBezTo>
                  <a:lnTo>
                    <a:pt x="264980" y="84772"/>
                  </a:lnTo>
                  <a:lnTo>
                    <a:pt x="265360" y="85630"/>
                  </a:lnTo>
                  <a:cubicBezTo>
                    <a:pt x="265075" y="86963"/>
                    <a:pt x="262884" y="87630"/>
                    <a:pt x="260598" y="87058"/>
                  </a:cubicBezTo>
                  <a:cubicBezTo>
                    <a:pt x="258312" y="86487"/>
                    <a:pt x="254407" y="84201"/>
                    <a:pt x="257169" y="83249"/>
                  </a:cubicBezTo>
                  <a:lnTo>
                    <a:pt x="257264" y="82296"/>
                  </a:lnTo>
                  <a:cubicBezTo>
                    <a:pt x="257360" y="80963"/>
                    <a:pt x="255740" y="79343"/>
                    <a:pt x="254407" y="78200"/>
                  </a:cubicBezTo>
                  <a:cubicBezTo>
                    <a:pt x="254121" y="77914"/>
                    <a:pt x="252026" y="79534"/>
                    <a:pt x="250787" y="79438"/>
                  </a:cubicBezTo>
                  <a:cubicBezTo>
                    <a:pt x="249549" y="79343"/>
                    <a:pt x="248311" y="78391"/>
                    <a:pt x="247358" y="77533"/>
                  </a:cubicBezTo>
                  <a:cubicBezTo>
                    <a:pt x="247168" y="77343"/>
                    <a:pt x="248406" y="76105"/>
                    <a:pt x="249168" y="75438"/>
                  </a:cubicBezTo>
                  <a:lnTo>
                    <a:pt x="249359" y="75247"/>
                  </a:lnTo>
                  <a:cubicBezTo>
                    <a:pt x="249930" y="75343"/>
                    <a:pt x="253931" y="76009"/>
                    <a:pt x="258217" y="76676"/>
                  </a:cubicBezTo>
                  <a:cubicBezTo>
                    <a:pt x="262503" y="77343"/>
                    <a:pt x="274028" y="74009"/>
                    <a:pt x="275076" y="74676"/>
                  </a:cubicBezTo>
                  <a:lnTo>
                    <a:pt x="276029" y="74581"/>
                  </a:lnTo>
                  <a:cubicBezTo>
                    <a:pt x="277267" y="74486"/>
                    <a:pt x="278505" y="73628"/>
                    <a:pt x="279648" y="72962"/>
                  </a:cubicBezTo>
                  <a:cubicBezTo>
                    <a:pt x="280029" y="72771"/>
                    <a:pt x="280029" y="71914"/>
                    <a:pt x="279839" y="71533"/>
                  </a:cubicBezTo>
                  <a:lnTo>
                    <a:pt x="279458" y="70961"/>
                  </a:lnTo>
                  <a:cubicBezTo>
                    <a:pt x="278696" y="70485"/>
                    <a:pt x="279077" y="69628"/>
                    <a:pt x="280315" y="69151"/>
                  </a:cubicBezTo>
                  <a:cubicBezTo>
                    <a:pt x="281458" y="68675"/>
                    <a:pt x="285554" y="67818"/>
                    <a:pt x="286411" y="68485"/>
                  </a:cubicBezTo>
                  <a:cubicBezTo>
                    <a:pt x="287268" y="69151"/>
                    <a:pt x="290507" y="70485"/>
                    <a:pt x="291364" y="69818"/>
                  </a:cubicBezTo>
                  <a:cubicBezTo>
                    <a:pt x="292221" y="69151"/>
                    <a:pt x="295841" y="68675"/>
                    <a:pt x="297174" y="70580"/>
                  </a:cubicBezTo>
                  <a:cubicBezTo>
                    <a:pt x="298508" y="72580"/>
                    <a:pt x="302222" y="77629"/>
                    <a:pt x="302508" y="77533"/>
                  </a:cubicBezTo>
                  <a:cubicBezTo>
                    <a:pt x="302794" y="77438"/>
                    <a:pt x="302699" y="74200"/>
                    <a:pt x="301841" y="70580"/>
                  </a:cubicBezTo>
                  <a:lnTo>
                    <a:pt x="301460" y="67151"/>
                  </a:lnTo>
                  <a:lnTo>
                    <a:pt x="301365" y="66484"/>
                  </a:lnTo>
                  <a:cubicBezTo>
                    <a:pt x="302984" y="65627"/>
                    <a:pt x="305080" y="65437"/>
                    <a:pt x="306032" y="66104"/>
                  </a:cubicBezTo>
                  <a:lnTo>
                    <a:pt x="306413" y="66866"/>
                  </a:lnTo>
                  <a:lnTo>
                    <a:pt x="307366" y="68961"/>
                  </a:lnTo>
                  <a:cubicBezTo>
                    <a:pt x="308414" y="71818"/>
                    <a:pt x="310700" y="71152"/>
                    <a:pt x="312414" y="67532"/>
                  </a:cubicBezTo>
                  <a:lnTo>
                    <a:pt x="314700" y="65722"/>
                  </a:lnTo>
                  <a:lnTo>
                    <a:pt x="317367" y="63627"/>
                  </a:lnTo>
                  <a:cubicBezTo>
                    <a:pt x="318701" y="60865"/>
                    <a:pt x="320225" y="59150"/>
                    <a:pt x="320796" y="59817"/>
                  </a:cubicBezTo>
                  <a:cubicBezTo>
                    <a:pt x="321272" y="60484"/>
                    <a:pt x="324987" y="62675"/>
                    <a:pt x="327273" y="62675"/>
                  </a:cubicBezTo>
                  <a:lnTo>
                    <a:pt x="329464" y="63627"/>
                  </a:lnTo>
                  <a:lnTo>
                    <a:pt x="331464" y="64484"/>
                  </a:lnTo>
                  <a:cubicBezTo>
                    <a:pt x="334702" y="64961"/>
                    <a:pt x="337274" y="64294"/>
                    <a:pt x="337274" y="62960"/>
                  </a:cubicBezTo>
                  <a:cubicBezTo>
                    <a:pt x="337274" y="61627"/>
                    <a:pt x="338227" y="59055"/>
                    <a:pt x="339275" y="59626"/>
                  </a:cubicBezTo>
                  <a:lnTo>
                    <a:pt x="340322" y="60008"/>
                  </a:lnTo>
                  <a:cubicBezTo>
                    <a:pt x="342799" y="60960"/>
                    <a:pt x="345275" y="62484"/>
                    <a:pt x="347752" y="62484"/>
                  </a:cubicBezTo>
                  <a:cubicBezTo>
                    <a:pt x="348990" y="62579"/>
                    <a:pt x="350324" y="58864"/>
                    <a:pt x="351657" y="58769"/>
                  </a:cubicBezTo>
                  <a:lnTo>
                    <a:pt x="354134" y="58674"/>
                  </a:lnTo>
                  <a:cubicBezTo>
                    <a:pt x="357086" y="58769"/>
                    <a:pt x="360230" y="59150"/>
                    <a:pt x="361087" y="59531"/>
                  </a:cubicBezTo>
                  <a:cubicBezTo>
                    <a:pt x="361944" y="59912"/>
                    <a:pt x="365373" y="59150"/>
                    <a:pt x="365183" y="56388"/>
                  </a:cubicBezTo>
                  <a:lnTo>
                    <a:pt x="365564" y="54483"/>
                  </a:lnTo>
                  <a:lnTo>
                    <a:pt x="366040" y="52292"/>
                  </a:lnTo>
                  <a:cubicBezTo>
                    <a:pt x="367183" y="50006"/>
                    <a:pt x="372517" y="49530"/>
                    <a:pt x="378041" y="51245"/>
                  </a:cubicBezTo>
                  <a:lnTo>
                    <a:pt x="384233" y="46482"/>
                  </a:lnTo>
                  <a:cubicBezTo>
                    <a:pt x="387947" y="43625"/>
                    <a:pt x="391091" y="38671"/>
                    <a:pt x="397663" y="43529"/>
                  </a:cubicBezTo>
                  <a:lnTo>
                    <a:pt x="397853" y="43720"/>
                  </a:lnTo>
                  <a:cubicBezTo>
                    <a:pt x="400616" y="41624"/>
                    <a:pt x="404235" y="40958"/>
                    <a:pt x="405759" y="42386"/>
                  </a:cubicBezTo>
                  <a:lnTo>
                    <a:pt x="407474" y="43339"/>
                  </a:lnTo>
                  <a:lnTo>
                    <a:pt x="408331" y="43815"/>
                  </a:lnTo>
                  <a:cubicBezTo>
                    <a:pt x="409664" y="43720"/>
                    <a:pt x="412331" y="43625"/>
                    <a:pt x="414236" y="43625"/>
                  </a:cubicBezTo>
                  <a:cubicBezTo>
                    <a:pt x="416141" y="43625"/>
                    <a:pt x="422142" y="41243"/>
                    <a:pt x="424523" y="40672"/>
                  </a:cubicBezTo>
                  <a:cubicBezTo>
                    <a:pt x="426905" y="40100"/>
                    <a:pt x="435668" y="39719"/>
                    <a:pt x="438620" y="39624"/>
                  </a:cubicBezTo>
                  <a:cubicBezTo>
                    <a:pt x="441573" y="39529"/>
                    <a:pt x="448431" y="36004"/>
                    <a:pt x="450050" y="37338"/>
                  </a:cubicBezTo>
                  <a:cubicBezTo>
                    <a:pt x="451669" y="38671"/>
                    <a:pt x="455480" y="42672"/>
                    <a:pt x="455194" y="43625"/>
                  </a:cubicBezTo>
                  <a:cubicBezTo>
                    <a:pt x="454908" y="44577"/>
                    <a:pt x="455670" y="48006"/>
                    <a:pt x="458147" y="47911"/>
                  </a:cubicBezTo>
                  <a:lnTo>
                    <a:pt x="460528" y="48101"/>
                  </a:lnTo>
                  <a:lnTo>
                    <a:pt x="464433" y="48482"/>
                  </a:lnTo>
                  <a:cubicBezTo>
                    <a:pt x="466814" y="46292"/>
                    <a:pt x="469958" y="42863"/>
                    <a:pt x="471386" y="40862"/>
                  </a:cubicBezTo>
                  <a:cubicBezTo>
                    <a:pt x="472815" y="38862"/>
                    <a:pt x="477863" y="33909"/>
                    <a:pt x="479006" y="34671"/>
                  </a:cubicBezTo>
                  <a:lnTo>
                    <a:pt x="479864" y="35052"/>
                  </a:lnTo>
                  <a:lnTo>
                    <a:pt x="484340" y="37147"/>
                  </a:lnTo>
                  <a:cubicBezTo>
                    <a:pt x="483674" y="39529"/>
                    <a:pt x="481864" y="42291"/>
                    <a:pt x="480244" y="43243"/>
                  </a:cubicBezTo>
                  <a:lnTo>
                    <a:pt x="479578" y="44387"/>
                  </a:lnTo>
                  <a:lnTo>
                    <a:pt x="479102" y="45339"/>
                  </a:lnTo>
                  <a:cubicBezTo>
                    <a:pt x="479673" y="46768"/>
                    <a:pt x="480816" y="47720"/>
                    <a:pt x="481578" y="47530"/>
                  </a:cubicBezTo>
                  <a:cubicBezTo>
                    <a:pt x="482435" y="47339"/>
                    <a:pt x="486722" y="44387"/>
                    <a:pt x="490151" y="42005"/>
                  </a:cubicBezTo>
                  <a:lnTo>
                    <a:pt x="494818" y="43720"/>
                  </a:lnTo>
                  <a:lnTo>
                    <a:pt x="496151" y="44196"/>
                  </a:lnTo>
                  <a:cubicBezTo>
                    <a:pt x="497485" y="44863"/>
                    <a:pt x="499676" y="43625"/>
                    <a:pt x="501009" y="41338"/>
                  </a:cubicBezTo>
                  <a:cubicBezTo>
                    <a:pt x="502343" y="39053"/>
                    <a:pt x="507677" y="33623"/>
                    <a:pt x="509486" y="34766"/>
                  </a:cubicBezTo>
                  <a:lnTo>
                    <a:pt x="511296" y="35147"/>
                  </a:lnTo>
                  <a:lnTo>
                    <a:pt x="514439" y="35909"/>
                  </a:lnTo>
                  <a:cubicBezTo>
                    <a:pt x="517202" y="37624"/>
                    <a:pt x="520726" y="39243"/>
                    <a:pt x="522250" y="39529"/>
                  </a:cubicBezTo>
                  <a:cubicBezTo>
                    <a:pt x="523774" y="39814"/>
                    <a:pt x="523583" y="44387"/>
                    <a:pt x="524250" y="45053"/>
                  </a:cubicBezTo>
                  <a:cubicBezTo>
                    <a:pt x="524917" y="45720"/>
                    <a:pt x="527489" y="46006"/>
                    <a:pt x="527869" y="46958"/>
                  </a:cubicBezTo>
                  <a:cubicBezTo>
                    <a:pt x="528346" y="47911"/>
                    <a:pt x="532060" y="46482"/>
                    <a:pt x="532537" y="44958"/>
                  </a:cubicBezTo>
                  <a:cubicBezTo>
                    <a:pt x="533013" y="43434"/>
                    <a:pt x="539300" y="43815"/>
                    <a:pt x="540633" y="44101"/>
                  </a:cubicBezTo>
                  <a:cubicBezTo>
                    <a:pt x="541967" y="44387"/>
                    <a:pt x="547110" y="42291"/>
                    <a:pt x="551777" y="43243"/>
                  </a:cubicBezTo>
                  <a:lnTo>
                    <a:pt x="556159" y="43625"/>
                  </a:lnTo>
                  <a:lnTo>
                    <a:pt x="560255" y="44005"/>
                  </a:lnTo>
                  <a:cubicBezTo>
                    <a:pt x="564731" y="44958"/>
                    <a:pt x="569113" y="44482"/>
                    <a:pt x="570065" y="42958"/>
                  </a:cubicBezTo>
                  <a:cubicBezTo>
                    <a:pt x="571304" y="42958"/>
                    <a:pt x="567970" y="37909"/>
                    <a:pt x="568446" y="36767"/>
                  </a:cubicBezTo>
                  <a:cubicBezTo>
                    <a:pt x="568922" y="35624"/>
                    <a:pt x="569589" y="34290"/>
                    <a:pt x="569970" y="33814"/>
                  </a:cubicBezTo>
                  <a:cubicBezTo>
                    <a:pt x="570351" y="33338"/>
                    <a:pt x="574161" y="33814"/>
                    <a:pt x="577971" y="34766"/>
                  </a:cubicBezTo>
                  <a:lnTo>
                    <a:pt x="582448" y="31242"/>
                  </a:lnTo>
                  <a:lnTo>
                    <a:pt x="584448" y="29718"/>
                  </a:lnTo>
                  <a:cubicBezTo>
                    <a:pt x="586448" y="30480"/>
                    <a:pt x="590163" y="31051"/>
                    <a:pt x="592830" y="31051"/>
                  </a:cubicBezTo>
                  <a:cubicBezTo>
                    <a:pt x="595497" y="31051"/>
                    <a:pt x="604546" y="26575"/>
                    <a:pt x="604927" y="26765"/>
                  </a:cubicBezTo>
                  <a:lnTo>
                    <a:pt x="605022" y="27051"/>
                  </a:lnTo>
                  <a:lnTo>
                    <a:pt x="605403" y="28670"/>
                  </a:lnTo>
                  <a:cubicBezTo>
                    <a:pt x="605689" y="30480"/>
                    <a:pt x="608546" y="30861"/>
                    <a:pt x="611880" y="29528"/>
                  </a:cubicBezTo>
                  <a:cubicBezTo>
                    <a:pt x="615214" y="28194"/>
                    <a:pt x="627882" y="30480"/>
                    <a:pt x="631978" y="30766"/>
                  </a:cubicBezTo>
                  <a:cubicBezTo>
                    <a:pt x="636074" y="31051"/>
                    <a:pt x="647599" y="26670"/>
                    <a:pt x="649980" y="26861"/>
                  </a:cubicBezTo>
                  <a:cubicBezTo>
                    <a:pt x="652361" y="27146"/>
                    <a:pt x="658648" y="29528"/>
                    <a:pt x="660553" y="29813"/>
                  </a:cubicBezTo>
                  <a:cubicBezTo>
                    <a:pt x="662458" y="30099"/>
                    <a:pt x="667792" y="27432"/>
                    <a:pt x="669125" y="27051"/>
                  </a:cubicBezTo>
                  <a:cubicBezTo>
                    <a:pt x="670459" y="26575"/>
                    <a:pt x="673793" y="26670"/>
                    <a:pt x="673888" y="24670"/>
                  </a:cubicBezTo>
                  <a:cubicBezTo>
                    <a:pt x="673983" y="22670"/>
                    <a:pt x="681413" y="26099"/>
                    <a:pt x="683699" y="26003"/>
                  </a:cubicBezTo>
                  <a:lnTo>
                    <a:pt x="685223" y="25146"/>
                  </a:lnTo>
                  <a:cubicBezTo>
                    <a:pt x="689128" y="22955"/>
                    <a:pt x="689604" y="24193"/>
                    <a:pt x="690842" y="27337"/>
                  </a:cubicBezTo>
                  <a:lnTo>
                    <a:pt x="691795" y="29623"/>
                  </a:lnTo>
                  <a:cubicBezTo>
                    <a:pt x="694271" y="26765"/>
                    <a:pt x="697510" y="25146"/>
                    <a:pt x="699129" y="26099"/>
                  </a:cubicBezTo>
                  <a:cubicBezTo>
                    <a:pt x="700653" y="27051"/>
                    <a:pt x="707702" y="27337"/>
                    <a:pt x="711131" y="26670"/>
                  </a:cubicBezTo>
                  <a:lnTo>
                    <a:pt x="713607" y="25146"/>
                  </a:lnTo>
                  <a:lnTo>
                    <a:pt x="715893" y="23717"/>
                  </a:lnTo>
                  <a:cubicBezTo>
                    <a:pt x="718274" y="24003"/>
                    <a:pt x="721418" y="24575"/>
                    <a:pt x="723132" y="24955"/>
                  </a:cubicBezTo>
                  <a:lnTo>
                    <a:pt x="724085" y="25717"/>
                  </a:lnTo>
                  <a:cubicBezTo>
                    <a:pt x="725704" y="27051"/>
                    <a:pt x="726752" y="28956"/>
                    <a:pt x="728466" y="30289"/>
                  </a:cubicBezTo>
                  <a:lnTo>
                    <a:pt x="728847" y="30575"/>
                  </a:lnTo>
                  <a:cubicBezTo>
                    <a:pt x="730466" y="29908"/>
                    <a:pt x="731609" y="28384"/>
                    <a:pt x="731419" y="27146"/>
                  </a:cubicBezTo>
                  <a:cubicBezTo>
                    <a:pt x="731228" y="25908"/>
                    <a:pt x="736086" y="23813"/>
                    <a:pt x="739610" y="23050"/>
                  </a:cubicBezTo>
                  <a:lnTo>
                    <a:pt x="742563" y="25241"/>
                  </a:lnTo>
                  <a:lnTo>
                    <a:pt x="743325" y="25717"/>
                  </a:lnTo>
                  <a:cubicBezTo>
                    <a:pt x="746659" y="27337"/>
                    <a:pt x="751135" y="27527"/>
                    <a:pt x="753136" y="26003"/>
                  </a:cubicBezTo>
                  <a:lnTo>
                    <a:pt x="755231" y="25051"/>
                  </a:lnTo>
                  <a:lnTo>
                    <a:pt x="756469" y="24479"/>
                  </a:lnTo>
                  <a:cubicBezTo>
                    <a:pt x="758184" y="24384"/>
                    <a:pt x="759518" y="25432"/>
                    <a:pt x="759422" y="26765"/>
                  </a:cubicBezTo>
                  <a:lnTo>
                    <a:pt x="759327" y="28004"/>
                  </a:lnTo>
                  <a:lnTo>
                    <a:pt x="759232" y="28766"/>
                  </a:lnTo>
                  <a:cubicBezTo>
                    <a:pt x="759136" y="29528"/>
                    <a:pt x="760280" y="30194"/>
                    <a:pt x="761804" y="30099"/>
                  </a:cubicBezTo>
                  <a:lnTo>
                    <a:pt x="762375" y="29528"/>
                  </a:lnTo>
                  <a:cubicBezTo>
                    <a:pt x="763613" y="28289"/>
                    <a:pt x="764090" y="26575"/>
                    <a:pt x="765233" y="25337"/>
                  </a:cubicBezTo>
                  <a:lnTo>
                    <a:pt x="766661" y="23717"/>
                  </a:lnTo>
                  <a:cubicBezTo>
                    <a:pt x="768757" y="24384"/>
                    <a:pt x="771519" y="24765"/>
                    <a:pt x="772852" y="24479"/>
                  </a:cubicBezTo>
                  <a:cubicBezTo>
                    <a:pt x="774186" y="24193"/>
                    <a:pt x="780758" y="24765"/>
                    <a:pt x="785521" y="28480"/>
                  </a:cubicBezTo>
                  <a:lnTo>
                    <a:pt x="791807" y="24765"/>
                  </a:lnTo>
                  <a:cubicBezTo>
                    <a:pt x="792760" y="24193"/>
                    <a:pt x="795617" y="24384"/>
                    <a:pt x="795998" y="24955"/>
                  </a:cubicBezTo>
                  <a:lnTo>
                    <a:pt x="798665" y="28956"/>
                  </a:lnTo>
                  <a:cubicBezTo>
                    <a:pt x="802190" y="27242"/>
                    <a:pt x="806000" y="25051"/>
                    <a:pt x="807047" y="24003"/>
                  </a:cubicBezTo>
                  <a:cubicBezTo>
                    <a:pt x="808095" y="22955"/>
                    <a:pt x="812096" y="20860"/>
                    <a:pt x="813048" y="22479"/>
                  </a:cubicBezTo>
                  <a:cubicBezTo>
                    <a:pt x="813905" y="24098"/>
                    <a:pt x="818192" y="27527"/>
                    <a:pt x="820287" y="25717"/>
                  </a:cubicBezTo>
                  <a:lnTo>
                    <a:pt x="822383" y="25241"/>
                  </a:lnTo>
                  <a:lnTo>
                    <a:pt x="826002" y="24384"/>
                  </a:lnTo>
                  <a:cubicBezTo>
                    <a:pt x="830384" y="24193"/>
                    <a:pt x="834479" y="24003"/>
                    <a:pt x="835146" y="23908"/>
                  </a:cubicBezTo>
                  <a:cubicBezTo>
                    <a:pt x="835813" y="23813"/>
                    <a:pt x="839623" y="22860"/>
                    <a:pt x="842480" y="22288"/>
                  </a:cubicBezTo>
                  <a:cubicBezTo>
                    <a:pt x="845338" y="21717"/>
                    <a:pt x="855720" y="25432"/>
                    <a:pt x="856768" y="24193"/>
                  </a:cubicBezTo>
                  <a:lnTo>
                    <a:pt x="858101" y="23432"/>
                  </a:lnTo>
                  <a:lnTo>
                    <a:pt x="859340" y="22765"/>
                  </a:lnTo>
                  <a:cubicBezTo>
                    <a:pt x="861054" y="22479"/>
                    <a:pt x="861816" y="23146"/>
                    <a:pt x="860959" y="24289"/>
                  </a:cubicBezTo>
                  <a:lnTo>
                    <a:pt x="861149" y="25146"/>
                  </a:lnTo>
                  <a:cubicBezTo>
                    <a:pt x="861340" y="26003"/>
                    <a:pt x="862673" y="26765"/>
                    <a:pt x="863721" y="27337"/>
                  </a:cubicBezTo>
                  <a:lnTo>
                    <a:pt x="866102" y="28861"/>
                  </a:lnTo>
                  <a:cubicBezTo>
                    <a:pt x="866483" y="27051"/>
                    <a:pt x="867245" y="24670"/>
                    <a:pt x="867817" y="23622"/>
                  </a:cubicBezTo>
                  <a:cubicBezTo>
                    <a:pt x="868388" y="22574"/>
                    <a:pt x="873532" y="20764"/>
                    <a:pt x="878199" y="21336"/>
                  </a:cubicBezTo>
                  <a:lnTo>
                    <a:pt x="882104" y="22098"/>
                  </a:lnTo>
                  <a:lnTo>
                    <a:pt x="882961" y="22288"/>
                  </a:lnTo>
                  <a:cubicBezTo>
                    <a:pt x="883819" y="23336"/>
                    <a:pt x="884105" y="24098"/>
                    <a:pt x="883724" y="24098"/>
                  </a:cubicBezTo>
                  <a:cubicBezTo>
                    <a:pt x="883343" y="24098"/>
                    <a:pt x="882009" y="26384"/>
                    <a:pt x="880961" y="29051"/>
                  </a:cubicBezTo>
                  <a:cubicBezTo>
                    <a:pt x="879914" y="31718"/>
                    <a:pt x="869817" y="30766"/>
                    <a:pt x="869055" y="31147"/>
                  </a:cubicBezTo>
                  <a:lnTo>
                    <a:pt x="868865" y="31718"/>
                  </a:lnTo>
                  <a:lnTo>
                    <a:pt x="868579" y="32290"/>
                  </a:lnTo>
                  <a:cubicBezTo>
                    <a:pt x="868769" y="33052"/>
                    <a:pt x="873056" y="35814"/>
                    <a:pt x="878009" y="38481"/>
                  </a:cubicBezTo>
                  <a:lnTo>
                    <a:pt x="883819" y="36100"/>
                  </a:lnTo>
                  <a:lnTo>
                    <a:pt x="886295" y="35052"/>
                  </a:lnTo>
                  <a:cubicBezTo>
                    <a:pt x="889343" y="34385"/>
                    <a:pt x="889343" y="33052"/>
                    <a:pt x="886295" y="32099"/>
                  </a:cubicBezTo>
                  <a:cubicBezTo>
                    <a:pt x="883247" y="31147"/>
                    <a:pt x="886962" y="23146"/>
                    <a:pt x="889915" y="21908"/>
                  </a:cubicBezTo>
                  <a:lnTo>
                    <a:pt x="893534" y="21812"/>
                  </a:lnTo>
                  <a:cubicBezTo>
                    <a:pt x="900107" y="21717"/>
                    <a:pt x="906869" y="23241"/>
                    <a:pt x="913442" y="20574"/>
                  </a:cubicBezTo>
                  <a:cubicBezTo>
                    <a:pt x="915251" y="19812"/>
                    <a:pt x="919061" y="20860"/>
                    <a:pt x="920871" y="22193"/>
                  </a:cubicBezTo>
                  <a:lnTo>
                    <a:pt x="922681" y="23527"/>
                  </a:lnTo>
                  <a:cubicBezTo>
                    <a:pt x="923443" y="26194"/>
                    <a:pt x="924967" y="27146"/>
                    <a:pt x="925919" y="25527"/>
                  </a:cubicBezTo>
                  <a:cubicBezTo>
                    <a:pt x="926872" y="23908"/>
                    <a:pt x="931825" y="20193"/>
                    <a:pt x="934682" y="20479"/>
                  </a:cubicBezTo>
                  <a:cubicBezTo>
                    <a:pt x="937540" y="20764"/>
                    <a:pt x="946684" y="19907"/>
                    <a:pt x="948875" y="17050"/>
                  </a:cubicBezTo>
                  <a:lnTo>
                    <a:pt x="951351" y="18859"/>
                  </a:lnTo>
                  <a:lnTo>
                    <a:pt x="952018" y="19336"/>
                  </a:lnTo>
                  <a:cubicBezTo>
                    <a:pt x="952685" y="19907"/>
                    <a:pt x="954399" y="21908"/>
                    <a:pt x="955828" y="23813"/>
                  </a:cubicBezTo>
                  <a:lnTo>
                    <a:pt x="958971" y="22098"/>
                  </a:lnTo>
                  <a:lnTo>
                    <a:pt x="959828" y="21622"/>
                  </a:lnTo>
                  <a:cubicBezTo>
                    <a:pt x="961829" y="21812"/>
                    <a:pt x="963638" y="22955"/>
                    <a:pt x="963924" y="24098"/>
                  </a:cubicBezTo>
                  <a:cubicBezTo>
                    <a:pt x="964210" y="25241"/>
                    <a:pt x="965924" y="28384"/>
                    <a:pt x="966591" y="26479"/>
                  </a:cubicBezTo>
                  <a:lnTo>
                    <a:pt x="966782" y="25527"/>
                  </a:lnTo>
                  <a:cubicBezTo>
                    <a:pt x="966972" y="24860"/>
                    <a:pt x="966496" y="24003"/>
                    <a:pt x="966877" y="23432"/>
                  </a:cubicBezTo>
                  <a:cubicBezTo>
                    <a:pt x="968115" y="21336"/>
                    <a:pt x="969734" y="21717"/>
                    <a:pt x="971830" y="22860"/>
                  </a:cubicBezTo>
                  <a:cubicBezTo>
                    <a:pt x="976878" y="25622"/>
                    <a:pt x="972973" y="20193"/>
                    <a:pt x="975449" y="20193"/>
                  </a:cubicBezTo>
                  <a:lnTo>
                    <a:pt x="976973" y="20193"/>
                  </a:lnTo>
                  <a:cubicBezTo>
                    <a:pt x="978688" y="19526"/>
                    <a:pt x="982498" y="19812"/>
                    <a:pt x="985355" y="20669"/>
                  </a:cubicBezTo>
                  <a:lnTo>
                    <a:pt x="987927" y="18574"/>
                  </a:lnTo>
                  <a:cubicBezTo>
                    <a:pt x="988689" y="18002"/>
                    <a:pt x="990880" y="17621"/>
                    <a:pt x="991261" y="17907"/>
                  </a:cubicBezTo>
                  <a:lnTo>
                    <a:pt x="996881" y="23336"/>
                  </a:lnTo>
                  <a:cubicBezTo>
                    <a:pt x="1000500" y="19050"/>
                    <a:pt x="1005453" y="17145"/>
                    <a:pt x="1007930" y="19145"/>
                  </a:cubicBezTo>
                  <a:cubicBezTo>
                    <a:pt x="1010406" y="21146"/>
                    <a:pt x="1021455" y="18955"/>
                    <a:pt x="1023360" y="20193"/>
                  </a:cubicBezTo>
                  <a:cubicBezTo>
                    <a:pt x="1025265" y="21431"/>
                    <a:pt x="1033933" y="18097"/>
                    <a:pt x="1038219" y="18383"/>
                  </a:cubicBezTo>
                  <a:lnTo>
                    <a:pt x="1041839" y="16574"/>
                  </a:lnTo>
                  <a:lnTo>
                    <a:pt x="1042410" y="16288"/>
                  </a:lnTo>
                  <a:cubicBezTo>
                    <a:pt x="1043553" y="16764"/>
                    <a:pt x="1047649" y="17907"/>
                    <a:pt x="1051459" y="18764"/>
                  </a:cubicBezTo>
                  <a:lnTo>
                    <a:pt x="1057555" y="17812"/>
                  </a:lnTo>
                  <a:lnTo>
                    <a:pt x="1061841" y="17145"/>
                  </a:lnTo>
                  <a:cubicBezTo>
                    <a:pt x="1062508" y="19717"/>
                    <a:pt x="1064603" y="20764"/>
                    <a:pt x="1066604" y="19431"/>
                  </a:cubicBezTo>
                  <a:cubicBezTo>
                    <a:pt x="1068604" y="18097"/>
                    <a:pt x="1076129" y="19907"/>
                    <a:pt x="1077176" y="19812"/>
                  </a:cubicBezTo>
                  <a:cubicBezTo>
                    <a:pt x="1078224" y="19812"/>
                    <a:pt x="1082225" y="18097"/>
                    <a:pt x="1085273" y="17050"/>
                  </a:cubicBezTo>
                  <a:lnTo>
                    <a:pt x="1088702" y="17812"/>
                  </a:lnTo>
                  <a:lnTo>
                    <a:pt x="1092607" y="18669"/>
                  </a:lnTo>
                  <a:cubicBezTo>
                    <a:pt x="1097084" y="18288"/>
                    <a:pt x="1101275" y="18383"/>
                    <a:pt x="1101846" y="19050"/>
                  </a:cubicBezTo>
                  <a:cubicBezTo>
                    <a:pt x="1102513" y="19621"/>
                    <a:pt x="1104418" y="19717"/>
                    <a:pt x="1105656" y="18764"/>
                  </a:cubicBezTo>
                  <a:cubicBezTo>
                    <a:pt x="1106894" y="17717"/>
                    <a:pt x="1112609" y="14668"/>
                    <a:pt x="1113657" y="15812"/>
                  </a:cubicBezTo>
                  <a:cubicBezTo>
                    <a:pt x="1114610" y="16954"/>
                    <a:pt x="1118039" y="19717"/>
                    <a:pt x="1119848" y="20193"/>
                  </a:cubicBezTo>
                  <a:cubicBezTo>
                    <a:pt x="1121658" y="20669"/>
                    <a:pt x="1129564" y="19812"/>
                    <a:pt x="1133279" y="18383"/>
                  </a:cubicBezTo>
                  <a:cubicBezTo>
                    <a:pt x="1136993" y="17050"/>
                    <a:pt x="1146995" y="18383"/>
                    <a:pt x="1148995" y="18383"/>
                  </a:cubicBezTo>
                  <a:cubicBezTo>
                    <a:pt x="1150995" y="18383"/>
                    <a:pt x="1157091" y="16764"/>
                    <a:pt x="1158710" y="17431"/>
                  </a:cubicBezTo>
                  <a:cubicBezTo>
                    <a:pt x="1160330" y="18097"/>
                    <a:pt x="1165568" y="19907"/>
                    <a:pt x="1166521" y="19812"/>
                  </a:cubicBezTo>
                  <a:lnTo>
                    <a:pt x="1166997" y="19431"/>
                  </a:lnTo>
                  <a:lnTo>
                    <a:pt x="1169950" y="17145"/>
                  </a:lnTo>
                  <a:cubicBezTo>
                    <a:pt x="1173950" y="17431"/>
                    <a:pt x="1178046" y="17717"/>
                    <a:pt x="1179189" y="17717"/>
                  </a:cubicBezTo>
                  <a:cubicBezTo>
                    <a:pt x="1180332" y="17717"/>
                    <a:pt x="1185190" y="16669"/>
                    <a:pt x="1188048" y="16383"/>
                  </a:cubicBezTo>
                  <a:cubicBezTo>
                    <a:pt x="1190905" y="16097"/>
                    <a:pt x="1197286" y="16859"/>
                    <a:pt x="1197668" y="13240"/>
                  </a:cubicBezTo>
                  <a:lnTo>
                    <a:pt x="1203287" y="16478"/>
                  </a:lnTo>
                  <a:lnTo>
                    <a:pt x="1204240" y="17050"/>
                  </a:lnTo>
                  <a:cubicBezTo>
                    <a:pt x="1205383" y="17526"/>
                    <a:pt x="1208431" y="17717"/>
                    <a:pt x="1211098" y="17717"/>
                  </a:cubicBezTo>
                  <a:cubicBezTo>
                    <a:pt x="1213765" y="17717"/>
                    <a:pt x="1222528" y="18479"/>
                    <a:pt x="1225195" y="17145"/>
                  </a:cubicBezTo>
                  <a:cubicBezTo>
                    <a:pt x="1227862" y="15812"/>
                    <a:pt x="1236911" y="14288"/>
                    <a:pt x="1238720" y="14288"/>
                  </a:cubicBezTo>
                  <a:lnTo>
                    <a:pt x="1239768" y="14954"/>
                  </a:lnTo>
                  <a:cubicBezTo>
                    <a:pt x="1242054" y="16383"/>
                    <a:pt x="1243673" y="18383"/>
                    <a:pt x="1247293" y="18097"/>
                  </a:cubicBezTo>
                  <a:lnTo>
                    <a:pt x="1250436" y="17907"/>
                  </a:lnTo>
                  <a:cubicBezTo>
                    <a:pt x="1251960" y="16097"/>
                    <a:pt x="1254246" y="14288"/>
                    <a:pt x="1255389" y="14002"/>
                  </a:cubicBezTo>
                  <a:lnTo>
                    <a:pt x="1256532" y="13907"/>
                  </a:lnTo>
                  <a:lnTo>
                    <a:pt x="1260152" y="13525"/>
                  </a:lnTo>
                  <a:cubicBezTo>
                    <a:pt x="1263961" y="12573"/>
                    <a:pt x="1269391" y="11144"/>
                    <a:pt x="1272344" y="10287"/>
                  </a:cubicBezTo>
                  <a:lnTo>
                    <a:pt x="1274439" y="13430"/>
                  </a:lnTo>
                  <a:cubicBezTo>
                    <a:pt x="1276535" y="16574"/>
                    <a:pt x="1280345" y="16859"/>
                    <a:pt x="1283964" y="14478"/>
                  </a:cubicBezTo>
                  <a:lnTo>
                    <a:pt x="1301395" y="12478"/>
                  </a:lnTo>
                  <a:lnTo>
                    <a:pt x="1306443" y="12954"/>
                  </a:lnTo>
                  <a:cubicBezTo>
                    <a:pt x="1312063" y="13430"/>
                    <a:pt x="1318254" y="13525"/>
                    <a:pt x="1320159" y="13335"/>
                  </a:cubicBezTo>
                  <a:cubicBezTo>
                    <a:pt x="1322159" y="13145"/>
                    <a:pt x="1326731" y="16002"/>
                    <a:pt x="1327017" y="14573"/>
                  </a:cubicBezTo>
                  <a:cubicBezTo>
                    <a:pt x="1327303" y="13145"/>
                    <a:pt x="1329398" y="11906"/>
                    <a:pt x="1331113" y="14288"/>
                  </a:cubicBezTo>
                  <a:cubicBezTo>
                    <a:pt x="1332923" y="16669"/>
                    <a:pt x="1344829" y="14002"/>
                    <a:pt x="1349115" y="14097"/>
                  </a:cubicBezTo>
                  <a:cubicBezTo>
                    <a:pt x="1353306" y="14192"/>
                    <a:pt x="1365022" y="11811"/>
                    <a:pt x="1366070" y="11430"/>
                  </a:cubicBezTo>
                  <a:lnTo>
                    <a:pt x="1366451" y="11621"/>
                  </a:lnTo>
                  <a:lnTo>
                    <a:pt x="1373309" y="16288"/>
                  </a:lnTo>
                  <a:cubicBezTo>
                    <a:pt x="1382072" y="15430"/>
                    <a:pt x="1389977" y="15050"/>
                    <a:pt x="1390930" y="15335"/>
                  </a:cubicBezTo>
                  <a:lnTo>
                    <a:pt x="1391120" y="15145"/>
                  </a:lnTo>
                  <a:cubicBezTo>
                    <a:pt x="1393597" y="12859"/>
                    <a:pt x="1395692" y="11430"/>
                    <a:pt x="1399979" y="13335"/>
                  </a:cubicBezTo>
                  <a:lnTo>
                    <a:pt x="1401979" y="14192"/>
                  </a:lnTo>
                  <a:cubicBezTo>
                    <a:pt x="1405598" y="12954"/>
                    <a:pt x="1411599" y="11525"/>
                    <a:pt x="1415219" y="11049"/>
                  </a:cubicBezTo>
                  <a:lnTo>
                    <a:pt x="1418457" y="10954"/>
                  </a:lnTo>
                  <a:lnTo>
                    <a:pt x="1422934" y="10858"/>
                  </a:lnTo>
                  <a:cubicBezTo>
                    <a:pt x="1427792" y="11239"/>
                    <a:pt x="1432554" y="12097"/>
                    <a:pt x="1433411" y="12859"/>
                  </a:cubicBezTo>
                  <a:cubicBezTo>
                    <a:pt x="1434364" y="13621"/>
                    <a:pt x="1437317" y="15145"/>
                    <a:pt x="1437698" y="14288"/>
                  </a:cubicBezTo>
                  <a:cubicBezTo>
                    <a:pt x="1438079" y="13525"/>
                    <a:pt x="1441031" y="11430"/>
                    <a:pt x="1443508" y="11049"/>
                  </a:cubicBezTo>
                  <a:cubicBezTo>
                    <a:pt x="1445984" y="10668"/>
                    <a:pt x="1454176" y="10382"/>
                    <a:pt x="1455890" y="11335"/>
                  </a:cubicBezTo>
                  <a:lnTo>
                    <a:pt x="1455890" y="12287"/>
                  </a:lnTo>
                  <a:lnTo>
                    <a:pt x="1455700" y="16383"/>
                  </a:lnTo>
                  <a:cubicBezTo>
                    <a:pt x="1459034" y="15812"/>
                    <a:pt x="1464558" y="14478"/>
                    <a:pt x="1467987" y="13525"/>
                  </a:cubicBezTo>
                  <a:lnTo>
                    <a:pt x="1471511" y="15335"/>
                  </a:lnTo>
                  <a:cubicBezTo>
                    <a:pt x="1473035" y="16097"/>
                    <a:pt x="1476560" y="16192"/>
                    <a:pt x="1477703" y="15335"/>
                  </a:cubicBezTo>
                  <a:cubicBezTo>
                    <a:pt x="1480560" y="13049"/>
                    <a:pt x="1483894" y="13716"/>
                    <a:pt x="1487132" y="13335"/>
                  </a:cubicBezTo>
                  <a:lnTo>
                    <a:pt x="1490276" y="12954"/>
                  </a:lnTo>
                  <a:cubicBezTo>
                    <a:pt x="1493609" y="12097"/>
                    <a:pt x="1497705" y="10954"/>
                    <a:pt x="1499324" y="10573"/>
                  </a:cubicBezTo>
                  <a:cubicBezTo>
                    <a:pt x="1500944" y="10096"/>
                    <a:pt x="1505801" y="12859"/>
                    <a:pt x="1508468" y="12478"/>
                  </a:cubicBezTo>
                  <a:cubicBezTo>
                    <a:pt x="1511040" y="12097"/>
                    <a:pt x="1519136" y="11430"/>
                    <a:pt x="1520565" y="11430"/>
                  </a:cubicBezTo>
                  <a:cubicBezTo>
                    <a:pt x="1521994" y="11430"/>
                    <a:pt x="1525328" y="9906"/>
                    <a:pt x="1526185" y="10478"/>
                  </a:cubicBezTo>
                  <a:cubicBezTo>
                    <a:pt x="1527042" y="11144"/>
                    <a:pt x="1533519" y="15145"/>
                    <a:pt x="1538758" y="17907"/>
                  </a:cubicBezTo>
                  <a:lnTo>
                    <a:pt x="1539329" y="10096"/>
                  </a:lnTo>
                  <a:cubicBezTo>
                    <a:pt x="1539329" y="9906"/>
                    <a:pt x="1542282" y="9525"/>
                    <a:pt x="1543520" y="9906"/>
                  </a:cubicBezTo>
                  <a:lnTo>
                    <a:pt x="1550759" y="12383"/>
                  </a:lnTo>
                  <a:cubicBezTo>
                    <a:pt x="1554188" y="11335"/>
                    <a:pt x="1562856" y="10192"/>
                    <a:pt x="1570095" y="9811"/>
                  </a:cubicBezTo>
                  <a:lnTo>
                    <a:pt x="1576667" y="9811"/>
                  </a:lnTo>
                  <a:lnTo>
                    <a:pt x="1577239" y="9811"/>
                  </a:lnTo>
                  <a:cubicBezTo>
                    <a:pt x="1578001" y="12097"/>
                    <a:pt x="1584859" y="12763"/>
                    <a:pt x="1592479" y="11239"/>
                  </a:cubicBezTo>
                  <a:lnTo>
                    <a:pt x="1599623" y="11621"/>
                  </a:lnTo>
                  <a:cubicBezTo>
                    <a:pt x="1601432" y="11716"/>
                    <a:pt x="1601147" y="14478"/>
                    <a:pt x="1598956" y="15526"/>
                  </a:cubicBezTo>
                  <a:lnTo>
                    <a:pt x="1598003" y="16002"/>
                  </a:lnTo>
                  <a:cubicBezTo>
                    <a:pt x="1596384" y="16192"/>
                    <a:pt x="1596098" y="16859"/>
                    <a:pt x="1597623" y="17431"/>
                  </a:cubicBezTo>
                  <a:cubicBezTo>
                    <a:pt x="1599051" y="18002"/>
                    <a:pt x="1603147" y="18193"/>
                    <a:pt x="1603147" y="16383"/>
                  </a:cubicBezTo>
                  <a:cubicBezTo>
                    <a:pt x="1603147" y="14573"/>
                    <a:pt x="1605338" y="8858"/>
                    <a:pt x="1608100" y="8382"/>
                  </a:cubicBezTo>
                  <a:cubicBezTo>
                    <a:pt x="1610767" y="8001"/>
                    <a:pt x="1620387" y="10668"/>
                    <a:pt x="1623435" y="10192"/>
                  </a:cubicBezTo>
                  <a:lnTo>
                    <a:pt x="1626388" y="10192"/>
                  </a:lnTo>
                  <a:cubicBezTo>
                    <a:pt x="1629626" y="10192"/>
                    <a:pt x="1633246" y="10287"/>
                    <a:pt x="1636008" y="11430"/>
                  </a:cubicBezTo>
                  <a:lnTo>
                    <a:pt x="1640866" y="13430"/>
                  </a:lnTo>
                  <a:cubicBezTo>
                    <a:pt x="1645343" y="11906"/>
                    <a:pt x="1650772" y="9811"/>
                    <a:pt x="1652963" y="8763"/>
                  </a:cubicBezTo>
                  <a:cubicBezTo>
                    <a:pt x="1655058" y="7811"/>
                    <a:pt x="1658392" y="12668"/>
                    <a:pt x="1658773" y="12763"/>
                  </a:cubicBezTo>
                  <a:cubicBezTo>
                    <a:pt x="1659154" y="12763"/>
                    <a:pt x="1661249" y="11716"/>
                    <a:pt x="1663059" y="10668"/>
                  </a:cubicBezTo>
                  <a:lnTo>
                    <a:pt x="1665155" y="12192"/>
                  </a:lnTo>
                  <a:cubicBezTo>
                    <a:pt x="1668393" y="14478"/>
                    <a:pt x="1670298" y="14288"/>
                    <a:pt x="1670584" y="10287"/>
                  </a:cubicBezTo>
                  <a:lnTo>
                    <a:pt x="1670679" y="9239"/>
                  </a:lnTo>
                  <a:cubicBezTo>
                    <a:pt x="1672679" y="8096"/>
                    <a:pt x="1675251" y="8572"/>
                    <a:pt x="1676394" y="10287"/>
                  </a:cubicBezTo>
                  <a:cubicBezTo>
                    <a:pt x="1677632" y="12001"/>
                    <a:pt x="1684871" y="10858"/>
                    <a:pt x="1688777" y="10668"/>
                  </a:cubicBezTo>
                  <a:cubicBezTo>
                    <a:pt x="1692682" y="10478"/>
                    <a:pt x="1704398" y="9716"/>
                    <a:pt x="1706017" y="9906"/>
                  </a:cubicBezTo>
                  <a:lnTo>
                    <a:pt x="1706779" y="8096"/>
                  </a:lnTo>
                  <a:cubicBezTo>
                    <a:pt x="1706969" y="7620"/>
                    <a:pt x="1710303" y="7239"/>
                    <a:pt x="1710875" y="7811"/>
                  </a:cubicBezTo>
                  <a:cubicBezTo>
                    <a:pt x="1712303" y="9049"/>
                    <a:pt x="1711541" y="12668"/>
                    <a:pt x="1715256" y="11144"/>
                  </a:cubicBezTo>
                  <a:lnTo>
                    <a:pt x="1716685" y="10573"/>
                  </a:lnTo>
                  <a:cubicBezTo>
                    <a:pt x="1717161" y="7715"/>
                    <a:pt x="1721161" y="6858"/>
                    <a:pt x="1725543" y="8668"/>
                  </a:cubicBezTo>
                  <a:lnTo>
                    <a:pt x="1729639" y="10287"/>
                  </a:lnTo>
                  <a:cubicBezTo>
                    <a:pt x="1730591" y="10668"/>
                    <a:pt x="1740593" y="9716"/>
                    <a:pt x="1741259" y="9144"/>
                  </a:cubicBezTo>
                  <a:cubicBezTo>
                    <a:pt x="1744022" y="6953"/>
                    <a:pt x="1746689" y="4763"/>
                    <a:pt x="1747641" y="10192"/>
                  </a:cubicBezTo>
                  <a:lnTo>
                    <a:pt x="1747736" y="10573"/>
                  </a:lnTo>
                  <a:cubicBezTo>
                    <a:pt x="1748594" y="10858"/>
                    <a:pt x="1750784" y="11335"/>
                    <a:pt x="1752690" y="11716"/>
                  </a:cubicBezTo>
                  <a:cubicBezTo>
                    <a:pt x="1754594" y="12097"/>
                    <a:pt x="1760119" y="12859"/>
                    <a:pt x="1760690" y="12192"/>
                  </a:cubicBezTo>
                  <a:cubicBezTo>
                    <a:pt x="1761357" y="11525"/>
                    <a:pt x="1763357" y="9239"/>
                    <a:pt x="1763643" y="8763"/>
                  </a:cubicBezTo>
                  <a:cubicBezTo>
                    <a:pt x="1763929" y="8287"/>
                    <a:pt x="1766882" y="6763"/>
                    <a:pt x="1769453" y="6287"/>
                  </a:cubicBezTo>
                  <a:cubicBezTo>
                    <a:pt x="1772025" y="5810"/>
                    <a:pt x="1779169" y="7906"/>
                    <a:pt x="1779550" y="7334"/>
                  </a:cubicBezTo>
                  <a:cubicBezTo>
                    <a:pt x="1779931" y="6858"/>
                    <a:pt x="1783931" y="6382"/>
                    <a:pt x="1785360" y="7429"/>
                  </a:cubicBezTo>
                  <a:cubicBezTo>
                    <a:pt x="1786694" y="8572"/>
                    <a:pt x="1792218" y="11430"/>
                    <a:pt x="1793456" y="10573"/>
                  </a:cubicBezTo>
                  <a:cubicBezTo>
                    <a:pt x="1794695" y="9716"/>
                    <a:pt x="1798790" y="8001"/>
                    <a:pt x="1799648" y="8668"/>
                  </a:cubicBezTo>
                  <a:cubicBezTo>
                    <a:pt x="1800600" y="9334"/>
                    <a:pt x="1803839" y="10763"/>
                    <a:pt x="1804029" y="9620"/>
                  </a:cubicBezTo>
                  <a:cubicBezTo>
                    <a:pt x="1804220" y="8477"/>
                    <a:pt x="1806410" y="7049"/>
                    <a:pt x="1808315" y="9049"/>
                  </a:cubicBezTo>
                  <a:lnTo>
                    <a:pt x="1810125" y="9144"/>
                  </a:lnTo>
                  <a:lnTo>
                    <a:pt x="1813840" y="9334"/>
                  </a:lnTo>
                  <a:cubicBezTo>
                    <a:pt x="1815078" y="11621"/>
                    <a:pt x="1817174" y="12287"/>
                    <a:pt x="1818507" y="10668"/>
                  </a:cubicBezTo>
                  <a:cubicBezTo>
                    <a:pt x="1819841" y="9144"/>
                    <a:pt x="1824127" y="5334"/>
                    <a:pt x="1824413" y="6096"/>
                  </a:cubicBezTo>
                  <a:cubicBezTo>
                    <a:pt x="1824794" y="6953"/>
                    <a:pt x="1826889" y="8382"/>
                    <a:pt x="1828413" y="7811"/>
                  </a:cubicBezTo>
                  <a:cubicBezTo>
                    <a:pt x="1829937" y="7144"/>
                    <a:pt x="1834509" y="6001"/>
                    <a:pt x="1834890" y="6667"/>
                  </a:cubicBezTo>
                  <a:lnTo>
                    <a:pt x="1835176" y="7429"/>
                  </a:lnTo>
                  <a:cubicBezTo>
                    <a:pt x="1836033" y="9811"/>
                    <a:pt x="1839272" y="9906"/>
                    <a:pt x="1839557" y="8477"/>
                  </a:cubicBezTo>
                  <a:cubicBezTo>
                    <a:pt x="1840796" y="3715"/>
                    <a:pt x="1844034" y="3905"/>
                    <a:pt x="1847654" y="5905"/>
                  </a:cubicBezTo>
                  <a:lnTo>
                    <a:pt x="1850511" y="7525"/>
                  </a:lnTo>
                  <a:cubicBezTo>
                    <a:pt x="1853273" y="6763"/>
                    <a:pt x="1858417" y="5334"/>
                    <a:pt x="1861751" y="4382"/>
                  </a:cubicBezTo>
                  <a:lnTo>
                    <a:pt x="1864323" y="6858"/>
                  </a:lnTo>
                  <a:cubicBezTo>
                    <a:pt x="1867180" y="9620"/>
                    <a:pt x="1870323" y="10382"/>
                    <a:pt x="1874133" y="8001"/>
                  </a:cubicBezTo>
                  <a:cubicBezTo>
                    <a:pt x="1874419" y="7811"/>
                    <a:pt x="1875847" y="8287"/>
                    <a:pt x="1876324" y="8763"/>
                  </a:cubicBezTo>
                  <a:lnTo>
                    <a:pt x="1879467" y="11716"/>
                  </a:lnTo>
                  <a:cubicBezTo>
                    <a:pt x="1880610" y="10573"/>
                    <a:pt x="1882420" y="8572"/>
                    <a:pt x="1883468" y="7239"/>
                  </a:cubicBezTo>
                  <a:lnTo>
                    <a:pt x="1884420" y="7239"/>
                  </a:lnTo>
                  <a:lnTo>
                    <a:pt x="1888516" y="7239"/>
                  </a:lnTo>
                  <a:cubicBezTo>
                    <a:pt x="1892993" y="7811"/>
                    <a:pt x="1897279" y="8192"/>
                    <a:pt x="1898041" y="8096"/>
                  </a:cubicBezTo>
                  <a:cubicBezTo>
                    <a:pt x="1898803" y="8001"/>
                    <a:pt x="1901946" y="7049"/>
                    <a:pt x="1903851" y="6763"/>
                  </a:cubicBezTo>
                  <a:cubicBezTo>
                    <a:pt x="1905661" y="6382"/>
                    <a:pt x="1912709" y="10192"/>
                    <a:pt x="1914996" y="9049"/>
                  </a:cubicBezTo>
                  <a:cubicBezTo>
                    <a:pt x="1917281" y="7811"/>
                    <a:pt x="1924044" y="6477"/>
                    <a:pt x="1924997" y="8572"/>
                  </a:cubicBezTo>
                  <a:cubicBezTo>
                    <a:pt x="1925949" y="10668"/>
                    <a:pt x="1934998" y="6858"/>
                    <a:pt x="1938903" y="6572"/>
                  </a:cubicBezTo>
                  <a:cubicBezTo>
                    <a:pt x="1942808" y="6287"/>
                    <a:pt x="1953190" y="8763"/>
                    <a:pt x="1953476" y="7525"/>
                  </a:cubicBezTo>
                  <a:cubicBezTo>
                    <a:pt x="1953667" y="6287"/>
                    <a:pt x="1955191" y="3143"/>
                    <a:pt x="1955953" y="4286"/>
                  </a:cubicBezTo>
                  <a:lnTo>
                    <a:pt x="1956334" y="4953"/>
                  </a:lnTo>
                  <a:lnTo>
                    <a:pt x="1956715" y="5525"/>
                  </a:lnTo>
                  <a:cubicBezTo>
                    <a:pt x="1957001" y="6191"/>
                    <a:pt x="1959858" y="6953"/>
                    <a:pt x="1963001" y="7239"/>
                  </a:cubicBezTo>
                  <a:cubicBezTo>
                    <a:pt x="1966240" y="7525"/>
                    <a:pt x="1973098" y="10287"/>
                    <a:pt x="1971479" y="11430"/>
                  </a:cubicBezTo>
                  <a:lnTo>
                    <a:pt x="1960277" y="12392"/>
                  </a:lnTo>
                  <a:lnTo>
                    <a:pt x="1959668" y="11144"/>
                  </a:lnTo>
                  <a:lnTo>
                    <a:pt x="1956144" y="10096"/>
                  </a:lnTo>
                  <a:cubicBezTo>
                    <a:pt x="1952810" y="10954"/>
                    <a:pt x="1949666" y="11906"/>
                    <a:pt x="1949000" y="12287"/>
                  </a:cubicBezTo>
                  <a:lnTo>
                    <a:pt x="1948333" y="12573"/>
                  </a:lnTo>
                  <a:lnTo>
                    <a:pt x="1946361" y="13588"/>
                  </a:lnTo>
                  <a:lnTo>
                    <a:pt x="1943761" y="13811"/>
                  </a:lnTo>
                  <a:cubicBezTo>
                    <a:pt x="1939284" y="14573"/>
                    <a:pt x="1939665" y="17050"/>
                    <a:pt x="1942428" y="16192"/>
                  </a:cubicBezTo>
                  <a:lnTo>
                    <a:pt x="1945285" y="17145"/>
                  </a:lnTo>
                  <a:lnTo>
                    <a:pt x="1945570" y="17240"/>
                  </a:lnTo>
                  <a:lnTo>
                    <a:pt x="1949568" y="14867"/>
                  </a:lnTo>
                  <a:lnTo>
                    <a:pt x="1955115" y="15570"/>
                  </a:lnTo>
                  <a:lnTo>
                    <a:pt x="1955858" y="15990"/>
                  </a:lnTo>
                  <a:cubicBezTo>
                    <a:pt x="1957216" y="17550"/>
                    <a:pt x="1958382" y="19288"/>
                    <a:pt x="1958906" y="19431"/>
                  </a:cubicBezTo>
                  <a:lnTo>
                    <a:pt x="1961047" y="16347"/>
                  </a:lnTo>
                  <a:lnTo>
                    <a:pt x="1972431" y="17907"/>
                  </a:lnTo>
                  <a:cubicBezTo>
                    <a:pt x="1974622" y="17431"/>
                    <a:pt x="1982432" y="18764"/>
                    <a:pt x="1984528" y="18193"/>
                  </a:cubicBezTo>
                  <a:cubicBezTo>
                    <a:pt x="1986528" y="17526"/>
                    <a:pt x="1986338" y="13430"/>
                    <a:pt x="1985766" y="12478"/>
                  </a:cubicBezTo>
                  <a:cubicBezTo>
                    <a:pt x="1985099" y="11525"/>
                    <a:pt x="1982051" y="9144"/>
                    <a:pt x="1980432" y="9144"/>
                  </a:cubicBezTo>
                  <a:cubicBezTo>
                    <a:pt x="1978813" y="9144"/>
                    <a:pt x="1976431" y="8382"/>
                    <a:pt x="1978718" y="7334"/>
                  </a:cubicBezTo>
                  <a:cubicBezTo>
                    <a:pt x="1981004" y="6382"/>
                    <a:pt x="1987290" y="2953"/>
                    <a:pt x="1987671" y="2286"/>
                  </a:cubicBezTo>
                  <a:cubicBezTo>
                    <a:pt x="1988052" y="1619"/>
                    <a:pt x="1992719" y="1905"/>
                    <a:pt x="1993386" y="2381"/>
                  </a:cubicBezTo>
                  <a:cubicBezTo>
                    <a:pt x="1994053" y="2858"/>
                    <a:pt x="1997101" y="6001"/>
                    <a:pt x="1998529" y="7525"/>
                  </a:cubicBezTo>
                  <a:cubicBezTo>
                    <a:pt x="1999958" y="9049"/>
                    <a:pt x="2007864" y="12478"/>
                    <a:pt x="2008531" y="13145"/>
                  </a:cubicBezTo>
                  <a:cubicBezTo>
                    <a:pt x="2009197" y="13811"/>
                    <a:pt x="2010150" y="10763"/>
                    <a:pt x="2009864" y="9525"/>
                  </a:cubicBezTo>
                  <a:lnTo>
                    <a:pt x="2009007" y="9239"/>
                  </a:lnTo>
                  <a:lnTo>
                    <a:pt x="2006150" y="8096"/>
                  </a:lnTo>
                  <a:cubicBezTo>
                    <a:pt x="2003006" y="7239"/>
                    <a:pt x="2001197" y="5239"/>
                    <a:pt x="2002149" y="3810"/>
                  </a:cubicBezTo>
                  <a:lnTo>
                    <a:pt x="2001673" y="3238"/>
                  </a:lnTo>
                  <a:cubicBezTo>
                    <a:pt x="2000530" y="1905"/>
                    <a:pt x="1999958" y="286"/>
                    <a:pt x="2002435" y="953"/>
                  </a:cubicBezTo>
                  <a:lnTo>
                    <a:pt x="2006340" y="2096"/>
                  </a:lnTo>
                  <a:cubicBezTo>
                    <a:pt x="2010722" y="2667"/>
                    <a:pt x="2016436" y="3620"/>
                    <a:pt x="2019104" y="4382"/>
                  </a:cubicBezTo>
                  <a:cubicBezTo>
                    <a:pt x="2021770" y="5143"/>
                    <a:pt x="2033010" y="2476"/>
                    <a:pt x="2034534" y="1905"/>
                  </a:cubicBezTo>
                  <a:cubicBezTo>
                    <a:pt x="2036153" y="1333"/>
                    <a:pt x="2039582" y="762"/>
                    <a:pt x="20418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highlight>
                  <a:srgbClr val="000000"/>
                </a:highlight>
              </a:endParaRPr>
            </a:p>
          </p:txBody>
        </p:sp>
      </p:grpSp>
      <p:pic>
        <p:nvPicPr>
          <p:cNvPr id="38" name="图形 3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92279" y="6357603"/>
            <a:ext cx="5067300" cy="847725"/>
          </a:xfrm>
          <a:prstGeom prst="rect">
            <a:avLst/>
          </a:prstGeom>
        </p:spPr>
      </p:pic>
      <p:grpSp>
        <p:nvGrpSpPr>
          <p:cNvPr id="66" name="图形 51"/>
          <p:cNvGrpSpPr/>
          <p:nvPr/>
        </p:nvGrpSpPr>
        <p:grpSpPr>
          <a:xfrm>
            <a:off x="4657933" y="5186456"/>
            <a:ext cx="996108" cy="968857"/>
            <a:chOff x="3575545" y="9233"/>
            <a:chExt cx="3397336" cy="3304393"/>
          </a:xfrm>
        </p:grpSpPr>
        <p:sp>
          <p:nvSpPr>
            <p:cNvPr id="67" name="任意多边形: 形状 66"/>
            <p:cNvSpPr/>
            <p:nvPr/>
          </p:nvSpPr>
          <p:spPr>
            <a:xfrm>
              <a:off x="3613367" y="2881500"/>
              <a:ext cx="2729179" cy="432126"/>
            </a:xfrm>
            <a:custGeom>
              <a:avLst/>
              <a:gdLst>
                <a:gd name="connsiteX0" fmla="*/ 98476 w 2729179"/>
                <a:gd name="connsiteY0" fmla="*/ 128384 h 432126"/>
                <a:gd name="connsiteX1" fmla="*/ 478164 w 2729179"/>
                <a:gd name="connsiteY1" fmla="*/ 86854 h 432126"/>
                <a:gd name="connsiteX2" fmla="*/ 1065503 w 2729179"/>
                <a:gd name="connsiteY2" fmla="*/ 152115 h 432126"/>
                <a:gd name="connsiteX3" fmla="*/ 1729970 w 2729179"/>
                <a:gd name="connsiteY3" fmla="*/ 98721 h 432126"/>
                <a:gd name="connsiteX4" fmla="*/ 2661408 w 2729179"/>
                <a:gd name="connsiteY4" fmla="*/ 39394 h 432126"/>
                <a:gd name="connsiteX5" fmla="*/ 2139319 w 2729179"/>
                <a:gd name="connsiteY5" fmla="*/ 419082 h 432126"/>
                <a:gd name="connsiteX6" fmla="*/ 1231613 w 2729179"/>
                <a:gd name="connsiteY6" fmla="*/ 359756 h 432126"/>
                <a:gd name="connsiteX7" fmla="*/ 98451 w 2729179"/>
                <a:gd name="connsiteY7" fmla="*/ 128379 h 43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9179" h="432126">
                  <a:moveTo>
                    <a:pt x="98476" y="128384"/>
                  </a:moveTo>
                  <a:cubicBezTo>
                    <a:pt x="98476" y="128384"/>
                    <a:pt x="169669" y="-2136"/>
                    <a:pt x="478164" y="86854"/>
                  </a:cubicBezTo>
                  <a:cubicBezTo>
                    <a:pt x="786676" y="175846"/>
                    <a:pt x="887513" y="193643"/>
                    <a:pt x="1065503" y="152115"/>
                  </a:cubicBezTo>
                  <a:cubicBezTo>
                    <a:pt x="1243492" y="110588"/>
                    <a:pt x="1474852" y="3796"/>
                    <a:pt x="1729970" y="98721"/>
                  </a:cubicBezTo>
                  <a:cubicBezTo>
                    <a:pt x="1985087" y="193645"/>
                    <a:pt x="2489371" y="-102993"/>
                    <a:pt x="2661408" y="39394"/>
                  </a:cubicBezTo>
                  <a:cubicBezTo>
                    <a:pt x="2833446" y="181781"/>
                    <a:pt x="2685139" y="448743"/>
                    <a:pt x="2139319" y="419082"/>
                  </a:cubicBezTo>
                  <a:cubicBezTo>
                    <a:pt x="1593495" y="389419"/>
                    <a:pt x="1623181" y="235166"/>
                    <a:pt x="1231613" y="359756"/>
                  </a:cubicBezTo>
                  <a:cubicBezTo>
                    <a:pt x="840046" y="484343"/>
                    <a:pt x="-346511" y="472479"/>
                    <a:pt x="98451" y="128379"/>
                  </a:cubicBezTo>
                  <a:close/>
                </a:path>
              </a:pathLst>
            </a:custGeom>
            <a:solidFill>
              <a:srgbClr val="008E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3575552" y="141281"/>
              <a:ext cx="3397329" cy="3012149"/>
            </a:xfrm>
            <a:custGeom>
              <a:avLst/>
              <a:gdLst>
                <a:gd name="connsiteX0" fmla="*/ 2141852 w 3397329"/>
                <a:gd name="connsiteY0" fmla="*/ 0 h 3012149"/>
                <a:gd name="connsiteX1" fmla="*/ 1904195 w 3397329"/>
                <a:gd name="connsiteY1" fmla="*/ 12859 h 3012149"/>
                <a:gd name="connsiteX2" fmla="*/ 1050472 w 3397329"/>
                <a:gd name="connsiteY2" fmla="*/ 349170 h 3012149"/>
                <a:gd name="connsiteX3" fmla="*/ 539649 w 3397329"/>
                <a:gd name="connsiteY3" fmla="*/ 587057 h 3012149"/>
                <a:gd name="connsiteX4" fmla="*/ 982823 w 3397329"/>
                <a:gd name="connsiteY4" fmla="*/ 647295 h 3012149"/>
                <a:gd name="connsiteX5" fmla="*/ 1173025 w 3397329"/>
                <a:gd name="connsiteY5" fmla="*/ 1402826 h 3012149"/>
                <a:gd name="connsiteX6" fmla="*/ 572558 w 3397329"/>
                <a:gd name="connsiteY6" fmla="*/ 1518173 h 3012149"/>
                <a:gd name="connsiteX7" fmla="*/ 442209 w 3397329"/>
                <a:gd name="connsiteY7" fmla="*/ 1711054 h 3012149"/>
                <a:gd name="connsiteX8" fmla="*/ 87283 w 3397329"/>
                <a:gd name="connsiteY8" fmla="*/ 1735241 h 3012149"/>
                <a:gd name="connsiteX9" fmla="*/ 111393 w 3397329"/>
                <a:gd name="connsiteY9" fmla="*/ 1480441 h 3012149"/>
                <a:gd name="connsiteX10" fmla="*/ 45339 w 3397329"/>
                <a:gd name="connsiteY10" fmla="*/ 1732105 h 3012149"/>
                <a:gd name="connsiteX11" fmla="*/ 70444 w 3397329"/>
                <a:gd name="connsiteY11" fmla="*/ 1739453 h 3012149"/>
                <a:gd name="connsiteX12" fmla="*/ 221535 w 3397329"/>
                <a:gd name="connsiteY12" fmla="*/ 1824412 h 3012149"/>
                <a:gd name="connsiteX13" fmla="*/ 423450 w 3397329"/>
                <a:gd name="connsiteY13" fmla="*/ 1778794 h 3012149"/>
                <a:gd name="connsiteX14" fmla="*/ 396277 w 3397329"/>
                <a:gd name="connsiteY14" fmla="*/ 2256478 h 3012149"/>
                <a:gd name="connsiteX15" fmla="*/ 494709 w 3397329"/>
                <a:gd name="connsiteY15" fmla="*/ 2803599 h 3012149"/>
                <a:gd name="connsiteX16" fmla="*/ 779120 w 3397329"/>
                <a:gd name="connsiteY16" fmla="*/ 3002756 h 3012149"/>
                <a:gd name="connsiteX17" fmla="*/ 824584 w 3397329"/>
                <a:gd name="connsiteY17" fmla="*/ 2788749 h 3012149"/>
                <a:gd name="connsiteX18" fmla="*/ 853823 w 3397329"/>
                <a:gd name="connsiteY18" fmla="*/ 2592118 h 3012149"/>
                <a:gd name="connsiteX19" fmla="*/ 1760353 w 3397329"/>
                <a:gd name="connsiteY19" fmla="*/ 2625720 h 3012149"/>
                <a:gd name="connsiteX20" fmla="*/ 1762879 w 3397329"/>
                <a:gd name="connsiteY20" fmla="*/ 2860621 h 3012149"/>
                <a:gd name="connsiteX21" fmla="*/ 2092528 w 3397329"/>
                <a:gd name="connsiteY21" fmla="*/ 2982243 h 3012149"/>
                <a:gd name="connsiteX22" fmla="*/ 2145036 w 3397329"/>
                <a:gd name="connsiteY22" fmla="*/ 2684435 h 3012149"/>
                <a:gd name="connsiteX23" fmla="*/ 2220888 w 3397329"/>
                <a:gd name="connsiteY23" fmla="*/ 2336562 h 3012149"/>
                <a:gd name="connsiteX24" fmla="*/ 2258776 w 3397329"/>
                <a:gd name="connsiteY24" fmla="*/ 1557077 h 3012149"/>
                <a:gd name="connsiteX25" fmla="*/ 2942273 w 3397329"/>
                <a:gd name="connsiteY25" fmla="*/ 389993 h 3012149"/>
                <a:gd name="connsiteX26" fmla="*/ 3394705 w 3397329"/>
                <a:gd name="connsiteY26" fmla="*/ 216245 h 3012149"/>
                <a:gd name="connsiteX27" fmla="*/ 2814617 w 3397329"/>
                <a:gd name="connsiteY27" fmla="*/ 174838 h 3012149"/>
                <a:gd name="connsiteX28" fmla="*/ 2141823 w 3397329"/>
                <a:gd name="connsiteY28" fmla="*/ 20 h 30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97329" h="3012149">
                  <a:moveTo>
                    <a:pt x="2141852" y="0"/>
                  </a:moveTo>
                  <a:cubicBezTo>
                    <a:pt x="2069005" y="152"/>
                    <a:pt x="1990278" y="4386"/>
                    <a:pt x="1904195" y="12859"/>
                  </a:cubicBezTo>
                  <a:cubicBezTo>
                    <a:pt x="1592352" y="43553"/>
                    <a:pt x="1231278" y="146166"/>
                    <a:pt x="1050472" y="349170"/>
                  </a:cubicBezTo>
                  <a:cubicBezTo>
                    <a:pt x="623586" y="202213"/>
                    <a:pt x="497644" y="482088"/>
                    <a:pt x="539649" y="587057"/>
                  </a:cubicBezTo>
                  <a:cubicBezTo>
                    <a:pt x="581637" y="692026"/>
                    <a:pt x="838143" y="714501"/>
                    <a:pt x="982823" y="647295"/>
                  </a:cubicBezTo>
                  <a:cubicBezTo>
                    <a:pt x="982823" y="647295"/>
                    <a:pt x="865399" y="1123240"/>
                    <a:pt x="1173025" y="1402826"/>
                  </a:cubicBezTo>
                  <a:cubicBezTo>
                    <a:pt x="915874" y="1413945"/>
                    <a:pt x="715816" y="1445475"/>
                    <a:pt x="572558" y="1518173"/>
                  </a:cubicBezTo>
                  <a:cubicBezTo>
                    <a:pt x="514387" y="1547694"/>
                    <a:pt x="471738" y="1619737"/>
                    <a:pt x="442209" y="1711054"/>
                  </a:cubicBezTo>
                  <a:cubicBezTo>
                    <a:pt x="353880" y="1765791"/>
                    <a:pt x="139404" y="1880008"/>
                    <a:pt x="87283" y="1735241"/>
                  </a:cubicBezTo>
                  <a:cubicBezTo>
                    <a:pt x="171186" y="1651338"/>
                    <a:pt x="73637" y="1549658"/>
                    <a:pt x="111393" y="1480441"/>
                  </a:cubicBezTo>
                  <a:cubicBezTo>
                    <a:pt x="-31241" y="1560148"/>
                    <a:pt x="-17586" y="1679666"/>
                    <a:pt x="45339" y="1732105"/>
                  </a:cubicBezTo>
                  <a:cubicBezTo>
                    <a:pt x="62119" y="1742593"/>
                    <a:pt x="70444" y="1739453"/>
                    <a:pt x="70444" y="1739453"/>
                  </a:cubicBezTo>
                  <a:cubicBezTo>
                    <a:pt x="70444" y="1739453"/>
                    <a:pt x="92535" y="1835950"/>
                    <a:pt x="221535" y="1824412"/>
                  </a:cubicBezTo>
                  <a:cubicBezTo>
                    <a:pt x="309247" y="1816568"/>
                    <a:pt x="379598" y="1795314"/>
                    <a:pt x="423450" y="1778794"/>
                  </a:cubicBezTo>
                  <a:cubicBezTo>
                    <a:pt x="386811" y="1933718"/>
                    <a:pt x="380776" y="2122380"/>
                    <a:pt x="396277" y="2256478"/>
                  </a:cubicBezTo>
                  <a:cubicBezTo>
                    <a:pt x="438074" y="2618017"/>
                    <a:pt x="493271" y="2674767"/>
                    <a:pt x="494709" y="2803599"/>
                  </a:cubicBezTo>
                  <a:cubicBezTo>
                    <a:pt x="497580" y="3061068"/>
                    <a:pt x="557685" y="3011164"/>
                    <a:pt x="779120" y="3002756"/>
                  </a:cubicBezTo>
                  <a:cubicBezTo>
                    <a:pt x="923537" y="2997273"/>
                    <a:pt x="813378" y="2865295"/>
                    <a:pt x="824584" y="2788749"/>
                  </a:cubicBezTo>
                  <a:cubicBezTo>
                    <a:pt x="834184" y="2723175"/>
                    <a:pt x="847355" y="2645464"/>
                    <a:pt x="853823" y="2592118"/>
                  </a:cubicBezTo>
                  <a:cubicBezTo>
                    <a:pt x="1042933" y="2743413"/>
                    <a:pt x="1410791" y="2801914"/>
                    <a:pt x="1760353" y="2625720"/>
                  </a:cubicBezTo>
                  <a:cubicBezTo>
                    <a:pt x="1765031" y="2718012"/>
                    <a:pt x="1759840" y="2720365"/>
                    <a:pt x="1762879" y="2860621"/>
                  </a:cubicBezTo>
                  <a:cubicBezTo>
                    <a:pt x="1765900" y="3000074"/>
                    <a:pt x="1808793" y="2995347"/>
                    <a:pt x="2092528" y="2982243"/>
                  </a:cubicBezTo>
                  <a:cubicBezTo>
                    <a:pt x="2202122" y="2977182"/>
                    <a:pt x="2131690" y="2754114"/>
                    <a:pt x="2145036" y="2684435"/>
                  </a:cubicBezTo>
                  <a:cubicBezTo>
                    <a:pt x="2159276" y="2610076"/>
                    <a:pt x="2190392" y="2509636"/>
                    <a:pt x="2220888" y="2336562"/>
                  </a:cubicBezTo>
                  <a:cubicBezTo>
                    <a:pt x="2239249" y="2232355"/>
                    <a:pt x="2318742" y="1776411"/>
                    <a:pt x="2258776" y="1557077"/>
                  </a:cubicBezTo>
                  <a:cubicBezTo>
                    <a:pt x="3551901" y="1315783"/>
                    <a:pt x="2942273" y="389993"/>
                    <a:pt x="2942273" y="389993"/>
                  </a:cubicBezTo>
                  <a:cubicBezTo>
                    <a:pt x="2942273" y="389993"/>
                    <a:pt x="3328918" y="480266"/>
                    <a:pt x="3394705" y="216245"/>
                  </a:cubicBezTo>
                  <a:cubicBezTo>
                    <a:pt x="3426950" y="86822"/>
                    <a:pt x="3157869" y="-73897"/>
                    <a:pt x="2814617" y="174838"/>
                  </a:cubicBezTo>
                  <a:cubicBezTo>
                    <a:pt x="2622666" y="61460"/>
                    <a:pt x="2427605" y="-571"/>
                    <a:pt x="2141823" y="20"/>
                  </a:cubicBezTo>
                  <a:close/>
                </a:path>
              </a:pathLst>
            </a:custGeom>
            <a:solidFill>
              <a:srgbClr val="FFFFFF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4578794" y="789680"/>
              <a:ext cx="2041192" cy="911522"/>
            </a:xfrm>
            <a:custGeom>
              <a:avLst/>
              <a:gdLst>
                <a:gd name="connsiteX0" fmla="*/ 1702570 w 2041192"/>
                <a:gd name="connsiteY0" fmla="*/ 1748 h 911522"/>
                <a:gd name="connsiteX1" fmla="*/ 96 w 2041192"/>
                <a:gd name="connsiteY1" fmla="*/ 273373 h 911522"/>
                <a:gd name="connsiteX2" fmla="*/ 1096617 w 2041192"/>
                <a:gd name="connsiteY2" fmla="*/ 895100 h 911522"/>
                <a:gd name="connsiteX3" fmla="*/ 2002142 w 2041192"/>
                <a:gd name="connsiteY3" fmla="*/ 9267 h 911522"/>
                <a:gd name="connsiteX4" fmla="*/ 1702595 w 2041192"/>
                <a:gd name="connsiteY4" fmla="*/ 1761 h 91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1192" h="911522">
                  <a:moveTo>
                    <a:pt x="1702570" y="1748"/>
                  </a:moveTo>
                  <a:cubicBezTo>
                    <a:pt x="1242496" y="2018"/>
                    <a:pt x="624737" y="56318"/>
                    <a:pt x="96" y="273373"/>
                  </a:cubicBezTo>
                  <a:cubicBezTo>
                    <a:pt x="12861" y="564202"/>
                    <a:pt x="177669" y="1008673"/>
                    <a:pt x="1096617" y="895100"/>
                  </a:cubicBezTo>
                  <a:cubicBezTo>
                    <a:pt x="2098595" y="771252"/>
                    <a:pt x="2095876" y="289882"/>
                    <a:pt x="2002142" y="9267"/>
                  </a:cubicBezTo>
                  <a:cubicBezTo>
                    <a:pt x="1912560" y="4683"/>
                    <a:pt x="1812048" y="1697"/>
                    <a:pt x="1702595" y="1761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0" name="图形 51"/>
            <p:cNvGrpSpPr/>
            <p:nvPr/>
          </p:nvGrpSpPr>
          <p:grpSpPr>
            <a:xfrm>
              <a:off x="5101905" y="539424"/>
              <a:ext cx="153955" cy="202939"/>
              <a:chOff x="5101905" y="539424"/>
              <a:chExt cx="153955" cy="202939"/>
            </a:xfrm>
          </p:grpSpPr>
          <p:sp>
            <p:nvSpPr>
              <p:cNvPr id="71" name="任意多边形: 形状 70"/>
              <p:cNvSpPr/>
              <p:nvPr/>
            </p:nvSpPr>
            <p:spPr>
              <a:xfrm>
                <a:off x="5101905" y="539424"/>
                <a:ext cx="153955" cy="202939"/>
              </a:xfrm>
              <a:custGeom>
                <a:avLst/>
                <a:gdLst>
                  <a:gd name="connsiteX0" fmla="*/ 153613 w 153955"/>
                  <a:gd name="connsiteY0" fmla="*/ 102291 h 202939"/>
                  <a:gd name="connsiteX1" fmla="*/ 76635 w 153955"/>
                  <a:gd name="connsiteY1" fmla="*/ 203761 h 202939"/>
                  <a:gd name="connsiteX2" fmla="*/ -343 w 153955"/>
                  <a:gd name="connsiteY2" fmla="*/ 102291 h 202939"/>
                  <a:gd name="connsiteX3" fmla="*/ 76635 w 153955"/>
                  <a:gd name="connsiteY3" fmla="*/ 821 h 202939"/>
                  <a:gd name="connsiteX4" fmla="*/ 153613 w 153955"/>
                  <a:gd name="connsiteY4" fmla="*/ 102291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613" y="102291"/>
                    </a:moveTo>
                    <a:cubicBezTo>
                      <a:pt x="153613" y="158331"/>
                      <a:pt x="119148" y="203761"/>
                      <a:pt x="76635" y="203761"/>
                    </a:cubicBezTo>
                    <a:cubicBezTo>
                      <a:pt x="34121" y="203761"/>
                      <a:pt x="-343" y="158331"/>
                      <a:pt x="-343" y="102291"/>
                    </a:cubicBezTo>
                    <a:cubicBezTo>
                      <a:pt x="-343" y="46251"/>
                      <a:pt x="34121" y="821"/>
                      <a:pt x="76635" y="821"/>
                    </a:cubicBezTo>
                    <a:cubicBezTo>
                      <a:pt x="119148" y="821"/>
                      <a:pt x="153613" y="46251"/>
                      <a:pt x="153613" y="10229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5137058" y="567542"/>
                <a:ext cx="41988" cy="76978"/>
              </a:xfrm>
              <a:custGeom>
                <a:avLst/>
                <a:gdLst>
                  <a:gd name="connsiteX0" fmla="*/ 41637 w 41988"/>
                  <a:gd name="connsiteY0" fmla="*/ 39296 h 76978"/>
                  <a:gd name="connsiteX1" fmla="*/ 20643 w 41988"/>
                  <a:gd name="connsiteY1" fmla="*/ 77785 h 76978"/>
                  <a:gd name="connsiteX2" fmla="*/ -352 w 41988"/>
                  <a:gd name="connsiteY2" fmla="*/ 39296 h 76978"/>
                  <a:gd name="connsiteX3" fmla="*/ 20643 w 41988"/>
                  <a:gd name="connsiteY3" fmla="*/ 807 h 76978"/>
                  <a:gd name="connsiteX4" fmla="*/ 41637 w 41988"/>
                  <a:gd name="connsiteY4" fmla="*/ 39296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637" y="39296"/>
                    </a:moveTo>
                    <a:cubicBezTo>
                      <a:pt x="41637" y="60553"/>
                      <a:pt x="32238" y="77785"/>
                      <a:pt x="20643" y="77785"/>
                    </a:cubicBezTo>
                    <a:cubicBezTo>
                      <a:pt x="9048" y="77785"/>
                      <a:pt x="-352" y="60553"/>
                      <a:pt x="-352" y="39296"/>
                    </a:cubicBezTo>
                    <a:cubicBezTo>
                      <a:pt x="-352" y="18039"/>
                      <a:pt x="9048" y="807"/>
                      <a:pt x="20643" y="807"/>
                    </a:cubicBezTo>
                    <a:cubicBezTo>
                      <a:pt x="32238" y="807"/>
                      <a:pt x="41637" y="18039"/>
                      <a:pt x="41637" y="392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5184485" y="659491"/>
                <a:ext cx="27156" cy="45088"/>
              </a:xfrm>
              <a:custGeom>
                <a:avLst/>
                <a:gdLst>
                  <a:gd name="connsiteX0" fmla="*/ 26821 w 27156"/>
                  <a:gd name="connsiteY0" fmla="*/ 23382 h 45088"/>
                  <a:gd name="connsiteX1" fmla="*/ 13243 w 27156"/>
                  <a:gd name="connsiteY1" fmla="*/ 45927 h 45088"/>
                  <a:gd name="connsiteX2" fmla="*/ -335 w 27156"/>
                  <a:gd name="connsiteY2" fmla="*/ 23382 h 45088"/>
                  <a:gd name="connsiteX3" fmla="*/ 13243 w 27156"/>
                  <a:gd name="connsiteY3" fmla="*/ 838 h 45088"/>
                  <a:gd name="connsiteX4" fmla="*/ 26821 w 27156"/>
                  <a:gd name="connsiteY4" fmla="*/ 23382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6821" y="23382"/>
                    </a:moveTo>
                    <a:cubicBezTo>
                      <a:pt x="26821" y="35833"/>
                      <a:pt x="20742" y="45927"/>
                      <a:pt x="13243" y="45927"/>
                    </a:cubicBezTo>
                    <a:cubicBezTo>
                      <a:pt x="5744" y="45927"/>
                      <a:pt x="-335" y="35833"/>
                      <a:pt x="-335" y="23382"/>
                    </a:cubicBezTo>
                    <a:cubicBezTo>
                      <a:pt x="-335" y="10931"/>
                      <a:pt x="5744" y="838"/>
                      <a:pt x="13243" y="838"/>
                    </a:cubicBezTo>
                    <a:cubicBezTo>
                      <a:pt x="20742" y="838"/>
                      <a:pt x="26821" y="10931"/>
                      <a:pt x="26821" y="23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4" name="图形 51"/>
            <p:cNvGrpSpPr/>
            <p:nvPr/>
          </p:nvGrpSpPr>
          <p:grpSpPr>
            <a:xfrm>
              <a:off x="5857189" y="456676"/>
              <a:ext cx="161998" cy="208971"/>
              <a:chOff x="5857189" y="456676"/>
              <a:chExt cx="161998" cy="208971"/>
            </a:xfrm>
          </p:grpSpPr>
          <p:sp>
            <p:nvSpPr>
              <p:cNvPr id="75" name="任意多边形: 形状 74"/>
              <p:cNvSpPr/>
              <p:nvPr/>
            </p:nvSpPr>
            <p:spPr>
              <a:xfrm rot="138390">
                <a:off x="5861210" y="459691"/>
                <a:ext cx="153955" cy="202939"/>
              </a:xfrm>
              <a:custGeom>
                <a:avLst/>
                <a:gdLst>
                  <a:gd name="connsiteX0" fmla="*/ 153923 w 153955"/>
                  <a:gd name="connsiteY0" fmla="*/ 102258 h 202939"/>
                  <a:gd name="connsiteX1" fmla="*/ 76945 w 153955"/>
                  <a:gd name="connsiteY1" fmla="*/ 203728 h 202939"/>
                  <a:gd name="connsiteX2" fmla="*/ -33 w 153955"/>
                  <a:gd name="connsiteY2" fmla="*/ 102258 h 202939"/>
                  <a:gd name="connsiteX3" fmla="*/ 76945 w 153955"/>
                  <a:gd name="connsiteY3" fmla="*/ 788 h 202939"/>
                  <a:gd name="connsiteX4" fmla="*/ 153923 w 153955"/>
                  <a:gd name="connsiteY4" fmla="*/ 102258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923" y="102258"/>
                    </a:moveTo>
                    <a:cubicBezTo>
                      <a:pt x="153923" y="158299"/>
                      <a:pt x="119458" y="203728"/>
                      <a:pt x="76945" y="203728"/>
                    </a:cubicBezTo>
                    <a:cubicBezTo>
                      <a:pt x="34431" y="203728"/>
                      <a:pt x="-33" y="158299"/>
                      <a:pt x="-33" y="102258"/>
                    </a:cubicBezTo>
                    <a:cubicBezTo>
                      <a:pt x="-33" y="46218"/>
                      <a:pt x="34431" y="788"/>
                      <a:pt x="76945" y="788"/>
                    </a:cubicBezTo>
                    <a:cubicBezTo>
                      <a:pt x="119458" y="788"/>
                      <a:pt x="153923" y="46218"/>
                      <a:pt x="153923" y="1022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 rot="138390">
                <a:off x="5897784" y="487000"/>
                <a:ext cx="41988" cy="76978"/>
              </a:xfrm>
              <a:custGeom>
                <a:avLst/>
                <a:gdLst>
                  <a:gd name="connsiteX0" fmla="*/ 41948 w 41988"/>
                  <a:gd name="connsiteY0" fmla="*/ 39263 h 76978"/>
                  <a:gd name="connsiteX1" fmla="*/ 20953 w 41988"/>
                  <a:gd name="connsiteY1" fmla="*/ 77752 h 76978"/>
                  <a:gd name="connsiteX2" fmla="*/ -41 w 41988"/>
                  <a:gd name="connsiteY2" fmla="*/ 39263 h 76978"/>
                  <a:gd name="connsiteX3" fmla="*/ 20953 w 41988"/>
                  <a:gd name="connsiteY3" fmla="*/ 774 h 76978"/>
                  <a:gd name="connsiteX4" fmla="*/ 41948 w 41988"/>
                  <a:gd name="connsiteY4" fmla="*/ 39263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948" y="39263"/>
                    </a:moveTo>
                    <a:cubicBezTo>
                      <a:pt x="41948" y="60520"/>
                      <a:pt x="32548" y="77752"/>
                      <a:pt x="20953" y="77752"/>
                    </a:cubicBezTo>
                    <a:cubicBezTo>
                      <a:pt x="9358" y="77752"/>
                      <a:pt x="-41" y="60520"/>
                      <a:pt x="-41" y="39263"/>
                    </a:cubicBezTo>
                    <a:cubicBezTo>
                      <a:pt x="-41" y="18006"/>
                      <a:pt x="9358" y="774"/>
                      <a:pt x="20953" y="774"/>
                    </a:cubicBezTo>
                    <a:cubicBezTo>
                      <a:pt x="32548" y="774"/>
                      <a:pt x="41948" y="18006"/>
                      <a:pt x="41948" y="39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 rot="138390">
                <a:off x="5942119" y="580497"/>
                <a:ext cx="27156" cy="45088"/>
              </a:xfrm>
              <a:custGeom>
                <a:avLst/>
                <a:gdLst>
                  <a:gd name="connsiteX0" fmla="*/ 27130 w 27156"/>
                  <a:gd name="connsiteY0" fmla="*/ 23350 h 45088"/>
                  <a:gd name="connsiteX1" fmla="*/ 13552 w 27156"/>
                  <a:gd name="connsiteY1" fmla="*/ 45894 h 45088"/>
                  <a:gd name="connsiteX2" fmla="*/ -26 w 27156"/>
                  <a:gd name="connsiteY2" fmla="*/ 23350 h 45088"/>
                  <a:gd name="connsiteX3" fmla="*/ 13552 w 27156"/>
                  <a:gd name="connsiteY3" fmla="*/ 805 h 45088"/>
                  <a:gd name="connsiteX4" fmla="*/ 27130 w 27156"/>
                  <a:gd name="connsiteY4" fmla="*/ 23350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7130" y="23350"/>
                    </a:moveTo>
                    <a:cubicBezTo>
                      <a:pt x="27130" y="35801"/>
                      <a:pt x="21051" y="45894"/>
                      <a:pt x="13552" y="45894"/>
                    </a:cubicBezTo>
                    <a:cubicBezTo>
                      <a:pt x="6053" y="45894"/>
                      <a:pt x="-26" y="35801"/>
                      <a:pt x="-26" y="23350"/>
                    </a:cubicBezTo>
                    <a:cubicBezTo>
                      <a:pt x="-26" y="10899"/>
                      <a:pt x="6053" y="805"/>
                      <a:pt x="13552" y="805"/>
                    </a:cubicBezTo>
                    <a:cubicBezTo>
                      <a:pt x="21051" y="805"/>
                      <a:pt x="27130" y="10899"/>
                      <a:pt x="27130" y="23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8" name="任意多边形: 形状 77"/>
            <p:cNvSpPr/>
            <p:nvPr/>
          </p:nvSpPr>
          <p:spPr>
            <a:xfrm>
              <a:off x="5250986" y="1240309"/>
              <a:ext cx="872781" cy="269969"/>
            </a:xfrm>
            <a:custGeom>
              <a:avLst/>
              <a:gdLst>
                <a:gd name="connsiteX0" fmla="*/ 791818 w 872781"/>
                <a:gd name="connsiteY0" fmla="*/ 1811 h 269969"/>
                <a:gd name="connsiteX1" fmla="*/ 767249 w 872781"/>
                <a:gd name="connsiteY1" fmla="*/ 8011 h 269969"/>
                <a:gd name="connsiteX2" fmla="*/ 761433 w 872781"/>
                <a:gd name="connsiteY2" fmla="*/ 24364 h 269969"/>
                <a:gd name="connsiteX3" fmla="*/ 777785 w 872781"/>
                <a:gd name="connsiteY3" fmla="*/ 30180 h 269969"/>
                <a:gd name="connsiteX4" fmla="*/ 777888 w 872781"/>
                <a:gd name="connsiteY4" fmla="*/ 30131 h 269969"/>
                <a:gd name="connsiteX5" fmla="*/ 823660 w 872781"/>
                <a:gd name="connsiteY5" fmla="*/ 37861 h 269969"/>
                <a:gd name="connsiteX6" fmla="*/ 306028 w 872781"/>
                <a:gd name="connsiteY6" fmla="*/ 244596 h 269969"/>
                <a:gd name="connsiteX7" fmla="*/ 44640 w 872781"/>
                <a:gd name="connsiteY7" fmla="*/ 170811 h 269969"/>
                <a:gd name="connsiteX8" fmla="*/ 42268 w 872781"/>
                <a:gd name="connsiteY8" fmla="*/ 169893 h 269969"/>
                <a:gd name="connsiteX9" fmla="*/ 81074 w 872781"/>
                <a:gd name="connsiteY9" fmla="*/ 154508 h 269969"/>
                <a:gd name="connsiteX10" fmla="*/ 95437 w 872781"/>
                <a:gd name="connsiteY10" fmla="*/ 144783 h 269969"/>
                <a:gd name="connsiteX11" fmla="*/ 85712 w 872781"/>
                <a:gd name="connsiteY11" fmla="*/ 130421 h 269969"/>
                <a:gd name="connsiteX12" fmla="*/ 85590 w 872781"/>
                <a:gd name="connsiteY12" fmla="*/ 130398 h 269969"/>
                <a:gd name="connsiteX13" fmla="*/ 74109 w 872781"/>
                <a:gd name="connsiteY13" fmla="*/ 129326 h 269969"/>
                <a:gd name="connsiteX14" fmla="*/ 15251 w 872781"/>
                <a:gd name="connsiteY14" fmla="*/ 252785 h 269969"/>
                <a:gd name="connsiteX15" fmla="*/ 32505 w 872781"/>
                <a:gd name="connsiteY15" fmla="*/ 254490 h 269969"/>
                <a:gd name="connsiteX16" fmla="*/ 34209 w 872781"/>
                <a:gd name="connsiteY16" fmla="*/ 237235 h 269969"/>
                <a:gd name="connsiteX17" fmla="*/ 34156 w 872781"/>
                <a:gd name="connsiteY17" fmla="*/ 237171 h 269969"/>
                <a:gd name="connsiteX18" fmla="*/ 29640 w 872781"/>
                <a:gd name="connsiteY18" fmla="*/ 189716 h 269969"/>
                <a:gd name="connsiteX19" fmla="*/ 32778 w 872781"/>
                <a:gd name="connsiteY19" fmla="*/ 192242 h 269969"/>
                <a:gd name="connsiteX20" fmla="*/ 303890 w 872781"/>
                <a:gd name="connsiteY20" fmla="*/ 269012 h 269969"/>
                <a:gd name="connsiteX21" fmla="*/ 840210 w 872781"/>
                <a:gd name="connsiteY21" fmla="*/ 56079 h 269969"/>
                <a:gd name="connsiteX22" fmla="*/ 844649 w 872781"/>
                <a:gd name="connsiteY22" fmla="*/ 97868 h 269969"/>
                <a:gd name="connsiteX23" fmla="*/ 850334 w 872781"/>
                <a:gd name="connsiteY23" fmla="*/ 114230 h 269969"/>
                <a:gd name="connsiteX24" fmla="*/ 866695 w 872781"/>
                <a:gd name="connsiteY24" fmla="*/ 108546 h 269969"/>
                <a:gd name="connsiteX25" fmla="*/ 866922 w 872781"/>
                <a:gd name="connsiteY25" fmla="*/ 108048 h 269969"/>
                <a:gd name="connsiteX26" fmla="*/ 800028 w 872781"/>
                <a:gd name="connsiteY26" fmla="*/ 1965 h 269969"/>
                <a:gd name="connsiteX27" fmla="*/ 791837 w 872781"/>
                <a:gd name="connsiteY27" fmla="*/ 1812 h 26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72781" h="269969">
                  <a:moveTo>
                    <a:pt x="791818" y="1811"/>
                  </a:moveTo>
                  <a:cubicBezTo>
                    <a:pt x="783590" y="2176"/>
                    <a:pt x="775291" y="4139"/>
                    <a:pt x="767249" y="8011"/>
                  </a:cubicBezTo>
                  <a:cubicBezTo>
                    <a:pt x="761127" y="10921"/>
                    <a:pt x="758523" y="18242"/>
                    <a:pt x="761433" y="24364"/>
                  </a:cubicBezTo>
                  <a:cubicBezTo>
                    <a:pt x="764342" y="30486"/>
                    <a:pt x="771664" y="33090"/>
                    <a:pt x="777785" y="30180"/>
                  </a:cubicBezTo>
                  <a:cubicBezTo>
                    <a:pt x="777820" y="30164"/>
                    <a:pt x="777854" y="30148"/>
                    <a:pt x="777888" y="30131"/>
                  </a:cubicBezTo>
                  <a:cubicBezTo>
                    <a:pt x="792639" y="23029"/>
                    <a:pt x="809925" y="27526"/>
                    <a:pt x="823660" y="37861"/>
                  </a:cubicBezTo>
                  <a:cubicBezTo>
                    <a:pt x="651520" y="225364"/>
                    <a:pt x="458031" y="258052"/>
                    <a:pt x="306028" y="244596"/>
                  </a:cubicBezTo>
                  <a:cubicBezTo>
                    <a:pt x="153727" y="231115"/>
                    <a:pt x="44640" y="170811"/>
                    <a:pt x="44640" y="170811"/>
                  </a:cubicBezTo>
                  <a:cubicBezTo>
                    <a:pt x="43884" y="170423"/>
                    <a:pt x="43088" y="170116"/>
                    <a:pt x="42268" y="169893"/>
                  </a:cubicBezTo>
                  <a:cubicBezTo>
                    <a:pt x="52647" y="158662"/>
                    <a:pt x="66617" y="151774"/>
                    <a:pt x="81074" y="154508"/>
                  </a:cubicBezTo>
                  <a:cubicBezTo>
                    <a:pt x="87726" y="155789"/>
                    <a:pt x="94156" y="151435"/>
                    <a:pt x="95437" y="144783"/>
                  </a:cubicBezTo>
                  <a:cubicBezTo>
                    <a:pt x="96718" y="138132"/>
                    <a:pt x="92364" y="131701"/>
                    <a:pt x="85712" y="130421"/>
                  </a:cubicBezTo>
                  <a:cubicBezTo>
                    <a:pt x="85671" y="130413"/>
                    <a:pt x="85631" y="130405"/>
                    <a:pt x="85590" y="130398"/>
                  </a:cubicBezTo>
                  <a:cubicBezTo>
                    <a:pt x="81692" y="129661"/>
                    <a:pt x="77885" y="129346"/>
                    <a:pt x="74109" y="129326"/>
                  </a:cubicBezTo>
                  <a:cubicBezTo>
                    <a:pt x="17465" y="129037"/>
                    <a:pt x="-23358" y="205896"/>
                    <a:pt x="15251" y="252785"/>
                  </a:cubicBezTo>
                  <a:cubicBezTo>
                    <a:pt x="19544" y="258020"/>
                    <a:pt x="27269" y="258783"/>
                    <a:pt x="32505" y="254490"/>
                  </a:cubicBezTo>
                  <a:cubicBezTo>
                    <a:pt x="37740" y="250196"/>
                    <a:pt x="38503" y="242471"/>
                    <a:pt x="34209" y="237235"/>
                  </a:cubicBezTo>
                  <a:cubicBezTo>
                    <a:pt x="34191" y="237214"/>
                    <a:pt x="34174" y="237192"/>
                    <a:pt x="34156" y="237171"/>
                  </a:cubicBezTo>
                  <a:cubicBezTo>
                    <a:pt x="23185" y="223846"/>
                    <a:pt x="23154" y="205690"/>
                    <a:pt x="29640" y="189716"/>
                  </a:cubicBezTo>
                  <a:cubicBezTo>
                    <a:pt x="30540" y="190725"/>
                    <a:pt x="31600" y="191579"/>
                    <a:pt x="32778" y="192242"/>
                  </a:cubicBezTo>
                  <a:cubicBezTo>
                    <a:pt x="32778" y="192242"/>
                    <a:pt x="146200" y="255054"/>
                    <a:pt x="303890" y="269012"/>
                  </a:cubicBezTo>
                  <a:cubicBezTo>
                    <a:pt x="460825" y="282904"/>
                    <a:pt x="663175" y="247860"/>
                    <a:pt x="840210" y="56079"/>
                  </a:cubicBezTo>
                  <a:cubicBezTo>
                    <a:pt x="848029" y="68898"/>
                    <a:pt x="850922" y="84084"/>
                    <a:pt x="844649" y="97868"/>
                  </a:cubicBezTo>
                  <a:cubicBezTo>
                    <a:pt x="841701" y="103956"/>
                    <a:pt x="844246" y="111282"/>
                    <a:pt x="850334" y="114230"/>
                  </a:cubicBezTo>
                  <a:cubicBezTo>
                    <a:pt x="856421" y="117178"/>
                    <a:pt x="863747" y="114633"/>
                    <a:pt x="866695" y="108546"/>
                  </a:cubicBezTo>
                  <a:cubicBezTo>
                    <a:pt x="866774" y="108382"/>
                    <a:pt x="866850" y="108216"/>
                    <a:pt x="866922" y="108048"/>
                  </a:cubicBezTo>
                  <a:cubicBezTo>
                    <a:pt x="888724" y="60136"/>
                    <a:pt x="847095" y="5850"/>
                    <a:pt x="800028" y="1965"/>
                  </a:cubicBezTo>
                  <a:cubicBezTo>
                    <a:pt x="797312" y="1741"/>
                    <a:pt x="794580" y="1690"/>
                    <a:pt x="791837" y="181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3575545" y="218181"/>
              <a:ext cx="2381686" cy="2511235"/>
            </a:xfrm>
            <a:custGeom>
              <a:avLst/>
              <a:gdLst>
                <a:gd name="connsiteX0" fmla="*/ 1553161 w 2381686"/>
                <a:gd name="connsiteY0" fmla="*/ 7 h 2511235"/>
                <a:gd name="connsiteX1" fmla="*/ 1050592 w 2381686"/>
                <a:gd name="connsiteY1" fmla="*/ 272270 h 2511235"/>
                <a:gd name="connsiteX2" fmla="*/ 823345 w 2381686"/>
                <a:gd name="connsiteY2" fmla="*/ 230556 h 2511235"/>
                <a:gd name="connsiteX3" fmla="*/ 854191 w 2381686"/>
                <a:gd name="connsiteY3" fmla="*/ 483665 h 2511235"/>
                <a:gd name="connsiteX4" fmla="*/ 877000 w 2381686"/>
                <a:gd name="connsiteY4" fmla="*/ 601385 h 2511235"/>
                <a:gd name="connsiteX5" fmla="*/ 982932 w 2381686"/>
                <a:gd name="connsiteY5" fmla="*/ 570387 h 2511235"/>
                <a:gd name="connsiteX6" fmla="*/ 963720 w 2381686"/>
                <a:gd name="connsiteY6" fmla="*/ 706705 h 2511235"/>
                <a:gd name="connsiteX7" fmla="*/ 1305101 w 2381686"/>
                <a:gd name="connsiteY7" fmla="*/ 489637 h 2511235"/>
                <a:gd name="connsiteX8" fmla="*/ 1553165 w 2381686"/>
                <a:gd name="connsiteY8" fmla="*/ 0 h 2511235"/>
                <a:gd name="connsiteX9" fmla="*/ 2353392 w 2381686"/>
                <a:gd name="connsiteY9" fmla="*/ 752551 h 2511235"/>
                <a:gd name="connsiteX10" fmla="*/ 2212021 w 2381686"/>
                <a:gd name="connsiteY10" fmla="*/ 883511 h 2511235"/>
                <a:gd name="connsiteX11" fmla="*/ 2376966 w 2381686"/>
                <a:gd name="connsiteY11" fmla="*/ 769313 h 2511235"/>
                <a:gd name="connsiteX12" fmla="*/ 2353392 w 2381686"/>
                <a:gd name="connsiteY12" fmla="*/ 752551 h 2511235"/>
                <a:gd name="connsiteX13" fmla="*/ 1771466 w 2381686"/>
                <a:gd name="connsiteY13" fmla="*/ 827330 h 2511235"/>
                <a:gd name="connsiteX14" fmla="*/ 1746591 w 2381686"/>
                <a:gd name="connsiteY14" fmla="*/ 849450 h 2511235"/>
                <a:gd name="connsiteX15" fmla="*/ 1933273 w 2381686"/>
                <a:gd name="connsiteY15" fmla="*/ 922852 h 2511235"/>
                <a:gd name="connsiteX16" fmla="*/ 1771468 w 2381686"/>
                <a:gd name="connsiteY16" fmla="*/ 827330 h 2511235"/>
                <a:gd name="connsiteX17" fmla="*/ 1173081 w 2381686"/>
                <a:gd name="connsiteY17" fmla="*/ 1325833 h 2511235"/>
                <a:gd name="connsiteX18" fmla="*/ 942848 w 2381686"/>
                <a:gd name="connsiteY18" fmla="*/ 1343590 h 2511235"/>
                <a:gd name="connsiteX19" fmla="*/ 1044033 w 2381686"/>
                <a:gd name="connsiteY19" fmla="*/ 1403292 h 2511235"/>
                <a:gd name="connsiteX20" fmla="*/ 1370327 w 2381686"/>
                <a:gd name="connsiteY20" fmla="*/ 1569382 h 2511235"/>
                <a:gd name="connsiteX21" fmla="*/ 1489653 w 2381686"/>
                <a:gd name="connsiteY21" fmla="*/ 1487637 h 2511235"/>
                <a:gd name="connsiteX22" fmla="*/ 1173083 w 2381686"/>
                <a:gd name="connsiteY22" fmla="*/ 1325833 h 2511235"/>
                <a:gd name="connsiteX23" fmla="*/ 111536 w 2381686"/>
                <a:gd name="connsiteY23" fmla="*/ 1403522 h 2511235"/>
                <a:gd name="connsiteX24" fmla="*/ 45405 w 2381686"/>
                <a:gd name="connsiteY24" fmla="*/ 1655186 h 2511235"/>
                <a:gd name="connsiteX25" fmla="*/ 70586 w 2381686"/>
                <a:gd name="connsiteY25" fmla="*/ 1662534 h 2511235"/>
                <a:gd name="connsiteX26" fmla="*/ 87349 w 2381686"/>
                <a:gd name="connsiteY26" fmla="*/ 1658324 h 2511235"/>
                <a:gd name="connsiteX27" fmla="*/ 111535 w 2381686"/>
                <a:gd name="connsiteY27" fmla="*/ 1403524 h 2511235"/>
                <a:gd name="connsiteX28" fmla="*/ 543369 w 2381686"/>
                <a:gd name="connsiteY28" fmla="*/ 1460774 h 2511235"/>
                <a:gd name="connsiteX29" fmla="*/ 391744 w 2381686"/>
                <a:gd name="connsiteY29" fmla="*/ 1926064 h 2511235"/>
                <a:gd name="connsiteX30" fmla="*/ 516045 w 2381686"/>
                <a:gd name="connsiteY30" fmla="*/ 1765176 h 2511235"/>
                <a:gd name="connsiteX31" fmla="*/ 616848 w 2381686"/>
                <a:gd name="connsiteY31" fmla="*/ 1682130 h 2511235"/>
                <a:gd name="connsiteX32" fmla="*/ 610954 w 2381686"/>
                <a:gd name="connsiteY32" fmla="*/ 1510068 h 2511235"/>
                <a:gd name="connsiteX33" fmla="*/ 543369 w 2381686"/>
                <a:gd name="connsiteY33" fmla="*/ 1460776 h 2511235"/>
                <a:gd name="connsiteX34" fmla="*/ 2169695 w 2381686"/>
                <a:gd name="connsiteY34" fmla="*/ 1495215 h 2511235"/>
                <a:gd name="connsiteX35" fmla="*/ 2102952 w 2381686"/>
                <a:gd name="connsiteY35" fmla="*/ 1504706 h 2511235"/>
                <a:gd name="connsiteX36" fmla="*/ 1821750 w 2381686"/>
                <a:gd name="connsiteY36" fmla="*/ 1524454 h 2511235"/>
                <a:gd name="connsiteX37" fmla="*/ 1808508 w 2381686"/>
                <a:gd name="connsiteY37" fmla="*/ 1581170 h 2511235"/>
                <a:gd name="connsiteX38" fmla="*/ 1808508 w 2381686"/>
                <a:gd name="connsiteY38" fmla="*/ 1763948 h 2511235"/>
                <a:gd name="connsiteX39" fmla="*/ 2083514 w 2381686"/>
                <a:gd name="connsiteY39" fmla="*/ 1638040 h 2511235"/>
                <a:gd name="connsiteX40" fmla="*/ 2169700 w 2381686"/>
                <a:gd name="connsiteY40" fmla="*/ 1495215 h 2511235"/>
                <a:gd name="connsiteX41" fmla="*/ 1147045 w 2381686"/>
                <a:gd name="connsiteY41" fmla="*/ 1892392 h 2511235"/>
                <a:gd name="connsiteX42" fmla="*/ 1143907 w 2381686"/>
                <a:gd name="connsiteY42" fmla="*/ 1892468 h 2511235"/>
                <a:gd name="connsiteX43" fmla="*/ 1083747 w 2381686"/>
                <a:gd name="connsiteY43" fmla="*/ 1941378 h 2511235"/>
                <a:gd name="connsiteX44" fmla="*/ 1137171 w 2381686"/>
                <a:gd name="connsiteY44" fmla="*/ 2178652 h 2511235"/>
                <a:gd name="connsiteX45" fmla="*/ 1362582 w 2381686"/>
                <a:gd name="connsiteY45" fmla="*/ 2226107 h 2511235"/>
                <a:gd name="connsiteX46" fmla="*/ 1297369 w 2381686"/>
                <a:gd name="connsiteY46" fmla="*/ 1982864 h 2511235"/>
                <a:gd name="connsiteX47" fmla="*/ 1147044 w 2381686"/>
                <a:gd name="connsiteY47" fmla="*/ 1892392 h 2511235"/>
                <a:gd name="connsiteX48" fmla="*/ 525000 w 2381686"/>
                <a:gd name="connsiteY48" fmla="*/ 2273109 h 2511235"/>
                <a:gd name="connsiteX49" fmla="*/ 477775 w 2381686"/>
                <a:gd name="connsiteY49" fmla="*/ 2301888 h 2511235"/>
                <a:gd name="connsiteX50" fmla="*/ 416161 w 2381686"/>
                <a:gd name="connsiteY50" fmla="*/ 2325003 h 2511235"/>
                <a:gd name="connsiteX51" fmla="*/ 453361 w 2381686"/>
                <a:gd name="connsiteY51" fmla="*/ 2510612 h 2511235"/>
                <a:gd name="connsiteX52" fmla="*/ 594959 w 2381686"/>
                <a:gd name="connsiteY52" fmla="*/ 2441957 h 2511235"/>
                <a:gd name="connsiteX53" fmla="*/ 525002 w 2381686"/>
                <a:gd name="connsiteY53" fmla="*/ 2273108 h 251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381686" h="2511235">
                  <a:moveTo>
                    <a:pt x="1553161" y="7"/>
                  </a:moveTo>
                  <a:cubicBezTo>
                    <a:pt x="1352182" y="55263"/>
                    <a:pt x="1165194" y="143597"/>
                    <a:pt x="1050592" y="272270"/>
                  </a:cubicBezTo>
                  <a:cubicBezTo>
                    <a:pt x="962386" y="241904"/>
                    <a:pt x="887029" y="229778"/>
                    <a:pt x="823345" y="230556"/>
                  </a:cubicBezTo>
                  <a:cubicBezTo>
                    <a:pt x="772052" y="304167"/>
                    <a:pt x="786000" y="407461"/>
                    <a:pt x="854191" y="483665"/>
                  </a:cubicBezTo>
                  <a:cubicBezTo>
                    <a:pt x="900152" y="535032"/>
                    <a:pt x="895572" y="574096"/>
                    <a:pt x="877000" y="601385"/>
                  </a:cubicBezTo>
                  <a:cubicBezTo>
                    <a:pt x="915314" y="595158"/>
                    <a:pt x="951745" y="584876"/>
                    <a:pt x="982932" y="570387"/>
                  </a:cubicBezTo>
                  <a:cubicBezTo>
                    <a:pt x="982932" y="570387"/>
                    <a:pt x="969639" y="624421"/>
                    <a:pt x="963720" y="706705"/>
                  </a:cubicBezTo>
                  <a:cubicBezTo>
                    <a:pt x="1059830" y="663387"/>
                    <a:pt x="1189079" y="593104"/>
                    <a:pt x="1305101" y="489637"/>
                  </a:cubicBezTo>
                  <a:cubicBezTo>
                    <a:pt x="1423804" y="383766"/>
                    <a:pt x="1504231" y="172111"/>
                    <a:pt x="1553165" y="0"/>
                  </a:cubicBezTo>
                  <a:close/>
                  <a:moveTo>
                    <a:pt x="2353392" y="752551"/>
                  </a:moveTo>
                  <a:cubicBezTo>
                    <a:pt x="2304543" y="755335"/>
                    <a:pt x="2212021" y="883511"/>
                    <a:pt x="2212021" y="883511"/>
                  </a:cubicBezTo>
                  <a:cubicBezTo>
                    <a:pt x="2289960" y="985847"/>
                    <a:pt x="2406984" y="841981"/>
                    <a:pt x="2376966" y="769313"/>
                  </a:cubicBezTo>
                  <a:cubicBezTo>
                    <a:pt x="2371806" y="756824"/>
                    <a:pt x="2363530" y="751974"/>
                    <a:pt x="2353392" y="752551"/>
                  </a:cubicBezTo>
                  <a:close/>
                  <a:moveTo>
                    <a:pt x="1771466" y="827330"/>
                  </a:moveTo>
                  <a:cubicBezTo>
                    <a:pt x="1758394" y="827408"/>
                    <a:pt x="1749147" y="833685"/>
                    <a:pt x="1746591" y="849450"/>
                  </a:cubicBezTo>
                  <a:cubicBezTo>
                    <a:pt x="1734006" y="927058"/>
                    <a:pt x="1880834" y="1040315"/>
                    <a:pt x="1933273" y="922852"/>
                  </a:cubicBezTo>
                  <a:cubicBezTo>
                    <a:pt x="1933273" y="922852"/>
                    <a:pt x="1822746" y="827017"/>
                    <a:pt x="1771468" y="827330"/>
                  </a:cubicBezTo>
                  <a:close/>
                  <a:moveTo>
                    <a:pt x="1173081" y="1325833"/>
                  </a:moveTo>
                  <a:cubicBezTo>
                    <a:pt x="1090437" y="1329408"/>
                    <a:pt x="1013686" y="1335101"/>
                    <a:pt x="942848" y="1343590"/>
                  </a:cubicBezTo>
                  <a:cubicBezTo>
                    <a:pt x="941252" y="1372433"/>
                    <a:pt x="963573" y="1398415"/>
                    <a:pt x="1044033" y="1403292"/>
                  </a:cubicBezTo>
                  <a:cubicBezTo>
                    <a:pt x="1239814" y="1415157"/>
                    <a:pt x="1233870" y="1616845"/>
                    <a:pt x="1370327" y="1569382"/>
                  </a:cubicBezTo>
                  <a:cubicBezTo>
                    <a:pt x="1419141" y="1552404"/>
                    <a:pt x="1458780" y="1520975"/>
                    <a:pt x="1489653" y="1487637"/>
                  </a:cubicBezTo>
                  <a:cubicBezTo>
                    <a:pt x="1352310" y="1452718"/>
                    <a:pt x="1249547" y="1395351"/>
                    <a:pt x="1173083" y="1325833"/>
                  </a:cubicBezTo>
                  <a:close/>
                  <a:moveTo>
                    <a:pt x="111536" y="1403522"/>
                  </a:moveTo>
                  <a:cubicBezTo>
                    <a:pt x="-31098" y="1483229"/>
                    <a:pt x="-17522" y="1602747"/>
                    <a:pt x="45405" y="1655186"/>
                  </a:cubicBezTo>
                  <a:cubicBezTo>
                    <a:pt x="62185" y="1665673"/>
                    <a:pt x="70586" y="1662534"/>
                    <a:pt x="70586" y="1662534"/>
                  </a:cubicBezTo>
                  <a:cubicBezTo>
                    <a:pt x="64295" y="1640628"/>
                    <a:pt x="78416" y="1637294"/>
                    <a:pt x="87349" y="1658324"/>
                  </a:cubicBezTo>
                  <a:cubicBezTo>
                    <a:pt x="171251" y="1574421"/>
                    <a:pt x="73780" y="1472741"/>
                    <a:pt x="111535" y="1403524"/>
                  </a:cubicBezTo>
                  <a:close/>
                  <a:moveTo>
                    <a:pt x="543369" y="1460774"/>
                  </a:moveTo>
                  <a:cubicBezTo>
                    <a:pt x="449910" y="1538345"/>
                    <a:pt x="403811" y="1736343"/>
                    <a:pt x="391744" y="1926064"/>
                  </a:cubicBezTo>
                  <a:cubicBezTo>
                    <a:pt x="494665" y="2035812"/>
                    <a:pt x="595716" y="1786423"/>
                    <a:pt x="516045" y="1765176"/>
                  </a:cubicBezTo>
                  <a:cubicBezTo>
                    <a:pt x="427053" y="1741445"/>
                    <a:pt x="510059" y="1628736"/>
                    <a:pt x="616848" y="1682130"/>
                  </a:cubicBezTo>
                  <a:cubicBezTo>
                    <a:pt x="723637" y="1735525"/>
                    <a:pt x="777070" y="1492269"/>
                    <a:pt x="610954" y="1510068"/>
                  </a:cubicBezTo>
                  <a:cubicBezTo>
                    <a:pt x="549345" y="1516668"/>
                    <a:pt x="535923" y="1493075"/>
                    <a:pt x="543369" y="1460776"/>
                  </a:cubicBezTo>
                  <a:close/>
                  <a:moveTo>
                    <a:pt x="2169695" y="1495215"/>
                  </a:moveTo>
                  <a:cubicBezTo>
                    <a:pt x="2147928" y="1498530"/>
                    <a:pt x="2125703" y="1501758"/>
                    <a:pt x="2102952" y="1504706"/>
                  </a:cubicBezTo>
                  <a:cubicBezTo>
                    <a:pt x="2000432" y="1517993"/>
                    <a:pt x="1906997" y="1524206"/>
                    <a:pt x="1821750" y="1524454"/>
                  </a:cubicBezTo>
                  <a:cubicBezTo>
                    <a:pt x="1787680" y="1540004"/>
                    <a:pt x="1770170" y="1559545"/>
                    <a:pt x="1808508" y="1581170"/>
                  </a:cubicBezTo>
                  <a:cubicBezTo>
                    <a:pt x="1902130" y="1633974"/>
                    <a:pt x="1627117" y="1727390"/>
                    <a:pt x="1808508" y="1763948"/>
                  </a:cubicBezTo>
                  <a:cubicBezTo>
                    <a:pt x="1989900" y="1800506"/>
                    <a:pt x="2147881" y="1735526"/>
                    <a:pt x="2083514" y="1638040"/>
                  </a:cubicBezTo>
                  <a:cubicBezTo>
                    <a:pt x="2044970" y="1579661"/>
                    <a:pt x="2155315" y="1522757"/>
                    <a:pt x="2169700" y="1495215"/>
                  </a:cubicBezTo>
                  <a:close/>
                  <a:moveTo>
                    <a:pt x="1147045" y="1892392"/>
                  </a:moveTo>
                  <a:cubicBezTo>
                    <a:pt x="1145988" y="1892392"/>
                    <a:pt x="1144954" y="1892431"/>
                    <a:pt x="1143907" y="1892468"/>
                  </a:cubicBezTo>
                  <a:cubicBezTo>
                    <a:pt x="1119658" y="1893335"/>
                    <a:pt x="1097929" y="1906707"/>
                    <a:pt x="1083747" y="1941378"/>
                  </a:cubicBezTo>
                  <a:cubicBezTo>
                    <a:pt x="1030353" y="2071897"/>
                    <a:pt x="1048181" y="2249841"/>
                    <a:pt x="1137171" y="2178652"/>
                  </a:cubicBezTo>
                  <a:cubicBezTo>
                    <a:pt x="1226164" y="2107459"/>
                    <a:pt x="1237994" y="2362559"/>
                    <a:pt x="1362582" y="2226107"/>
                  </a:cubicBezTo>
                  <a:cubicBezTo>
                    <a:pt x="1487169" y="2089652"/>
                    <a:pt x="1522814" y="1923547"/>
                    <a:pt x="1297369" y="1982864"/>
                  </a:cubicBezTo>
                  <a:cubicBezTo>
                    <a:pt x="1297369" y="1982864"/>
                    <a:pt x="1213609" y="1892913"/>
                    <a:pt x="1147044" y="1892392"/>
                  </a:cubicBezTo>
                  <a:close/>
                  <a:moveTo>
                    <a:pt x="525000" y="2273109"/>
                  </a:moveTo>
                  <a:cubicBezTo>
                    <a:pt x="510150" y="2273595"/>
                    <a:pt x="494082" y="2282308"/>
                    <a:pt x="477775" y="2301888"/>
                  </a:cubicBezTo>
                  <a:cubicBezTo>
                    <a:pt x="458088" y="2325525"/>
                    <a:pt x="437509" y="2328992"/>
                    <a:pt x="416161" y="2325003"/>
                  </a:cubicBezTo>
                  <a:cubicBezTo>
                    <a:pt x="428786" y="2404024"/>
                    <a:pt x="441775" y="2463030"/>
                    <a:pt x="453361" y="2510612"/>
                  </a:cubicBezTo>
                  <a:cubicBezTo>
                    <a:pt x="512932" y="2514075"/>
                    <a:pt x="584615" y="2504672"/>
                    <a:pt x="594959" y="2441957"/>
                  </a:cubicBezTo>
                  <a:cubicBezTo>
                    <a:pt x="608820" y="2357914"/>
                    <a:pt x="573511" y="2271521"/>
                    <a:pt x="525002" y="2273108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4163933" y="9233"/>
              <a:ext cx="2732465" cy="2866149"/>
            </a:xfrm>
            <a:custGeom>
              <a:avLst/>
              <a:gdLst>
                <a:gd name="connsiteX0" fmla="*/ 1921243 w 2732465"/>
                <a:gd name="connsiteY0" fmla="*/ 31 h 2866149"/>
                <a:gd name="connsiteX1" fmla="*/ 1894759 w 2732465"/>
                <a:gd name="connsiteY1" fmla="*/ 14115 h 2866149"/>
                <a:gd name="connsiteX2" fmla="*/ 1847610 w 2732465"/>
                <a:gd name="connsiteY2" fmla="*/ 214192 h 2866149"/>
                <a:gd name="connsiteX3" fmla="*/ 2064984 w 2732465"/>
                <a:gd name="connsiteY3" fmla="*/ 255141 h 2866149"/>
                <a:gd name="connsiteX4" fmla="*/ 1921243 w 2732465"/>
                <a:gd name="connsiteY4" fmla="*/ 24 h 2866149"/>
                <a:gd name="connsiteX5" fmla="*/ 682199 w 2732465"/>
                <a:gd name="connsiteY5" fmla="*/ 136197 h 2866149"/>
                <a:gd name="connsiteX6" fmla="*/ 594100 w 2732465"/>
                <a:gd name="connsiteY6" fmla="*/ 417791 h 2866149"/>
                <a:gd name="connsiteX7" fmla="*/ 796548 w 2732465"/>
                <a:gd name="connsiteY7" fmla="*/ 328698 h 2866149"/>
                <a:gd name="connsiteX8" fmla="*/ 705464 w 2732465"/>
                <a:gd name="connsiteY8" fmla="*/ 144466 h 2866149"/>
                <a:gd name="connsiteX9" fmla="*/ 682196 w 2732465"/>
                <a:gd name="connsiteY9" fmla="*/ 136199 h 2866149"/>
                <a:gd name="connsiteX10" fmla="*/ 2562564 w 2732465"/>
                <a:gd name="connsiteY10" fmla="*/ 260038 h 2866149"/>
                <a:gd name="connsiteX11" fmla="*/ 2258020 w 2732465"/>
                <a:gd name="connsiteY11" fmla="*/ 373929 h 2866149"/>
                <a:gd name="connsiteX12" fmla="*/ 2333642 w 2732465"/>
                <a:gd name="connsiteY12" fmla="*/ 485142 h 2866149"/>
                <a:gd name="connsiteX13" fmla="*/ 2621433 w 2732465"/>
                <a:gd name="connsiteY13" fmla="*/ 474809 h 2866149"/>
                <a:gd name="connsiteX14" fmla="*/ 2716343 w 2732465"/>
                <a:gd name="connsiteY14" fmla="*/ 299761 h 2866149"/>
                <a:gd name="connsiteX15" fmla="*/ 2570228 w 2732465"/>
                <a:gd name="connsiteY15" fmla="*/ 260036 h 2866149"/>
                <a:gd name="connsiteX16" fmla="*/ 2562574 w 2732465"/>
                <a:gd name="connsiteY16" fmla="*/ 260036 h 2866149"/>
                <a:gd name="connsiteX17" fmla="*/ 186463 w 2732465"/>
                <a:gd name="connsiteY17" fmla="*/ 548588 h 2866149"/>
                <a:gd name="connsiteX18" fmla="*/ 2078 w 2732465"/>
                <a:gd name="connsiteY18" fmla="*/ 652759 h 2866149"/>
                <a:gd name="connsiteX19" fmla="*/ 396634 w 2732465"/>
                <a:gd name="connsiteY19" fmla="*/ 741776 h 2866149"/>
                <a:gd name="connsiteX20" fmla="*/ 432224 w 2732465"/>
                <a:gd name="connsiteY20" fmla="*/ 608290 h 2866149"/>
                <a:gd name="connsiteX21" fmla="*/ 186463 w 2732465"/>
                <a:gd name="connsiteY21" fmla="*/ 548588 h 2866149"/>
                <a:gd name="connsiteX22" fmla="*/ 1070949 w 2732465"/>
                <a:gd name="connsiteY22" fmla="*/ 2550487 h 2866149"/>
                <a:gd name="connsiteX23" fmla="*/ 678059 w 2732465"/>
                <a:gd name="connsiteY23" fmla="*/ 2697905 h 2866149"/>
                <a:gd name="connsiteX24" fmla="*/ 307213 w 2732465"/>
                <a:gd name="connsiteY24" fmla="*/ 2597102 h 2866149"/>
                <a:gd name="connsiteX25" fmla="*/ 265499 w 2732465"/>
                <a:gd name="connsiteY25" fmla="*/ 2724159 h 2866149"/>
                <a:gd name="connsiteX26" fmla="*/ 1172029 w 2732465"/>
                <a:gd name="connsiteY26" fmla="*/ 2757761 h 2866149"/>
                <a:gd name="connsiteX27" fmla="*/ 1172182 w 2732465"/>
                <a:gd name="connsiteY27" fmla="*/ 2761434 h 2866149"/>
                <a:gd name="connsiteX28" fmla="*/ 1093344 w 2732465"/>
                <a:gd name="connsiteY28" fmla="*/ 2552557 h 2866149"/>
                <a:gd name="connsiteX29" fmla="*/ 1070918 w 2732465"/>
                <a:gd name="connsiteY29" fmla="*/ 2550490 h 286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732465" h="2866149">
                  <a:moveTo>
                    <a:pt x="1921243" y="31"/>
                  </a:moveTo>
                  <a:cubicBezTo>
                    <a:pt x="1911592" y="395"/>
                    <a:pt x="1902618" y="4902"/>
                    <a:pt x="1894759" y="14115"/>
                  </a:cubicBezTo>
                  <a:cubicBezTo>
                    <a:pt x="1857180" y="58172"/>
                    <a:pt x="1858742" y="136782"/>
                    <a:pt x="1847610" y="214192"/>
                  </a:cubicBezTo>
                  <a:cubicBezTo>
                    <a:pt x="1925970" y="256281"/>
                    <a:pt x="2064984" y="255141"/>
                    <a:pt x="2064984" y="255141"/>
                  </a:cubicBezTo>
                  <a:cubicBezTo>
                    <a:pt x="2044961" y="115985"/>
                    <a:pt x="1973352" y="-1935"/>
                    <a:pt x="1921243" y="24"/>
                  </a:cubicBezTo>
                  <a:close/>
                  <a:moveTo>
                    <a:pt x="682199" y="136197"/>
                  </a:moveTo>
                  <a:cubicBezTo>
                    <a:pt x="628545" y="136965"/>
                    <a:pt x="581700" y="272519"/>
                    <a:pt x="594100" y="417791"/>
                  </a:cubicBezTo>
                  <a:cubicBezTo>
                    <a:pt x="594100" y="417791"/>
                    <a:pt x="729734" y="387413"/>
                    <a:pt x="796548" y="328698"/>
                  </a:cubicBezTo>
                  <a:cubicBezTo>
                    <a:pt x="768203" y="255810"/>
                    <a:pt x="752033" y="178886"/>
                    <a:pt x="705464" y="144466"/>
                  </a:cubicBezTo>
                  <a:cubicBezTo>
                    <a:pt x="697674" y="138707"/>
                    <a:pt x="689861" y="136089"/>
                    <a:pt x="682196" y="136199"/>
                  </a:cubicBezTo>
                  <a:close/>
                  <a:moveTo>
                    <a:pt x="2562564" y="260038"/>
                  </a:moveTo>
                  <a:cubicBezTo>
                    <a:pt x="2482869" y="261201"/>
                    <a:pt x="2378033" y="287989"/>
                    <a:pt x="2258020" y="373929"/>
                  </a:cubicBezTo>
                  <a:lnTo>
                    <a:pt x="2333642" y="485142"/>
                  </a:lnTo>
                  <a:cubicBezTo>
                    <a:pt x="2333642" y="485142"/>
                    <a:pt x="2517610" y="522271"/>
                    <a:pt x="2621433" y="474809"/>
                  </a:cubicBezTo>
                  <a:cubicBezTo>
                    <a:pt x="2725256" y="427347"/>
                    <a:pt x="2754907" y="332393"/>
                    <a:pt x="2716343" y="299761"/>
                  </a:cubicBezTo>
                  <a:cubicBezTo>
                    <a:pt x="2697663" y="283956"/>
                    <a:pt x="2645921" y="260477"/>
                    <a:pt x="2570228" y="260036"/>
                  </a:cubicBezTo>
                  <a:cubicBezTo>
                    <a:pt x="2567710" y="260011"/>
                    <a:pt x="2565145" y="259999"/>
                    <a:pt x="2562574" y="260036"/>
                  </a:cubicBezTo>
                  <a:close/>
                  <a:moveTo>
                    <a:pt x="186463" y="548588"/>
                  </a:moveTo>
                  <a:cubicBezTo>
                    <a:pt x="110114" y="548488"/>
                    <a:pt x="36841" y="572806"/>
                    <a:pt x="2078" y="652759"/>
                  </a:cubicBezTo>
                  <a:cubicBezTo>
                    <a:pt x="-12753" y="709119"/>
                    <a:pt x="49577" y="824833"/>
                    <a:pt x="396634" y="741776"/>
                  </a:cubicBezTo>
                  <a:lnTo>
                    <a:pt x="432224" y="608290"/>
                  </a:lnTo>
                  <a:cubicBezTo>
                    <a:pt x="432224" y="608290"/>
                    <a:pt x="305557" y="548742"/>
                    <a:pt x="186463" y="548588"/>
                  </a:cubicBezTo>
                  <a:close/>
                  <a:moveTo>
                    <a:pt x="1070949" y="2550487"/>
                  </a:moveTo>
                  <a:cubicBezTo>
                    <a:pt x="965748" y="2552104"/>
                    <a:pt x="959161" y="2726966"/>
                    <a:pt x="678059" y="2697905"/>
                  </a:cubicBezTo>
                  <a:cubicBezTo>
                    <a:pt x="439629" y="2698728"/>
                    <a:pt x="478398" y="2503439"/>
                    <a:pt x="307213" y="2597102"/>
                  </a:cubicBezTo>
                  <a:cubicBezTo>
                    <a:pt x="294142" y="2611106"/>
                    <a:pt x="266702" y="2667409"/>
                    <a:pt x="265499" y="2724159"/>
                  </a:cubicBezTo>
                  <a:cubicBezTo>
                    <a:pt x="454608" y="2875454"/>
                    <a:pt x="822467" y="2933955"/>
                    <a:pt x="1172029" y="2757761"/>
                  </a:cubicBezTo>
                  <a:cubicBezTo>
                    <a:pt x="1172095" y="2759060"/>
                    <a:pt x="1172120" y="2760170"/>
                    <a:pt x="1172182" y="2761434"/>
                  </a:cubicBezTo>
                  <a:cubicBezTo>
                    <a:pt x="1183600" y="2674911"/>
                    <a:pt x="1221363" y="2577258"/>
                    <a:pt x="1093344" y="2552557"/>
                  </a:cubicBezTo>
                  <a:cubicBezTo>
                    <a:pt x="1085343" y="2551013"/>
                    <a:pt x="1077931" y="2550383"/>
                    <a:pt x="1070918" y="2550490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4076103" y="2984410"/>
              <a:ext cx="1654611" cy="169126"/>
            </a:xfrm>
            <a:custGeom>
              <a:avLst/>
              <a:gdLst>
                <a:gd name="connsiteX0" fmla="*/ 1653731 w 1654611"/>
                <a:gd name="connsiteY0" fmla="*/ 1 h 169126"/>
                <a:gd name="connsiteX1" fmla="*/ 1262311 w 1654611"/>
                <a:gd name="connsiteY1" fmla="*/ 10487 h 169126"/>
                <a:gd name="connsiteX2" fmla="*/ 1262464 w 1654611"/>
                <a:gd name="connsiteY2" fmla="*/ 17605 h 169126"/>
                <a:gd name="connsiteX3" fmla="*/ 1592113 w 1654611"/>
                <a:gd name="connsiteY3" fmla="*/ 139227 h 169126"/>
                <a:gd name="connsiteX4" fmla="*/ 1653728 w 1654611"/>
                <a:gd name="connsiteY4" fmla="*/ 0 h 169126"/>
                <a:gd name="connsiteX5" fmla="*/ 338930 w 1654611"/>
                <a:gd name="connsiteY5" fmla="*/ 32224 h 169126"/>
                <a:gd name="connsiteX6" fmla="*/ 96 w 1654611"/>
                <a:gd name="connsiteY6" fmla="*/ 59472 h 169126"/>
                <a:gd name="connsiteX7" fmla="*/ 278702 w 1654611"/>
                <a:gd name="connsiteY7" fmla="*/ 159741 h 169126"/>
                <a:gd name="connsiteX8" fmla="*/ 338940 w 1654611"/>
                <a:gd name="connsiteY8" fmla="*/ 32226 h 169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4611" h="169126">
                  <a:moveTo>
                    <a:pt x="1653731" y="1"/>
                  </a:moveTo>
                  <a:cubicBezTo>
                    <a:pt x="1479131" y="53859"/>
                    <a:pt x="1344264" y="35281"/>
                    <a:pt x="1262311" y="10487"/>
                  </a:cubicBezTo>
                  <a:cubicBezTo>
                    <a:pt x="1262360" y="12923"/>
                    <a:pt x="1262409" y="15081"/>
                    <a:pt x="1262464" y="17605"/>
                  </a:cubicBezTo>
                  <a:cubicBezTo>
                    <a:pt x="1265486" y="157058"/>
                    <a:pt x="1308378" y="152331"/>
                    <a:pt x="1592113" y="139227"/>
                  </a:cubicBezTo>
                  <a:cubicBezTo>
                    <a:pt x="1650965" y="136510"/>
                    <a:pt x="1657867" y="70951"/>
                    <a:pt x="1653728" y="0"/>
                  </a:cubicBezTo>
                  <a:close/>
                  <a:moveTo>
                    <a:pt x="338930" y="32224"/>
                  </a:moveTo>
                  <a:cubicBezTo>
                    <a:pt x="182879" y="87041"/>
                    <a:pt x="73428" y="79828"/>
                    <a:pt x="96" y="59472"/>
                  </a:cubicBezTo>
                  <a:cubicBezTo>
                    <a:pt x="19635" y="203549"/>
                    <a:pt x="91596" y="166844"/>
                    <a:pt x="278702" y="159741"/>
                  </a:cubicBezTo>
                  <a:cubicBezTo>
                    <a:pt x="375890" y="156051"/>
                    <a:pt x="357763" y="95026"/>
                    <a:pt x="338940" y="32226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13777" y="1240865"/>
            <a:ext cx="2810124" cy="1090957"/>
            <a:chOff x="629762" y="1144526"/>
            <a:chExt cx="6962517" cy="2703014"/>
          </a:xfrm>
        </p:grpSpPr>
        <p:sp>
          <p:nvSpPr>
            <p:cNvPr id="34" name="任意多边形: 形状 33"/>
            <p:cNvSpPr/>
            <p:nvPr/>
          </p:nvSpPr>
          <p:spPr>
            <a:xfrm>
              <a:off x="629762" y="1166557"/>
              <a:ext cx="6962517" cy="2680983"/>
            </a:xfrm>
            <a:custGeom>
              <a:avLst/>
              <a:gdLst>
                <a:gd name="connsiteX0" fmla="*/ 1925615 w 6962517"/>
                <a:gd name="connsiteY0" fmla="*/ 169 h 2680983"/>
                <a:gd name="connsiteX1" fmla="*/ 2127496 w 6962517"/>
                <a:gd name="connsiteY1" fmla="*/ 40992 h 2680983"/>
                <a:gd name="connsiteX2" fmla="*/ 2323401 w 6962517"/>
                <a:gd name="connsiteY2" fmla="*/ 175295 h 2680983"/>
                <a:gd name="connsiteX3" fmla="*/ 2403129 w 6962517"/>
                <a:gd name="connsiteY3" fmla="*/ 227111 h 2680983"/>
                <a:gd name="connsiteX4" fmla="*/ 2446552 w 6962517"/>
                <a:gd name="connsiteY4" fmla="*/ 266544 h 2680983"/>
                <a:gd name="connsiteX5" fmla="*/ 2968342 w 6962517"/>
                <a:gd name="connsiteY5" fmla="*/ 103190 h 2680983"/>
                <a:gd name="connsiteX6" fmla="*/ 3083297 w 6962517"/>
                <a:gd name="connsiteY6" fmla="*/ 171199 h 2680983"/>
                <a:gd name="connsiteX7" fmla="*/ 3324207 w 6962517"/>
                <a:gd name="connsiteY7" fmla="*/ 99571 h 2680983"/>
                <a:gd name="connsiteX8" fmla="*/ 3618100 w 6962517"/>
                <a:gd name="connsiteY8" fmla="*/ 224063 h 2680983"/>
                <a:gd name="connsiteX9" fmla="*/ 3827521 w 6962517"/>
                <a:gd name="connsiteY9" fmla="*/ 304358 h 2680983"/>
                <a:gd name="connsiteX10" fmla="*/ 3928672 w 6962517"/>
                <a:gd name="connsiteY10" fmla="*/ 388369 h 2680983"/>
                <a:gd name="connsiteX11" fmla="*/ 4223861 w 6962517"/>
                <a:gd name="connsiteY11" fmla="*/ 175485 h 2680983"/>
                <a:gd name="connsiteX12" fmla="*/ 4555138 w 6962517"/>
                <a:gd name="connsiteY12" fmla="*/ 172628 h 2680983"/>
                <a:gd name="connsiteX13" fmla="*/ 4675269 w 6962517"/>
                <a:gd name="connsiteY13" fmla="*/ 115287 h 2680983"/>
                <a:gd name="connsiteX14" fmla="*/ 5225529 w 6962517"/>
                <a:gd name="connsiteY14" fmla="*/ 80616 h 2680983"/>
                <a:gd name="connsiteX15" fmla="*/ 5498861 w 6962517"/>
                <a:gd name="connsiteY15" fmla="*/ 279117 h 2680983"/>
                <a:gd name="connsiteX16" fmla="*/ 5571256 w 6962517"/>
                <a:gd name="connsiteY16" fmla="*/ 414277 h 2680983"/>
                <a:gd name="connsiteX17" fmla="*/ 5665722 w 6962517"/>
                <a:gd name="connsiteY17" fmla="*/ 301025 h 2680983"/>
                <a:gd name="connsiteX18" fmla="*/ 5874999 w 6962517"/>
                <a:gd name="connsiteY18" fmla="*/ 101381 h 2680983"/>
                <a:gd name="connsiteX19" fmla="*/ 6195780 w 6962517"/>
                <a:gd name="connsiteY19" fmla="*/ 28895 h 2680983"/>
                <a:gd name="connsiteX20" fmla="*/ 6302827 w 6962517"/>
                <a:gd name="connsiteY20" fmla="*/ 102524 h 2680983"/>
                <a:gd name="connsiteX21" fmla="*/ 6524038 w 6962517"/>
                <a:gd name="connsiteY21" fmla="*/ 88808 h 2680983"/>
                <a:gd name="connsiteX22" fmla="*/ 6713185 w 6962517"/>
                <a:gd name="connsiteY22" fmla="*/ 277403 h 2680983"/>
                <a:gd name="connsiteX23" fmla="*/ 6751791 w 6962517"/>
                <a:gd name="connsiteY23" fmla="*/ 401228 h 2680983"/>
                <a:gd name="connsiteX24" fmla="*/ 6864446 w 6962517"/>
                <a:gd name="connsiteY24" fmla="*/ 491429 h 2680983"/>
                <a:gd name="connsiteX25" fmla="*/ 6961572 w 6962517"/>
                <a:gd name="connsiteY25" fmla="*/ 820709 h 2680983"/>
                <a:gd name="connsiteX26" fmla="*/ 6905856 w 6962517"/>
                <a:gd name="connsiteY26" fmla="*/ 1083122 h 2680983"/>
                <a:gd name="connsiteX27" fmla="*/ 6854453 w 6962517"/>
                <a:gd name="connsiteY27" fmla="*/ 1184373 h 2680983"/>
                <a:gd name="connsiteX28" fmla="*/ 6865955 w 6962517"/>
                <a:gd name="connsiteY28" fmla="*/ 1241047 h 2680983"/>
                <a:gd name="connsiteX29" fmla="*/ 6809161 w 6962517"/>
                <a:gd name="connsiteY29" fmla="*/ 1672720 h 2680983"/>
                <a:gd name="connsiteX30" fmla="*/ 6674436 w 6962517"/>
                <a:gd name="connsiteY30" fmla="*/ 1932657 h 2680983"/>
                <a:gd name="connsiteX31" fmla="*/ 6584427 w 6962517"/>
                <a:gd name="connsiteY31" fmla="*/ 2061721 h 2680983"/>
                <a:gd name="connsiteX32" fmla="*/ 6354733 w 6962517"/>
                <a:gd name="connsiteY32" fmla="*/ 2230980 h 2680983"/>
                <a:gd name="connsiteX33" fmla="*/ 6187369 w 6962517"/>
                <a:gd name="connsiteY33" fmla="*/ 2285654 h 2680983"/>
                <a:gd name="connsiteX34" fmla="*/ 5946963 w 6962517"/>
                <a:gd name="connsiteY34" fmla="*/ 2303370 h 2680983"/>
                <a:gd name="connsiteX35" fmla="*/ 5670395 w 6962517"/>
                <a:gd name="connsiteY35" fmla="*/ 2204691 h 2680983"/>
                <a:gd name="connsiteX36" fmla="*/ 5478156 w 6962517"/>
                <a:gd name="connsiteY36" fmla="*/ 1961328 h 2680983"/>
                <a:gd name="connsiteX37" fmla="*/ 5431067 w 6962517"/>
                <a:gd name="connsiteY37" fmla="*/ 1800069 h 2680983"/>
                <a:gd name="connsiteX38" fmla="*/ 5325027 w 6962517"/>
                <a:gd name="connsiteY38" fmla="*/ 1873698 h 2680983"/>
                <a:gd name="connsiteX39" fmla="*/ 4557798 w 6962517"/>
                <a:gd name="connsiteY39" fmla="*/ 2180403 h 2680983"/>
                <a:gd name="connsiteX40" fmla="*/ 4156498 w 6962517"/>
                <a:gd name="connsiteY40" fmla="*/ 2006952 h 2680983"/>
                <a:gd name="connsiteX41" fmla="*/ 4073606 w 6962517"/>
                <a:gd name="connsiteY41" fmla="*/ 2000380 h 2680983"/>
                <a:gd name="connsiteX42" fmla="*/ 3940751 w 6962517"/>
                <a:gd name="connsiteY42" fmla="*/ 1976567 h 2680983"/>
                <a:gd name="connsiteX43" fmla="*/ 3485963 w 6962517"/>
                <a:gd name="connsiteY43" fmla="*/ 2281558 h 2680983"/>
                <a:gd name="connsiteX44" fmla="*/ 3149797 w 6962517"/>
                <a:gd name="connsiteY44" fmla="*/ 2388238 h 2680983"/>
                <a:gd name="connsiteX45" fmla="*/ 2848714 w 6962517"/>
                <a:gd name="connsiteY45" fmla="*/ 2346804 h 2680983"/>
                <a:gd name="connsiteX46" fmla="*/ 2789116 w 6962517"/>
                <a:gd name="connsiteY46" fmla="*/ 2314515 h 2680983"/>
                <a:gd name="connsiteX47" fmla="*/ 2738217 w 6962517"/>
                <a:gd name="connsiteY47" fmla="*/ 2314038 h 2680983"/>
                <a:gd name="connsiteX48" fmla="*/ 2677109 w 6962517"/>
                <a:gd name="connsiteY48" fmla="*/ 2307371 h 2680983"/>
                <a:gd name="connsiteX49" fmla="*/ 2584656 w 6962517"/>
                <a:gd name="connsiteY49" fmla="*/ 2345661 h 2680983"/>
                <a:gd name="connsiteX50" fmla="*/ 2383071 w 6962517"/>
                <a:gd name="connsiteY50" fmla="*/ 2511206 h 2680983"/>
                <a:gd name="connsiteX51" fmla="*/ 2051506 w 6962517"/>
                <a:gd name="connsiteY51" fmla="*/ 2663129 h 2680983"/>
                <a:gd name="connsiteX52" fmla="*/ 1648265 w 6962517"/>
                <a:gd name="connsiteY52" fmla="*/ 2629030 h 2680983"/>
                <a:gd name="connsiteX53" fmla="*/ 1446824 w 6962517"/>
                <a:gd name="connsiteY53" fmla="*/ 2493204 h 2680983"/>
                <a:gd name="connsiteX54" fmla="*/ 922733 w 6962517"/>
                <a:gd name="connsiteY54" fmla="*/ 2657605 h 2680983"/>
                <a:gd name="connsiteX55" fmla="*/ 554360 w 6962517"/>
                <a:gd name="connsiteY55" fmla="*/ 2513396 h 2680983"/>
                <a:gd name="connsiteX56" fmla="*/ 478514 w 6962517"/>
                <a:gd name="connsiteY56" fmla="*/ 2429291 h 2680983"/>
                <a:gd name="connsiteX57" fmla="*/ 453999 w 6962517"/>
                <a:gd name="connsiteY57" fmla="*/ 2441673 h 2680983"/>
                <a:gd name="connsiteX58" fmla="*/ 230056 w 6962517"/>
                <a:gd name="connsiteY58" fmla="*/ 2451389 h 2680983"/>
                <a:gd name="connsiteX59" fmla="*/ 50398 w 6962517"/>
                <a:gd name="connsiteY59" fmla="*/ 2265842 h 2680983"/>
                <a:gd name="connsiteX60" fmla="*/ 2374 w 6962517"/>
                <a:gd name="connsiteY60" fmla="*/ 2042861 h 2680983"/>
                <a:gd name="connsiteX61" fmla="*/ 35301 w 6962517"/>
                <a:gd name="connsiteY61" fmla="*/ 1732346 h 2680983"/>
                <a:gd name="connsiteX62" fmla="*/ 233578 w 6962517"/>
                <a:gd name="connsiteY62" fmla="*/ 1069978 h 2680983"/>
                <a:gd name="connsiteX63" fmla="*/ 275779 w 6962517"/>
                <a:gd name="connsiteY63" fmla="*/ 882621 h 2680983"/>
                <a:gd name="connsiteX64" fmla="*/ 417550 w 6962517"/>
                <a:gd name="connsiteY64" fmla="*/ 555723 h 2680983"/>
                <a:gd name="connsiteX65" fmla="*/ 641852 w 6962517"/>
                <a:gd name="connsiteY65" fmla="*/ 375034 h 2680983"/>
                <a:gd name="connsiteX66" fmla="*/ 676144 w 6962517"/>
                <a:gd name="connsiteY66" fmla="*/ 367795 h 2680983"/>
                <a:gd name="connsiteX67" fmla="*/ 817627 w 6962517"/>
                <a:gd name="connsiteY67" fmla="*/ 327790 h 2680983"/>
                <a:gd name="connsiteX68" fmla="*/ 1029996 w 6962517"/>
                <a:gd name="connsiteY68" fmla="*/ 473808 h 2680983"/>
                <a:gd name="connsiteX69" fmla="*/ 1190386 w 6962517"/>
                <a:gd name="connsiteY69" fmla="*/ 666499 h 2680983"/>
                <a:gd name="connsiteX70" fmla="*/ 1229208 w 6962517"/>
                <a:gd name="connsiteY70" fmla="*/ 570677 h 2680983"/>
                <a:gd name="connsiteX71" fmla="*/ 1597510 w 6962517"/>
                <a:gd name="connsiteY71" fmla="*/ 107286 h 2680983"/>
                <a:gd name="connsiteX72" fmla="*/ 1925615 w 6962517"/>
                <a:gd name="connsiteY72" fmla="*/ 169 h 268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962517" h="2680983">
                  <a:moveTo>
                    <a:pt x="1925615" y="169"/>
                  </a:moveTo>
                  <a:cubicBezTo>
                    <a:pt x="1993265" y="-1620"/>
                    <a:pt x="2061149" y="10631"/>
                    <a:pt x="2127496" y="40992"/>
                  </a:cubicBezTo>
                  <a:cubicBezTo>
                    <a:pt x="2198812" y="73568"/>
                    <a:pt x="2264306" y="119288"/>
                    <a:pt x="2323401" y="175295"/>
                  </a:cubicBezTo>
                  <a:cubicBezTo>
                    <a:pt x="2351079" y="189392"/>
                    <a:pt x="2377823" y="206441"/>
                    <a:pt x="2403129" y="227111"/>
                  </a:cubicBezTo>
                  <a:cubicBezTo>
                    <a:pt x="2417939" y="239207"/>
                    <a:pt x="2432461" y="252447"/>
                    <a:pt x="2446552" y="266544"/>
                  </a:cubicBezTo>
                  <a:cubicBezTo>
                    <a:pt x="2600041" y="141100"/>
                    <a:pt x="2788253" y="39563"/>
                    <a:pt x="2968342" y="103190"/>
                  </a:cubicBezTo>
                  <a:cubicBezTo>
                    <a:pt x="3010543" y="118145"/>
                    <a:pt x="3049005" y="141195"/>
                    <a:pt x="3083297" y="171199"/>
                  </a:cubicBezTo>
                  <a:cubicBezTo>
                    <a:pt x="3160868" y="131575"/>
                    <a:pt x="3240309" y="105476"/>
                    <a:pt x="3324207" y="99571"/>
                  </a:cubicBezTo>
                  <a:cubicBezTo>
                    <a:pt x="3424064" y="92522"/>
                    <a:pt x="3540098" y="133385"/>
                    <a:pt x="3618100" y="224063"/>
                  </a:cubicBezTo>
                  <a:cubicBezTo>
                    <a:pt x="3689920" y="237112"/>
                    <a:pt x="3759511" y="264925"/>
                    <a:pt x="3827521" y="304358"/>
                  </a:cubicBezTo>
                  <a:cubicBezTo>
                    <a:pt x="3863179" y="325028"/>
                    <a:pt x="3897472" y="353698"/>
                    <a:pt x="3928672" y="388369"/>
                  </a:cubicBezTo>
                  <a:cubicBezTo>
                    <a:pt x="4016380" y="294357"/>
                    <a:pt x="4114226" y="218824"/>
                    <a:pt x="4223861" y="175485"/>
                  </a:cubicBezTo>
                  <a:cubicBezTo>
                    <a:pt x="4333567" y="132146"/>
                    <a:pt x="4448307" y="124336"/>
                    <a:pt x="4555138" y="172628"/>
                  </a:cubicBezTo>
                  <a:cubicBezTo>
                    <a:pt x="4593672" y="149672"/>
                    <a:pt x="4633644" y="130337"/>
                    <a:pt x="4675269" y="115287"/>
                  </a:cubicBezTo>
                  <a:cubicBezTo>
                    <a:pt x="4851619" y="51565"/>
                    <a:pt x="5045799" y="27657"/>
                    <a:pt x="5225529" y="80616"/>
                  </a:cubicBezTo>
                  <a:cubicBezTo>
                    <a:pt x="5322870" y="109286"/>
                    <a:pt x="5433224" y="175866"/>
                    <a:pt x="5498861" y="279117"/>
                  </a:cubicBezTo>
                  <a:cubicBezTo>
                    <a:pt x="5525821" y="321503"/>
                    <a:pt x="5551127" y="366176"/>
                    <a:pt x="5571256" y="414277"/>
                  </a:cubicBezTo>
                  <a:cubicBezTo>
                    <a:pt x="5601451" y="374748"/>
                    <a:pt x="5633083" y="336934"/>
                    <a:pt x="5665722" y="301025"/>
                  </a:cubicBezTo>
                  <a:cubicBezTo>
                    <a:pt x="5731000" y="229111"/>
                    <a:pt x="5799153" y="153768"/>
                    <a:pt x="5874999" y="101381"/>
                  </a:cubicBezTo>
                  <a:cubicBezTo>
                    <a:pt x="5969465" y="36134"/>
                    <a:pt x="6088805" y="-19492"/>
                    <a:pt x="6195780" y="28895"/>
                  </a:cubicBezTo>
                  <a:cubicBezTo>
                    <a:pt x="6234170" y="46326"/>
                    <a:pt x="6270548" y="71091"/>
                    <a:pt x="6302827" y="102524"/>
                  </a:cubicBezTo>
                  <a:cubicBezTo>
                    <a:pt x="6374575" y="71567"/>
                    <a:pt x="6450565" y="59756"/>
                    <a:pt x="6524038" y="88808"/>
                  </a:cubicBezTo>
                  <a:cubicBezTo>
                    <a:pt x="6605923" y="121193"/>
                    <a:pt x="6665665" y="184820"/>
                    <a:pt x="6713185" y="277403"/>
                  </a:cubicBezTo>
                  <a:cubicBezTo>
                    <a:pt x="6733387" y="316741"/>
                    <a:pt x="6744674" y="358175"/>
                    <a:pt x="6751791" y="401228"/>
                  </a:cubicBezTo>
                  <a:cubicBezTo>
                    <a:pt x="6791260" y="421802"/>
                    <a:pt x="6828141" y="451805"/>
                    <a:pt x="6864446" y="491429"/>
                  </a:cubicBezTo>
                  <a:cubicBezTo>
                    <a:pt x="6931018" y="564105"/>
                    <a:pt x="6969120" y="708885"/>
                    <a:pt x="6961572" y="820709"/>
                  </a:cubicBezTo>
                  <a:cubicBezTo>
                    <a:pt x="6954598" y="920531"/>
                    <a:pt x="6942161" y="993492"/>
                    <a:pt x="6905856" y="1083122"/>
                  </a:cubicBezTo>
                  <a:cubicBezTo>
                    <a:pt x="6891405" y="1118746"/>
                    <a:pt x="6873720" y="1152464"/>
                    <a:pt x="6854453" y="1184373"/>
                  </a:cubicBezTo>
                  <a:cubicBezTo>
                    <a:pt x="6859485" y="1202852"/>
                    <a:pt x="6863439" y="1221807"/>
                    <a:pt x="6865955" y="1241047"/>
                  </a:cubicBezTo>
                  <a:cubicBezTo>
                    <a:pt x="6886517" y="1397828"/>
                    <a:pt x="6862577" y="1531940"/>
                    <a:pt x="6809161" y="1672720"/>
                  </a:cubicBezTo>
                  <a:cubicBezTo>
                    <a:pt x="6773431" y="1766922"/>
                    <a:pt x="6723969" y="1850742"/>
                    <a:pt x="6674436" y="1932657"/>
                  </a:cubicBezTo>
                  <a:cubicBezTo>
                    <a:pt x="6647117" y="1977806"/>
                    <a:pt x="6618432" y="2024954"/>
                    <a:pt x="6584427" y="2061721"/>
                  </a:cubicBezTo>
                  <a:cubicBezTo>
                    <a:pt x="6511888" y="2140302"/>
                    <a:pt x="6443376" y="2187832"/>
                    <a:pt x="6354733" y="2230980"/>
                  </a:cubicBezTo>
                  <a:cubicBezTo>
                    <a:pt x="6300599" y="2257365"/>
                    <a:pt x="6244451" y="2274986"/>
                    <a:pt x="6187369" y="2285654"/>
                  </a:cubicBezTo>
                  <a:cubicBezTo>
                    <a:pt x="6107497" y="2300513"/>
                    <a:pt x="6027625" y="2314991"/>
                    <a:pt x="5946963" y="2303370"/>
                  </a:cubicBezTo>
                  <a:cubicBezTo>
                    <a:pt x="5845955" y="2288797"/>
                    <a:pt x="5761554" y="2266413"/>
                    <a:pt x="5670395" y="2204691"/>
                  </a:cubicBezTo>
                  <a:cubicBezTo>
                    <a:pt x="5593399" y="2152590"/>
                    <a:pt x="5519566" y="2062769"/>
                    <a:pt x="5478156" y="1961328"/>
                  </a:cubicBezTo>
                  <a:cubicBezTo>
                    <a:pt x="5456948" y="1909416"/>
                    <a:pt x="5441348" y="1855219"/>
                    <a:pt x="5431067" y="1800069"/>
                  </a:cubicBezTo>
                  <a:cubicBezTo>
                    <a:pt x="5396344" y="1825596"/>
                    <a:pt x="5361045" y="1850171"/>
                    <a:pt x="5325027" y="1873698"/>
                  </a:cubicBezTo>
                  <a:cubicBezTo>
                    <a:pt x="5089006" y="2028003"/>
                    <a:pt x="4825595" y="2175640"/>
                    <a:pt x="4557798" y="2180403"/>
                  </a:cubicBezTo>
                  <a:cubicBezTo>
                    <a:pt x="4410779" y="2183070"/>
                    <a:pt x="4270159" y="2130301"/>
                    <a:pt x="4156498" y="2006952"/>
                  </a:cubicBezTo>
                  <a:cubicBezTo>
                    <a:pt x="4128747" y="2006286"/>
                    <a:pt x="4101141" y="2004285"/>
                    <a:pt x="4073606" y="2000380"/>
                  </a:cubicBezTo>
                  <a:cubicBezTo>
                    <a:pt x="4029968" y="1994189"/>
                    <a:pt x="3984820" y="1987998"/>
                    <a:pt x="3940751" y="1976567"/>
                  </a:cubicBezTo>
                  <a:cubicBezTo>
                    <a:pt x="3798045" y="2099535"/>
                    <a:pt x="3646066" y="2200786"/>
                    <a:pt x="3485963" y="2281558"/>
                  </a:cubicBezTo>
                  <a:cubicBezTo>
                    <a:pt x="3375753" y="2337184"/>
                    <a:pt x="3267412" y="2372236"/>
                    <a:pt x="3149797" y="2388238"/>
                  </a:cubicBezTo>
                  <a:cubicBezTo>
                    <a:pt x="3051090" y="2401668"/>
                    <a:pt x="2942102" y="2392905"/>
                    <a:pt x="2848714" y="2346804"/>
                  </a:cubicBezTo>
                  <a:cubicBezTo>
                    <a:pt x="2828656" y="2336898"/>
                    <a:pt x="2808742" y="2326135"/>
                    <a:pt x="2789116" y="2314515"/>
                  </a:cubicBezTo>
                  <a:cubicBezTo>
                    <a:pt x="2772149" y="2315086"/>
                    <a:pt x="2755183" y="2314991"/>
                    <a:pt x="2738217" y="2314038"/>
                  </a:cubicBezTo>
                  <a:cubicBezTo>
                    <a:pt x="2717799" y="2312895"/>
                    <a:pt x="2697382" y="2310609"/>
                    <a:pt x="2677109" y="2307371"/>
                  </a:cubicBezTo>
                  <a:cubicBezTo>
                    <a:pt x="2646555" y="2322230"/>
                    <a:pt x="2615713" y="2335088"/>
                    <a:pt x="2584656" y="2345661"/>
                  </a:cubicBezTo>
                  <a:cubicBezTo>
                    <a:pt x="2520744" y="2408526"/>
                    <a:pt x="2453094" y="2464438"/>
                    <a:pt x="2383071" y="2511206"/>
                  </a:cubicBezTo>
                  <a:cubicBezTo>
                    <a:pt x="2278684" y="2581024"/>
                    <a:pt x="2167827" y="2640936"/>
                    <a:pt x="2051506" y="2663129"/>
                  </a:cubicBezTo>
                  <a:cubicBezTo>
                    <a:pt x="1917572" y="2688656"/>
                    <a:pt x="1777311" y="2694276"/>
                    <a:pt x="1648265" y="2629030"/>
                  </a:cubicBezTo>
                  <a:cubicBezTo>
                    <a:pt x="1577380" y="2593216"/>
                    <a:pt x="1508867" y="2549592"/>
                    <a:pt x="1446824" y="2493204"/>
                  </a:cubicBezTo>
                  <a:cubicBezTo>
                    <a:pt x="1281258" y="2589787"/>
                    <a:pt x="1103182" y="2667130"/>
                    <a:pt x="922733" y="2657605"/>
                  </a:cubicBezTo>
                  <a:cubicBezTo>
                    <a:pt x="800014" y="2651128"/>
                    <a:pt x="654505" y="2615123"/>
                    <a:pt x="554360" y="2513396"/>
                  </a:cubicBezTo>
                  <a:cubicBezTo>
                    <a:pt x="527975" y="2486536"/>
                    <a:pt x="502598" y="2458628"/>
                    <a:pt x="478514" y="2429291"/>
                  </a:cubicBezTo>
                  <a:cubicBezTo>
                    <a:pt x="470390" y="2433577"/>
                    <a:pt x="462266" y="2437673"/>
                    <a:pt x="453999" y="2441673"/>
                  </a:cubicBezTo>
                  <a:cubicBezTo>
                    <a:pt x="388721" y="2473201"/>
                    <a:pt x="296340" y="2486346"/>
                    <a:pt x="230056" y="2451389"/>
                  </a:cubicBezTo>
                  <a:cubicBezTo>
                    <a:pt x="153850" y="2411288"/>
                    <a:pt x="94108" y="2360616"/>
                    <a:pt x="50398" y="2265842"/>
                  </a:cubicBezTo>
                  <a:cubicBezTo>
                    <a:pt x="15027" y="2189261"/>
                    <a:pt x="10570" y="2129063"/>
                    <a:pt x="2374" y="2042861"/>
                  </a:cubicBezTo>
                  <a:cubicBezTo>
                    <a:pt x="-7259" y="1940944"/>
                    <a:pt x="14165" y="1830263"/>
                    <a:pt x="35301" y="1732346"/>
                  </a:cubicBezTo>
                  <a:cubicBezTo>
                    <a:pt x="84331" y="1505270"/>
                    <a:pt x="150975" y="1280480"/>
                    <a:pt x="233578" y="1069978"/>
                  </a:cubicBezTo>
                  <a:cubicBezTo>
                    <a:pt x="244147" y="1005589"/>
                    <a:pt x="257950" y="942629"/>
                    <a:pt x="275779" y="882621"/>
                  </a:cubicBezTo>
                  <a:cubicBezTo>
                    <a:pt x="312731" y="758415"/>
                    <a:pt x="350618" y="656688"/>
                    <a:pt x="417550" y="555723"/>
                  </a:cubicBezTo>
                  <a:cubicBezTo>
                    <a:pt x="472834" y="472284"/>
                    <a:pt x="558457" y="396370"/>
                    <a:pt x="641852" y="375034"/>
                  </a:cubicBezTo>
                  <a:cubicBezTo>
                    <a:pt x="653426" y="372081"/>
                    <a:pt x="664857" y="369795"/>
                    <a:pt x="676144" y="367795"/>
                  </a:cubicBezTo>
                  <a:cubicBezTo>
                    <a:pt x="718920" y="344078"/>
                    <a:pt x="765074" y="330743"/>
                    <a:pt x="817627" y="327790"/>
                  </a:cubicBezTo>
                  <a:cubicBezTo>
                    <a:pt x="904113" y="322932"/>
                    <a:pt x="981972" y="384083"/>
                    <a:pt x="1029996" y="473808"/>
                  </a:cubicBezTo>
                  <a:cubicBezTo>
                    <a:pt x="1090744" y="522767"/>
                    <a:pt x="1149192" y="589251"/>
                    <a:pt x="1190386" y="666499"/>
                  </a:cubicBezTo>
                  <a:cubicBezTo>
                    <a:pt x="1202177" y="634019"/>
                    <a:pt x="1214973" y="602015"/>
                    <a:pt x="1229208" y="570677"/>
                  </a:cubicBezTo>
                  <a:cubicBezTo>
                    <a:pt x="1315118" y="381225"/>
                    <a:pt x="1443517" y="199964"/>
                    <a:pt x="1597510" y="107286"/>
                  </a:cubicBezTo>
                  <a:cubicBezTo>
                    <a:pt x="1700764" y="45135"/>
                    <a:pt x="1812865" y="3151"/>
                    <a:pt x="1925615" y="169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tile tx="-698500" ty="-3175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595295" y="1144526"/>
              <a:ext cx="3031195" cy="228769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0 1</a:t>
              </a:r>
              <a:endParaRPr lang="zh-CN" altLang="en-US" sz="5400" dirty="0">
                <a:solidFill>
                  <a:schemeClr val="bg1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688879" y="1224790"/>
              <a:ext cx="6844034" cy="2514175"/>
            </a:xfrm>
            <a:custGeom>
              <a:avLst/>
              <a:gdLst>
                <a:gd name="connsiteX0" fmla="*/ 1892846 w 6844034"/>
                <a:gd name="connsiteY0" fmla="*/ 158 h 2514175"/>
                <a:gd name="connsiteX1" fmla="*/ 2091291 w 6844034"/>
                <a:gd name="connsiteY1" fmla="*/ 38441 h 2514175"/>
                <a:gd name="connsiteX2" fmla="*/ 2283863 w 6844034"/>
                <a:gd name="connsiteY2" fmla="*/ 164388 h 2514175"/>
                <a:gd name="connsiteX3" fmla="*/ 2362234 w 6844034"/>
                <a:gd name="connsiteY3" fmla="*/ 212980 h 2514175"/>
                <a:gd name="connsiteX4" fmla="*/ 2404918 w 6844034"/>
                <a:gd name="connsiteY4" fmla="*/ 249959 h 2514175"/>
                <a:gd name="connsiteX5" fmla="*/ 2917828 w 6844034"/>
                <a:gd name="connsiteY5" fmla="*/ 96769 h 2514175"/>
                <a:gd name="connsiteX6" fmla="*/ 3030827 w 6844034"/>
                <a:gd name="connsiteY6" fmla="*/ 160547 h 2514175"/>
                <a:gd name="connsiteX7" fmla="*/ 3267638 w 6844034"/>
                <a:gd name="connsiteY7" fmla="*/ 93375 h 2514175"/>
                <a:gd name="connsiteX8" fmla="*/ 3556529 w 6844034"/>
                <a:gd name="connsiteY8" fmla="*/ 210122 h 2514175"/>
                <a:gd name="connsiteX9" fmla="*/ 3762387 w 6844034"/>
                <a:gd name="connsiteY9" fmla="*/ 285421 h 2514175"/>
                <a:gd name="connsiteX10" fmla="*/ 3861816 w 6844034"/>
                <a:gd name="connsiteY10" fmla="*/ 364205 h 2514175"/>
                <a:gd name="connsiteX11" fmla="*/ 4151982 w 6844034"/>
                <a:gd name="connsiteY11" fmla="*/ 164566 h 2514175"/>
                <a:gd name="connsiteX12" fmla="*/ 4477622 w 6844034"/>
                <a:gd name="connsiteY12" fmla="*/ 161887 h 2514175"/>
                <a:gd name="connsiteX13" fmla="*/ 4595708 w 6844034"/>
                <a:gd name="connsiteY13" fmla="*/ 108113 h 2514175"/>
                <a:gd name="connsiteX14" fmla="*/ 5136604 w 6844034"/>
                <a:gd name="connsiteY14" fmla="*/ 75600 h 2514175"/>
                <a:gd name="connsiteX15" fmla="*/ 5405285 w 6844034"/>
                <a:gd name="connsiteY15" fmla="*/ 261750 h 2514175"/>
                <a:gd name="connsiteX16" fmla="*/ 5476448 w 6844034"/>
                <a:gd name="connsiteY16" fmla="*/ 388501 h 2514175"/>
                <a:gd name="connsiteX17" fmla="*/ 5569306 w 6844034"/>
                <a:gd name="connsiteY17" fmla="*/ 282295 h 2514175"/>
                <a:gd name="connsiteX18" fmla="*/ 5775022 w 6844034"/>
                <a:gd name="connsiteY18" fmla="*/ 95073 h 2514175"/>
                <a:gd name="connsiteX19" fmla="*/ 6090344 w 6844034"/>
                <a:gd name="connsiteY19" fmla="*/ 27097 h 2514175"/>
                <a:gd name="connsiteX20" fmla="*/ 6195570 w 6844034"/>
                <a:gd name="connsiteY20" fmla="*/ 96145 h 2514175"/>
                <a:gd name="connsiteX21" fmla="*/ 6413016 w 6844034"/>
                <a:gd name="connsiteY21" fmla="*/ 83282 h 2514175"/>
                <a:gd name="connsiteX22" fmla="*/ 6598944 w 6844034"/>
                <a:gd name="connsiteY22" fmla="*/ 260143 h 2514175"/>
                <a:gd name="connsiteX23" fmla="*/ 6636893 w 6844034"/>
                <a:gd name="connsiteY23" fmla="*/ 376264 h 2514175"/>
                <a:gd name="connsiteX24" fmla="*/ 6747631 w 6844034"/>
                <a:gd name="connsiteY24" fmla="*/ 460852 h 2514175"/>
                <a:gd name="connsiteX25" fmla="*/ 6843105 w 6844034"/>
                <a:gd name="connsiteY25" fmla="*/ 769645 h 2514175"/>
                <a:gd name="connsiteX26" fmla="*/ 6788337 w 6844034"/>
                <a:gd name="connsiteY26" fmla="*/ 1015731 h 2514175"/>
                <a:gd name="connsiteX27" fmla="*/ 6737808 w 6844034"/>
                <a:gd name="connsiteY27" fmla="*/ 1110682 h 2514175"/>
                <a:gd name="connsiteX28" fmla="*/ 6749115 w 6844034"/>
                <a:gd name="connsiteY28" fmla="*/ 1163830 h 2514175"/>
                <a:gd name="connsiteX29" fmla="*/ 6693287 w 6844034"/>
                <a:gd name="connsiteY29" fmla="*/ 1568645 h 2514175"/>
                <a:gd name="connsiteX30" fmla="*/ 6560855 w 6844034"/>
                <a:gd name="connsiteY30" fmla="*/ 1812409 h 2514175"/>
                <a:gd name="connsiteX31" fmla="*/ 6472378 w 6844034"/>
                <a:gd name="connsiteY31" fmla="*/ 1933442 h 2514175"/>
                <a:gd name="connsiteX32" fmla="*/ 6246592 w 6844034"/>
                <a:gd name="connsiteY32" fmla="*/ 2092170 h 2514175"/>
                <a:gd name="connsiteX33" fmla="*/ 6082076 w 6844034"/>
                <a:gd name="connsiteY33" fmla="*/ 2143442 h 2514175"/>
                <a:gd name="connsiteX34" fmla="*/ 5845761 w 6844034"/>
                <a:gd name="connsiteY34" fmla="*/ 2160056 h 2514175"/>
                <a:gd name="connsiteX35" fmla="*/ 5573900 w 6844034"/>
                <a:gd name="connsiteY35" fmla="*/ 2067517 h 2514175"/>
                <a:gd name="connsiteX36" fmla="*/ 5384932 w 6844034"/>
                <a:gd name="connsiteY36" fmla="*/ 1839296 h 2514175"/>
                <a:gd name="connsiteX37" fmla="*/ 5338645 w 6844034"/>
                <a:gd name="connsiteY37" fmla="*/ 1688070 h 2514175"/>
                <a:gd name="connsiteX38" fmla="*/ 5234409 w 6844034"/>
                <a:gd name="connsiteY38" fmla="*/ 1757118 h 2514175"/>
                <a:gd name="connsiteX39" fmla="*/ 4480236 w 6844034"/>
                <a:gd name="connsiteY39" fmla="*/ 2044740 h 2514175"/>
                <a:gd name="connsiteX40" fmla="*/ 4085765 w 6844034"/>
                <a:gd name="connsiteY40" fmla="*/ 1882081 h 2514175"/>
                <a:gd name="connsiteX41" fmla="*/ 4004284 w 6844034"/>
                <a:gd name="connsiteY41" fmla="*/ 1875918 h 2514175"/>
                <a:gd name="connsiteX42" fmla="*/ 3873690 w 6844034"/>
                <a:gd name="connsiteY42" fmla="*/ 1853587 h 2514175"/>
                <a:gd name="connsiteX43" fmla="*/ 3426641 w 6844034"/>
                <a:gd name="connsiteY43" fmla="*/ 2139601 h 2514175"/>
                <a:gd name="connsiteX44" fmla="*/ 3096196 w 6844034"/>
                <a:gd name="connsiteY44" fmla="*/ 2239644 h 2514175"/>
                <a:gd name="connsiteX45" fmla="*/ 2800236 w 6844034"/>
                <a:gd name="connsiteY45" fmla="*/ 2200788 h 2514175"/>
                <a:gd name="connsiteX46" fmla="*/ 2741652 w 6844034"/>
                <a:gd name="connsiteY46" fmla="*/ 2170508 h 2514175"/>
                <a:gd name="connsiteX47" fmla="*/ 2691620 w 6844034"/>
                <a:gd name="connsiteY47" fmla="*/ 2170060 h 2514175"/>
                <a:gd name="connsiteX48" fmla="*/ 2631551 w 6844034"/>
                <a:gd name="connsiteY48" fmla="*/ 2163808 h 2514175"/>
                <a:gd name="connsiteX49" fmla="*/ 2540672 w 6844034"/>
                <a:gd name="connsiteY49" fmla="*/ 2199716 h 2514175"/>
                <a:gd name="connsiteX50" fmla="*/ 2342517 w 6844034"/>
                <a:gd name="connsiteY50" fmla="*/ 2354961 h 2514175"/>
                <a:gd name="connsiteX51" fmla="*/ 2016594 w 6844034"/>
                <a:gd name="connsiteY51" fmla="*/ 2497431 h 2514175"/>
                <a:gd name="connsiteX52" fmla="*/ 1620216 w 6844034"/>
                <a:gd name="connsiteY52" fmla="*/ 2465454 h 2514175"/>
                <a:gd name="connsiteX53" fmla="*/ 1422203 w 6844034"/>
                <a:gd name="connsiteY53" fmla="*/ 2338079 h 2514175"/>
                <a:gd name="connsiteX54" fmla="*/ 907030 w 6844034"/>
                <a:gd name="connsiteY54" fmla="*/ 2492251 h 2514175"/>
                <a:gd name="connsiteX55" fmla="*/ 544926 w 6844034"/>
                <a:gd name="connsiteY55" fmla="*/ 2357015 h 2514175"/>
                <a:gd name="connsiteX56" fmla="*/ 470371 w 6844034"/>
                <a:gd name="connsiteY56" fmla="*/ 2278143 h 2514175"/>
                <a:gd name="connsiteX57" fmla="*/ 446273 w 6844034"/>
                <a:gd name="connsiteY57" fmla="*/ 2289754 h 2514175"/>
                <a:gd name="connsiteX58" fmla="*/ 226141 w 6844034"/>
                <a:gd name="connsiteY58" fmla="*/ 2298866 h 2514175"/>
                <a:gd name="connsiteX59" fmla="*/ 49540 w 6844034"/>
                <a:gd name="connsiteY59" fmla="*/ 2124863 h 2514175"/>
                <a:gd name="connsiteX60" fmla="*/ 2333 w 6844034"/>
                <a:gd name="connsiteY60" fmla="*/ 1915756 h 2514175"/>
                <a:gd name="connsiteX61" fmla="*/ 34700 w 6844034"/>
                <a:gd name="connsiteY61" fmla="*/ 1624561 h 2514175"/>
                <a:gd name="connsiteX62" fmla="*/ 229603 w 6844034"/>
                <a:gd name="connsiteY62" fmla="*/ 1003405 h 2514175"/>
                <a:gd name="connsiteX63" fmla="*/ 271085 w 6844034"/>
                <a:gd name="connsiteY63" fmla="*/ 827705 h 2514175"/>
                <a:gd name="connsiteX64" fmla="*/ 410444 w 6844034"/>
                <a:gd name="connsiteY64" fmla="*/ 521146 h 2514175"/>
                <a:gd name="connsiteX65" fmla="*/ 630929 w 6844034"/>
                <a:gd name="connsiteY65" fmla="*/ 351699 h 2514175"/>
                <a:gd name="connsiteX66" fmla="*/ 664637 w 6844034"/>
                <a:gd name="connsiteY66" fmla="*/ 344911 h 2514175"/>
                <a:gd name="connsiteX67" fmla="*/ 803713 w 6844034"/>
                <a:gd name="connsiteY67" fmla="*/ 307395 h 2514175"/>
                <a:gd name="connsiteX68" fmla="*/ 1012468 w 6844034"/>
                <a:gd name="connsiteY68" fmla="*/ 444328 h 2514175"/>
                <a:gd name="connsiteX69" fmla="*/ 1170128 w 6844034"/>
                <a:gd name="connsiteY69" fmla="*/ 625030 h 2514175"/>
                <a:gd name="connsiteX70" fmla="*/ 1208290 w 6844034"/>
                <a:gd name="connsiteY70" fmla="*/ 535170 h 2514175"/>
                <a:gd name="connsiteX71" fmla="*/ 1570324 w 6844034"/>
                <a:gd name="connsiteY71" fmla="*/ 100610 h 2514175"/>
                <a:gd name="connsiteX72" fmla="*/ 1892846 w 6844034"/>
                <a:gd name="connsiteY72" fmla="*/ 158 h 251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844034" h="2514175" extrusionOk="0">
                  <a:moveTo>
                    <a:pt x="1892846" y="158"/>
                  </a:moveTo>
                  <a:cubicBezTo>
                    <a:pt x="1954062" y="-4779"/>
                    <a:pt x="2020498" y="12061"/>
                    <a:pt x="2091291" y="38441"/>
                  </a:cubicBezTo>
                  <a:cubicBezTo>
                    <a:pt x="2162509" y="69225"/>
                    <a:pt x="2214240" y="112233"/>
                    <a:pt x="2283863" y="164388"/>
                  </a:cubicBezTo>
                  <a:cubicBezTo>
                    <a:pt x="2309059" y="179572"/>
                    <a:pt x="2337049" y="195306"/>
                    <a:pt x="2362234" y="212980"/>
                  </a:cubicBezTo>
                  <a:cubicBezTo>
                    <a:pt x="2374157" y="222881"/>
                    <a:pt x="2391973" y="237173"/>
                    <a:pt x="2404918" y="249959"/>
                  </a:cubicBezTo>
                  <a:cubicBezTo>
                    <a:pt x="2570732" y="134092"/>
                    <a:pt x="2745161" y="28134"/>
                    <a:pt x="2917828" y="96769"/>
                  </a:cubicBezTo>
                  <a:cubicBezTo>
                    <a:pt x="2951017" y="109524"/>
                    <a:pt x="2994416" y="134954"/>
                    <a:pt x="3030827" y="160547"/>
                  </a:cubicBezTo>
                  <a:cubicBezTo>
                    <a:pt x="3106216" y="115166"/>
                    <a:pt x="3178155" y="108658"/>
                    <a:pt x="3267638" y="93375"/>
                  </a:cubicBezTo>
                  <a:cubicBezTo>
                    <a:pt x="3367548" y="87747"/>
                    <a:pt x="3493065" y="128261"/>
                    <a:pt x="3556529" y="210122"/>
                  </a:cubicBezTo>
                  <a:cubicBezTo>
                    <a:pt x="3615665" y="220505"/>
                    <a:pt x="3697807" y="250299"/>
                    <a:pt x="3762387" y="285421"/>
                  </a:cubicBezTo>
                  <a:cubicBezTo>
                    <a:pt x="3799887" y="308450"/>
                    <a:pt x="3831415" y="334465"/>
                    <a:pt x="3861816" y="364205"/>
                  </a:cubicBezTo>
                  <a:cubicBezTo>
                    <a:pt x="3952118" y="282336"/>
                    <a:pt x="4055226" y="218698"/>
                    <a:pt x="4151982" y="164566"/>
                  </a:cubicBezTo>
                  <a:cubicBezTo>
                    <a:pt x="4275012" y="110623"/>
                    <a:pt x="4377166" y="95157"/>
                    <a:pt x="4477622" y="161887"/>
                  </a:cubicBezTo>
                  <a:cubicBezTo>
                    <a:pt x="4510458" y="141187"/>
                    <a:pt x="4548314" y="117757"/>
                    <a:pt x="4595708" y="108113"/>
                  </a:cubicBezTo>
                  <a:cubicBezTo>
                    <a:pt x="4746246" y="46737"/>
                    <a:pt x="4944303" y="-5925"/>
                    <a:pt x="5136604" y="75600"/>
                  </a:cubicBezTo>
                  <a:cubicBezTo>
                    <a:pt x="5233450" y="86780"/>
                    <a:pt x="5329609" y="171437"/>
                    <a:pt x="5405285" y="261750"/>
                  </a:cubicBezTo>
                  <a:cubicBezTo>
                    <a:pt x="5430529" y="303747"/>
                    <a:pt x="5463146" y="348211"/>
                    <a:pt x="5476448" y="388501"/>
                  </a:cubicBezTo>
                  <a:cubicBezTo>
                    <a:pt x="5505889" y="357129"/>
                    <a:pt x="5539282" y="314749"/>
                    <a:pt x="5569306" y="282295"/>
                  </a:cubicBezTo>
                  <a:cubicBezTo>
                    <a:pt x="5625410" y="227656"/>
                    <a:pt x="5687239" y="144905"/>
                    <a:pt x="5775022" y="95073"/>
                  </a:cubicBezTo>
                  <a:cubicBezTo>
                    <a:pt x="5874798" y="47581"/>
                    <a:pt x="5982376" y="-16796"/>
                    <a:pt x="6090344" y="27097"/>
                  </a:cubicBezTo>
                  <a:cubicBezTo>
                    <a:pt x="6128547" y="40780"/>
                    <a:pt x="6160617" y="66485"/>
                    <a:pt x="6195570" y="96145"/>
                  </a:cubicBezTo>
                  <a:cubicBezTo>
                    <a:pt x="6268510" y="69192"/>
                    <a:pt x="6337420" y="66226"/>
                    <a:pt x="6413016" y="83282"/>
                  </a:cubicBezTo>
                  <a:cubicBezTo>
                    <a:pt x="6486121" y="128481"/>
                    <a:pt x="6550564" y="171105"/>
                    <a:pt x="6598944" y="260143"/>
                  </a:cubicBezTo>
                  <a:cubicBezTo>
                    <a:pt x="6622168" y="298087"/>
                    <a:pt x="6629600" y="329706"/>
                    <a:pt x="6636893" y="376264"/>
                  </a:cubicBezTo>
                  <a:cubicBezTo>
                    <a:pt x="6680462" y="398563"/>
                    <a:pt x="6707344" y="424703"/>
                    <a:pt x="6747631" y="460852"/>
                  </a:cubicBezTo>
                  <a:cubicBezTo>
                    <a:pt x="6807693" y="545773"/>
                    <a:pt x="6849606" y="661887"/>
                    <a:pt x="6843105" y="769645"/>
                  </a:cubicBezTo>
                  <a:cubicBezTo>
                    <a:pt x="6841770" y="859109"/>
                    <a:pt x="6826931" y="926629"/>
                    <a:pt x="6788337" y="1015731"/>
                  </a:cubicBezTo>
                  <a:cubicBezTo>
                    <a:pt x="6768375" y="1046931"/>
                    <a:pt x="6760677" y="1076895"/>
                    <a:pt x="6737808" y="1110682"/>
                  </a:cubicBezTo>
                  <a:cubicBezTo>
                    <a:pt x="6741760" y="1128569"/>
                    <a:pt x="6747125" y="1147097"/>
                    <a:pt x="6749115" y="1163830"/>
                  </a:cubicBezTo>
                  <a:cubicBezTo>
                    <a:pt x="6783298" y="1308083"/>
                    <a:pt x="6745363" y="1438237"/>
                    <a:pt x="6693287" y="1568645"/>
                  </a:cubicBezTo>
                  <a:cubicBezTo>
                    <a:pt x="6668814" y="1660039"/>
                    <a:pt x="6607582" y="1729192"/>
                    <a:pt x="6560855" y="1812409"/>
                  </a:cubicBezTo>
                  <a:cubicBezTo>
                    <a:pt x="6535769" y="1854804"/>
                    <a:pt x="6511181" y="1904535"/>
                    <a:pt x="6472378" y="1933442"/>
                  </a:cubicBezTo>
                  <a:cubicBezTo>
                    <a:pt x="6408897" y="2014626"/>
                    <a:pt x="6338081" y="2062349"/>
                    <a:pt x="6246592" y="2092170"/>
                  </a:cubicBezTo>
                  <a:cubicBezTo>
                    <a:pt x="6194400" y="2117923"/>
                    <a:pt x="6132893" y="2126358"/>
                    <a:pt x="6082076" y="2143442"/>
                  </a:cubicBezTo>
                  <a:cubicBezTo>
                    <a:pt x="5996470" y="2164419"/>
                    <a:pt x="5937447" y="2173736"/>
                    <a:pt x="5845761" y="2160056"/>
                  </a:cubicBezTo>
                  <a:cubicBezTo>
                    <a:pt x="5747269" y="2145539"/>
                    <a:pt x="5655385" y="2110890"/>
                    <a:pt x="5573900" y="2067517"/>
                  </a:cubicBezTo>
                  <a:cubicBezTo>
                    <a:pt x="5496648" y="2019386"/>
                    <a:pt x="5426930" y="1953809"/>
                    <a:pt x="5384932" y="1839296"/>
                  </a:cubicBezTo>
                  <a:cubicBezTo>
                    <a:pt x="5361003" y="1787087"/>
                    <a:pt x="5355101" y="1732918"/>
                    <a:pt x="5338645" y="1688070"/>
                  </a:cubicBezTo>
                  <a:cubicBezTo>
                    <a:pt x="5307387" y="1715544"/>
                    <a:pt x="5271941" y="1735420"/>
                    <a:pt x="5234409" y="1757118"/>
                  </a:cubicBezTo>
                  <a:cubicBezTo>
                    <a:pt x="4973629" y="1912351"/>
                    <a:pt x="4742495" y="2006551"/>
                    <a:pt x="4480236" y="2044740"/>
                  </a:cubicBezTo>
                  <a:cubicBezTo>
                    <a:pt x="4336273" y="2041639"/>
                    <a:pt x="4205728" y="1973408"/>
                    <a:pt x="4085765" y="1882081"/>
                  </a:cubicBezTo>
                  <a:cubicBezTo>
                    <a:pt x="4055651" y="1881677"/>
                    <a:pt x="4032779" y="1877355"/>
                    <a:pt x="4004284" y="1875918"/>
                  </a:cubicBezTo>
                  <a:cubicBezTo>
                    <a:pt x="3962512" y="1869227"/>
                    <a:pt x="3918078" y="1864223"/>
                    <a:pt x="3873690" y="1853587"/>
                  </a:cubicBezTo>
                  <a:cubicBezTo>
                    <a:pt x="3737831" y="1951800"/>
                    <a:pt x="3584838" y="2060780"/>
                    <a:pt x="3426641" y="2139601"/>
                  </a:cubicBezTo>
                  <a:cubicBezTo>
                    <a:pt x="3316168" y="2202385"/>
                    <a:pt x="3197174" y="2208955"/>
                    <a:pt x="3096196" y="2239644"/>
                  </a:cubicBezTo>
                  <a:cubicBezTo>
                    <a:pt x="3001510" y="2254124"/>
                    <a:pt x="2885225" y="2245924"/>
                    <a:pt x="2800236" y="2200788"/>
                  </a:cubicBezTo>
                  <a:cubicBezTo>
                    <a:pt x="2777247" y="2192646"/>
                    <a:pt x="2760895" y="2178935"/>
                    <a:pt x="2741652" y="2170508"/>
                  </a:cubicBezTo>
                  <a:cubicBezTo>
                    <a:pt x="2723879" y="2171449"/>
                    <a:pt x="2708084" y="2174181"/>
                    <a:pt x="2691620" y="2170060"/>
                  </a:cubicBezTo>
                  <a:cubicBezTo>
                    <a:pt x="2670588" y="2168147"/>
                    <a:pt x="2654936" y="2167159"/>
                    <a:pt x="2631551" y="2163808"/>
                  </a:cubicBezTo>
                  <a:cubicBezTo>
                    <a:pt x="2597362" y="2177346"/>
                    <a:pt x="2565989" y="2192084"/>
                    <a:pt x="2540672" y="2199716"/>
                  </a:cubicBezTo>
                  <a:cubicBezTo>
                    <a:pt x="2471114" y="2250826"/>
                    <a:pt x="2412622" y="2294983"/>
                    <a:pt x="2342517" y="2354961"/>
                  </a:cubicBezTo>
                  <a:cubicBezTo>
                    <a:pt x="2230859" y="2433576"/>
                    <a:pt x="2126443" y="2487834"/>
                    <a:pt x="2016594" y="2497431"/>
                  </a:cubicBezTo>
                  <a:cubicBezTo>
                    <a:pt x="1882113" y="2522049"/>
                    <a:pt x="1751651" y="2539217"/>
                    <a:pt x="1620216" y="2465454"/>
                  </a:cubicBezTo>
                  <a:cubicBezTo>
                    <a:pt x="1541434" y="2430288"/>
                    <a:pt x="1482665" y="2377367"/>
                    <a:pt x="1422203" y="2338079"/>
                  </a:cubicBezTo>
                  <a:cubicBezTo>
                    <a:pt x="1274519" y="2399813"/>
                    <a:pt x="1097666" y="2487393"/>
                    <a:pt x="907030" y="2492251"/>
                  </a:cubicBezTo>
                  <a:cubicBezTo>
                    <a:pt x="807952" y="2471333"/>
                    <a:pt x="645390" y="2450700"/>
                    <a:pt x="544926" y="2357015"/>
                  </a:cubicBezTo>
                  <a:cubicBezTo>
                    <a:pt x="519491" y="2334654"/>
                    <a:pt x="494465" y="2305260"/>
                    <a:pt x="470371" y="2278143"/>
                  </a:cubicBezTo>
                  <a:cubicBezTo>
                    <a:pt x="463968" y="2282259"/>
                    <a:pt x="454347" y="2285354"/>
                    <a:pt x="446273" y="2289754"/>
                  </a:cubicBezTo>
                  <a:cubicBezTo>
                    <a:pt x="380804" y="2319463"/>
                    <a:pt x="296846" y="2338411"/>
                    <a:pt x="226141" y="2298866"/>
                  </a:cubicBezTo>
                  <a:cubicBezTo>
                    <a:pt x="147136" y="2271239"/>
                    <a:pt x="95403" y="2212723"/>
                    <a:pt x="49540" y="2124863"/>
                  </a:cubicBezTo>
                  <a:cubicBezTo>
                    <a:pt x="17866" y="2045621"/>
                    <a:pt x="19496" y="2000613"/>
                    <a:pt x="2333" y="1915756"/>
                  </a:cubicBezTo>
                  <a:cubicBezTo>
                    <a:pt x="-1978" y="1812083"/>
                    <a:pt x="29216" y="1711284"/>
                    <a:pt x="34700" y="1624561"/>
                  </a:cubicBezTo>
                  <a:cubicBezTo>
                    <a:pt x="105203" y="1415604"/>
                    <a:pt x="149322" y="1212519"/>
                    <a:pt x="229603" y="1003405"/>
                  </a:cubicBezTo>
                  <a:cubicBezTo>
                    <a:pt x="231050" y="939663"/>
                    <a:pt x="255620" y="883843"/>
                    <a:pt x="271085" y="827705"/>
                  </a:cubicBezTo>
                  <a:cubicBezTo>
                    <a:pt x="307282" y="705779"/>
                    <a:pt x="355821" y="607726"/>
                    <a:pt x="410444" y="521146"/>
                  </a:cubicBezTo>
                  <a:cubicBezTo>
                    <a:pt x="468529" y="450415"/>
                    <a:pt x="554141" y="371595"/>
                    <a:pt x="630929" y="351699"/>
                  </a:cubicBezTo>
                  <a:cubicBezTo>
                    <a:pt x="643185" y="348028"/>
                    <a:pt x="654198" y="345251"/>
                    <a:pt x="664637" y="344911"/>
                  </a:cubicBezTo>
                  <a:cubicBezTo>
                    <a:pt x="708791" y="323622"/>
                    <a:pt x="755157" y="307476"/>
                    <a:pt x="803713" y="307395"/>
                  </a:cubicBezTo>
                  <a:cubicBezTo>
                    <a:pt x="902139" y="307558"/>
                    <a:pt x="967123" y="349129"/>
                    <a:pt x="1012468" y="444328"/>
                  </a:cubicBezTo>
                  <a:cubicBezTo>
                    <a:pt x="1067274" y="479405"/>
                    <a:pt x="1130981" y="562694"/>
                    <a:pt x="1170128" y="625030"/>
                  </a:cubicBezTo>
                  <a:cubicBezTo>
                    <a:pt x="1175391" y="593055"/>
                    <a:pt x="1194282" y="564159"/>
                    <a:pt x="1208290" y="535170"/>
                  </a:cubicBezTo>
                  <a:cubicBezTo>
                    <a:pt x="1272140" y="339641"/>
                    <a:pt x="1401274" y="208334"/>
                    <a:pt x="1570324" y="100610"/>
                  </a:cubicBezTo>
                  <a:cubicBezTo>
                    <a:pt x="1683478" y="49314"/>
                    <a:pt x="1800820" y="245"/>
                    <a:pt x="1892846" y="15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80384" y="2490782"/>
            <a:ext cx="5605559" cy="813481"/>
            <a:chOff x="1866243" y="1568275"/>
            <a:chExt cx="5605559" cy="813481"/>
          </a:xfrm>
        </p:grpSpPr>
        <p:sp>
          <p:nvSpPr>
            <p:cNvPr id="40" name="任意多边形: 形状 39"/>
            <p:cNvSpPr/>
            <p:nvPr/>
          </p:nvSpPr>
          <p:spPr>
            <a:xfrm>
              <a:off x="1866243" y="2240118"/>
              <a:ext cx="5605559" cy="141638"/>
            </a:xfrm>
            <a:custGeom>
              <a:avLst/>
              <a:gdLst>
                <a:gd name="connsiteX0" fmla="*/ 2175321 w 2400127"/>
                <a:gd name="connsiteY0" fmla="*/ 4667 h 113252"/>
                <a:gd name="connsiteX1" fmla="*/ 2180750 w 2400127"/>
                <a:gd name="connsiteY1" fmla="*/ 2762 h 113252"/>
                <a:gd name="connsiteX2" fmla="*/ 2180941 w 2400127"/>
                <a:gd name="connsiteY2" fmla="*/ 2953 h 113252"/>
                <a:gd name="connsiteX3" fmla="*/ 2185417 w 2400127"/>
                <a:gd name="connsiteY3" fmla="*/ 2572 h 113252"/>
                <a:gd name="connsiteX4" fmla="*/ 2192942 w 2400127"/>
                <a:gd name="connsiteY4" fmla="*/ 2667 h 113252"/>
                <a:gd name="connsiteX5" fmla="*/ 2199895 w 2400127"/>
                <a:gd name="connsiteY5" fmla="*/ 5524 h 113252"/>
                <a:gd name="connsiteX6" fmla="*/ 2201800 w 2400127"/>
                <a:gd name="connsiteY6" fmla="*/ 5905 h 113252"/>
                <a:gd name="connsiteX7" fmla="*/ 2209611 w 2400127"/>
                <a:gd name="connsiteY7" fmla="*/ 4953 h 113252"/>
                <a:gd name="connsiteX8" fmla="*/ 2222850 w 2400127"/>
                <a:gd name="connsiteY8" fmla="*/ 7429 h 113252"/>
                <a:gd name="connsiteX9" fmla="*/ 2225613 w 2400127"/>
                <a:gd name="connsiteY9" fmla="*/ 5143 h 113252"/>
                <a:gd name="connsiteX10" fmla="*/ 2227327 w 2400127"/>
                <a:gd name="connsiteY10" fmla="*/ 4953 h 113252"/>
                <a:gd name="connsiteX11" fmla="*/ 2237042 w 2400127"/>
                <a:gd name="connsiteY11" fmla="*/ 8001 h 113252"/>
                <a:gd name="connsiteX12" fmla="*/ 2239710 w 2400127"/>
                <a:gd name="connsiteY12" fmla="*/ 8001 h 113252"/>
                <a:gd name="connsiteX13" fmla="*/ 2243615 w 2400127"/>
                <a:gd name="connsiteY13" fmla="*/ 10954 h 113252"/>
                <a:gd name="connsiteX14" fmla="*/ 2248663 w 2400127"/>
                <a:gd name="connsiteY14" fmla="*/ 7048 h 113252"/>
                <a:gd name="connsiteX15" fmla="*/ 2252854 w 2400127"/>
                <a:gd name="connsiteY15" fmla="*/ 3810 h 113252"/>
                <a:gd name="connsiteX16" fmla="*/ 2265332 w 2400127"/>
                <a:gd name="connsiteY16" fmla="*/ 4953 h 113252"/>
                <a:gd name="connsiteX17" fmla="*/ 2279333 w 2400127"/>
                <a:gd name="connsiteY17" fmla="*/ 8096 h 113252"/>
                <a:gd name="connsiteX18" fmla="*/ 2295145 w 2400127"/>
                <a:gd name="connsiteY18" fmla="*/ 11525 h 113252"/>
                <a:gd name="connsiteX19" fmla="*/ 2294955 w 2400127"/>
                <a:gd name="connsiteY19" fmla="*/ 7906 h 113252"/>
                <a:gd name="connsiteX20" fmla="*/ 2297145 w 2400127"/>
                <a:gd name="connsiteY20" fmla="*/ 7239 h 113252"/>
                <a:gd name="connsiteX21" fmla="*/ 2300955 w 2400127"/>
                <a:gd name="connsiteY21" fmla="*/ 9715 h 113252"/>
                <a:gd name="connsiteX22" fmla="*/ 2312481 w 2400127"/>
                <a:gd name="connsiteY22" fmla="*/ 10763 h 113252"/>
                <a:gd name="connsiteX23" fmla="*/ 2321720 w 2400127"/>
                <a:gd name="connsiteY23" fmla="*/ 9906 h 113252"/>
                <a:gd name="connsiteX24" fmla="*/ 2330959 w 2400127"/>
                <a:gd name="connsiteY24" fmla="*/ 10573 h 113252"/>
                <a:gd name="connsiteX25" fmla="*/ 2350199 w 2400127"/>
                <a:gd name="connsiteY25" fmla="*/ 10096 h 113252"/>
                <a:gd name="connsiteX26" fmla="*/ 2355629 w 2400127"/>
                <a:gd name="connsiteY26" fmla="*/ 12382 h 113252"/>
                <a:gd name="connsiteX27" fmla="*/ 2363439 w 2400127"/>
                <a:gd name="connsiteY27" fmla="*/ 10668 h 113252"/>
                <a:gd name="connsiteX28" fmla="*/ 2365440 w 2400127"/>
                <a:gd name="connsiteY28" fmla="*/ 10477 h 113252"/>
                <a:gd name="connsiteX29" fmla="*/ 2371441 w 2400127"/>
                <a:gd name="connsiteY29" fmla="*/ 10573 h 113252"/>
                <a:gd name="connsiteX30" fmla="*/ 2371536 w 2400127"/>
                <a:gd name="connsiteY30" fmla="*/ 10668 h 113252"/>
                <a:gd name="connsiteX31" fmla="*/ 2376489 w 2400127"/>
                <a:gd name="connsiteY31" fmla="*/ 14573 h 113252"/>
                <a:gd name="connsiteX32" fmla="*/ 2388776 w 2400127"/>
                <a:gd name="connsiteY32" fmla="*/ 15526 h 113252"/>
                <a:gd name="connsiteX33" fmla="*/ 2395539 w 2400127"/>
                <a:gd name="connsiteY33" fmla="*/ 24193 h 113252"/>
                <a:gd name="connsiteX34" fmla="*/ 2400111 w 2400127"/>
                <a:gd name="connsiteY34" fmla="*/ 24860 h 113252"/>
                <a:gd name="connsiteX35" fmla="*/ 2396968 w 2400127"/>
                <a:gd name="connsiteY35" fmla="*/ 29337 h 113252"/>
                <a:gd name="connsiteX36" fmla="*/ 2391729 w 2400127"/>
                <a:gd name="connsiteY36" fmla="*/ 43053 h 113252"/>
                <a:gd name="connsiteX37" fmla="*/ 2392776 w 2400127"/>
                <a:gd name="connsiteY37" fmla="*/ 48482 h 113252"/>
                <a:gd name="connsiteX38" fmla="*/ 2393062 w 2400127"/>
                <a:gd name="connsiteY38" fmla="*/ 49721 h 113252"/>
                <a:gd name="connsiteX39" fmla="*/ 2391443 w 2400127"/>
                <a:gd name="connsiteY39" fmla="*/ 52197 h 113252"/>
                <a:gd name="connsiteX40" fmla="*/ 2387728 w 2400127"/>
                <a:gd name="connsiteY40" fmla="*/ 52864 h 113252"/>
                <a:gd name="connsiteX41" fmla="*/ 2387823 w 2400127"/>
                <a:gd name="connsiteY41" fmla="*/ 52864 h 113252"/>
                <a:gd name="connsiteX42" fmla="*/ 2389348 w 2400127"/>
                <a:gd name="connsiteY42" fmla="*/ 61150 h 113252"/>
                <a:gd name="connsiteX43" fmla="*/ 2389348 w 2400127"/>
                <a:gd name="connsiteY43" fmla="*/ 62579 h 113252"/>
                <a:gd name="connsiteX44" fmla="*/ 2385251 w 2400127"/>
                <a:gd name="connsiteY44" fmla="*/ 66199 h 113252"/>
                <a:gd name="connsiteX45" fmla="*/ 2375441 w 2400127"/>
                <a:gd name="connsiteY45" fmla="*/ 72961 h 113252"/>
                <a:gd name="connsiteX46" fmla="*/ 2370774 w 2400127"/>
                <a:gd name="connsiteY46" fmla="*/ 69437 h 113252"/>
                <a:gd name="connsiteX47" fmla="*/ 2370012 w 2400127"/>
                <a:gd name="connsiteY47" fmla="*/ 68866 h 113252"/>
                <a:gd name="connsiteX48" fmla="*/ 2359153 w 2400127"/>
                <a:gd name="connsiteY48" fmla="*/ 71342 h 113252"/>
                <a:gd name="connsiteX49" fmla="*/ 2343627 w 2400127"/>
                <a:gd name="connsiteY49" fmla="*/ 71247 h 113252"/>
                <a:gd name="connsiteX50" fmla="*/ 2341056 w 2400127"/>
                <a:gd name="connsiteY50" fmla="*/ 71247 h 113252"/>
                <a:gd name="connsiteX51" fmla="*/ 2338579 w 2400127"/>
                <a:gd name="connsiteY51" fmla="*/ 71247 h 113252"/>
                <a:gd name="connsiteX52" fmla="*/ 2331626 w 2400127"/>
                <a:gd name="connsiteY52" fmla="*/ 70294 h 113252"/>
                <a:gd name="connsiteX53" fmla="*/ 2324768 w 2400127"/>
                <a:gd name="connsiteY53" fmla="*/ 70390 h 113252"/>
                <a:gd name="connsiteX54" fmla="*/ 2307147 w 2400127"/>
                <a:gd name="connsiteY54" fmla="*/ 71152 h 113252"/>
                <a:gd name="connsiteX55" fmla="*/ 2275048 w 2400127"/>
                <a:gd name="connsiteY55" fmla="*/ 70485 h 113252"/>
                <a:gd name="connsiteX56" fmla="*/ 2259617 w 2400127"/>
                <a:gd name="connsiteY56" fmla="*/ 73342 h 113252"/>
                <a:gd name="connsiteX57" fmla="*/ 2258760 w 2400127"/>
                <a:gd name="connsiteY57" fmla="*/ 73438 h 113252"/>
                <a:gd name="connsiteX58" fmla="*/ 2253616 w 2400127"/>
                <a:gd name="connsiteY58" fmla="*/ 73819 h 113252"/>
                <a:gd name="connsiteX59" fmla="*/ 2238757 w 2400127"/>
                <a:gd name="connsiteY59" fmla="*/ 73342 h 113252"/>
                <a:gd name="connsiteX60" fmla="*/ 2225613 w 2400127"/>
                <a:gd name="connsiteY60" fmla="*/ 72199 h 113252"/>
                <a:gd name="connsiteX61" fmla="*/ 2213325 w 2400127"/>
                <a:gd name="connsiteY61" fmla="*/ 72485 h 113252"/>
                <a:gd name="connsiteX62" fmla="*/ 2192180 w 2400127"/>
                <a:gd name="connsiteY62" fmla="*/ 73342 h 113252"/>
                <a:gd name="connsiteX63" fmla="*/ 2186560 w 2400127"/>
                <a:gd name="connsiteY63" fmla="*/ 73342 h 113252"/>
                <a:gd name="connsiteX64" fmla="*/ 2169796 w 2400127"/>
                <a:gd name="connsiteY64" fmla="*/ 73342 h 113252"/>
                <a:gd name="connsiteX65" fmla="*/ 2159890 w 2400127"/>
                <a:gd name="connsiteY65" fmla="*/ 73152 h 113252"/>
                <a:gd name="connsiteX66" fmla="*/ 2152080 w 2400127"/>
                <a:gd name="connsiteY66" fmla="*/ 71723 h 113252"/>
                <a:gd name="connsiteX67" fmla="*/ 2148555 w 2400127"/>
                <a:gd name="connsiteY67" fmla="*/ 71342 h 113252"/>
                <a:gd name="connsiteX68" fmla="*/ 2141126 w 2400127"/>
                <a:gd name="connsiteY68" fmla="*/ 72676 h 113252"/>
                <a:gd name="connsiteX69" fmla="*/ 2137411 w 2400127"/>
                <a:gd name="connsiteY69" fmla="*/ 69913 h 113252"/>
                <a:gd name="connsiteX70" fmla="*/ 2128934 w 2400127"/>
                <a:gd name="connsiteY70" fmla="*/ 72104 h 113252"/>
                <a:gd name="connsiteX71" fmla="*/ 2120743 w 2400127"/>
                <a:gd name="connsiteY71" fmla="*/ 70294 h 113252"/>
                <a:gd name="connsiteX72" fmla="*/ 2109789 w 2400127"/>
                <a:gd name="connsiteY72" fmla="*/ 71152 h 113252"/>
                <a:gd name="connsiteX73" fmla="*/ 2098930 w 2400127"/>
                <a:gd name="connsiteY73" fmla="*/ 74009 h 113252"/>
                <a:gd name="connsiteX74" fmla="*/ 2084738 w 2400127"/>
                <a:gd name="connsiteY74" fmla="*/ 70390 h 113252"/>
                <a:gd name="connsiteX75" fmla="*/ 2080451 w 2400127"/>
                <a:gd name="connsiteY75" fmla="*/ 72961 h 113252"/>
                <a:gd name="connsiteX76" fmla="*/ 2077404 w 2400127"/>
                <a:gd name="connsiteY76" fmla="*/ 74771 h 113252"/>
                <a:gd name="connsiteX77" fmla="*/ 2064355 w 2400127"/>
                <a:gd name="connsiteY77" fmla="*/ 72199 h 113252"/>
                <a:gd name="connsiteX78" fmla="*/ 2054448 w 2400127"/>
                <a:gd name="connsiteY78" fmla="*/ 70390 h 113252"/>
                <a:gd name="connsiteX79" fmla="*/ 2034351 w 2400127"/>
                <a:gd name="connsiteY79" fmla="*/ 76486 h 113252"/>
                <a:gd name="connsiteX80" fmla="*/ 2030636 w 2400127"/>
                <a:gd name="connsiteY80" fmla="*/ 71247 h 113252"/>
                <a:gd name="connsiteX81" fmla="*/ 2027016 w 2400127"/>
                <a:gd name="connsiteY81" fmla="*/ 71247 h 113252"/>
                <a:gd name="connsiteX82" fmla="*/ 2013967 w 2400127"/>
                <a:gd name="connsiteY82" fmla="*/ 72009 h 113252"/>
                <a:gd name="connsiteX83" fmla="*/ 2008252 w 2400127"/>
                <a:gd name="connsiteY83" fmla="*/ 73152 h 113252"/>
                <a:gd name="connsiteX84" fmla="*/ 1997680 w 2400127"/>
                <a:gd name="connsiteY84" fmla="*/ 71247 h 113252"/>
                <a:gd name="connsiteX85" fmla="*/ 1994632 w 2400127"/>
                <a:gd name="connsiteY85" fmla="*/ 71247 h 113252"/>
                <a:gd name="connsiteX86" fmla="*/ 1985107 w 2400127"/>
                <a:gd name="connsiteY86" fmla="*/ 72580 h 113252"/>
                <a:gd name="connsiteX87" fmla="*/ 1974724 w 2400127"/>
                <a:gd name="connsiteY87" fmla="*/ 71438 h 113252"/>
                <a:gd name="connsiteX88" fmla="*/ 1964723 w 2400127"/>
                <a:gd name="connsiteY88" fmla="*/ 74295 h 113252"/>
                <a:gd name="connsiteX89" fmla="*/ 1955007 w 2400127"/>
                <a:gd name="connsiteY89" fmla="*/ 72580 h 113252"/>
                <a:gd name="connsiteX90" fmla="*/ 1940244 w 2400127"/>
                <a:gd name="connsiteY90" fmla="*/ 72199 h 113252"/>
                <a:gd name="connsiteX91" fmla="*/ 1936910 w 2400127"/>
                <a:gd name="connsiteY91" fmla="*/ 72199 h 113252"/>
                <a:gd name="connsiteX92" fmla="*/ 1927194 w 2400127"/>
                <a:gd name="connsiteY92" fmla="*/ 73152 h 113252"/>
                <a:gd name="connsiteX93" fmla="*/ 1921194 w 2400127"/>
                <a:gd name="connsiteY93" fmla="*/ 73057 h 113252"/>
                <a:gd name="connsiteX94" fmla="*/ 1897476 w 2400127"/>
                <a:gd name="connsiteY94" fmla="*/ 71914 h 113252"/>
                <a:gd name="connsiteX95" fmla="*/ 1892047 w 2400127"/>
                <a:gd name="connsiteY95" fmla="*/ 73438 h 113252"/>
                <a:gd name="connsiteX96" fmla="*/ 1887285 w 2400127"/>
                <a:gd name="connsiteY96" fmla="*/ 74771 h 113252"/>
                <a:gd name="connsiteX97" fmla="*/ 1868330 w 2400127"/>
                <a:gd name="connsiteY97" fmla="*/ 73342 h 113252"/>
                <a:gd name="connsiteX98" fmla="*/ 1863186 w 2400127"/>
                <a:gd name="connsiteY98" fmla="*/ 73342 h 113252"/>
                <a:gd name="connsiteX99" fmla="*/ 1847661 w 2400127"/>
                <a:gd name="connsiteY99" fmla="*/ 73342 h 113252"/>
                <a:gd name="connsiteX100" fmla="*/ 1832230 w 2400127"/>
                <a:gd name="connsiteY100" fmla="*/ 73342 h 113252"/>
                <a:gd name="connsiteX101" fmla="*/ 1816419 w 2400127"/>
                <a:gd name="connsiteY101" fmla="*/ 73342 h 113252"/>
                <a:gd name="connsiteX102" fmla="*/ 1800988 w 2400127"/>
                <a:gd name="connsiteY102" fmla="*/ 73438 h 113252"/>
                <a:gd name="connsiteX103" fmla="*/ 1797749 w 2400127"/>
                <a:gd name="connsiteY103" fmla="*/ 73533 h 113252"/>
                <a:gd name="connsiteX104" fmla="*/ 1790225 w 2400127"/>
                <a:gd name="connsiteY104" fmla="*/ 75152 h 113252"/>
                <a:gd name="connsiteX105" fmla="*/ 1780891 w 2400127"/>
                <a:gd name="connsiteY105" fmla="*/ 74009 h 113252"/>
                <a:gd name="connsiteX106" fmla="*/ 1753554 w 2400127"/>
                <a:gd name="connsiteY106" fmla="*/ 74485 h 113252"/>
                <a:gd name="connsiteX107" fmla="*/ 1746029 w 2400127"/>
                <a:gd name="connsiteY107" fmla="*/ 73914 h 113252"/>
                <a:gd name="connsiteX108" fmla="*/ 1732313 w 2400127"/>
                <a:gd name="connsiteY108" fmla="*/ 75533 h 113252"/>
                <a:gd name="connsiteX109" fmla="*/ 1728503 w 2400127"/>
                <a:gd name="connsiteY109" fmla="*/ 75533 h 113252"/>
                <a:gd name="connsiteX110" fmla="*/ 1716882 w 2400127"/>
                <a:gd name="connsiteY110" fmla="*/ 75533 h 113252"/>
                <a:gd name="connsiteX111" fmla="*/ 1704024 w 2400127"/>
                <a:gd name="connsiteY111" fmla="*/ 75533 h 113252"/>
                <a:gd name="connsiteX112" fmla="*/ 1692403 w 2400127"/>
                <a:gd name="connsiteY112" fmla="*/ 75533 h 113252"/>
                <a:gd name="connsiteX113" fmla="*/ 1680783 w 2400127"/>
                <a:gd name="connsiteY113" fmla="*/ 75533 h 113252"/>
                <a:gd name="connsiteX114" fmla="*/ 1669162 w 2400127"/>
                <a:gd name="connsiteY114" fmla="*/ 75533 h 113252"/>
                <a:gd name="connsiteX115" fmla="*/ 1665257 w 2400127"/>
                <a:gd name="connsiteY115" fmla="*/ 75533 h 113252"/>
                <a:gd name="connsiteX116" fmla="*/ 1637253 w 2400127"/>
                <a:gd name="connsiteY116" fmla="*/ 76295 h 113252"/>
                <a:gd name="connsiteX117" fmla="*/ 1589057 w 2400127"/>
                <a:gd name="connsiteY117" fmla="*/ 80391 h 113252"/>
                <a:gd name="connsiteX118" fmla="*/ 1587819 w 2400127"/>
                <a:gd name="connsiteY118" fmla="*/ 79438 h 113252"/>
                <a:gd name="connsiteX119" fmla="*/ 1584580 w 2400127"/>
                <a:gd name="connsiteY119" fmla="*/ 77057 h 113252"/>
                <a:gd name="connsiteX120" fmla="*/ 1574865 w 2400127"/>
                <a:gd name="connsiteY120" fmla="*/ 76962 h 113252"/>
                <a:gd name="connsiteX121" fmla="*/ 1570864 w 2400127"/>
                <a:gd name="connsiteY121" fmla="*/ 79438 h 113252"/>
                <a:gd name="connsiteX122" fmla="*/ 1560768 w 2400127"/>
                <a:gd name="connsiteY122" fmla="*/ 79724 h 113252"/>
                <a:gd name="connsiteX123" fmla="*/ 1555148 w 2400127"/>
                <a:gd name="connsiteY123" fmla="*/ 79724 h 113252"/>
                <a:gd name="connsiteX124" fmla="*/ 1539241 w 2400127"/>
                <a:gd name="connsiteY124" fmla="*/ 80677 h 113252"/>
                <a:gd name="connsiteX125" fmla="*/ 1524572 w 2400127"/>
                <a:gd name="connsiteY125" fmla="*/ 77343 h 113252"/>
                <a:gd name="connsiteX126" fmla="*/ 1522572 w 2400127"/>
                <a:gd name="connsiteY126" fmla="*/ 79819 h 113252"/>
                <a:gd name="connsiteX127" fmla="*/ 1519715 w 2400127"/>
                <a:gd name="connsiteY127" fmla="*/ 83439 h 113252"/>
                <a:gd name="connsiteX128" fmla="*/ 1509904 w 2400127"/>
                <a:gd name="connsiteY128" fmla="*/ 80581 h 113252"/>
                <a:gd name="connsiteX129" fmla="*/ 1494093 w 2400127"/>
                <a:gd name="connsiteY129" fmla="*/ 81439 h 113252"/>
                <a:gd name="connsiteX130" fmla="*/ 1477614 w 2400127"/>
                <a:gd name="connsiteY130" fmla="*/ 82201 h 113252"/>
                <a:gd name="connsiteX131" fmla="*/ 1473519 w 2400127"/>
                <a:gd name="connsiteY131" fmla="*/ 81915 h 113252"/>
                <a:gd name="connsiteX132" fmla="*/ 1469232 w 2400127"/>
                <a:gd name="connsiteY132" fmla="*/ 81629 h 113252"/>
                <a:gd name="connsiteX133" fmla="*/ 1456088 w 2400127"/>
                <a:gd name="connsiteY133" fmla="*/ 83058 h 113252"/>
                <a:gd name="connsiteX134" fmla="*/ 1442467 w 2400127"/>
                <a:gd name="connsiteY134" fmla="*/ 85630 h 113252"/>
                <a:gd name="connsiteX135" fmla="*/ 1437990 w 2400127"/>
                <a:gd name="connsiteY135" fmla="*/ 84201 h 113252"/>
                <a:gd name="connsiteX136" fmla="*/ 1425227 w 2400127"/>
                <a:gd name="connsiteY136" fmla="*/ 83915 h 113252"/>
                <a:gd name="connsiteX137" fmla="*/ 1420941 w 2400127"/>
                <a:gd name="connsiteY137" fmla="*/ 83915 h 113252"/>
                <a:gd name="connsiteX138" fmla="*/ 1407891 w 2400127"/>
                <a:gd name="connsiteY138" fmla="*/ 85820 h 113252"/>
                <a:gd name="connsiteX139" fmla="*/ 1405701 w 2400127"/>
                <a:gd name="connsiteY139" fmla="*/ 85820 h 113252"/>
                <a:gd name="connsiteX140" fmla="*/ 1403510 w 2400127"/>
                <a:gd name="connsiteY140" fmla="*/ 85820 h 113252"/>
                <a:gd name="connsiteX141" fmla="*/ 1380554 w 2400127"/>
                <a:gd name="connsiteY141" fmla="*/ 84487 h 113252"/>
                <a:gd name="connsiteX142" fmla="*/ 1340359 w 2400127"/>
                <a:gd name="connsiteY142" fmla="*/ 89725 h 113252"/>
                <a:gd name="connsiteX143" fmla="*/ 1337311 w 2400127"/>
                <a:gd name="connsiteY143" fmla="*/ 86677 h 113252"/>
                <a:gd name="connsiteX144" fmla="*/ 1329882 w 2400127"/>
                <a:gd name="connsiteY144" fmla="*/ 88011 h 113252"/>
                <a:gd name="connsiteX145" fmla="*/ 1327310 w 2400127"/>
                <a:gd name="connsiteY145" fmla="*/ 88297 h 113252"/>
                <a:gd name="connsiteX146" fmla="*/ 1317690 w 2400127"/>
                <a:gd name="connsiteY146" fmla="*/ 85439 h 113252"/>
                <a:gd name="connsiteX147" fmla="*/ 1303593 w 2400127"/>
                <a:gd name="connsiteY147" fmla="*/ 88011 h 113252"/>
                <a:gd name="connsiteX148" fmla="*/ 1288162 w 2400127"/>
                <a:gd name="connsiteY148" fmla="*/ 88011 h 113252"/>
                <a:gd name="connsiteX149" fmla="*/ 1271970 w 2400127"/>
                <a:gd name="connsiteY149" fmla="*/ 89344 h 113252"/>
                <a:gd name="connsiteX150" fmla="*/ 1269017 w 2400127"/>
                <a:gd name="connsiteY150" fmla="*/ 89344 h 113252"/>
                <a:gd name="connsiteX151" fmla="*/ 1260730 w 2400127"/>
                <a:gd name="connsiteY151" fmla="*/ 88201 h 113252"/>
                <a:gd name="connsiteX152" fmla="*/ 1255396 w 2400127"/>
                <a:gd name="connsiteY152" fmla="*/ 88487 h 113252"/>
                <a:gd name="connsiteX153" fmla="*/ 1235584 w 2400127"/>
                <a:gd name="connsiteY153" fmla="*/ 88297 h 113252"/>
                <a:gd name="connsiteX154" fmla="*/ 1212248 w 2400127"/>
                <a:gd name="connsiteY154" fmla="*/ 89916 h 113252"/>
                <a:gd name="connsiteX155" fmla="*/ 1209390 w 2400127"/>
                <a:gd name="connsiteY155" fmla="*/ 89725 h 113252"/>
                <a:gd name="connsiteX156" fmla="*/ 1205295 w 2400127"/>
                <a:gd name="connsiteY156" fmla="*/ 89535 h 113252"/>
                <a:gd name="connsiteX157" fmla="*/ 1192912 w 2400127"/>
                <a:gd name="connsiteY157" fmla="*/ 89535 h 113252"/>
                <a:gd name="connsiteX158" fmla="*/ 1179768 w 2400127"/>
                <a:gd name="connsiteY158" fmla="*/ 92488 h 113252"/>
                <a:gd name="connsiteX159" fmla="*/ 1161861 w 2400127"/>
                <a:gd name="connsiteY159" fmla="*/ 92488 h 113252"/>
                <a:gd name="connsiteX160" fmla="*/ 1135667 w 2400127"/>
                <a:gd name="connsiteY160" fmla="*/ 93059 h 113252"/>
                <a:gd name="connsiteX161" fmla="*/ 1095090 w 2400127"/>
                <a:gd name="connsiteY161" fmla="*/ 94392 h 113252"/>
                <a:gd name="connsiteX162" fmla="*/ 1064801 w 2400127"/>
                <a:gd name="connsiteY162" fmla="*/ 95536 h 113252"/>
                <a:gd name="connsiteX163" fmla="*/ 1054228 w 2400127"/>
                <a:gd name="connsiteY163" fmla="*/ 94107 h 113252"/>
                <a:gd name="connsiteX164" fmla="*/ 1041084 w 2400127"/>
                <a:gd name="connsiteY164" fmla="*/ 96774 h 113252"/>
                <a:gd name="connsiteX165" fmla="*/ 1017080 w 2400127"/>
                <a:gd name="connsiteY165" fmla="*/ 96774 h 113252"/>
                <a:gd name="connsiteX166" fmla="*/ 985267 w 2400127"/>
                <a:gd name="connsiteY166" fmla="*/ 97346 h 113252"/>
                <a:gd name="connsiteX167" fmla="*/ 943833 w 2400127"/>
                <a:gd name="connsiteY167" fmla="*/ 98488 h 113252"/>
                <a:gd name="connsiteX168" fmla="*/ 933546 w 2400127"/>
                <a:gd name="connsiteY168" fmla="*/ 98488 h 113252"/>
                <a:gd name="connsiteX169" fmla="*/ 922783 w 2400127"/>
                <a:gd name="connsiteY169" fmla="*/ 98488 h 113252"/>
                <a:gd name="connsiteX170" fmla="*/ 895637 w 2400127"/>
                <a:gd name="connsiteY170" fmla="*/ 98584 h 113252"/>
                <a:gd name="connsiteX171" fmla="*/ 893351 w 2400127"/>
                <a:gd name="connsiteY171" fmla="*/ 100489 h 113252"/>
                <a:gd name="connsiteX172" fmla="*/ 886112 w 2400127"/>
                <a:gd name="connsiteY172" fmla="*/ 100108 h 113252"/>
                <a:gd name="connsiteX173" fmla="*/ 885445 w 2400127"/>
                <a:gd name="connsiteY173" fmla="*/ 100870 h 113252"/>
                <a:gd name="connsiteX174" fmla="*/ 876587 w 2400127"/>
                <a:gd name="connsiteY174" fmla="*/ 101441 h 113252"/>
                <a:gd name="connsiteX175" fmla="*/ 861633 w 2400127"/>
                <a:gd name="connsiteY175" fmla="*/ 100489 h 113252"/>
                <a:gd name="connsiteX176" fmla="*/ 857251 w 2400127"/>
                <a:gd name="connsiteY176" fmla="*/ 100489 h 113252"/>
                <a:gd name="connsiteX177" fmla="*/ 823723 w 2400127"/>
                <a:gd name="connsiteY177" fmla="*/ 100679 h 113252"/>
                <a:gd name="connsiteX178" fmla="*/ 748190 w 2400127"/>
                <a:gd name="connsiteY178" fmla="*/ 98965 h 113252"/>
                <a:gd name="connsiteX179" fmla="*/ 744570 w 2400127"/>
                <a:gd name="connsiteY179" fmla="*/ 102203 h 113252"/>
                <a:gd name="connsiteX180" fmla="*/ 743999 w 2400127"/>
                <a:gd name="connsiteY180" fmla="*/ 102679 h 113252"/>
                <a:gd name="connsiteX181" fmla="*/ 736284 w 2400127"/>
                <a:gd name="connsiteY181" fmla="*/ 101632 h 113252"/>
                <a:gd name="connsiteX182" fmla="*/ 724853 w 2400127"/>
                <a:gd name="connsiteY182" fmla="*/ 102108 h 113252"/>
                <a:gd name="connsiteX183" fmla="*/ 718662 w 2400127"/>
                <a:gd name="connsiteY183" fmla="*/ 101632 h 113252"/>
                <a:gd name="connsiteX184" fmla="*/ 709423 w 2400127"/>
                <a:gd name="connsiteY184" fmla="*/ 102203 h 113252"/>
                <a:gd name="connsiteX185" fmla="*/ 706946 w 2400127"/>
                <a:gd name="connsiteY185" fmla="*/ 101917 h 113252"/>
                <a:gd name="connsiteX186" fmla="*/ 695231 w 2400127"/>
                <a:gd name="connsiteY186" fmla="*/ 102584 h 113252"/>
                <a:gd name="connsiteX187" fmla="*/ 692659 w 2400127"/>
                <a:gd name="connsiteY187" fmla="*/ 102679 h 113252"/>
                <a:gd name="connsiteX188" fmla="*/ 686563 w 2400127"/>
                <a:gd name="connsiteY188" fmla="*/ 101155 h 113252"/>
                <a:gd name="connsiteX189" fmla="*/ 678276 w 2400127"/>
                <a:gd name="connsiteY189" fmla="*/ 102108 h 113252"/>
                <a:gd name="connsiteX190" fmla="*/ 675990 w 2400127"/>
                <a:gd name="connsiteY190" fmla="*/ 101917 h 113252"/>
                <a:gd name="connsiteX191" fmla="*/ 672847 w 2400127"/>
                <a:gd name="connsiteY191" fmla="*/ 100774 h 113252"/>
                <a:gd name="connsiteX192" fmla="*/ 664084 w 2400127"/>
                <a:gd name="connsiteY192" fmla="*/ 104680 h 113252"/>
                <a:gd name="connsiteX193" fmla="*/ 626651 w 2400127"/>
                <a:gd name="connsiteY193" fmla="*/ 102775 h 113252"/>
                <a:gd name="connsiteX194" fmla="*/ 617221 w 2400127"/>
                <a:gd name="connsiteY194" fmla="*/ 102775 h 113252"/>
                <a:gd name="connsiteX195" fmla="*/ 599219 w 2400127"/>
                <a:gd name="connsiteY195" fmla="*/ 102775 h 113252"/>
                <a:gd name="connsiteX196" fmla="*/ 593599 w 2400127"/>
                <a:gd name="connsiteY196" fmla="*/ 102775 h 113252"/>
                <a:gd name="connsiteX197" fmla="*/ 577216 w 2400127"/>
                <a:gd name="connsiteY197" fmla="*/ 102203 h 113252"/>
                <a:gd name="connsiteX198" fmla="*/ 559309 w 2400127"/>
                <a:gd name="connsiteY198" fmla="*/ 107537 h 113252"/>
                <a:gd name="connsiteX199" fmla="*/ 556261 w 2400127"/>
                <a:gd name="connsiteY199" fmla="*/ 103251 h 113252"/>
                <a:gd name="connsiteX200" fmla="*/ 552737 w 2400127"/>
                <a:gd name="connsiteY200" fmla="*/ 102870 h 113252"/>
                <a:gd name="connsiteX201" fmla="*/ 548451 w 2400127"/>
                <a:gd name="connsiteY201" fmla="*/ 105346 h 113252"/>
                <a:gd name="connsiteX202" fmla="*/ 530734 w 2400127"/>
                <a:gd name="connsiteY202" fmla="*/ 104489 h 113252"/>
                <a:gd name="connsiteX203" fmla="*/ 526257 w 2400127"/>
                <a:gd name="connsiteY203" fmla="*/ 104870 h 113252"/>
                <a:gd name="connsiteX204" fmla="*/ 510827 w 2400127"/>
                <a:gd name="connsiteY204" fmla="*/ 104965 h 113252"/>
                <a:gd name="connsiteX205" fmla="*/ 496635 w 2400127"/>
                <a:gd name="connsiteY205" fmla="*/ 104965 h 113252"/>
                <a:gd name="connsiteX206" fmla="*/ 481204 w 2400127"/>
                <a:gd name="connsiteY206" fmla="*/ 104965 h 113252"/>
                <a:gd name="connsiteX207" fmla="*/ 467012 w 2400127"/>
                <a:gd name="connsiteY207" fmla="*/ 104965 h 113252"/>
                <a:gd name="connsiteX208" fmla="*/ 451581 w 2400127"/>
                <a:gd name="connsiteY208" fmla="*/ 104965 h 113252"/>
                <a:gd name="connsiteX209" fmla="*/ 446819 w 2400127"/>
                <a:gd name="connsiteY209" fmla="*/ 104965 h 113252"/>
                <a:gd name="connsiteX210" fmla="*/ 430245 w 2400127"/>
                <a:gd name="connsiteY210" fmla="*/ 104013 h 113252"/>
                <a:gd name="connsiteX211" fmla="*/ 413767 w 2400127"/>
                <a:gd name="connsiteY211" fmla="*/ 105918 h 113252"/>
                <a:gd name="connsiteX212" fmla="*/ 397479 w 2400127"/>
                <a:gd name="connsiteY212" fmla="*/ 104489 h 113252"/>
                <a:gd name="connsiteX213" fmla="*/ 371667 w 2400127"/>
                <a:gd name="connsiteY213" fmla="*/ 106585 h 113252"/>
                <a:gd name="connsiteX214" fmla="*/ 361284 w 2400127"/>
                <a:gd name="connsiteY214" fmla="*/ 105442 h 113252"/>
                <a:gd name="connsiteX215" fmla="*/ 350616 w 2400127"/>
                <a:gd name="connsiteY215" fmla="*/ 107156 h 113252"/>
                <a:gd name="connsiteX216" fmla="*/ 339282 w 2400127"/>
                <a:gd name="connsiteY216" fmla="*/ 106013 h 113252"/>
                <a:gd name="connsiteX217" fmla="*/ 325185 w 2400127"/>
                <a:gd name="connsiteY217" fmla="*/ 107442 h 113252"/>
                <a:gd name="connsiteX218" fmla="*/ 312802 w 2400127"/>
                <a:gd name="connsiteY218" fmla="*/ 106013 h 113252"/>
                <a:gd name="connsiteX219" fmla="*/ 297371 w 2400127"/>
                <a:gd name="connsiteY219" fmla="*/ 106775 h 113252"/>
                <a:gd name="connsiteX220" fmla="*/ 265082 w 2400127"/>
                <a:gd name="connsiteY220" fmla="*/ 105537 h 113252"/>
                <a:gd name="connsiteX221" fmla="*/ 258033 w 2400127"/>
                <a:gd name="connsiteY221" fmla="*/ 108966 h 113252"/>
                <a:gd name="connsiteX222" fmla="*/ 256700 w 2400127"/>
                <a:gd name="connsiteY222" fmla="*/ 109538 h 113252"/>
                <a:gd name="connsiteX223" fmla="*/ 245460 w 2400127"/>
                <a:gd name="connsiteY223" fmla="*/ 109156 h 113252"/>
                <a:gd name="connsiteX224" fmla="*/ 242793 w 2400127"/>
                <a:gd name="connsiteY224" fmla="*/ 107823 h 113252"/>
                <a:gd name="connsiteX225" fmla="*/ 238412 w 2400127"/>
                <a:gd name="connsiteY225" fmla="*/ 105632 h 113252"/>
                <a:gd name="connsiteX226" fmla="*/ 227553 w 2400127"/>
                <a:gd name="connsiteY226" fmla="*/ 107918 h 113252"/>
                <a:gd name="connsiteX227" fmla="*/ 224410 w 2400127"/>
                <a:gd name="connsiteY227" fmla="*/ 108871 h 113252"/>
                <a:gd name="connsiteX228" fmla="*/ 220981 w 2400127"/>
                <a:gd name="connsiteY228" fmla="*/ 109823 h 113252"/>
                <a:gd name="connsiteX229" fmla="*/ 209456 w 2400127"/>
                <a:gd name="connsiteY229" fmla="*/ 109633 h 113252"/>
                <a:gd name="connsiteX230" fmla="*/ 181928 w 2400127"/>
                <a:gd name="connsiteY230" fmla="*/ 106204 h 113252"/>
                <a:gd name="connsiteX231" fmla="*/ 172118 w 2400127"/>
                <a:gd name="connsiteY231" fmla="*/ 110871 h 113252"/>
                <a:gd name="connsiteX232" fmla="*/ 168594 w 2400127"/>
                <a:gd name="connsiteY232" fmla="*/ 112585 h 113252"/>
                <a:gd name="connsiteX233" fmla="*/ 156783 w 2400127"/>
                <a:gd name="connsiteY233" fmla="*/ 111252 h 113252"/>
                <a:gd name="connsiteX234" fmla="*/ 142686 w 2400127"/>
                <a:gd name="connsiteY234" fmla="*/ 111538 h 113252"/>
                <a:gd name="connsiteX235" fmla="*/ 133065 w 2400127"/>
                <a:gd name="connsiteY235" fmla="*/ 110871 h 113252"/>
                <a:gd name="connsiteX236" fmla="*/ 122778 w 2400127"/>
                <a:gd name="connsiteY236" fmla="*/ 111252 h 113252"/>
                <a:gd name="connsiteX237" fmla="*/ 105824 w 2400127"/>
                <a:gd name="connsiteY237" fmla="*/ 110776 h 113252"/>
                <a:gd name="connsiteX238" fmla="*/ 92679 w 2400127"/>
                <a:gd name="connsiteY238" fmla="*/ 110585 h 113252"/>
                <a:gd name="connsiteX239" fmla="*/ 84393 w 2400127"/>
                <a:gd name="connsiteY239" fmla="*/ 112300 h 113252"/>
                <a:gd name="connsiteX240" fmla="*/ 79725 w 2400127"/>
                <a:gd name="connsiteY240" fmla="*/ 111061 h 113252"/>
                <a:gd name="connsiteX241" fmla="*/ 70772 w 2400127"/>
                <a:gd name="connsiteY241" fmla="*/ 113252 h 113252"/>
                <a:gd name="connsiteX242" fmla="*/ 68200 w 2400127"/>
                <a:gd name="connsiteY242" fmla="*/ 113252 h 113252"/>
                <a:gd name="connsiteX243" fmla="*/ 54008 w 2400127"/>
                <a:gd name="connsiteY243" fmla="*/ 113252 h 113252"/>
                <a:gd name="connsiteX244" fmla="*/ 51341 w 2400127"/>
                <a:gd name="connsiteY244" fmla="*/ 113252 h 113252"/>
                <a:gd name="connsiteX245" fmla="*/ 48293 w 2400127"/>
                <a:gd name="connsiteY245" fmla="*/ 110204 h 113252"/>
                <a:gd name="connsiteX246" fmla="*/ 46293 w 2400127"/>
                <a:gd name="connsiteY246" fmla="*/ 111823 h 113252"/>
                <a:gd name="connsiteX247" fmla="*/ 34958 w 2400127"/>
                <a:gd name="connsiteY247" fmla="*/ 112109 h 113252"/>
                <a:gd name="connsiteX248" fmla="*/ 30862 w 2400127"/>
                <a:gd name="connsiteY248" fmla="*/ 112109 h 113252"/>
                <a:gd name="connsiteX249" fmla="*/ 27719 w 2400127"/>
                <a:gd name="connsiteY249" fmla="*/ 112109 h 113252"/>
                <a:gd name="connsiteX250" fmla="*/ 22194 w 2400127"/>
                <a:gd name="connsiteY250" fmla="*/ 111538 h 113252"/>
                <a:gd name="connsiteX251" fmla="*/ 23147 w 2400127"/>
                <a:gd name="connsiteY251" fmla="*/ 108394 h 113252"/>
                <a:gd name="connsiteX252" fmla="*/ 21909 w 2400127"/>
                <a:gd name="connsiteY252" fmla="*/ 100870 h 113252"/>
                <a:gd name="connsiteX253" fmla="*/ 21242 w 2400127"/>
                <a:gd name="connsiteY253" fmla="*/ 94774 h 113252"/>
                <a:gd name="connsiteX254" fmla="*/ 16575 w 2400127"/>
                <a:gd name="connsiteY254" fmla="*/ 95821 h 113252"/>
                <a:gd name="connsiteX255" fmla="*/ 16289 w 2400127"/>
                <a:gd name="connsiteY255" fmla="*/ 98298 h 113252"/>
                <a:gd name="connsiteX256" fmla="*/ 11717 w 2400127"/>
                <a:gd name="connsiteY256" fmla="*/ 96298 h 113252"/>
                <a:gd name="connsiteX257" fmla="*/ 2287 w 2400127"/>
                <a:gd name="connsiteY257" fmla="*/ 91630 h 113252"/>
                <a:gd name="connsiteX258" fmla="*/ 1144 w 2400127"/>
                <a:gd name="connsiteY258" fmla="*/ 84772 h 113252"/>
                <a:gd name="connsiteX259" fmla="*/ 8574 w 2400127"/>
                <a:gd name="connsiteY259" fmla="*/ 92107 h 113252"/>
                <a:gd name="connsiteX260" fmla="*/ 10764 w 2400127"/>
                <a:gd name="connsiteY260" fmla="*/ 92107 h 113252"/>
                <a:gd name="connsiteX261" fmla="*/ 12955 w 2400127"/>
                <a:gd name="connsiteY261" fmla="*/ 90297 h 113252"/>
                <a:gd name="connsiteX262" fmla="*/ 13241 w 2400127"/>
                <a:gd name="connsiteY262" fmla="*/ 89916 h 113252"/>
                <a:gd name="connsiteX263" fmla="*/ 11145 w 2400127"/>
                <a:gd name="connsiteY263" fmla="*/ 88963 h 113252"/>
                <a:gd name="connsiteX264" fmla="*/ 8288 w 2400127"/>
                <a:gd name="connsiteY264" fmla="*/ 88201 h 113252"/>
                <a:gd name="connsiteX265" fmla="*/ 13145 w 2400127"/>
                <a:gd name="connsiteY265" fmla="*/ 83534 h 113252"/>
                <a:gd name="connsiteX266" fmla="*/ 23433 w 2400127"/>
                <a:gd name="connsiteY266" fmla="*/ 78772 h 113252"/>
                <a:gd name="connsiteX267" fmla="*/ 25528 w 2400127"/>
                <a:gd name="connsiteY267" fmla="*/ 74962 h 113252"/>
                <a:gd name="connsiteX268" fmla="*/ 33053 w 2400127"/>
                <a:gd name="connsiteY268" fmla="*/ 76962 h 113252"/>
                <a:gd name="connsiteX269" fmla="*/ 33719 w 2400127"/>
                <a:gd name="connsiteY269" fmla="*/ 75342 h 113252"/>
                <a:gd name="connsiteX270" fmla="*/ 36768 w 2400127"/>
                <a:gd name="connsiteY270" fmla="*/ 74676 h 113252"/>
                <a:gd name="connsiteX271" fmla="*/ 38006 w 2400127"/>
                <a:gd name="connsiteY271" fmla="*/ 75342 h 113252"/>
                <a:gd name="connsiteX272" fmla="*/ 49341 w 2400127"/>
                <a:gd name="connsiteY272" fmla="*/ 75533 h 113252"/>
                <a:gd name="connsiteX273" fmla="*/ 63057 w 2400127"/>
                <a:gd name="connsiteY273" fmla="*/ 71723 h 113252"/>
                <a:gd name="connsiteX274" fmla="*/ 72391 w 2400127"/>
                <a:gd name="connsiteY274" fmla="*/ 67246 h 113252"/>
                <a:gd name="connsiteX275" fmla="*/ 80011 w 2400127"/>
                <a:gd name="connsiteY275" fmla="*/ 70009 h 113252"/>
                <a:gd name="connsiteX276" fmla="*/ 84488 w 2400127"/>
                <a:gd name="connsiteY276" fmla="*/ 71247 h 113252"/>
                <a:gd name="connsiteX277" fmla="*/ 85631 w 2400127"/>
                <a:gd name="connsiteY277" fmla="*/ 71342 h 113252"/>
                <a:gd name="connsiteX278" fmla="*/ 87060 w 2400127"/>
                <a:gd name="connsiteY278" fmla="*/ 68104 h 113252"/>
                <a:gd name="connsiteX279" fmla="*/ 85440 w 2400127"/>
                <a:gd name="connsiteY279" fmla="*/ 62865 h 113252"/>
                <a:gd name="connsiteX280" fmla="*/ 86583 w 2400127"/>
                <a:gd name="connsiteY280" fmla="*/ 63055 h 113252"/>
                <a:gd name="connsiteX281" fmla="*/ 90203 w 2400127"/>
                <a:gd name="connsiteY281" fmla="*/ 64198 h 113252"/>
                <a:gd name="connsiteX282" fmla="*/ 94489 w 2400127"/>
                <a:gd name="connsiteY282" fmla="*/ 62103 h 113252"/>
                <a:gd name="connsiteX283" fmla="*/ 101157 w 2400127"/>
                <a:gd name="connsiteY283" fmla="*/ 66770 h 113252"/>
                <a:gd name="connsiteX284" fmla="*/ 105443 w 2400127"/>
                <a:gd name="connsiteY284" fmla="*/ 65722 h 113252"/>
                <a:gd name="connsiteX285" fmla="*/ 107538 w 2400127"/>
                <a:gd name="connsiteY285" fmla="*/ 61055 h 113252"/>
                <a:gd name="connsiteX286" fmla="*/ 118968 w 2400127"/>
                <a:gd name="connsiteY286" fmla="*/ 59246 h 113252"/>
                <a:gd name="connsiteX287" fmla="*/ 128493 w 2400127"/>
                <a:gd name="connsiteY287" fmla="*/ 59341 h 113252"/>
                <a:gd name="connsiteX288" fmla="*/ 140019 w 2400127"/>
                <a:gd name="connsiteY288" fmla="*/ 59912 h 113252"/>
                <a:gd name="connsiteX289" fmla="*/ 150591 w 2400127"/>
                <a:gd name="connsiteY289" fmla="*/ 55531 h 113252"/>
                <a:gd name="connsiteX290" fmla="*/ 155544 w 2400127"/>
                <a:gd name="connsiteY290" fmla="*/ 59150 h 113252"/>
                <a:gd name="connsiteX291" fmla="*/ 157544 w 2400127"/>
                <a:gd name="connsiteY291" fmla="*/ 59341 h 113252"/>
                <a:gd name="connsiteX292" fmla="*/ 157544 w 2400127"/>
                <a:gd name="connsiteY292" fmla="*/ 58769 h 113252"/>
                <a:gd name="connsiteX293" fmla="*/ 157640 w 2400127"/>
                <a:gd name="connsiteY293" fmla="*/ 53054 h 113252"/>
                <a:gd name="connsiteX294" fmla="*/ 172499 w 2400127"/>
                <a:gd name="connsiteY294" fmla="*/ 57150 h 113252"/>
                <a:gd name="connsiteX295" fmla="*/ 176499 w 2400127"/>
                <a:gd name="connsiteY295" fmla="*/ 55245 h 113252"/>
                <a:gd name="connsiteX296" fmla="*/ 180119 w 2400127"/>
                <a:gd name="connsiteY296" fmla="*/ 53530 h 113252"/>
                <a:gd name="connsiteX297" fmla="*/ 192977 w 2400127"/>
                <a:gd name="connsiteY297" fmla="*/ 51054 h 113252"/>
                <a:gd name="connsiteX298" fmla="*/ 200978 w 2400127"/>
                <a:gd name="connsiteY298" fmla="*/ 53340 h 113252"/>
                <a:gd name="connsiteX299" fmla="*/ 201264 w 2400127"/>
                <a:gd name="connsiteY299" fmla="*/ 52864 h 113252"/>
                <a:gd name="connsiteX300" fmla="*/ 201836 w 2400127"/>
                <a:gd name="connsiteY300" fmla="*/ 51911 h 113252"/>
                <a:gd name="connsiteX301" fmla="*/ 208599 w 2400127"/>
                <a:gd name="connsiteY301" fmla="*/ 52483 h 113252"/>
                <a:gd name="connsiteX302" fmla="*/ 210980 w 2400127"/>
                <a:gd name="connsiteY302" fmla="*/ 52483 h 113252"/>
                <a:gd name="connsiteX303" fmla="*/ 214504 w 2400127"/>
                <a:gd name="connsiteY303" fmla="*/ 52483 h 113252"/>
                <a:gd name="connsiteX304" fmla="*/ 223934 w 2400127"/>
                <a:gd name="connsiteY304" fmla="*/ 50578 h 113252"/>
                <a:gd name="connsiteX305" fmla="*/ 234983 w 2400127"/>
                <a:gd name="connsiteY305" fmla="*/ 49721 h 113252"/>
                <a:gd name="connsiteX306" fmla="*/ 250985 w 2400127"/>
                <a:gd name="connsiteY306" fmla="*/ 49244 h 113252"/>
                <a:gd name="connsiteX307" fmla="*/ 266892 w 2400127"/>
                <a:gd name="connsiteY307" fmla="*/ 46387 h 113252"/>
                <a:gd name="connsiteX308" fmla="*/ 279941 w 2400127"/>
                <a:gd name="connsiteY308" fmla="*/ 46672 h 113252"/>
                <a:gd name="connsiteX309" fmla="*/ 288132 w 2400127"/>
                <a:gd name="connsiteY309" fmla="*/ 46672 h 113252"/>
                <a:gd name="connsiteX310" fmla="*/ 294990 w 2400127"/>
                <a:gd name="connsiteY310" fmla="*/ 46863 h 113252"/>
                <a:gd name="connsiteX311" fmla="*/ 299943 w 2400127"/>
                <a:gd name="connsiteY311" fmla="*/ 45720 h 113252"/>
                <a:gd name="connsiteX312" fmla="*/ 306516 w 2400127"/>
                <a:gd name="connsiteY312" fmla="*/ 47530 h 113252"/>
                <a:gd name="connsiteX313" fmla="*/ 317755 w 2400127"/>
                <a:gd name="connsiteY313" fmla="*/ 46863 h 113252"/>
                <a:gd name="connsiteX314" fmla="*/ 330614 w 2400127"/>
                <a:gd name="connsiteY314" fmla="*/ 46387 h 113252"/>
                <a:gd name="connsiteX315" fmla="*/ 340520 w 2400127"/>
                <a:gd name="connsiteY315" fmla="*/ 45244 h 113252"/>
                <a:gd name="connsiteX316" fmla="*/ 350807 w 2400127"/>
                <a:gd name="connsiteY316" fmla="*/ 43434 h 113252"/>
                <a:gd name="connsiteX317" fmla="*/ 363570 w 2400127"/>
                <a:gd name="connsiteY317" fmla="*/ 47149 h 113252"/>
                <a:gd name="connsiteX318" fmla="*/ 368333 w 2400127"/>
                <a:gd name="connsiteY318" fmla="*/ 42863 h 113252"/>
                <a:gd name="connsiteX319" fmla="*/ 368809 w 2400127"/>
                <a:gd name="connsiteY319" fmla="*/ 43053 h 113252"/>
                <a:gd name="connsiteX320" fmla="*/ 372810 w 2400127"/>
                <a:gd name="connsiteY320" fmla="*/ 44863 h 113252"/>
                <a:gd name="connsiteX321" fmla="*/ 381001 w 2400127"/>
                <a:gd name="connsiteY321" fmla="*/ 42100 h 113252"/>
                <a:gd name="connsiteX322" fmla="*/ 381287 w 2400127"/>
                <a:gd name="connsiteY322" fmla="*/ 42196 h 113252"/>
                <a:gd name="connsiteX323" fmla="*/ 387859 w 2400127"/>
                <a:gd name="connsiteY323" fmla="*/ 44005 h 113252"/>
                <a:gd name="connsiteX324" fmla="*/ 390050 w 2400127"/>
                <a:gd name="connsiteY324" fmla="*/ 43529 h 113252"/>
                <a:gd name="connsiteX325" fmla="*/ 395574 w 2400127"/>
                <a:gd name="connsiteY325" fmla="*/ 43053 h 113252"/>
                <a:gd name="connsiteX326" fmla="*/ 404623 w 2400127"/>
                <a:gd name="connsiteY326" fmla="*/ 43815 h 113252"/>
                <a:gd name="connsiteX327" fmla="*/ 406909 w 2400127"/>
                <a:gd name="connsiteY327" fmla="*/ 44196 h 113252"/>
                <a:gd name="connsiteX328" fmla="*/ 408433 w 2400127"/>
                <a:gd name="connsiteY328" fmla="*/ 44482 h 113252"/>
                <a:gd name="connsiteX329" fmla="*/ 416244 w 2400127"/>
                <a:gd name="connsiteY329" fmla="*/ 43529 h 113252"/>
                <a:gd name="connsiteX330" fmla="*/ 430912 w 2400127"/>
                <a:gd name="connsiteY330" fmla="*/ 45244 h 113252"/>
                <a:gd name="connsiteX331" fmla="*/ 434722 w 2400127"/>
                <a:gd name="connsiteY331" fmla="*/ 42481 h 113252"/>
                <a:gd name="connsiteX332" fmla="*/ 444247 w 2400127"/>
                <a:gd name="connsiteY332" fmla="*/ 40957 h 113252"/>
                <a:gd name="connsiteX333" fmla="*/ 447867 w 2400127"/>
                <a:gd name="connsiteY333" fmla="*/ 42291 h 113252"/>
                <a:gd name="connsiteX334" fmla="*/ 453582 w 2400127"/>
                <a:gd name="connsiteY334" fmla="*/ 43624 h 113252"/>
                <a:gd name="connsiteX335" fmla="*/ 467678 w 2400127"/>
                <a:gd name="connsiteY335" fmla="*/ 40576 h 113252"/>
                <a:gd name="connsiteX336" fmla="*/ 475489 w 2400127"/>
                <a:gd name="connsiteY336" fmla="*/ 40196 h 113252"/>
                <a:gd name="connsiteX337" fmla="*/ 481871 w 2400127"/>
                <a:gd name="connsiteY337" fmla="*/ 42196 h 113252"/>
                <a:gd name="connsiteX338" fmla="*/ 488634 w 2400127"/>
                <a:gd name="connsiteY338" fmla="*/ 43148 h 113252"/>
                <a:gd name="connsiteX339" fmla="*/ 505302 w 2400127"/>
                <a:gd name="connsiteY339" fmla="*/ 40957 h 113252"/>
                <a:gd name="connsiteX340" fmla="*/ 508636 w 2400127"/>
                <a:gd name="connsiteY340" fmla="*/ 43720 h 113252"/>
                <a:gd name="connsiteX341" fmla="*/ 509112 w 2400127"/>
                <a:gd name="connsiteY341" fmla="*/ 44101 h 113252"/>
                <a:gd name="connsiteX342" fmla="*/ 513779 w 2400127"/>
                <a:gd name="connsiteY342" fmla="*/ 42577 h 113252"/>
                <a:gd name="connsiteX343" fmla="*/ 519971 w 2400127"/>
                <a:gd name="connsiteY343" fmla="*/ 40291 h 113252"/>
                <a:gd name="connsiteX344" fmla="*/ 536354 w 2400127"/>
                <a:gd name="connsiteY344" fmla="*/ 41624 h 113252"/>
                <a:gd name="connsiteX345" fmla="*/ 540354 w 2400127"/>
                <a:gd name="connsiteY345" fmla="*/ 38195 h 113252"/>
                <a:gd name="connsiteX346" fmla="*/ 546545 w 2400127"/>
                <a:gd name="connsiteY346" fmla="*/ 37909 h 113252"/>
                <a:gd name="connsiteX347" fmla="*/ 550546 w 2400127"/>
                <a:gd name="connsiteY347" fmla="*/ 36385 h 113252"/>
                <a:gd name="connsiteX348" fmla="*/ 559309 w 2400127"/>
                <a:gd name="connsiteY348" fmla="*/ 39624 h 113252"/>
                <a:gd name="connsiteX349" fmla="*/ 567882 w 2400127"/>
                <a:gd name="connsiteY349" fmla="*/ 39338 h 113252"/>
                <a:gd name="connsiteX350" fmla="*/ 569596 w 2400127"/>
                <a:gd name="connsiteY350" fmla="*/ 40100 h 113252"/>
                <a:gd name="connsiteX351" fmla="*/ 575692 w 2400127"/>
                <a:gd name="connsiteY351" fmla="*/ 39338 h 113252"/>
                <a:gd name="connsiteX352" fmla="*/ 580550 w 2400127"/>
                <a:gd name="connsiteY352" fmla="*/ 38005 h 113252"/>
                <a:gd name="connsiteX353" fmla="*/ 582931 w 2400127"/>
                <a:gd name="connsiteY353" fmla="*/ 38005 h 113252"/>
                <a:gd name="connsiteX354" fmla="*/ 589313 w 2400127"/>
                <a:gd name="connsiteY354" fmla="*/ 39624 h 113252"/>
                <a:gd name="connsiteX355" fmla="*/ 599314 w 2400127"/>
                <a:gd name="connsiteY355" fmla="*/ 39433 h 113252"/>
                <a:gd name="connsiteX356" fmla="*/ 612649 w 2400127"/>
                <a:gd name="connsiteY356" fmla="*/ 36766 h 113252"/>
                <a:gd name="connsiteX357" fmla="*/ 620555 w 2400127"/>
                <a:gd name="connsiteY357" fmla="*/ 40957 h 113252"/>
                <a:gd name="connsiteX358" fmla="*/ 622936 w 2400127"/>
                <a:gd name="connsiteY358" fmla="*/ 37719 h 113252"/>
                <a:gd name="connsiteX359" fmla="*/ 626555 w 2400127"/>
                <a:gd name="connsiteY359" fmla="*/ 32766 h 113252"/>
                <a:gd name="connsiteX360" fmla="*/ 641700 w 2400127"/>
                <a:gd name="connsiteY360" fmla="*/ 37624 h 113252"/>
                <a:gd name="connsiteX361" fmla="*/ 657036 w 2400127"/>
                <a:gd name="connsiteY361" fmla="*/ 34957 h 113252"/>
                <a:gd name="connsiteX362" fmla="*/ 667989 w 2400127"/>
                <a:gd name="connsiteY362" fmla="*/ 33528 h 113252"/>
                <a:gd name="connsiteX363" fmla="*/ 669513 w 2400127"/>
                <a:gd name="connsiteY363" fmla="*/ 34385 h 113252"/>
                <a:gd name="connsiteX364" fmla="*/ 671133 w 2400127"/>
                <a:gd name="connsiteY364" fmla="*/ 35338 h 113252"/>
                <a:gd name="connsiteX365" fmla="*/ 677133 w 2400127"/>
                <a:gd name="connsiteY365" fmla="*/ 35338 h 113252"/>
                <a:gd name="connsiteX366" fmla="*/ 678657 w 2400127"/>
                <a:gd name="connsiteY366" fmla="*/ 34099 h 113252"/>
                <a:gd name="connsiteX367" fmla="*/ 678943 w 2400127"/>
                <a:gd name="connsiteY367" fmla="*/ 33909 h 113252"/>
                <a:gd name="connsiteX368" fmla="*/ 682658 w 2400127"/>
                <a:gd name="connsiteY368" fmla="*/ 34766 h 113252"/>
                <a:gd name="connsiteX369" fmla="*/ 689040 w 2400127"/>
                <a:gd name="connsiteY369" fmla="*/ 36100 h 113252"/>
                <a:gd name="connsiteX370" fmla="*/ 701898 w 2400127"/>
                <a:gd name="connsiteY370" fmla="*/ 35719 h 113252"/>
                <a:gd name="connsiteX371" fmla="*/ 710280 w 2400127"/>
                <a:gd name="connsiteY371" fmla="*/ 36290 h 113252"/>
                <a:gd name="connsiteX372" fmla="*/ 717900 w 2400127"/>
                <a:gd name="connsiteY372" fmla="*/ 35814 h 113252"/>
                <a:gd name="connsiteX373" fmla="*/ 727044 w 2400127"/>
                <a:gd name="connsiteY373" fmla="*/ 34290 h 113252"/>
                <a:gd name="connsiteX374" fmla="*/ 741427 w 2400127"/>
                <a:gd name="connsiteY374" fmla="*/ 36766 h 113252"/>
                <a:gd name="connsiteX375" fmla="*/ 743999 w 2400127"/>
                <a:gd name="connsiteY375" fmla="*/ 33718 h 113252"/>
                <a:gd name="connsiteX376" fmla="*/ 746475 w 2400127"/>
                <a:gd name="connsiteY376" fmla="*/ 33718 h 113252"/>
                <a:gd name="connsiteX377" fmla="*/ 751714 w 2400127"/>
                <a:gd name="connsiteY377" fmla="*/ 34385 h 113252"/>
                <a:gd name="connsiteX378" fmla="*/ 767049 w 2400127"/>
                <a:gd name="connsiteY378" fmla="*/ 33338 h 113252"/>
                <a:gd name="connsiteX379" fmla="*/ 783051 w 2400127"/>
                <a:gd name="connsiteY379" fmla="*/ 35433 h 113252"/>
                <a:gd name="connsiteX380" fmla="*/ 785813 w 2400127"/>
                <a:gd name="connsiteY380" fmla="*/ 34861 h 113252"/>
                <a:gd name="connsiteX381" fmla="*/ 788385 w 2400127"/>
                <a:gd name="connsiteY381" fmla="*/ 34290 h 113252"/>
                <a:gd name="connsiteX382" fmla="*/ 798577 w 2400127"/>
                <a:gd name="connsiteY382" fmla="*/ 33052 h 113252"/>
                <a:gd name="connsiteX383" fmla="*/ 809721 w 2400127"/>
                <a:gd name="connsiteY383" fmla="*/ 36004 h 113252"/>
                <a:gd name="connsiteX384" fmla="*/ 810388 w 2400127"/>
                <a:gd name="connsiteY384" fmla="*/ 35814 h 113252"/>
                <a:gd name="connsiteX385" fmla="*/ 817913 w 2400127"/>
                <a:gd name="connsiteY385" fmla="*/ 33052 h 113252"/>
                <a:gd name="connsiteX386" fmla="*/ 837820 w 2400127"/>
                <a:gd name="connsiteY386" fmla="*/ 33718 h 113252"/>
                <a:gd name="connsiteX387" fmla="*/ 851631 w 2400127"/>
                <a:gd name="connsiteY387" fmla="*/ 36385 h 113252"/>
                <a:gd name="connsiteX388" fmla="*/ 854584 w 2400127"/>
                <a:gd name="connsiteY388" fmla="*/ 32004 h 113252"/>
                <a:gd name="connsiteX389" fmla="*/ 855918 w 2400127"/>
                <a:gd name="connsiteY389" fmla="*/ 30099 h 113252"/>
                <a:gd name="connsiteX390" fmla="*/ 864490 w 2400127"/>
                <a:gd name="connsiteY390" fmla="*/ 33718 h 113252"/>
                <a:gd name="connsiteX391" fmla="*/ 872586 w 2400127"/>
                <a:gd name="connsiteY391" fmla="*/ 31718 h 113252"/>
                <a:gd name="connsiteX392" fmla="*/ 880302 w 2400127"/>
                <a:gd name="connsiteY392" fmla="*/ 33814 h 113252"/>
                <a:gd name="connsiteX393" fmla="*/ 880968 w 2400127"/>
                <a:gd name="connsiteY393" fmla="*/ 33338 h 113252"/>
                <a:gd name="connsiteX394" fmla="*/ 884588 w 2400127"/>
                <a:gd name="connsiteY394" fmla="*/ 30766 h 113252"/>
                <a:gd name="connsiteX395" fmla="*/ 895446 w 2400127"/>
                <a:gd name="connsiteY395" fmla="*/ 34195 h 113252"/>
                <a:gd name="connsiteX396" fmla="*/ 906686 w 2400127"/>
                <a:gd name="connsiteY396" fmla="*/ 32194 h 113252"/>
                <a:gd name="connsiteX397" fmla="*/ 915163 w 2400127"/>
                <a:gd name="connsiteY397" fmla="*/ 32766 h 113252"/>
                <a:gd name="connsiteX398" fmla="*/ 920307 w 2400127"/>
                <a:gd name="connsiteY398" fmla="*/ 30194 h 113252"/>
                <a:gd name="connsiteX399" fmla="*/ 926021 w 2400127"/>
                <a:gd name="connsiteY399" fmla="*/ 29718 h 113252"/>
                <a:gd name="connsiteX400" fmla="*/ 928879 w 2400127"/>
                <a:gd name="connsiteY400" fmla="*/ 30861 h 113252"/>
                <a:gd name="connsiteX401" fmla="*/ 932118 w 2400127"/>
                <a:gd name="connsiteY401" fmla="*/ 32194 h 113252"/>
                <a:gd name="connsiteX402" fmla="*/ 946310 w 2400127"/>
                <a:gd name="connsiteY402" fmla="*/ 29623 h 113252"/>
                <a:gd name="connsiteX403" fmla="*/ 958787 w 2400127"/>
                <a:gd name="connsiteY403" fmla="*/ 30385 h 113252"/>
                <a:gd name="connsiteX404" fmla="*/ 968217 w 2400127"/>
                <a:gd name="connsiteY404" fmla="*/ 31432 h 113252"/>
                <a:gd name="connsiteX405" fmla="*/ 970599 w 2400127"/>
                <a:gd name="connsiteY405" fmla="*/ 31623 h 113252"/>
                <a:gd name="connsiteX406" fmla="*/ 971456 w 2400127"/>
                <a:gd name="connsiteY406" fmla="*/ 31718 h 113252"/>
                <a:gd name="connsiteX407" fmla="*/ 974409 w 2400127"/>
                <a:gd name="connsiteY407" fmla="*/ 31623 h 113252"/>
                <a:gd name="connsiteX408" fmla="*/ 979076 w 2400127"/>
                <a:gd name="connsiteY408" fmla="*/ 34957 h 113252"/>
                <a:gd name="connsiteX409" fmla="*/ 988410 w 2400127"/>
                <a:gd name="connsiteY409" fmla="*/ 30575 h 113252"/>
                <a:gd name="connsiteX410" fmla="*/ 1002603 w 2400127"/>
                <a:gd name="connsiteY410" fmla="*/ 30194 h 113252"/>
                <a:gd name="connsiteX411" fmla="*/ 1012985 w 2400127"/>
                <a:gd name="connsiteY411" fmla="*/ 27717 h 113252"/>
                <a:gd name="connsiteX412" fmla="*/ 1025462 w 2400127"/>
                <a:gd name="connsiteY412" fmla="*/ 28480 h 113252"/>
                <a:gd name="connsiteX413" fmla="*/ 1043179 w 2400127"/>
                <a:gd name="connsiteY413" fmla="*/ 28099 h 113252"/>
                <a:gd name="connsiteX414" fmla="*/ 1046513 w 2400127"/>
                <a:gd name="connsiteY414" fmla="*/ 26384 h 113252"/>
                <a:gd name="connsiteX415" fmla="*/ 1049466 w 2400127"/>
                <a:gd name="connsiteY415" fmla="*/ 24860 h 113252"/>
                <a:gd name="connsiteX416" fmla="*/ 1054514 w 2400127"/>
                <a:gd name="connsiteY416" fmla="*/ 28384 h 113252"/>
                <a:gd name="connsiteX417" fmla="*/ 1067563 w 2400127"/>
                <a:gd name="connsiteY417" fmla="*/ 26670 h 113252"/>
                <a:gd name="connsiteX418" fmla="*/ 1086042 w 2400127"/>
                <a:gd name="connsiteY418" fmla="*/ 26384 h 113252"/>
                <a:gd name="connsiteX419" fmla="*/ 1096519 w 2400127"/>
                <a:gd name="connsiteY419" fmla="*/ 26575 h 113252"/>
                <a:gd name="connsiteX420" fmla="*/ 1109759 w 2400127"/>
                <a:gd name="connsiteY420" fmla="*/ 25813 h 113252"/>
                <a:gd name="connsiteX421" fmla="*/ 1120332 w 2400127"/>
                <a:gd name="connsiteY421" fmla="*/ 23813 h 113252"/>
                <a:gd name="connsiteX422" fmla="*/ 1125951 w 2400127"/>
                <a:gd name="connsiteY422" fmla="*/ 25527 h 113252"/>
                <a:gd name="connsiteX423" fmla="*/ 1126332 w 2400127"/>
                <a:gd name="connsiteY423" fmla="*/ 25432 h 113252"/>
                <a:gd name="connsiteX424" fmla="*/ 1133000 w 2400127"/>
                <a:gd name="connsiteY424" fmla="*/ 23431 h 113252"/>
                <a:gd name="connsiteX425" fmla="*/ 1139191 w 2400127"/>
                <a:gd name="connsiteY425" fmla="*/ 24479 h 113252"/>
                <a:gd name="connsiteX426" fmla="*/ 1142144 w 2400127"/>
                <a:gd name="connsiteY426" fmla="*/ 24003 h 113252"/>
                <a:gd name="connsiteX427" fmla="*/ 1151954 w 2400127"/>
                <a:gd name="connsiteY427" fmla="*/ 22765 h 113252"/>
                <a:gd name="connsiteX428" fmla="*/ 1159479 w 2400127"/>
                <a:gd name="connsiteY428" fmla="*/ 23622 h 113252"/>
                <a:gd name="connsiteX429" fmla="*/ 1160146 w 2400127"/>
                <a:gd name="connsiteY429" fmla="*/ 22955 h 113252"/>
                <a:gd name="connsiteX430" fmla="*/ 1160622 w 2400127"/>
                <a:gd name="connsiteY430" fmla="*/ 22479 h 113252"/>
                <a:gd name="connsiteX431" fmla="*/ 1168147 w 2400127"/>
                <a:gd name="connsiteY431" fmla="*/ 23050 h 113252"/>
                <a:gd name="connsiteX432" fmla="*/ 1188340 w 2400127"/>
                <a:gd name="connsiteY432" fmla="*/ 22574 h 113252"/>
                <a:gd name="connsiteX433" fmla="*/ 1190340 w 2400127"/>
                <a:gd name="connsiteY433" fmla="*/ 23431 h 113252"/>
                <a:gd name="connsiteX434" fmla="*/ 1192817 w 2400127"/>
                <a:gd name="connsiteY434" fmla="*/ 24479 h 113252"/>
                <a:gd name="connsiteX435" fmla="*/ 1200722 w 2400127"/>
                <a:gd name="connsiteY435" fmla="*/ 23717 h 113252"/>
                <a:gd name="connsiteX436" fmla="*/ 1202342 w 2400127"/>
                <a:gd name="connsiteY436" fmla="*/ 23241 h 113252"/>
                <a:gd name="connsiteX437" fmla="*/ 1205295 w 2400127"/>
                <a:gd name="connsiteY437" fmla="*/ 22384 h 113252"/>
                <a:gd name="connsiteX438" fmla="*/ 1213581 w 2400127"/>
                <a:gd name="connsiteY438" fmla="*/ 20288 h 113252"/>
                <a:gd name="connsiteX439" fmla="*/ 1223678 w 2400127"/>
                <a:gd name="connsiteY439" fmla="*/ 20002 h 113252"/>
                <a:gd name="connsiteX440" fmla="*/ 1231774 w 2400127"/>
                <a:gd name="connsiteY440" fmla="*/ 19240 h 113252"/>
                <a:gd name="connsiteX441" fmla="*/ 1239966 w 2400127"/>
                <a:gd name="connsiteY441" fmla="*/ 20193 h 113252"/>
                <a:gd name="connsiteX442" fmla="*/ 1246538 w 2400127"/>
                <a:gd name="connsiteY442" fmla="*/ 20383 h 113252"/>
                <a:gd name="connsiteX443" fmla="*/ 1253586 w 2400127"/>
                <a:gd name="connsiteY443" fmla="*/ 21526 h 113252"/>
                <a:gd name="connsiteX444" fmla="*/ 1277208 w 2400127"/>
                <a:gd name="connsiteY444" fmla="*/ 20955 h 113252"/>
                <a:gd name="connsiteX445" fmla="*/ 1294639 w 2400127"/>
                <a:gd name="connsiteY445" fmla="*/ 17621 h 113252"/>
                <a:gd name="connsiteX446" fmla="*/ 1297306 w 2400127"/>
                <a:gd name="connsiteY446" fmla="*/ 18192 h 113252"/>
                <a:gd name="connsiteX447" fmla="*/ 1302450 w 2400127"/>
                <a:gd name="connsiteY447" fmla="*/ 19336 h 113252"/>
                <a:gd name="connsiteX448" fmla="*/ 1317785 w 2400127"/>
                <a:gd name="connsiteY448" fmla="*/ 19145 h 113252"/>
                <a:gd name="connsiteX449" fmla="*/ 1320071 w 2400127"/>
                <a:gd name="connsiteY449" fmla="*/ 18288 h 113252"/>
                <a:gd name="connsiteX450" fmla="*/ 1323024 w 2400127"/>
                <a:gd name="connsiteY450" fmla="*/ 17240 h 113252"/>
                <a:gd name="connsiteX451" fmla="*/ 1333692 w 2400127"/>
                <a:gd name="connsiteY451" fmla="*/ 17907 h 113252"/>
                <a:gd name="connsiteX452" fmla="*/ 1344074 w 2400127"/>
                <a:gd name="connsiteY452" fmla="*/ 17716 h 113252"/>
                <a:gd name="connsiteX453" fmla="*/ 1345598 w 2400127"/>
                <a:gd name="connsiteY453" fmla="*/ 18002 h 113252"/>
                <a:gd name="connsiteX454" fmla="*/ 1347122 w 2400127"/>
                <a:gd name="connsiteY454" fmla="*/ 18288 h 113252"/>
                <a:gd name="connsiteX455" fmla="*/ 1358933 w 2400127"/>
                <a:gd name="connsiteY455" fmla="*/ 17716 h 113252"/>
                <a:gd name="connsiteX456" fmla="*/ 1363314 w 2400127"/>
                <a:gd name="connsiteY456" fmla="*/ 17050 h 113252"/>
                <a:gd name="connsiteX457" fmla="*/ 1367029 w 2400127"/>
                <a:gd name="connsiteY457" fmla="*/ 16478 h 113252"/>
                <a:gd name="connsiteX458" fmla="*/ 1375316 w 2400127"/>
                <a:gd name="connsiteY458" fmla="*/ 15526 h 113252"/>
                <a:gd name="connsiteX459" fmla="*/ 1380554 w 2400127"/>
                <a:gd name="connsiteY459" fmla="*/ 16478 h 113252"/>
                <a:gd name="connsiteX460" fmla="*/ 1392175 w 2400127"/>
                <a:gd name="connsiteY460" fmla="*/ 17812 h 113252"/>
                <a:gd name="connsiteX461" fmla="*/ 1399509 w 2400127"/>
                <a:gd name="connsiteY461" fmla="*/ 19240 h 113252"/>
                <a:gd name="connsiteX462" fmla="*/ 1404843 w 2400127"/>
                <a:gd name="connsiteY462" fmla="*/ 17145 h 113252"/>
                <a:gd name="connsiteX463" fmla="*/ 1414178 w 2400127"/>
                <a:gd name="connsiteY463" fmla="*/ 14668 h 113252"/>
                <a:gd name="connsiteX464" fmla="*/ 1433037 w 2400127"/>
                <a:gd name="connsiteY464" fmla="*/ 14097 h 113252"/>
                <a:gd name="connsiteX465" fmla="*/ 1453516 w 2400127"/>
                <a:gd name="connsiteY465" fmla="*/ 15430 h 113252"/>
                <a:gd name="connsiteX466" fmla="*/ 1463041 w 2400127"/>
                <a:gd name="connsiteY466" fmla="*/ 13811 h 113252"/>
                <a:gd name="connsiteX467" fmla="*/ 1467994 w 2400127"/>
                <a:gd name="connsiteY467" fmla="*/ 14478 h 113252"/>
                <a:gd name="connsiteX468" fmla="*/ 1481043 w 2400127"/>
                <a:gd name="connsiteY468" fmla="*/ 12478 h 113252"/>
                <a:gd name="connsiteX469" fmla="*/ 1486092 w 2400127"/>
                <a:gd name="connsiteY469" fmla="*/ 12954 h 113252"/>
                <a:gd name="connsiteX470" fmla="*/ 1489806 w 2400127"/>
                <a:gd name="connsiteY470" fmla="*/ 13335 h 113252"/>
                <a:gd name="connsiteX471" fmla="*/ 1500665 w 2400127"/>
                <a:gd name="connsiteY471" fmla="*/ 12573 h 113252"/>
                <a:gd name="connsiteX472" fmla="*/ 1503332 w 2400127"/>
                <a:gd name="connsiteY472" fmla="*/ 12763 h 113252"/>
                <a:gd name="connsiteX473" fmla="*/ 1506094 w 2400127"/>
                <a:gd name="connsiteY473" fmla="*/ 12954 h 113252"/>
                <a:gd name="connsiteX474" fmla="*/ 1515238 w 2400127"/>
                <a:gd name="connsiteY474" fmla="*/ 13716 h 113252"/>
                <a:gd name="connsiteX475" fmla="*/ 1530478 w 2400127"/>
                <a:gd name="connsiteY475" fmla="*/ 9620 h 113252"/>
                <a:gd name="connsiteX476" fmla="*/ 1534288 w 2400127"/>
                <a:gd name="connsiteY476" fmla="*/ 12097 h 113252"/>
                <a:gd name="connsiteX477" fmla="*/ 1536479 w 2400127"/>
                <a:gd name="connsiteY477" fmla="*/ 11335 h 113252"/>
                <a:gd name="connsiteX478" fmla="*/ 1537146 w 2400127"/>
                <a:gd name="connsiteY478" fmla="*/ 10573 h 113252"/>
                <a:gd name="connsiteX479" fmla="*/ 1540670 w 2400127"/>
                <a:gd name="connsiteY479" fmla="*/ 7906 h 113252"/>
                <a:gd name="connsiteX480" fmla="*/ 1549528 w 2400127"/>
                <a:gd name="connsiteY480" fmla="*/ 10001 h 113252"/>
                <a:gd name="connsiteX481" fmla="*/ 1560863 w 2400127"/>
                <a:gd name="connsiteY481" fmla="*/ 10763 h 113252"/>
                <a:gd name="connsiteX482" fmla="*/ 1568483 w 2400127"/>
                <a:gd name="connsiteY482" fmla="*/ 10287 h 113252"/>
                <a:gd name="connsiteX483" fmla="*/ 1579246 w 2400127"/>
                <a:gd name="connsiteY483" fmla="*/ 11335 h 113252"/>
                <a:gd name="connsiteX484" fmla="*/ 1594581 w 2400127"/>
                <a:gd name="connsiteY484" fmla="*/ 10382 h 113252"/>
                <a:gd name="connsiteX485" fmla="*/ 1595820 w 2400127"/>
                <a:gd name="connsiteY485" fmla="*/ 9525 h 113252"/>
                <a:gd name="connsiteX486" fmla="*/ 1603440 w 2400127"/>
                <a:gd name="connsiteY486" fmla="*/ 10763 h 113252"/>
                <a:gd name="connsiteX487" fmla="*/ 1605916 w 2400127"/>
                <a:gd name="connsiteY487" fmla="*/ 9906 h 113252"/>
                <a:gd name="connsiteX488" fmla="*/ 1614108 w 2400127"/>
                <a:gd name="connsiteY488" fmla="*/ 6191 h 113252"/>
                <a:gd name="connsiteX489" fmla="*/ 1626204 w 2400127"/>
                <a:gd name="connsiteY489" fmla="*/ 7048 h 113252"/>
                <a:gd name="connsiteX490" fmla="*/ 1637634 w 2400127"/>
                <a:gd name="connsiteY490" fmla="*/ 6667 h 113252"/>
                <a:gd name="connsiteX491" fmla="*/ 1648683 w 2400127"/>
                <a:gd name="connsiteY491" fmla="*/ 8001 h 113252"/>
                <a:gd name="connsiteX492" fmla="*/ 1661733 w 2400127"/>
                <a:gd name="connsiteY492" fmla="*/ 7239 h 113252"/>
                <a:gd name="connsiteX493" fmla="*/ 1665733 w 2400127"/>
                <a:gd name="connsiteY493" fmla="*/ 8572 h 113252"/>
                <a:gd name="connsiteX494" fmla="*/ 1674687 w 2400127"/>
                <a:gd name="connsiteY494" fmla="*/ 6382 h 113252"/>
                <a:gd name="connsiteX495" fmla="*/ 1682878 w 2400127"/>
                <a:gd name="connsiteY495" fmla="*/ 5143 h 113252"/>
                <a:gd name="connsiteX496" fmla="*/ 1708691 w 2400127"/>
                <a:gd name="connsiteY496" fmla="*/ 5524 h 113252"/>
                <a:gd name="connsiteX497" fmla="*/ 1718121 w 2400127"/>
                <a:gd name="connsiteY497" fmla="*/ 5048 h 113252"/>
                <a:gd name="connsiteX498" fmla="*/ 1727836 w 2400127"/>
                <a:gd name="connsiteY498" fmla="*/ 4572 h 113252"/>
                <a:gd name="connsiteX499" fmla="*/ 1729741 w 2400127"/>
                <a:gd name="connsiteY499" fmla="*/ 4667 h 113252"/>
                <a:gd name="connsiteX500" fmla="*/ 1735075 w 2400127"/>
                <a:gd name="connsiteY500" fmla="*/ 5620 h 113252"/>
                <a:gd name="connsiteX501" fmla="*/ 1740314 w 2400127"/>
                <a:gd name="connsiteY501" fmla="*/ 3238 h 113252"/>
                <a:gd name="connsiteX502" fmla="*/ 1749172 w 2400127"/>
                <a:gd name="connsiteY502" fmla="*/ 5715 h 113252"/>
                <a:gd name="connsiteX503" fmla="*/ 1756125 w 2400127"/>
                <a:gd name="connsiteY503" fmla="*/ 3524 h 113252"/>
                <a:gd name="connsiteX504" fmla="*/ 1762793 w 2400127"/>
                <a:gd name="connsiteY504" fmla="*/ 6286 h 113252"/>
                <a:gd name="connsiteX505" fmla="*/ 1764603 w 2400127"/>
                <a:gd name="connsiteY505" fmla="*/ 6286 h 113252"/>
                <a:gd name="connsiteX506" fmla="*/ 1770032 w 2400127"/>
                <a:gd name="connsiteY506" fmla="*/ 4477 h 113252"/>
                <a:gd name="connsiteX507" fmla="*/ 1773175 w 2400127"/>
                <a:gd name="connsiteY507" fmla="*/ 3715 h 113252"/>
                <a:gd name="connsiteX508" fmla="*/ 1780795 w 2400127"/>
                <a:gd name="connsiteY508" fmla="*/ 6001 h 113252"/>
                <a:gd name="connsiteX509" fmla="*/ 1785272 w 2400127"/>
                <a:gd name="connsiteY509" fmla="*/ 4858 h 113252"/>
                <a:gd name="connsiteX510" fmla="*/ 1791463 w 2400127"/>
                <a:gd name="connsiteY510" fmla="*/ 5429 h 113252"/>
                <a:gd name="connsiteX511" fmla="*/ 1792225 w 2400127"/>
                <a:gd name="connsiteY511" fmla="*/ 4953 h 113252"/>
                <a:gd name="connsiteX512" fmla="*/ 1794987 w 2400127"/>
                <a:gd name="connsiteY512" fmla="*/ 2857 h 113252"/>
                <a:gd name="connsiteX513" fmla="*/ 1801464 w 2400127"/>
                <a:gd name="connsiteY513" fmla="*/ 4286 h 113252"/>
                <a:gd name="connsiteX514" fmla="*/ 1809466 w 2400127"/>
                <a:gd name="connsiteY514" fmla="*/ 2381 h 113252"/>
                <a:gd name="connsiteX515" fmla="*/ 1811847 w 2400127"/>
                <a:gd name="connsiteY515" fmla="*/ 2096 h 113252"/>
                <a:gd name="connsiteX516" fmla="*/ 1820324 w 2400127"/>
                <a:gd name="connsiteY516" fmla="*/ 1524 h 113252"/>
                <a:gd name="connsiteX517" fmla="*/ 1822419 w 2400127"/>
                <a:gd name="connsiteY517" fmla="*/ 2953 h 113252"/>
                <a:gd name="connsiteX518" fmla="*/ 1823848 w 2400127"/>
                <a:gd name="connsiteY518" fmla="*/ 3905 h 113252"/>
                <a:gd name="connsiteX519" fmla="*/ 1834040 w 2400127"/>
                <a:gd name="connsiteY519" fmla="*/ 4667 h 113252"/>
                <a:gd name="connsiteX520" fmla="*/ 1849565 w 2400127"/>
                <a:gd name="connsiteY520" fmla="*/ 3905 h 113252"/>
                <a:gd name="connsiteX521" fmla="*/ 1871568 w 2400127"/>
                <a:gd name="connsiteY521" fmla="*/ 4953 h 113252"/>
                <a:gd name="connsiteX522" fmla="*/ 1878807 w 2400127"/>
                <a:gd name="connsiteY522" fmla="*/ 2286 h 113252"/>
                <a:gd name="connsiteX523" fmla="*/ 1886332 w 2400127"/>
                <a:gd name="connsiteY523" fmla="*/ 2286 h 113252"/>
                <a:gd name="connsiteX524" fmla="*/ 1889857 w 2400127"/>
                <a:gd name="connsiteY524" fmla="*/ 3715 h 113252"/>
                <a:gd name="connsiteX525" fmla="*/ 1899476 w 2400127"/>
                <a:gd name="connsiteY525" fmla="*/ 95 h 113252"/>
                <a:gd name="connsiteX526" fmla="*/ 1901286 w 2400127"/>
                <a:gd name="connsiteY526" fmla="*/ 95 h 113252"/>
                <a:gd name="connsiteX527" fmla="*/ 1906620 w 2400127"/>
                <a:gd name="connsiteY527" fmla="*/ 2191 h 113252"/>
                <a:gd name="connsiteX528" fmla="*/ 1907668 w 2400127"/>
                <a:gd name="connsiteY528" fmla="*/ 2667 h 113252"/>
                <a:gd name="connsiteX529" fmla="*/ 1920717 w 2400127"/>
                <a:gd name="connsiteY529" fmla="*/ 4667 h 113252"/>
                <a:gd name="connsiteX530" fmla="*/ 1943101 w 2400127"/>
                <a:gd name="connsiteY530" fmla="*/ 571 h 113252"/>
                <a:gd name="connsiteX531" fmla="*/ 1944815 w 2400127"/>
                <a:gd name="connsiteY531" fmla="*/ 2000 h 113252"/>
                <a:gd name="connsiteX532" fmla="*/ 1953007 w 2400127"/>
                <a:gd name="connsiteY532" fmla="*/ 1524 h 113252"/>
                <a:gd name="connsiteX533" fmla="*/ 1968152 w 2400127"/>
                <a:gd name="connsiteY533" fmla="*/ 667 h 113252"/>
                <a:gd name="connsiteX534" fmla="*/ 1981487 w 2400127"/>
                <a:gd name="connsiteY534" fmla="*/ 4381 h 113252"/>
                <a:gd name="connsiteX535" fmla="*/ 1992250 w 2400127"/>
                <a:gd name="connsiteY535" fmla="*/ 4191 h 113252"/>
                <a:gd name="connsiteX536" fmla="*/ 2005109 w 2400127"/>
                <a:gd name="connsiteY536" fmla="*/ 0 h 113252"/>
                <a:gd name="connsiteX537" fmla="*/ 2009014 w 2400127"/>
                <a:gd name="connsiteY537" fmla="*/ 3048 h 113252"/>
                <a:gd name="connsiteX538" fmla="*/ 2010729 w 2400127"/>
                <a:gd name="connsiteY538" fmla="*/ 4381 h 113252"/>
                <a:gd name="connsiteX539" fmla="*/ 2028731 w 2400127"/>
                <a:gd name="connsiteY539" fmla="*/ 1905 h 113252"/>
                <a:gd name="connsiteX540" fmla="*/ 2033017 w 2400127"/>
                <a:gd name="connsiteY540" fmla="*/ 2096 h 113252"/>
                <a:gd name="connsiteX541" fmla="*/ 2037494 w 2400127"/>
                <a:gd name="connsiteY541" fmla="*/ 2286 h 113252"/>
                <a:gd name="connsiteX542" fmla="*/ 2051876 w 2400127"/>
                <a:gd name="connsiteY542" fmla="*/ 762 h 113252"/>
                <a:gd name="connsiteX543" fmla="*/ 2055973 w 2400127"/>
                <a:gd name="connsiteY543" fmla="*/ 3619 h 113252"/>
                <a:gd name="connsiteX544" fmla="*/ 2067117 w 2400127"/>
                <a:gd name="connsiteY544" fmla="*/ 2572 h 113252"/>
                <a:gd name="connsiteX545" fmla="*/ 2076927 w 2400127"/>
                <a:gd name="connsiteY545" fmla="*/ 2000 h 113252"/>
                <a:gd name="connsiteX546" fmla="*/ 2078165 w 2400127"/>
                <a:gd name="connsiteY546" fmla="*/ 2000 h 113252"/>
                <a:gd name="connsiteX547" fmla="*/ 2081118 w 2400127"/>
                <a:gd name="connsiteY547" fmla="*/ 3048 h 113252"/>
                <a:gd name="connsiteX548" fmla="*/ 2089215 w 2400127"/>
                <a:gd name="connsiteY548" fmla="*/ 4286 h 113252"/>
                <a:gd name="connsiteX549" fmla="*/ 2099025 w 2400127"/>
                <a:gd name="connsiteY549" fmla="*/ 2000 h 113252"/>
                <a:gd name="connsiteX550" fmla="*/ 2101406 w 2400127"/>
                <a:gd name="connsiteY550" fmla="*/ 2096 h 113252"/>
                <a:gd name="connsiteX551" fmla="*/ 2106360 w 2400127"/>
                <a:gd name="connsiteY551" fmla="*/ 2286 h 113252"/>
                <a:gd name="connsiteX552" fmla="*/ 2126362 w 2400127"/>
                <a:gd name="connsiteY552" fmla="*/ 1810 h 113252"/>
                <a:gd name="connsiteX553" fmla="*/ 2131506 w 2400127"/>
                <a:gd name="connsiteY553" fmla="*/ 2000 h 113252"/>
                <a:gd name="connsiteX554" fmla="*/ 2134744 w 2400127"/>
                <a:gd name="connsiteY554" fmla="*/ 2096 h 113252"/>
                <a:gd name="connsiteX555" fmla="*/ 2144364 w 2400127"/>
                <a:gd name="connsiteY555" fmla="*/ 4096 h 113252"/>
                <a:gd name="connsiteX556" fmla="*/ 2151889 w 2400127"/>
                <a:gd name="connsiteY556" fmla="*/ 2667 h 113252"/>
                <a:gd name="connsiteX557" fmla="*/ 2158938 w 2400127"/>
                <a:gd name="connsiteY557" fmla="*/ 4286 h 113252"/>
                <a:gd name="connsiteX558" fmla="*/ 2159128 w 2400127"/>
                <a:gd name="connsiteY558" fmla="*/ 4000 h 113252"/>
                <a:gd name="connsiteX559" fmla="*/ 2161795 w 2400127"/>
                <a:gd name="connsiteY559" fmla="*/ 95 h 113252"/>
                <a:gd name="connsiteX560" fmla="*/ 2175321 w 2400127"/>
                <a:gd name="connsiteY560" fmla="*/ 4667 h 11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</a:cxnLst>
              <a:rect l="l" t="t" r="r" b="b"/>
              <a:pathLst>
                <a:path w="2400127" h="113252">
                  <a:moveTo>
                    <a:pt x="2175321" y="4667"/>
                  </a:moveTo>
                  <a:cubicBezTo>
                    <a:pt x="2176750" y="5715"/>
                    <a:pt x="2179131" y="4858"/>
                    <a:pt x="2180750" y="2762"/>
                  </a:cubicBezTo>
                  <a:lnTo>
                    <a:pt x="2180941" y="2953"/>
                  </a:lnTo>
                  <a:cubicBezTo>
                    <a:pt x="2182940" y="5524"/>
                    <a:pt x="2184655" y="1905"/>
                    <a:pt x="2185417" y="2572"/>
                  </a:cubicBezTo>
                  <a:cubicBezTo>
                    <a:pt x="2188084" y="4858"/>
                    <a:pt x="2189989" y="4667"/>
                    <a:pt x="2192942" y="2667"/>
                  </a:cubicBezTo>
                  <a:cubicBezTo>
                    <a:pt x="2193704" y="2191"/>
                    <a:pt x="2197323" y="5048"/>
                    <a:pt x="2199895" y="5524"/>
                  </a:cubicBezTo>
                  <a:lnTo>
                    <a:pt x="2201800" y="5905"/>
                  </a:lnTo>
                  <a:cubicBezTo>
                    <a:pt x="2204182" y="5143"/>
                    <a:pt x="2207706" y="4667"/>
                    <a:pt x="2209611" y="4953"/>
                  </a:cubicBezTo>
                  <a:cubicBezTo>
                    <a:pt x="2211515" y="5239"/>
                    <a:pt x="2219326" y="6667"/>
                    <a:pt x="2222850" y="7429"/>
                  </a:cubicBezTo>
                  <a:lnTo>
                    <a:pt x="2225613" y="5143"/>
                  </a:lnTo>
                  <a:cubicBezTo>
                    <a:pt x="2225898" y="4858"/>
                    <a:pt x="2226851" y="4858"/>
                    <a:pt x="2227327" y="4953"/>
                  </a:cubicBezTo>
                  <a:cubicBezTo>
                    <a:pt x="2230565" y="6001"/>
                    <a:pt x="2233804" y="8001"/>
                    <a:pt x="2237042" y="8001"/>
                  </a:cubicBezTo>
                  <a:lnTo>
                    <a:pt x="2239710" y="8001"/>
                  </a:lnTo>
                  <a:cubicBezTo>
                    <a:pt x="2242186" y="6286"/>
                    <a:pt x="2243996" y="7525"/>
                    <a:pt x="2243615" y="10954"/>
                  </a:cubicBezTo>
                  <a:lnTo>
                    <a:pt x="2248663" y="7048"/>
                  </a:lnTo>
                  <a:lnTo>
                    <a:pt x="2252854" y="3810"/>
                  </a:lnTo>
                  <a:cubicBezTo>
                    <a:pt x="2256950" y="5334"/>
                    <a:pt x="2262570" y="5810"/>
                    <a:pt x="2265332" y="4953"/>
                  </a:cubicBezTo>
                  <a:cubicBezTo>
                    <a:pt x="2268094" y="4096"/>
                    <a:pt x="2276381" y="8287"/>
                    <a:pt x="2279333" y="8096"/>
                  </a:cubicBezTo>
                  <a:cubicBezTo>
                    <a:pt x="2282286" y="7906"/>
                    <a:pt x="2292193" y="10954"/>
                    <a:pt x="2295145" y="11525"/>
                  </a:cubicBezTo>
                  <a:lnTo>
                    <a:pt x="2294955" y="7906"/>
                  </a:lnTo>
                  <a:cubicBezTo>
                    <a:pt x="2294955" y="7715"/>
                    <a:pt x="2296764" y="7048"/>
                    <a:pt x="2297145" y="7239"/>
                  </a:cubicBezTo>
                  <a:lnTo>
                    <a:pt x="2300955" y="9715"/>
                  </a:lnTo>
                  <a:cubicBezTo>
                    <a:pt x="2305622" y="8954"/>
                    <a:pt x="2310766" y="9430"/>
                    <a:pt x="2312481" y="10763"/>
                  </a:cubicBezTo>
                  <a:cubicBezTo>
                    <a:pt x="2314195" y="12097"/>
                    <a:pt x="2320196" y="9239"/>
                    <a:pt x="2321720" y="9906"/>
                  </a:cubicBezTo>
                  <a:cubicBezTo>
                    <a:pt x="2323244" y="10573"/>
                    <a:pt x="2328959" y="11621"/>
                    <a:pt x="2330959" y="10573"/>
                  </a:cubicBezTo>
                  <a:cubicBezTo>
                    <a:pt x="2332959" y="9620"/>
                    <a:pt x="2343913" y="9906"/>
                    <a:pt x="2350199" y="10096"/>
                  </a:cubicBezTo>
                  <a:lnTo>
                    <a:pt x="2355629" y="12382"/>
                  </a:lnTo>
                  <a:cubicBezTo>
                    <a:pt x="2357343" y="13144"/>
                    <a:pt x="2360773" y="10858"/>
                    <a:pt x="2363439" y="10668"/>
                  </a:cubicBezTo>
                  <a:lnTo>
                    <a:pt x="2365440" y="10477"/>
                  </a:lnTo>
                  <a:cubicBezTo>
                    <a:pt x="2367726" y="11144"/>
                    <a:pt x="2370488" y="11144"/>
                    <a:pt x="2371441" y="10573"/>
                  </a:cubicBezTo>
                  <a:lnTo>
                    <a:pt x="2371536" y="10668"/>
                  </a:lnTo>
                  <a:lnTo>
                    <a:pt x="2376489" y="14573"/>
                  </a:lnTo>
                  <a:cubicBezTo>
                    <a:pt x="2382394" y="12478"/>
                    <a:pt x="2387919" y="12954"/>
                    <a:pt x="2388776" y="15526"/>
                  </a:cubicBezTo>
                  <a:cubicBezTo>
                    <a:pt x="2389633" y="18097"/>
                    <a:pt x="2394396" y="24384"/>
                    <a:pt x="2395539" y="24193"/>
                  </a:cubicBezTo>
                  <a:cubicBezTo>
                    <a:pt x="2396681" y="24003"/>
                    <a:pt x="2399920" y="24098"/>
                    <a:pt x="2400111" y="24860"/>
                  </a:cubicBezTo>
                  <a:cubicBezTo>
                    <a:pt x="2400301" y="25622"/>
                    <a:pt x="2398873" y="28289"/>
                    <a:pt x="2396968" y="29337"/>
                  </a:cubicBezTo>
                  <a:cubicBezTo>
                    <a:pt x="2395062" y="30385"/>
                    <a:pt x="2394872" y="38671"/>
                    <a:pt x="2391729" y="43053"/>
                  </a:cubicBezTo>
                  <a:lnTo>
                    <a:pt x="2392776" y="48482"/>
                  </a:lnTo>
                  <a:lnTo>
                    <a:pt x="2393062" y="49721"/>
                  </a:lnTo>
                  <a:cubicBezTo>
                    <a:pt x="2392967" y="51625"/>
                    <a:pt x="2392205" y="52768"/>
                    <a:pt x="2391443" y="52197"/>
                  </a:cubicBezTo>
                  <a:cubicBezTo>
                    <a:pt x="2390681" y="51625"/>
                    <a:pt x="2388490" y="51530"/>
                    <a:pt x="2387728" y="52864"/>
                  </a:cubicBezTo>
                  <a:lnTo>
                    <a:pt x="2387823" y="52864"/>
                  </a:lnTo>
                  <a:cubicBezTo>
                    <a:pt x="2393253" y="55054"/>
                    <a:pt x="2386871" y="58674"/>
                    <a:pt x="2389348" y="61150"/>
                  </a:cubicBezTo>
                  <a:cubicBezTo>
                    <a:pt x="2389633" y="61436"/>
                    <a:pt x="2389633" y="62293"/>
                    <a:pt x="2389348" y="62579"/>
                  </a:cubicBezTo>
                  <a:lnTo>
                    <a:pt x="2385251" y="66199"/>
                  </a:lnTo>
                  <a:cubicBezTo>
                    <a:pt x="2385061" y="68961"/>
                    <a:pt x="2380680" y="72009"/>
                    <a:pt x="2375441" y="72961"/>
                  </a:cubicBezTo>
                  <a:lnTo>
                    <a:pt x="2370774" y="69437"/>
                  </a:lnTo>
                  <a:lnTo>
                    <a:pt x="2370012" y="68866"/>
                  </a:lnTo>
                  <a:cubicBezTo>
                    <a:pt x="2366964" y="70104"/>
                    <a:pt x="2362106" y="71247"/>
                    <a:pt x="2359153" y="71342"/>
                  </a:cubicBezTo>
                  <a:cubicBezTo>
                    <a:pt x="2356200" y="71438"/>
                    <a:pt x="2346294" y="70675"/>
                    <a:pt x="2343627" y="71247"/>
                  </a:cubicBezTo>
                  <a:lnTo>
                    <a:pt x="2341056" y="71247"/>
                  </a:lnTo>
                  <a:lnTo>
                    <a:pt x="2338579" y="71247"/>
                  </a:lnTo>
                  <a:cubicBezTo>
                    <a:pt x="2335912" y="70771"/>
                    <a:pt x="2332769" y="70390"/>
                    <a:pt x="2331626" y="70294"/>
                  </a:cubicBezTo>
                  <a:cubicBezTo>
                    <a:pt x="2330483" y="70294"/>
                    <a:pt x="2326101" y="70009"/>
                    <a:pt x="2324768" y="70390"/>
                  </a:cubicBezTo>
                  <a:cubicBezTo>
                    <a:pt x="2323339" y="70771"/>
                    <a:pt x="2314005" y="71152"/>
                    <a:pt x="2307147" y="71152"/>
                  </a:cubicBezTo>
                  <a:cubicBezTo>
                    <a:pt x="2300289" y="71152"/>
                    <a:pt x="2279048" y="70961"/>
                    <a:pt x="2275048" y="70485"/>
                  </a:cubicBezTo>
                  <a:cubicBezTo>
                    <a:pt x="2271142" y="70009"/>
                    <a:pt x="2260569" y="73342"/>
                    <a:pt x="2259617" y="73342"/>
                  </a:cubicBezTo>
                  <a:lnTo>
                    <a:pt x="2258760" y="73438"/>
                  </a:lnTo>
                  <a:lnTo>
                    <a:pt x="2253616" y="73819"/>
                  </a:lnTo>
                  <a:cubicBezTo>
                    <a:pt x="2248092" y="72866"/>
                    <a:pt x="2241424" y="72676"/>
                    <a:pt x="2238757" y="73342"/>
                  </a:cubicBezTo>
                  <a:cubicBezTo>
                    <a:pt x="2236185" y="74009"/>
                    <a:pt x="2227803" y="71914"/>
                    <a:pt x="2225613" y="72199"/>
                  </a:cubicBezTo>
                  <a:cubicBezTo>
                    <a:pt x="2223422" y="72485"/>
                    <a:pt x="2215802" y="73057"/>
                    <a:pt x="2213325" y="72485"/>
                  </a:cubicBezTo>
                  <a:cubicBezTo>
                    <a:pt x="2210754" y="71914"/>
                    <a:pt x="2198181" y="73247"/>
                    <a:pt x="2192180" y="73342"/>
                  </a:cubicBezTo>
                  <a:lnTo>
                    <a:pt x="2186560" y="73342"/>
                  </a:lnTo>
                  <a:cubicBezTo>
                    <a:pt x="2180941" y="73342"/>
                    <a:pt x="2175416" y="73342"/>
                    <a:pt x="2169796" y="73342"/>
                  </a:cubicBezTo>
                  <a:cubicBezTo>
                    <a:pt x="2166367" y="73342"/>
                    <a:pt x="2160938" y="74390"/>
                    <a:pt x="2159890" y="73152"/>
                  </a:cubicBezTo>
                  <a:cubicBezTo>
                    <a:pt x="2157318" y="70104"/>
                    <a:pt x="2153985" y="74390"/>
                    <a:pt x="2152080" y="71723"/>
                  </a:cubicBezTo>
                  <a:cubicBezTo>
                    <a:pt x="2151699" y="71247"/>
                    <a:pt x="2149698" y="71152"/>
                    <a:pt x="2148555" y="71342"/>
                  </a:cubicBezTo>
                  <a:cubicBezTo>
                    <a:pt x="2145983" y="71723"/>
                    <a:pt x="2142174" y="73438"/>
                    <a:pt x="2141126" y="72676"/>
                  </a:cubicBezTo>
                  <a:lnTo>
                    <a:pt x="2137411" y="69913"/>
                  </a:lnTo>
                  <a:cubicBezTo>
                    <a:pt x="2134649" y="71818"/>
                    <a:pt x="2130839" y="72866"/>
                    <a:pt x="2128934" y="72104"/>
                  </a:cubicBezTo>
                  <a:cubicBezTo>
                    <a:pt x="2127029" y="71342"/>
                    <a:pt x="2122933" y="70961"/>
                    <a:pt x="2120743" y="70294"/>
                  </a:cubicBezTo>
                  <a:cubicBezTo>
                    <a:pt x="2118551" y="69628"/>
                    <a:pt x="2111694" y="72199"/>
                    <a:pt x="2109789" y="71152"/>
                  </a:cubicBezTo>
                  <a:cubicBezTo>
                    <a:pt x="2107883" y="70104"/>
                    <a:pt x="2101121" y="73628"/>
                    <a:pt x="2098930" y="74009"/>
                  </a:cubicBezTo>
                  <a:cubicBezTo>
                    <a:pt x="2096835" y="74390"/>
                    <a:pt x="2088739" y="71056"/>
                    <a:pt x="2084738" y="70390"/>
                  </a:cubicBezTo>
                  <a:lnTo>
                    <a:pt x="2080451" y="72961"/>
                  </a:lnTo>
                  <a:lnTo>
                    <a:pt x="2077404" y="74771"/>
                  </a:lnTo>
                  <a:cubicBezTo>
                    <a:pt x="2071498" y="73914"/>
                    <a:pt x="2065592" y="72771"/>
                    <a:pt x="2064355" y="72199"/>
                  </a:cubicBezTo>
                  <a:cubicBezTo>
                    <a:pt x="2063116" y="71628"/>
                    <a:pt x="2057401" y="70866"/>
                    <a:pt x="2054448" y="70390"/>
                  </a:cubicBezTo>
                  <a:cubicBezTo>
                    <a:pt x="2051400" y="69913"/>
                    <a:pt x="2039685" y="74485"/>
                    <a:pt x="2034351" y="76486"/>
                  </a:cubicBezTo>
                  <a:lnTo>
                    <a:pt x="2030636" y="71247"/>
                  </a:lnTo>
                  <a:cubicBezTo>
                    <a:pt x="2030255" y="70771"/>
                    <a:pt x="2027683" y="70675"/>
                    <a:pt x="2027016" y="71247"/>
                  </a:cubicBezTo>
                  <a:cubicBezTo>
                    <a:pt x="2022921" y="74485"/>
                    <a:pt x="2018253" y="69056"/>
                    <a:pt x="2013967" y="72009"/>
                  </a:cubicBezTo>
                  <a:cubicBezTo>
                    <a:pt x="2012633" y="72961"/>
                    <a:pt x="2010062" y="73342"/>
                    <a:pt x="2008252" y="73152"/>
                  </a:cubicBezTo>
                  <a:cubicBezTo>
                    <a:pt x="2004728" y="72771"/>
                    <a:pt x="2001204" y="71342"/>
                    <a:pt x="1997680" y="71247"/>
                  </a:cubicBezTo>
                  <a:lnTo>
                    <a:pt x="1994632" y="71247"/>
                  </a:lnTo>
                  <a:cubicBezTo>
                    <a:pt x="1991297" y="72199"/>
                    <a:pt x="1987011" y="72771"/>
                    <a:pt x="1985107" y="72580"/>
                  </a:cubicBezTo>
                  <a:cubicBezTo>
                    <a:pt x="1983201" y="72390"/>
                    <a:pt x="1976343" y="72199"/>
                    <a:pt x="1974724" y="71438"/>
                  </a:cubicBezTo>
                  <a:cubicBezTo>
                    <a:pt x="1973105" y="70675"/>
                    <a:pt x="1966818" y="73533"/>
                    <a:pt x="1964723" y="74295"/>
                  </a:cubicBezTo>
                  <a:cubicBezTo>
                    <a:pt x="1962627" y="75057"/>
                    <a:pt x="1957008" y="71818"/>
                    <a:pt x="1955007" y="72580"/>
                  </a:cubicBezTo>
                  <a:cubicBezTo>
                    <a:pt x="1953007" y="73438"/>
                    <a:pt x="1943863" y="72771"/>
                    <a:pt x="1940244" y="72199"/>
                  </a:cubicBezTo>
                  <a:lnTo>
                    <a:pt x="1936910" y="72199"/>
                  </a:lnTo>
                  <a:cubicBezTo>
                    <a:pt x="1933671" y="72199"/>
                    <a:pt x="1930433" y="73247"/>
                    <a:pt x="1927194" y="73152"/>
                  </a:cubicBezTo>
                  <a:lnTo>
                    <a:pt x="1921194" y="73057"/>
                  </a:lnTo>
                  <a:cubicBezTo>
                    <a:pt x="1914621" y="72295"/>
                    <a:pt x="1903953" y="71723"/>
                    <a:pt x="1897476" y="71914"/>
                  </a:cubicBezTo>
                  <a:lnTo>
                    <a:pt x="1892047" y="73438"/>
                  </a:lnTo>
                  <a:lnTo>
                    <a:pt x="1887285" y="74771"/>
                  </a:lnTo>
                  <a:cubicBezTo>
                    <a:pt x="1882427" y="73819"/>
                    <a:pt x="1873949" y="73152"/>
                    <a:pt x="1868330" y="73342"/>
                  </a:cubicBezTo>
                  <a:lnTo>
                    <a:pt x="1863186" y="73342"/>
                  </a:lnTo>
                  <a:lnTo>
                    <a:pt x="1847661" y="73342"/>
                  </a:lnTo>
                  <a:lnTo>
                    <a:pt x="1832230" y="73342"/>
                  </a:lnTo>
                  <a:lnTo>
                    <a:pt x="1816419" y="73342"/>
                  </a:lnTo>
                  <a:cubicBezTo>
                    <a:pt x="1811275" y="73342"/>
                    <a:pt x="1806131" y="73152"/>
                    <a:pt x="1800988" y="73438"/>
                  </a:cubicBezTo>
                  <a:lnTo>
                    <a:pt x="1797749" y="73533"/>
                  </a:lnTo>
                  <a:cubicBezTo>
                    <a:pt x="1794225" y="74295"/>
                    <a:pt x="1790892" y="74962"/>
                    <a:pt x="1790225" y="75152"/>
                  </a:cubicBezTo>
                  <a:cubicBezTo>
                    <a:pt x="1789558" y="75247"/>
                    <a:pt x="1784796" y="74676"/>
                    <a:pt x="1780891" y="74009"/>
                  </a:cubicBezTo>
                  <a:cubicBezTo>
                    <a:pt x="1776985" y="73342"/>
                    <a:pt x="1755173" y="74962"/>
                    <a:pt x="1753554" y="74485"/>
                  </a:cubicBezTo>
                  <a:cubicBezTo>
                    <a:pt x="1752029" y="74009"/>
                    <a:pt x="1747648" y="74104"/>
                    <a:pt x="1746029" y="73914"/>
                  </a:cubicBezTo>
                  <a:cubicBezTo>
                    <a:pt x="1744410" y="73723"/>
                    <a:pt x="1736504" y="75342"/>
                    <a:pt x="1732313" y="75533"/>
                  </a:cubicBezTo>
                  <a:lnTo>
                    <a:pt x="1728503" y="75533"/>
                  </a:lnTo>
                  <a:lnTo>
                    <a:pt x="1716882" y="75533"/>
                  </a:lnTo>
                  <a:lnTo>
                    <a:pt x="1704024" y="75533"/>
                  </a:lnTo>
                  <a:lnTo>
                    <a:pt x="1692403" y="75533"/>
                  </a:lnTo>
                  <a:lnTo>
                    <a:pt x="1680783" y="75533"/>
                  </a:lnTo>
                  <a:lnTo>
                    <a:pt x="1669162" y="75533"/>
                  </a:lnTo>
                  <a:lnTo>
                    <a:pt x="1665257" y="75533"/>
                  </a:lnTo>
                  <a:cubicBezTo>
                    <a:pt x="1660971" y="75629"/>
                    <a:pt x="1648397" y="75914"/>
                    <a:pt x="1637253" y="76295"/>
                  </a:cubicBezTo>
                  <a:cubicBezTo>
                    <a:pt x="1626109" y="76676"/>
                    <a:pt x="1593248" y="78962"/>
                    <a:pt x="1589057" y="80391"/>
                  </a:cubicBezTo>
                  <a:lnTo>
                    <a:pt x="1587819" y="79438"/>
                  </a:lnTo>
                  <a:lnTo>
                    <a:pt x="1584580" y="77057"/>
                  </a:lnTo>
                  <a:cubicBezTo>
                    <a:pt x="1582389" y="78581"/>
                    <a:pt x="1578008" y="78486"/>
                    <a:pt x="1574865" y="76962"/>
                  </a:cubicBezTo>
                  <a:lnTo>
                    <a:pt x="1570864" y="79438"/>
                  </a:lnTo>
                  <a:cubicBezTo>
                    <a:pt x="1568769" y="80772"/>
                    <a:pt x="1564196" y="79724"/>
                    <a:pt x="1560768" y="79724"/>
                  </a:cubicBezTo>
                  <a:lnTo>
                    <a:pt x="1555148" y="79724"/>
                  </a:lnTo>
                  <a:cubicBezTo>
                    <a:pt x="1549052" y="79629"/>
                    <a:pt x="1541908" y="80105"/>
                    <a:pt x="1539241" y="80677"/>
                  </a:cubicBezTo>
                  <a:cubicBezTo>
                    <a:pt x="1536669" y="81248"/>
                    <a:pt x="1527335" y="78962"/>
                    <a:pt x="1524572" y="77343"/>
                  </a:cubicBezTo>
                  <a:lnTo>
                    <a:pt x="1522572" y="79819"/>
                  </a:lnTo>
                  <a:lnTo>
                    <a:pt x="1519715" y="83439"/>
                  </a:lnTo>
                  <a:cubicBezTo>
                    <a:pt x="1517429" y="81439"/>
                    <a:pt x="1513047" y="80105"/>
                    <a:pt x="1509904" y="80581"/>
                  </a:cubicBezTo>
                  <a:cubicBezTo>
                    <a:pt x="1506761" y="80963"/>
                    <a:pt x="1496569" y="81629"/>
                    <a:pt x="1494093" y="81439"/>
                  </a:cubicBezTo>
                  <a:cubicBezTo>
                    <a:pt x="1491616" y="81248"/>
                    <a:pt x="1482091" y="82772"/>
                    <a:pt x="1477614" y="82201"/>
                  </a:cubicBezTo>
                  <a:lnTo>
                    <a:pt x="1473519" y="81915"/>
                  </a:lnTo>
                  <a:lnTo>
                    <a:pt x="1469232" y="81629"/>
                  </a:lnTo>
                  <a:cubicBezTo>
                    <a:pt x="1464470" y="81820"/>
                    <a:pt x="1458564" y="82391"/>
                    <a:pt x="1456088" y="83058"/>
                  </a:cubicBezTo>
                  <a:cubicBezTo>
                    <a:pt x="1453611" y="83725"/>
                    <a:pt x="1446277" y="84106"/>
                    <a:pt x="1442467" y="85630"/>
                  </a:cubicBezTo>
                  <a:lnTo>
                    <a:pt x="1437990" y="84201"/>
                  </a:lnTo>
                  <a:cubicBezTo>
                    <a:pt x="1434276" y="83058"/>
                    <a:pt x="1429513" y="83915"/>
                    <a:pt x="1425227" y="83915"/>
                  </a:cubicBezTo>
                  <a:lnTo>
                    <a:pt x="1420941" y="83915"/>
                  </a:lnTo>
                  <a:cubicBezTo>
                    <a:pt x="1416273" y="84010"/>
                    <a:pt x="1410368" y="84867"/>
                    <a:pt x="1407891" y="85820"/>
                  </a:cubicBezTo>
                  <a:lnTo>
                    <a:pt x="1405701" y="85820"/>
                  </a:lnTo>
                  <a:lnTo>
                    <a:pt x="1403510" y="85820"/>
                  </a:lnTo>
                  <a:cubicBezTo>
                    <a:pt x="1401129" y="84867"/>
                    <a:pt x="1390746" y="84296"/>
                    <a:pt x="1380554" y="84487"/>
                  </a:cubicBezTo>
                  <a:cubicBezTo>
                    <a:pt x="1370363" y="84772"/>
                    <a:pt x="1342074" y="87535"/>
                    <a:pt x="1340359" y="89725"/>
                  </a:cubicBezTo>
                  <a:lnTo>
                    <a:pt x="1337311" y="86677"/>
                  </a:lnTo>
                  <a:cubicBezTo>
                    <a:pt x="1336644" y="86011"/>
                    <a:pt x="1332453" y="87725"/>
                    <a:pt x="1329882" y="88011"/>
                  </a:cubicBezTo>
                  <a:lnTo>
                    <a:pt x="1327310" y="88297"/>
                  </a:lnTo>
                  <a:cubicBezTo>
                    <a:pt x="1324547" y="88201"/>
                    <a:pt x="1320166" y="86963"/>
                    <a:pt x="1317690" y="85439"/>
                  </a:cubicBezTo>
                  <a:cubicBezTo>
                    <a:pt x="1315213" y="83915"/>
                    <a:pt x="1306355" y="87916"/>
                    <a:pt x="1303593" y="88011"/>
                  </a:cubicBezTo>
                  <a:cubicBezTo>
                    <a:pt x="1300735" y="88011"/>
                    <a:pt x="1291020" y="88011"/>
                    <a:pt x="1288162" y="88011"/>
                  </a:cubicBezTo>
                  <a:cubicBezTo>
                    <a:pt x="1285304" y="87916"/>
                    <a:pt x="1275208" y="88678"/>
                    <a:pt x="1271970" y="89344"/>
                  </a:cubicBezTo>
                  <a:lnTo>
                    <a:pt x="1269017" y="89344"/>
                  </a:lnTo>
                  <a:cubicBezTo>
                    <a:pt x="1266254" y="89344"/>
                    <a:pt x="1263397" y="88106"/>
                    <a:pt x="1260730" y="88201"/>
                  </a:cubicBezTo>
                  <a:lnTo>
                    <a:pt x="1255396" y="88487"/>
                  </a:lnTo>
                  <a:cubicBezTo>
                    <a:pt x="1249586" y="88297"/>
                    <a:pt x="1240632" y="88201"/>
                    <a:pt x="1235584" y="88297"/>
                  </a:cubicBezTo>
                  <a:cubicBezTo>
                    <a:pt x="1230536" y="88392"/>
                    <a:pt x="1215391" y="90583"/>
                    <a:pt x="1212248" y="89916"/>
                  </a:cubicBezTo>
                  <a:lnTo>
                    <a:pt x="1209390" y="89725"/>
                  </a:lnTo>
                  <a:lnTo>
                    <a:pt x="1205295" y="89535"/>
                  </a:lnTo>
                  <a:cubicBezTo>
                    <a:pt x="1200818" y="90011"/>
                    <a:pt x="1195198" y="90011"/>
                    <a:pt x="1192912" y="89535"/>
                  </a:cubicBezTo>
                  <a:cubicBezTo>
                    <a:pt x="1190626" y="89059"/>
                    <a:pt x="1182816" y="92202"/>
                    <a:pt x="1179768" y="92488"/>
                  </a:cubicBezTo>
                  <a:cubicBezTo>
                    <a:pt x="1176720" y="92869"/>
                    <a:pt x="1165385" y="92392"/>
                    <a:pt x="1161861" y="92488"/>
                  </a:cubicBezTo>
                  <a:cubicBezTo>
                    <a:pt x="1158336" y="92583"/>
                    <a:pt x="1143001" y="92583"/>
                    <a:pt x="1135667" y="93059"/>
                  </a:cubicBezTo>
                  <a:cubicBezTo>
                    <a:pt x="1128333" y="93535"/>
                    <a:pt x="1102710" y="94297"/>
                    <a:pt x="1095090" y="94392"/>
                  </a:cubicBezTo>
                  <a:cubicBezTo>
                    <a:pt x="1087566" y="94488"/>
                    <a:pt x="1066325" y="94774"/>
                    <a:pt x="1064801" y="95536"/>
                  </a:cubicBezTo>
                  <a:cubicBezTo>
                    <a:pt x="1063277" y="96298"/>
                    <a:pt x="1056228" y="94297"/>
                    <a:pt x="1054228" y="94107"/>
                  </a:cubicBezTo>
                  <a:cubicBezTo>
                    <a:pt x="1052228" y="93821"/>
                    <a:pt x="1044703" y="96583"/>
                    <a:pt x="1041084" y="96774"/>
                  </a:cubicBezTo>
                  <a:cubicBezTo>
                    <a:pt x="1037464" y="96964"/>
                    <a:pt x="1022986" y="96679"/>
                    <a:pt x="1017080" y="96774"/>
                  </a:cubicBezTo>
                  <a:cubicBezTo>
                    <a:pt x="1011175" y="96869"/>
                    <a:pt x="990982" y="96679"/>
                    <a:pt x="985267" y="97346"/>
                  </a:cubicBezTo>
                  <a:cubicBezTo>
                    <a:pt x="979552" y="98012"/>
                    <a:pt x="955168" y="98488"/>
                    <a:pt x="943833" y="98488"/>
                  </a:cubicBezTo>
                  <a:lnTo>
                    <a:pt x="933546" y="98488"/>
                  </a:lnTo>
                  <a:lnTo>
                    <a:pt x="922783" y="98488"/>
                  </a:lnTo>
                  <a:cubicBezTo>
                    <a:pt x="910972" y="98488"/>
                    <a:pt x="898780" y="98488"/>
                    <a:pt x="895637" y="98584"/>
                  </a:cubicBezTo>
                  <a:lnTo>
                    <a:pt x="893351" y="100489"/>
                  </a:lnTo>
                  <a:cubicBezTo>
                    <a:pt x="891160" y="102298"/>
                    <a:pt x="889255" y="96488"/>
                    <a:pt x="886112" y="100108"/>
                  </a:cubicBezTo>
                  <a:lnTo>
                    <a:pt x="885445" y="100870"/>
                  </a:lnTo>
                  <a:cubicBezTo>
                    <a:pt x="882683" y="100393"/>
                    <a:pt x="878682" y="100679"/>
                    <a:pt x="876587" y="101441"/>
                  </a:cubicBezTo>
                  <a:cubicBezTo>
                    <a:pt x="874491" y="102203"/>
                    <a:pt x="866395" y="99441"/>
                    <a:pt x="861633" y="100489"/>
                  </a:cubicBezTo>
                  <a:lnTo>
                    <a:pt x="857251" y="100489"/>
                  </a:lnTo>
                  <a:lnTo>
                    <a:pt x="823723" y="100679"/>
                  </a:lnTo>
                  <a:cubicBezTo>
                    <a:pt x="786861" y="100679"/>
                    <a:pt x="752857" y="99917"/>
                    <a:pt x="748190" y="98965"/>
                  </a:cubicBezTo>
                  <a:lnTo>
                    <a:pt x="744570" y="102203"/>
                  </a:lnTo>
                  <a:lnTo>
                    <a:pt x="743999" y="102679"/>
                  </a:lnTo>
                  <a:cubicBezTo>
                    <a:pt x="742475" y="102489"/>
                    <a:pt x="739046" y="102013"/>
                    <a:pt x="736284" y="101632"/>
                  </a:cubicBezTo>
                  <a:cubicBezTo>
                    <a:pt x="733617" y="101251"/>
                    <a:pt x="725806" y="101346"/>
                    <a:pt x="724853" y="102108"/>
                  </a:cubicBezTo>
                  <a:cubicBezTo>
                    <a:pt x="723901" y="102870"/>
                    <a:pt x="719805" y="101155"/>
                    <a:pt x="718662" y="101632"/>
                  </a:cubicBezTo>
                  <a:cubicBezTo>
                    <a:pt x="717519" y="102108"/>
                    <a:pt x="712185" y="102394"/>
                    <a:pt x="709423" y="102203"/>
                  </a:cubicBezTo>
                  <a:lnTo>
                    <a:pt x="706946" y="101917"/>
                  </a:lnTo>
                  <a:lnTo>
                    <a:pt x="695231" y="102584"/>
                  </a:lnTo>
                  <a:lnTo>
                    <a:pt x="692659" y="102679"/>
                  </a:lnTo>
                  <a:cubicBezTo>
                    <a:pt x="689897" y="102679"/>
                    <a:pt x="687135" y="102013"/>
                    <a:pt x="686563" y="101155"/>
                  </a:cubicBezTo>
                  <a:cubicBezTo>
                    <a:pt x="685992" y="100298"/>
                    <a:pt x="680753" y="102013"/>
                    <a:pt x="678276" y="102108"/>
                  </a:cubicBezTo>
                  <a:lnTo>
                    <a:pt x="675990" y="101917"/>
                  </a:lnTo>
                  <a:cubicBezTo>
                    <a:pt x="674847" y="101822"/>
                    <a:pt x="673419" y="100489"/>
                    <a:pt x="672847" y="100774"/>
                  </a:cubicBezTo>
                  <a:lnTo>
                    <a:pt x="664084" y="104680"/>
                  </a:lnTo>
                  <a:cubicBezTo>
                    <a:pt x="653892" y="103537"/>
                    <a:pt x="637033" y="102679"/>
                    <a:pt x="626651" y="102775"/>
                  </a:cubicBezTo>
                  <a:lnTo>
                    <a:pt x="617221" y="102775"/>
                  </a:lnTo>
                  <a:lnTo>
                    <a:pt x="599219" y="102775"/>
                  </a:lnTo>
                  <a:lnTo>
                    <a:pt x="593599" y="102775"/>
                  </a:lnTo>
                  <a:cubicBezTo>
                    <a:pt x="587503" y="102965"/>
                    <a:pt x="580169" y="102679"/>
                    <a:pt x="577216" y="102203"/>
                  </a:cubicBezTo>
                  <a:cubicBezTo>
                    <a:pt x="574263" y="101727"/>
                    <a:pt x="563881" y="106013"/>
                    <a:pt x="559309" y="107537"/>
                  </a:cubicBezTo>
                  <a:lnTo>
                    <a:pt x="556261" y="103251"/>
                  </a:lnTo>
                  <a:cubicBezTo>
                    <a:pt x="555880" y="102775"/>
                    <a:pt x="553499" y="102489"/>
                    <a:pt x="552737" y="102870"/>
                  </a:cubicBezTo>
                  <a:lnTo>
                    <a:pt x="548451" y="105346"/>
                  </a:lnTo>
                  <a:cubicBezTo>
                    <a:pt x="543593" y="104299"/>
                    <a:pt x="535687" y="103917"/>
                    <a:pt x="530734" y="104489"/>
                  </a:cubicBezTo>
                  <a:lnTo>
                    <a:pt x="526257" y="104870"/>
                  </a:lnTo>
                  <a:cubicBezTo>
                    <a:pt x="521114" y="105251"/>
                    <a:pt x="515970" y="104965"/>
                    <a:pt x="510827" y="104965"/>
                  </a:cubicBezTo>
                  <a:lnTo>
                    <a:pt x="496635" y="104965"/>
                  </a:lnTo>
                  <a:lnTo>
                    <a:pt x="481204" y="104965"/>
                  </a:lnTo>
                  <a:lnTo>
                    <a:pt x="467012" y="104965"/>
                  </a:lnTo>
                  <a:lnTo>
                    <a:pt x="451581" y="104965"/>
                  </a:lnTo>
                  <a:lnTo>
                    <a:pt x="446819" y="104965"/>
                  </a:lnTo>
                  <a:cubicBezTo>
                    <a:pt x="441580" y="105061"/>
                    <a:pt x="434151" y="104584"/>
                    <a:pt x="430245" y="104013"/>
                  </a:cubicBezTo>
                  <a:cubicBezTo>
                    <a:pt x="426340" y="103441"/>
                    <a:pt x="415196" y="106489"/>
                    <a:pt x="413767" y="105918"/>
                  </a:cubicBezTo>
                  <a:cubicBezTo>
                    <a:pt x="412338" y="105442"/>
                    <a:pt x="403575" y="104775"/>
                    <a:pt x="397479" y="104489"/>
                  </a:cubicBezTo>
                  <a:cubicBezTo>
                    <a:pt x="391383" y="104204"/>
                    <a:pt x="373762" y="106680"/>
                    <a:pt x="371667" y="106585"/>
                  </a:cubicBezTo>
                  <a:cubicBezTo>
                    <a:pt x="369476" y="106489"/>
                    <a:pt x="362808" y="106394"/>
                    <a:pt x="361284" y="105442"/>
                  </a:cubicBezTo>
                  <a:cubicBezTo>
                    <a:pt x="359760" y="104489"/>
                    <a:pt x="352712" y="106871"/>
                    <a:pt x="350616" y="107156"/>
                  </a:cubicBezTo>
                  <a:cubicBezTo>
                    <a:pt x="348616" y="107442"/>
                    <a:pt x="341949" y="105346"/>
                    <a:pt x="339282" y="106013"/>
                  </a:cubicBezTo>
                  <a:cubicBezTo>
                    <a:pt x="336710" y="106680"/>
                    <a:pt x="327661" y="107156"/>
                    <a:pt x="325185" y="107442"/>
                  </a:cubicBezTo>
                  <a:cubicBezTo>
                    <a:pt x="322708" y="107728"/>
                    <a:pt x="314612" y="105632"/>
                    <a:pt x="312802" y="106013"/>
                  </a:cubicBezTo>
                  <a:cubicBezTo>
                    <a:pt x="310992" y="106394"/>
                    <a:pt x="302134" y="106775"/>
                    <a:pt x="297371" y="106775"/>
                  </a:cubicBezTo>
                  <a:cubicBezTo>
                    <a:pt x="292609" y="106775"/>
                    <a:pt x="273369" y="106299"/>
                    <a:pt x="265082" y="105537"/>
                  </a:cubicBezTo>
                  <a:lnTo>
                    <a:pt x="258033" y="108966"/>
                  </a:lnTo>
                  <a:lnTo>
                    <a:pt x="256700" y="109538"/>
                  </a:lnTo>
                  <a:cubicBezTo>
                    <a:pt x="254700" y="109156"/>
                    <a:pt x="249651" y="108966"/>
                    <a:pt x="245460" y="109156"/>
                  </a:cubicBezTo>
                  <a:lnTo>
                    <a:pt x="242793" y="107823"/>
                  </a:lnTo>
                  <a:lnTo>
                    <a:pt x="238412" y="105632"/>
                  </a:lnTo>
                  <a:cubicBezTo>
                    <a:pt x="235269" y="107347"/>
                    <a:pt x="230316" y="108394"/>
                    <a:pt x="227553" y="107918"/>
                  </a:cubicBezTo>
                  <a:lnTo>
                    <a:pt x="224410" y="108871"/>
                  </a:lnTo>
                  <a:lnTo>
                    <a:pt x="220981" y="109823"/>
                  </a:lnTo>
                  <a:cubicBezTo>
                    <a:pt x="216600" y="109347"/>
                    <a:pt x="211361" y="109252"/>
                    <a:pt x="209456" y="109633"/>
                  </a:cubicBezTo>
                  <a:cubicBezTo>
                    <a:pt x="207551" y="110014"/>
                    <a:pt x="193740" y="106966"/>
                    <a:pt x="181928" y="106204"/>
                  </a:cubicBezTo>
                  <a:lnTo>
                    <a:pt x="172118" y="110871"/>
                  </a:lnTo>
                  <a:lnTo>
                    <a:pt x="168594" y="112585"/>
                  </a:lnTo>
                  <a:cubicBezTo>
                    <a:pt x="164688" y="111823"/>
                    <a:pt x="159354" y="111157"/>
                    <a:pt x="156783" y="111252"/>
                  </a:cubicBezTo>
                  <a:cubicBezTo>
                    <a:pt x="154211" y="111252"/>
                    <a:pt x="145257" y="111347"/>
                    <a:pt x="142686" y="111538"/>
                  </a:cubicBezTo>
                  <a:cubicBezTo>
                    <a:pt x="140114" y="111728"/>
                    <a:pt x="134113" y="110585"/>
                    <a:pt x="133065" y="110871"/>
                  </a:cubicBezTo>
                  <a:cubicBezTo>
                    <a:pt x="132018" y="111252"/>
                    <a:pt x="126112" y="111347"/>
                    <a:pt x="122778" y="111252"/>
                  </a:cubicBezTo>
                  <a:cubicBezTo>
                    <a:pt x="119444" y="111252"/>
                    <a:pt x="108491" y="110966"/>
                    <a:pt x="105824" y="110776"/>
                  </a:cubicBezTo>
                  <a:cubicBezTo>
                    <a:pt x="103061" y="110490"/>
                    <a:pt x="94965" y="111157"/>
                    <a:pt x="92679" y="110585"/>
                  </a:cubicBezTo>
                  <a:cubicBezTo>
                    <a:pt x="90393" y="109918"/>
                    <a:pt x="85059" y="112871"/>
                    <a:pt x="84393" y="112300"/>
                  </a:cubicBezTo>
                  <a:cubicBezTo>
                    <a:pt x="83726" y="111728"/>
                    <a:pt x="80583" y="110299"/>
                    <a:pt x="79725" y="111061"/>
                  </a:cubicBezTo>
                  <a:cubicBezTo>
                    <a:pt x="78868" y="111823"/>
                    <a:pt x="73534" y="113252"/>
                    <a:pt x="70772" y="113252"/>
                  </a:cubicBezTo>
                  <a:lnTo>
                    <a:pt x="68200" y="113252"/>
                  </a:lnTo>
                  <a:cubicBezTo>
                    <a:pt x="63437" y="113252"/>
                    <a:pt x="58770" y="113252"/>
                    <a:pt x="54008" y="113252"/>
                  </a:cubicBezTo>
                  <a:lnTo>
                    <a:pt x="51341" y="113252"/>
                  </a:lnTo>
                  <a:cubicBezTo>
                    <a:pt x="50198" y="111538"/>
                    <a:pt x="48864" y="110204"/>
                    <a:pt x="48293" y="110204"/>
                  </a:cubicBezTo>
                  <a:cubicBezTo>
                    <a:pt x="47817" y="110204"/>
                    <a:pt x="46483" y="110966"/>
                    <a:pt x="46293" y="111823"/>
                  </a:cubicBezTo>
                  <a:cubicBezTo>
                    <a:pt x="46102" y="112776"/>
                    <a:pt x="39435" y="112681"/>
                    <a:pt x="34958" y="112109"/>
                  </a:cubicBezTo>
                  <a:lnTo>
                    <a:pt x="30862" y="112109"/>
                  </a:lnTo>
                  <a:lnTo>
                    <a:pt x="27719" y="112109"/>
                  </a:lnTo>
                  <a:cubicBezTo>
                    <a:pt x="24004" y="112014"/>
                    <a:pt x="21527" y="111823"/>
                    <a:pt x="22194" y="111538"/>
                  </a:cubicBezTo>
                  <a:cubicBezTo>
                    <a:pt x="22861" y="111347"/>
                    <a:pt x="24290" y="109633"/>
                    <a:pt x="23147" y="108394"/>
                  </a:cubicBezTo>
                  <a:cubicBezTo>
                    <a:pt x="22099" y="107156"/>
                    <a:pt x="21432" y="102394"/>
                    <a:pt x="21909" y="100870"/>
                  </a:cubicBezTo>
                  <a:cubicBezTo>
                    <a:pt x="22385" y="99346"/>
                    <a:pt x="22766" y="94774"/>
                    <a:pt x="21242" y="94774"/>
                  </a:cubicBezTo>
                  <a:cubicBezTo>
                    <a:pt x="19718" y="94774"/>
                    <a:pt x="16289" y="95250"/>
                    <a:pt x="16575" y="95821"/>
                  </a:cubicBezTo>
                  <a:cubicBezTo>
                    <a:pt x="16860" y="96393"/>
                    <a:pt x="17051" y="98107"/>
                    <a:pt x="16289" y="98298"/>
                  </a:cubicBezTo>
                  <a:cubicBezTo>
                    <a:pt x="15527" y="98488"/>
                    <a:pt x="13145" y="97346"/>
                    <a:pt x="11717" y="96298"/>
                  </a:cubicBezTo>
                  <a:cubicBezTo>
                    <a:pt x="10383" y="95250"/>
                    <a:pt x="3620" y="92869"/>
                    <a:pt x="2287" y="91630"/>
                  </a:cubicBezTo>
                  <a:cubicBezTo>
                    <a:pt x="953" y="90392"/>
                    <a:pt x="-1428" y="85344"/>
                    <a:pt x="1144" y="84772"/>
                  </a:cubicBezTo>
                  <a:cubicBezTo>
                    <a:pt x="3811" y="84201"/>
                    <a:pt x="6764" y="90868"/>
                    <a:pt x="8574" y="92107"/>
                  </a:cubicBezTo>
                  <a:lnTo>
                    <a:pt x="10764" y="92107"/>
                  </a:lnTo>
                  <a:cubicBezTo>
                    <a:pt x="11526" y="92107"/>
                    <a:pt x="12479" y="91059"/>
                    <a:pt x="12955" y="90297"/>
                  </a:cubicBezTo>
                  <a:lnTo>
                    <a:pt x="13241" y="89916"/>
                  </a:lnTo>
                  <a:cubicBezTo>
                    <a:pt x="12765" y="89154"/>
                    <a:pt x="11812" y="88678"/>
                    <a:pt x="11145" y="88963"/>
                  </a:cubicBezTo>
                  <a:cubicBezTo>
                    <a:pt x="10478" y="89154"/>
                    <a:pt x="8288" y="89154"/>
                    <a:pt x="8288" y="88201"/>
                  </a:cubicBezTo>
                  <a:cubicBezTo>
                    <a:pt x="8288" y="87249"/>
                    <a:pt x="10478" y="84106"/>
                    <a:pt x="13145" y="83534"/>
                  </a:cubicBezTo>
                  <a:cubicBezTo>
                    <a:pt x="15812" y="82867"/>
                    <a:pt x="23433" y="80010"/>
                    <a:pt x="23433" y="78772"/>
                  </a:cubicBezTo>
                  <a:cubicBezTo>
                    <a:pt x="23433" y="77533"/>
                    <a:pt x="24385" y="73533"/>
                    <a:pt x="25528" y="74962"/>
                  </a:cubicBezTo>
                  <a:cubicBezTo>
                    <a:pt x="26671" y="76390"/>
                    <a:pt x="31243" y="78676"/>
                    <a:pt x="33053" y="76962"/>
                  </a:cubicBezTo>
                  <a:lnTo>
                    <a:pt x="33719" y="75342"/>
                  </a:lnTo>
                  <a:cubicBezTo>
                    <a:pt x="34482" y="73152"/>
                    <a:pt x="35053" y="73723"/>
                    <a:pt x="36768" y="74676"/>
                  </a:cubicBezTo>
                  <a:lnTo>
                    <a:pt x="38006" y="75342"/>
                  </a:lnTo>
                  <a:cubicBezTo>
                    <a:pt x="39911" y="75438"/>
                    <a:pt x="45054" y="75533"/>
                    <a:pt x="49341" y="75533"/>
                  </a:cubicBezTo>
                  <a:cubicBezTo>
                    <a:pt x="53627" y="75533"/>
                    <a:pt x="64009" y="72104"/>
                    <a:pt x="63057" y="71723"/>
                  </a:cubicBezTo>
                  <a:cubicBezTo>
                    <a:pt x="62104" y="71342"/>
                    <a:pt x="65343" y="68961"/>
                    <a:pt x="72391" y="67246"/>
                  </a:cubicBezTo>
                  <a:lnTo>
                    <a:pt x="80011" y="70009"/>
                  </a:lnTo>
                  <a:cubicBezTo>
                    <a:pt x="81440" y="70580"/>
                    <a:pt x="82964" y="71056"/>
                    <a:pt x="84488" y="71247"/>
                  </a:cubicBezTo>
                  <a:lnTo>
                    <a:pt x="85631" y="71342"/>
                  </a:lnTo>
                  <a:cubicBezTo>
                    <a:pt x="87536" y="70866"/>
                    <a:pt x="88107" y="69342"/>
                    <a:pt x="87060" y="68104"/>
                  </a:cubicBezTo>
                  <a:cubicBezTo>
                    <a:pt x="85917" y="66865"/>
                    <a:pt x="84107" y="63246"/>
                    <a:pt x="85440" y="62865"/>
                  </a:cubicBezTo>
                  <a:lnTo>
                    <a:pt x="86583" y="63055"/>
                  </a:lnTo>
                  <a:cubicBezTo>
                    <a:pt x="87917" y="63246"/>
                    <a:pt x="89536" y="64579"/>
                    <a:pt x="90203" y="64198"/>
                  </a:cubicBezTo>
                  <a:lnTo>
                    <a:pt x="94489" y="62103"/>
                  </a:lnTo>
                  <a:cubicBezTo>
                    <a:pt x="97156" y="64579"/>
                    <a:pt x="100109" y="66675"/>
                    <a:pt x="101157" y="66770"/>
                  </a:cubicBezTo>
                  <a:cubicBezTo>
                    <a:pt x="102204" y="66865"/>
                    <a:pt x="106395" y="66675"/>
                    <a:pt x="105443" y="65722"/>
                  </a:cubicBezTo>
                  <a:cubicBezTo>
                    <a:pt x="104395" y="64770"/>
                    <a:pt x="105443" y="62579"/>
                    <a:pt x="107538" y="61055"/>
                  </a:cubicBezTo>
                  <a:cubicBezTo>
                    <a:pt x="109634" y="59436"/>
                    <a:pt x="117540" y="59150"/>
                    <a:pt x="118968" y="59246"/>
                  </a:cubicBezTo>
                  <a:cubicBezTo>
                    <a:pt x="120397" y="59436"/>
                    <a:pt x="126398" y="59055"/>
                    <a:pt x="128493" y="59341"/>
                  </a:cubicBezTo>
                  <a:cubicBezTo>
                    <a:pt x="130684" y="59626"/>
                    <a:pt x="137066" y="59150"/>
                    <a:pt x="140019" y="59912"/>
                  </a:cubicBezTo>
                  <a:cubicBezTo>
                    <a:pt x="142971" y="60674"/>
                    <a:pt x="148972" y="55340"/>
                    <a:pt x="150591" y="55531"/>
                  </a:cubicBezTo>
                  <a:cubicBezTo>
                    <a:pt x="152211" y="55721"/>
                    <a:pt x="155259" y="58769"/>
                    <a:pt x="155544" y="59150"/>
                  </a:cubicBezTo>
                  <a:cubicBezTo>
                    <a:pt x="155830" y="59531"/>
                    <a:pt x="156973" y="60007"/>
                    <a:pt x="157544" y="59341"/>
                  </a:cubicBezTo>
                  <a:lnTo>
                    <a:pt x="157544" y="58769"/>
                  </a:lnTo>
                  <a:lnTo>
                    <a:pt x="157640" y="53054"/>
                  </a:lnTo>
                  <a:cubicBezTo>
                    <a:pt x="162593" y="53911"/>
                    <a:pt x="169355" y="55721"/>
                    <a:pt x="172499" y="57150"/>
                  </a:cubicBezTo>
                  <a:lnTo>
                    <a:pt x="176499" y="55245"/>
                  </a:lnTo>
                  <a:lnTo>
                    <a:pt x="180119" y="53530"/>
                  </a:lnTo>
                  <a:cubicBezTo>
                    <a:pt x="185167" y="52959"/>
                    <a:pt x="190977" y="51911"/>
                    <a:pt x="192977" y="51054"/>
                  </a:cubicBezTo>
                  <a:cubicBezTo>
                    <a:pt x="195073" y="50197"/>
                    <a:pt x="200026" y="53626"/>
                    <a:pt x="200978" y="53340"/>
                  </a:cubicBezTo>
                  <a:lnTo>
                    <a:pt x="201264" y="52864"/>
                  </a:lnTo>
                  <a:lnTo>
                    <a:pt x="201836" y="51911"/>
                  </a:lnTo>
                  <a:cubicBezTo>
                    <a:pt x="202979" y="51625"/>
                    <a:pt x="205932" y="51816"/>
                    <a:pt x="208599" y="52483"/>
                  </a:cubicBezTo>
                  <a:lnTo>
                    <a:pt x="210980" y="52483"/>
                  </a:lnTo>
                  <a:lnTo>
                    <a:pt x="214504" y="52483"/>
                  </a:lnTo>
                  <a:cubicBezTo>
                    <a:pt x="218219" y="51721"/>
                    <a:pt x="222410" y="50863"/>
                    <a:pt x="223934" y="50578"/>
                  </a:cubicBezTo>
                  <a:cubicBezTo>
                    <a:pt x="225458" y="50292"/>
                    <a:pt x="232125" y="50006"/>
                    <a:pt x="234983" y="49721"/>
                  </a:cubicBezTo>
                  <a:cubicBezTo>
                    <a:pt x="237840" y="49435"/>
                    <a:pt x="247937" y="48863"/>
                    <a:pt x="250985" y="49244"/>
                  </a:cubicBezTo>
                  <a:cubicBezTo>
                    <a:pt x="254033" y="49721"/>
                    <a:pt x="263844" y="46672"/>
                    <a:pt x="266892" y="46387"/>
                  </a:cubicBezTo>
                  <a:cubicBezTo>
                    <a:pt x="269844" y="46101"/>
                    <a:pt x="278512" y="47625"/>
                    <a:pt x="279941" y="46672"/>
                  </a:cubicBezTo>
                  <a:cubicBezTo>
                    <a:pt x="281274" y="45815"/>
                    <a:pt x="286799" y="47530"/>
                    <a:pt x="288132" y="46672"/>
                  </a:cubicBezTo>
                  <a:cubicBezTo>
                    <a:pt x="289466" y="45815"/>
                    <a:pt x="294133" y="47530"/>
                    <a:pt x="294990" y="46863"/>
                  </a:cubicBezTo>
                  <a:cubicBezTo>
                    <a:pt x="295847" y="46196"/>
                    <a:pt x="298895" y="44958"/>
                    <a:pt x="299943" y="45720"/>
                  </a:cubicBezTo>
                  <a:cubicBezTo>
                    <a:pt x="300896" y="46482"/>
                    <a:pt x="304801" y="48006"/>
                    <a:pt x="306516" y="47530"/>
                  </a:cubicBezTo>
                  <a:cubicBezTo>
                    <a:pt x="308230" y="47054"/>
                    <a:pt x="314993" y="46672"/>
                    <a:pt x="317755" y="46863"/>
                  </a:cubicBezTo>
                  <a:cubicBezTo>
                    <a:pt x="320422" y="47054"/>
                    <a:pt x="328518" y="46291"/>
                    <a:pt x="330614" y="46387"/>
                  </a:cubicBezTo>
                  <a:cubicBezTo>
                    <a:pt x="332614" y="46577"/>
                    <a:pt x="338996" y="45815"/>
                    <a:pt x="340520" y="45244"/>
                  </a:cubicBezTo>
                  <a:cubicBezTo>
                    <a:pt x="341949" y="44672"/>
                    <a:pt x="348044" y="43910"/>
                    <a:pt x="350807" y="43434"/>
                  </a:cubicBezTo>
                  <a:cubicBezTo>
                    <a:pt x="353569" y="42863"/>
                    <a:pt x="361761" y="46577"/>
                    <a:pt x="363570" y="47149"/>
                  </a:cubicBezTo>
                  <a:cubicBezTo>
                    <a:pt x="365285" y="47720"/>
                    <a:pt x="367380" y="43243"/>
                    <a:pt x="368333" y="42863"/>
                  </a:cubicBezTo>
                  <a:lnTo>
                    <a:pt x="368809" y="43053"/>
                  </a:lnTo>
                  <a:lnTo>
                    <a:pt x="372810" y="44863"/>
                  </a:lnTo>
                  <a:cubicBezTo>
                    <a:pt x="376905" y="43529"/>
                    <a:pt x="380620" y="42291"/>
                    <a:pt x="381001" y="42100"/>
                  </a:cubicBezTo>
                  <a:lnTo>
                    <a:pt x="381287" y="42196"/>
                  </a:lnTo>
                  <a:cubicBezTo>
                    <a:pt x="383573" y="42863"/>
                    <a:pt x="386049" y="44482"/>
                    <a:pt x="387859" y="44005"/>
                  </a:cubicBezTo>
                  <a:lnTo>
                    <a:pt x="390050" y="43529"/>
                  </a:lnTo>
                  <a:cubicBezTo>
                    <a:pt x="391955" y="43910"/>
                    <a:pt x="394431" y="43720"/>
                    <a:pt x="395574" y="43053"/>
                  </a:cubicBezTo>
                  <a:cubicBezTo>
                    <a:pt x="396717" y="42386"/>
                    <a:pt x="402146" y="42958"/>
                    <a:pt x="404623" y="43815"/>
                  </a:cubicBezTo>
                  <a:lnTo>
                    <a:pt x="406909" y="44196"/>
                  </a:lnTo>
                  <a:lnTo>
                    <a:pt x="408433" y="44482"/>
                  </a:lnTo>
                  <a:cubicBezTo>
                    <a:pt x="410243" y="44196"/>
                    <a:pt x="413767" y="43720"/>
                    <a:pt x="416244" y="43529"/>
                  </a:cubicBezTo>
                  <a:cubicBezTo>
                    <a:pt x="418720" y="43339"/>
                    <a:pt x="427674" y="43529"/>
                    <a:pt x="430912" y="45244"/>
                  </a:cubicBezTo>
                  <a:lnTo>
                    <a:pt x="434722" y="42481"/>
                  </a:lnTo>
                  <a:cubicBezTo>
                    <a:pt x="436913" y="40862"/>
                    <a:pt x="441390" y="43529"/>
                    <a:pt x="444247" y="40957"/>
                  </a:cubicBezTo>
                  <a:cubicBezTo>
                    <a:pt x="444533" y="40672"/>
                    <a:pt x="446533" y="41910"/>
                    <a:pt x="447867" y="42291"/>
                  </a:cubicBezTo>
                  <a:lnTo>
                    <a:pt x="453582" y="43624"/>
                  </a:lnTo>
                  <a:cubicBezTo>
                    <a:pt x="459868" y="42863"/>
                    <a:pt x="466250" y="41529"/>
                    <a:pt x="467678" y="40576"/>
                  </a:cubicBezTo>
                  <a:cubicBezTo>
                    <a:pt x="469107" y="39624"/>
                    <a:pt x="474346" y="41338"/>
                    <a:pt x="475489" y="40196"/>
                  </a:cubicBezTo>
                  <a:cubicBezTo>
                    <a:pt x="476632" y="39052"/>
                    <a:pt x="481204" y="41910"/>
                    <a:pt x="481871" y="42196"/>
                  </a:cubicBezTo>
                  <a:cubicBezTo>
                    <a:pt x="482633" y="42481"/>
                    <a:pt x="486062" y="42672"/>
                    <a:pt x="488634" y="43148"/>
                  </a:cubicBezTo>
                  <a:cubicBezTo>
                    <a:pt x="491205" y="43624"/>
                    <a:pt x="500730" y="41338"/>
                    <a:pt x="505302" y="40957"/>
                  </a:cubicBezTo>
                  <a:lnTo>
                    <a:pt x="508636" y="43720"/>
                  </a:lnTo>
                  <a:lnTo>
                    <a:pt x="509112" y="44101"/>
                  </a:lnTo>
                  <a:cubicBezTo>
                    <a:pt x="510541" y="44386"/>
                    <a:pt x="512636" y="43720"/>
                    <a:pt x="513779" y="42577"/>
                  </a:cubicBezTo>
                  <a:cubicBezTo>
                    <a:pt x="514922" y="41434"/>
                    <a:pt x="518066" y="40576"/>
                    <a:pt x="519971" y="40291"/>
                  </a:cubicBezTo>
                  <a:cubicBezTo>
                    <a:pt x="521876" y="40005"/>
                    <a:pt x="531305" y="40767"/>
                    <a:pt x="536354" y="41624"/>
                  </a:cubicBezTo>
                  <a:lnTo>
                    <a:pt x="540354" y="38195"/>
                  </a:lnTo>
                  <a:cubicBezTo>
                    <a:pt x="541402" y="37338"/>
                    <a:pt x="544831" y="38576"/>
                    <a:pt x="546545" y="37909"/>
                  </a:cubicBezTo>
                  <a:lnTo>
                    <a:pt x="550546" y="36385"/>
                  </a:lnTo>
                  <a:cubicBezTo>
                    <a:pt x="553975" y="38005"/>
                    <a:pt x="557976" y="39433"/>
                    <a:pt x="559309" y="39624"/>
                  </a:cubicBezTo>
                  <a:cubicBezTo>
                    <a:pt x="560738" y="39814"/>
                    <a:pt x="565977" y="38767"/>
                    <a:pt x="567882" y="39338"/>
                  </a:cubicBezTo>
                  <a:lnTo>
                    <a:pt x="569596" y="40100"/>
                  </a:lnTo>
                  <a:cubicBezTo>
                    <a:pt x="571787" y="41148"/>
                    <a:pt x="572835" y="36100"/>
                    <a:pt x="575692" y="39338"/>
                  </a:cubicBezTo>
                  <a:cubicBezTo>
                    <a:pt x="575978" y="39624"/>
                    <a:pt x="578835" y="38100"/>
                    <a:pt x="580550" y="38005"/>
                  </a:cubicBezTo>
                  <a:lnTo>
                    <a:pt x="582931" y="38005"/>
                  </a:lnTo>
                  <a:cubicBezTo>
                    <a:pt x="585503" y="38576"/>
                    <a:pt x="588455" y="39338"/>
                    <a:pt x="589313" y="39624"/>
                  </a:cubicBezTo>
                  <a:cubicBezTo>
                    <a:pt x="590265" y="39910"/>
                    <a:pt x="595885" y="39243"/>
                    <a:pt x="599314" y="39433"/>
                  </a:cubicBezTo>
                  <a:cubicBezTo>
                    <a:pt x="602743" y="39624"/>
                    <a:pt x="611696" y="36385"/>
                    <a:pt x="612649" y="36766"/>
                  </a:cubicBezTo>
                  <a:cubicBezTo>
                    <a:pt x="613602" y="37147"/>
                    <a:pt x="618174" y="39338"/>
                    <a:pt x="620555" y="40957"/>
                  </a:cubicBezTo>
                  <a:lnTo>
                    <a:pt x="622936" y="37719"/>
                  </a:lnTo>
                  <a:lnTo>
                    <a:pt x="626555" y="32766"/>
                  </a:lnTo>
                  <a:cubicBezTo>
                    <a:pt x="631890" y="34861"/>
                    <a:pt x="638652" y="37052"/>
                    <a:pt x="641700" y="37624"/>
                  </a:cubicBezTo>
                  <a:cubicBezTo>
                    <a:pt x="644653" y="38195"/>
                    <a:pt x="654750" y="35814"/>
                    <a:pt x="657036" y="34957"/>
                  </a:cubicBezTo>
                  <a:cubicBezTo>
                    <a:pt x="659321" y="34099"/>
                    <a:pt x="665703" y="34004"/>
                    <a:pt x="667989" y="33528"/>
                  </a:cubicBezTo>
                  <a:lnTo>
                    <a:pt x="669513" y="34385"/>
                  </a:lnTo>
                  <a:lnTo>
                    <a:pt x="671133" y="35338"/>
                  </a:lnTo>
                  <a:cubicBezTo>
                    <a:pt x="672561" y="36862"/>
                    <a:pt x="675228" y="36862"/>
                    <a:pt x="677133" y="35338"/>
                  </a:cubicBezTo>
                  <a:lnTo>
                    <a:pt x="678657" y="34099"/>
                  </a:lnTo>
                  <a:lnTo>
                    <a:pt x="678943" y="33909"/>
                  </a:lnTo>
                  <a:cubicBezTo>
                    <a:pt x="679895" y="33623"/>
                    <a:pt x="681515" y="34004"/>
                    <a:pt x="682658" y="34766"/>
                  </a:cubicBezTo>
                  <a:cubicBezTo>
                    <a:pt x="683801" y="35528"/>
                    <a:pt x="687896" y="36957"/>
                    <a:pt x="689040" y="36100"/>
                  </a:cubicBezTo>
                  <a:cubicBezTo>
                    <a:pt x="690278" y="35242"/>
                    <a:pt x="699993" y="35242"/>
                    <a:pt x="701898" y="35719"/>
                  </a:cubicBezTo>
                  <a:cubicBezTo>
                    <a:pt x="703803" y="36195"/>
                    <a:pt x="708375" y="35909"/>
                    <a:pt x="710280" y="36290"/>
                  </a:cubicBezTo>
                  <a:cubicBezTo>
                    <a:pt x="712185" y="36671"/>
                    <a:pt x="716376" y="35719"/>
                    <a:pt x="717900" y="35814"/>
                  </a:cubicBezTo>
                  <a:cubicBezTo>
                    <a:pt x="719424" y="35909"/>
                    <a:pt x="725044" y="35242"/>
                    <a:pt x="727044" y="34290"/>
                  </a:cubicBezTo>
                  <a:cubicBezTo>
                    <a:pt x="729045" y="33338"/>
                    <a:pt x="737427" y="36195"/>
                    <a:pt x="741427" y="36766"/>
                  </a:cubicBezTo>
                  <a:lnTo>
                    <a:pt x="743999" y="33718"/>
                  </a:lnTo>
                  <a:cubicBezTo>
                    <a:pt x="744285" y="33433"/>
                    <a:pt x="745618" y="33623"/>
                    <a:pt x="746475" y="33718"/>
                  </a:cubicBezTo>
                  <a:lnTo>
                    <a:pt x="751714" y="34385"/>
                  </a:lnTo>
                  <a:cubicBezTo>
                    <a:pt x="757429" y="35052"/>
                    <a:pt x="764382" y="34576"/>
                    <a:pt x="767049" y="33338"/>
                  </a:cubicBezTo>
                  <a:cubicBezTo>
                    <a:pt x="769716" y="32099"/>
                    <a:pt x="779718" y="35528"/>
                    <a:pt x="783051" y="35433"/>
                  </a:cubicBezTo>
                  <a:lnTo>
                    <a:pt x="785813" y="34861"/>
                  </a:lnTo>
                  <a:lnTo>
                    <a:pt x="788385" y="34290"/>
                  </a:lnTo>
                  <a:cubicBezTo>
                    <a:pt x="791243" y="34195"/>
                    <a:pt x="795815" y="33623"/>
                    <a:pt x="798577" y="33052"/>
                  </a:cubicBezTo>
                  <a:cubicBezTo>
                    <a:pt x="801339" y="32480"/>
                    <a:pt x="808769" y="35814"/>
                    <a:pt x="809721" y="36004"/>
                  </a:cubicBezTo>
                  <a:lnTo>
                    <a:pt x="810388" y="35814"/>
                  </a:lnTo>
                  <a:lnTo>
                    <a:pt x="817913" y="33052"/>
                  </a:lnTo>
                  <a:cubicBezTo>
                    <a:pt x="826676" y="33433"/>
                    <a:pt x="835629" y="33718"/>
                    <a:pt x="837820" y="33718"/>
                  </a:cubicBezTo>
                  <a:cubicBezTo>
                    <a:pt x="840011" y="33623"/>
                    <a:pt x="848202" y="34290"/>
                    <a:pt x="851631" y="36385"/>
                  </a:cubicBezTo>
                  <a:lnTo>
                    <a:pt x="854584" y="32004"/>
                  </a:lnTo>
                  <a:lnTo>
                    <a:pt x="855918" y="30099"/>
                  </a:lnTo>
                  <a:cubicBezTo>
                    <a:pt x="859632" y="31051"/>
                    <a:pt x="863442" y="32671"/>
                    <a:pt x="864490" y="33718"/>
                  </a:cubicBezTo>
                  <a:cubicBezTo>
                    <a:pt x="865538" y="34766"/>
                    <a:pt x="871062" y="32004"/>
                    <a:pt x="872586" y="31718"/>
                  </a:cubicBezTo>
                  <a:cubicBezTo>
                    <a:pt x="874110" y="31432"/>
                    <a:pt x="878778" y="33623"/>
                    <a:pt x="880302" y="33814"/>
                  </a:cubicBezTo>
                  <a:lnTo>
                    <a:pt x="880968" y="33338"/>
                  </a:lnTo>
                  <a:lnTo>
                    <a:pt x="884588" y="30766"/>
                  </a:lnTo>
                  <a:cubicBezTo>
                    <a:pt x="888112" y="32290"/>
                    <a:pt x="892970" y="33909"/>
                    <a:pt x="895446" y="34195"/>
                  </a:cubicBezTo>
                  <a:cubicBezTo>
                    <a:pt x="897923" y="34480"/>
                    <a:pt x="904876" y="32956"/>
                    <a:pt x="906686" y="32194"/>
                  </a:cubicBezTo>
                  <a:cubicBezTo>
                    <a:pt x="908400" y="31432"/>
                    <a:pt x="914306" y="33052"/>
                    <a:pt x="915163" y="32766"/>
                  </a:cubicBezTo>
                  <a:cubicBezTo>
                    <a:pt x="916116" y="32480"/>
                    <a:pt x="919354" y="31051"/>
                    <a:pt x="920307" y="30194"/>
                  </a:cubicBezTo>
                  <a:cubicBezTo>
                    <a:pt x="921259" y="29337"/>
                    <a:pt x="925164" y="30766"/>
                    <a:pt x="926021" y="29718"/>
                  </a:cubicBezTo>
                  <a:lnTo>
                    <a:pt x="928879" y="30861"/>
                  </a:lnTo>
                  <a:lnTo>
                    <a:pt x="932118" y="32194"/>
                  </a:lnTo>
                  <a:cubicBezTo>
                    <a:pt x="936880" y="31432"/>
                    <a:pt x="943262" y="30289"/>
                    <a:pt x="946310" y="29623"/>
                  </a:cubicBezTo>
                  <a:cubicBezTo>
                    <a:pt x="949358" y="28956"/>
                    <a:pt x="957359" y="30671"/>
                    <a:pt x="958787" y="30385"/>
                  </a:cubicBezTo>
                  <a:cubicBezTo>
                    <a:pt x="960121" y="30099"/>
                    <a:pt x="965741" y="30766"/>
                    <a:pt x="968217" y="31432"/>
                  </a:cubicBezTo>
                  <a:lnTo>
                    <a:pt x="970599" y="31623"/>
                  </a:lnTo>
                  <a:lnTo>
                    <a:pt x="971456" y="31718"/>
                  </a:lnTo>
                  <a:cubicBezTo>
                    <a:pt x="972789" y="30480"/>
                    <a:pt x="974123" y="30385"/>
                    <a:pt x="974409" y="31623"/>
                  </a:cubicBezTo>
                  <a:cubicBezTo>
                    <a:pt x="974694" y="32861"/>
                    <a:pt x="977266" y="35909"/>
                    <a:pt x="979076" y="34957"/>
                  </a:cubicBezTo>
                  <a:cubicBezTo>
                    <a:pt x="980981" y="34004"/>
                    <a:pt x="986886" y="31242"/>
                    <a:pt x="988410" y="30575"/>
                  </a:cubicBezTo>
                  <a:cubicBezTo>
                    <a:pt x="989934" y="29908"/>
                    <a:pt x="1000697" y="29813"/>
                    <a:pt x="1002603" y="30194"/>
                  </a:cubicBezTo>
                  <a:cubicBezTo>
                    <a:pt x="1004508" y="30575"/>
                    <a:pt x="1010603" y="28004"/>
                    <a:pt x="1012985" y="27717"/>
                  </a:cubicBezTo>
                  <a:cubicBezTo>
                    <a:pt x="1015366" y="27527"/>
                    <a:pt x="1023367" y="27813"/>
                    <a:pt x="1025462" y="28480"/>
                  </a:cubicBezTo>
                  <a:cubicBezTo>
                    <a:pt x="1027558" y="29146"/>
                    <a:pt x="1037845" y="28194"/>
                    <a:pt x="1043179" y="28099"/>
                  </a:cubicBezTo>
                  <a:lnTo>
                    <a:pt x="1046513" y="26384"/>
                  </a:lnTo>
                  <a:lnTo>
                    <a:pt x="1049466" y="24860"/>
                  </a:lnTo>
                  <a:cubicBezTo>
                    <a:pt x="1051371" y="26098"/>
                    <a:pt x="1053561" y="27622"/>
                    <a:pt x="1054514" y="28384"/>
                  </a:cubicBezTo>
                  <a:cubicBezTo>
                    <a:pt x="1055466" y="29051"/>
                    <a:pt x="1063467" y="27717"/>
                    <a:pt x="1067563" y="26670"/>
                  </a:cubicBezTo>
                  <a:cubicBezTo>
                    <a:pt x="1071659" y="25622"/>
                    <a:pt x="1084327" y="25908"/>
                    <a:pt x="1086042" y="26384"/>
                  </a:cubicBezTo>
                  <a:cubicBezTo>
                    <a:pt x="1087756" y="26956"/>
                    <a:pt x="1094138" y="26956"/>
                    <a:pt x="1096519" y="26575"/>
                  </a:cubicBezTo>
                  <a:cubicBezTo>
                    <a:pt x="1098900" y="26194"/>
                    <a:pt x="1107282" y="25622"/>
                    <a:pt x="1109759" y="25813"/>
                  </a:cubicBezTo>
                  <a:cubicBezTo>
                    <a:pt x="1112235" y="26003"/>
                    <a:pt x="1118903" y="24384"/>
                    <a:pt x="1120332" y="23813"/>
                  </a:cubicBezTo>
                  <a:cubicBezTo>
                    <a:pt x="1121665" y="23241"/>
                    <a:pt x="1125570" y="25336"/>
                    <a:pt x="1125951" y="25527"/>
                  </a:cubicBezTo>
                  <a:lnTo>
                    <a:pt x="1126332" y="25432"/>
                  </a:lnTo>
                  <a:cubicBezTo>
                    <a:pt x="1128523" y="24765"/>
                    <a:pt x="1130714" y="23622"/>
                    <a:pt x="1133000" y="23431"/>
                  </a:cubicBezTo>
                  <a:cubicBezTo>
                    <a:pt x="1135000" y="23241"/>
                    <a:pt x="1137286" y="24765"/>
                    <a:pt x="1139191" y="24479"/>
                  </a:cubicBezTo>
                  <a:lnTo>
                    <a:pt x="1142144" y="24003"/>
                  </a:lnTo>
                  <a:cubicBezTo>
                    <a:pt x="1145478" y="23717"/>
                    <a:pt x="1149859" y="23241"/>
                    <a:pt x="1151954" y="22765"/>
                  </a:cubicBezTo>
                  <a:cubicBezTo>
                    <a:pt x="1154050" y="22288"/>
                    <a:pt x="1159003" y="24479"/>
                    <a:pt x="1159479" y="23622"/>
                  </a:cubicBezTo>
                  <a:lnTo>
                    <a:pt x="1160146" y="22955"/>
                  </a:lnTo>
                  <a:lnTo>
                    <a:pt x="1160622" y="22479"/>
                  </a:lnTo>
                  <a:cubicBezTo>
                    <a:pt x="1161479" y="22193"/>
                    <a:pt x="1164909" y="22479"/>
                    <a:pt x="1168147" y="23050"/>
                  </a:cubicBezTo>
                  <a:cubicBezTo>
                    <a:pt x="1171386" y="23622"/>
                    <a:pt x="1185863" y="22003"/>
                    <a:pt x="1188340" y="22574"/>
                  </a:cubicBezTo>
                  <a:lnTo>
                    <a:pt x="1190340" y="23431"/>
                  </a:lnTo>
                  <a:lnTo>
                    <a:pt x="1192817" y="24479"/>
                  </a:lnTo>
                  <a:cubicBezTo>
                    <a:pt x="1194817" y="23336"/>
                    <a:pt x="1198437" y="23050"/>
                    <a:pt x="1200722" y="23717"/>
                  </a:cubicBezTo>
                  <a:lnTo>
                    <a:pt x="1202342" y="23241"/>
                  </a:lnTo>
                  <a:lnTo>
                    <a:pt x="1205295" y="22384"/>
                  </a:lnTo>
                  <a:cubicBezTo>
                    <a:pt x="1208152" y="20669"/>
                    <a:pt x="1211962" y="19812"/>
                    <a:pt x="1213581" y="20288"/>
                  </a:cubicBezTo>
                  <a:cubicBezTo>
                    <a:pt x="1215296" y="20860"/>
                    <a:pt x="1221582" y="20669"/>
                    <a:pt x="1223678" y="20002"/>
                  </a:cubicBezTo>
                  <a:cubicBezTo>
                    <a:pt x="1225773" y="19336"/>
                    <a:pt x="1230060" y="19526"/>
                    <a:pt x="1231774" y="19240"/>
                  </a:cubicBezTo>
                  <a:cubicBezTo>
                    <a:pt x="1233488" y="18955"/>
                    <a:pt x="1238442" y="19717"/>
                    <a:pt x="1239966" y="20193"/>
                  </a:cubicBezTo>
                  <a:cubicBezTo>
                    <a:pt x="1241490" y="20574"/>
                    <a:pt x="1245966" y="19717"/>
                    <a:pt x="1246538" y="20383"/>
                  </a:cubicBezTo>
                  <a:cubicBezTo>
                    <a:pt x="1247109" y="21050"/>
                    <a:pt x="1250919" y="22193"/>
                    <a:pt x="1253586" y="21526"/>
                  </a:cubicBezTo>
                  <a:cubicBezTo>
                    <a:pt x="1256253" y="20764"/>
                    <a:pt x="1271779" y="21146"/>
                    <a:pt x="1277208" y="20955"/>
                  </a:cubicBezTo>
                  <a:cubicBezTo>
                    <a:pt x="1282542" y="20764"/>
                    <a:pt x="1292639" y="18097"/>
                    <a:pt x="1294639" y="17621"/>
                  </a:cubicBezTo>
                  <a:lnTo>
                    <a:pt x="1297306" y="18192"/>
                  </a:lnTo>
                  <a:lnTo>
                    <a:pt x="1302450" y="19336"/>
                  </a:lnTo>
                  <a:cubicBezTo>
                    <a:pt x="1308546" y="19240"/>
                    <a:pt x="1315499" y="19145"/>
                    <a:pt x="1317785" y="19145"/>
                  </a:cubicBezTo>
                  <a:lnTo>
                    <a:pt x="1320071" y="18288"/>
                  </a:lnTo>
                  <a:lnTo>
                    <a:pt x="1323024" y="17240"/>
                  </a:lnTo>
                  <a:cubicBezTo>
                    <a:pt x="1326929" y="17145"/>
                    <a:pt x="1331787" y="17431"/>
                    <a:pt x="1333692" y="17907"/>
                  </a:cubicBezTo>
                  <a:cubicBezTo>
                    <a:pt x="1335596" y="18383"/>
                    <a:pt x="1342359" y="17431"/>
                    <a:pt x="1344074" y="17716"/>
                  </a:cubicBezTo>
                  <a:lnTo>
                    <a:pt x="1345598" y="18002"/>
                  </a:lnTo>
                  <a:lnTo>
                    <a:pt x="1347122" y="18288"/>
                  </a:lnTo>
                  <a:cubicBezTo>
                    <a:pt x="1348646" y="18574"/>
                    <a:pt x="1353980" y="18288"/>
                    <a:pt x="1358933" y="17716"/>
                  </a:cubicBezTo>
                  <a:lnTo>
                    <a:pt x="1363314" y="17050"/>
                  </a:lnTo>
                  <a:lnTo>
                    <a:pt x="1367029" y="16478"/>
                  </a:lnTo>
                  <a:cubicBezTo>
                    <a:pt x="1371220" y="16002"/>
                    <a:pt x="1374935" y="15526"/>
                    <a:pt x="1375316" y="15526"/>
                  </a:cubicBezTo>
                  <a:cubicBezTo>
                    <a:pt x="1375697" y="15526"/>
                    <a:pt x="1378269" y="16097"/>
                    <a:pt x="1380554" y="16478"/>
                  </a:cubicBezTo>
                  <a:cubicBezTo>
                    <a:pt x="1382841" y="16859"/>
                    <a:pt x="1390270" y="17240"/>
                    <a:pt x="1392175" y="17812"/>
                  </a:cubicBezTo>
                  <a:cubicBezTo>
                    <a:pt x="1394080" y="18383"/>
                    <a:pt x="1398843" y="20193"/>
                    <a:pt x="1399509" y="19240"/>
                  </a:cubicBezTo>
                  <a:cubicBezTo>
                    <a:pt x="1400176" y="18288"/>
                    <a:pt x="1403415" y="17145"/>
                    <a:pt x="1404843" y="17145"/>
                  </a:cubicBezTo>
                  <a:cubicBezTo>
                    <a:pt x="1406272" y="17050"/>
                    <a:pt x="1411320" y="14859"/>
                    <a:pt x="1414178" y="14668"/>
                  </a:cubicBezTo>
                  <a:cubicBezTo>
                    <a:pt x="1417035" y="14573"/>
                    <a:pt x="1428561" y="14288"/>
                    <a:pt x="1433037" y="14097"/>
                  </a:cubicBezTo>
                  <a:cubicBezTo>
                    <a:pt x="1437609" y="13906"/>
                    <a:pt x="1451421" y="15049"/>
                    <a:pt x="1453516" y="15430"/>
                  </a:cubicBezTo>
                  <a:cubicBezTo>
                    <a:pt x="1455612" y="15811"/>
                    <a:pt x="1461612" y="13430"/>
                    <a:pt x="1463041" y="13811"/>
                  </a:cubicBezTo>
                  <a:cubicBezTo>
                    <a:pt x="1464470" y="14288"/>
                    <a:pt x="1467042" y="14192"/>
                    <a:pt x="1467994" y="14478"/>
                  </a:cubicBezTo>
                  <a:cubicBezTo>
                    <a:pt x="1468946" y="14764"/>
                    <a:pt x="1475519" y="13621"/>
                    <a:pt x="1481043" y="12478"/>
                  </a:cubicBezTo>
                  <a:lnTo>
                    <a:pt x="1486092" y="12954"/>
                  </a:lnTo>
                  <a:lnTo>
                    <a:pt x="1489806" y="13335"/>
                  </a:lnTo>
                  <a:cubicBezTo>
                    <a:pt x="1492854" y="12001"/>
                    <a:pt x="1497712" y="11716"/>
                    <a:pt x="1500665" y="12573"/>
                  </a:cubicBezTo>
                  <a:lnTo>
                    <a:pt x="1503332" y="12763"/>
                  </a:lnTo>
                  <a:lnTo>
                    <a:pt x="1506094" y="12954"/>
                  </a:lnTo>
                  <a:cubicBezTo>
                    <a:pt x="1509142" y="12097"/>
                    <a:pt x="1513238" y="12382"/>
                    <a:pt x="1515238" y="13716"/>
                  </a:cubicBezTo>
                  <a:cubicBezTo>
                    <a:pt x="1517238" y="15049"/>
                    <a:pt x="1525906" y="10382"/>
                    <a:pt x="1530478" y="9620"/>
                  </a:cubicBezTo>
                  <a:lnTo>
                    <a:pt x="1534288" y="12097"/>
                  </a:lnTo>
                  <a:cubicBezTo>
                    <a:pt x="1534574" y="12287"/>
                    <a:pt x="1536003" y="11811"/>
                    <a:pt x="1536479" y="11335"/>
                  </a:cubicBezTo>
                  <a:lnTo>
                    <a:pt x="1537146" y="10573"/>
                  </a:lnTo>
                  <a:cubicBezTo>
                    <a:pt x="1537527" y="9525"/>
                    <a:pt x="1539146" y="8382"/>
                    <a:pt x="1540670" y="7906"/>
                  </a:cubicBezTo>
                  <a:cubicBezTo>
                    <a:pt x="1542194" y="7429"/>
                    <a:pt x="1547528" y="9430"/>
                    <a:pt x="1549528" y="10001"/>
                  </a:cubicBezTo>
                  <a:cubicBezTo>
                    <a:pt x="1551528" y="10477"/>
                    <a:pt x="1558958" y="10287"/>
                    <a:pt x="1560863" y="10763"/>
                  </a:cubicBezTo>
                  <a:cubicBezTo>
                    <a:pt x="1562768" y="11239"/>
                    <a:pt x="1566959" y="10477"/>
                    <a:pt x="1568483" y="10287"/>
                  </a:cubicBezTo>
                  <a:cubicBezTo>
                    <a:pt x="1569912" y="10096"/>
                    <a:pt x="1576579" y="10858"/>
                    <a:pt x="1579246" y="11335"/>
                  </a:cubicBezTo>
                  <a:cubicBezTo>
                    <a:pt x="1581913" y="11811"/>
                    <a:pt x="1591438" y="9811"/>
                    <a:pt x="1594581" y="10382"/>
                  </a:cubicBezTo>
                  <a:lnTo>
                    <a:pt x="1595820" y="9525"/>
                  </a:lnTo>
                  <a:cubicBezTo>
                    <a:pt x="1599725" y="6667"/>
                    <a:pt x="1601058" y="11621"/>
                    <a:pt x="1603440" y="10763"/>
                  </a:cubicBezTo>
                  <a:lnTo>
                    <a:pt x="1605916" y="9906"/>
                  </a:lnTo>
                  <a:cubicBezTo>
                    <a:pt x="1608297" y="8287"/>
                    <a:pt x="1612012" y="6572"/>
                    <a:pt x="1614108" y="6191"/>
                  </a:cubicBezTo>
                  <a:cubicBezTo>
                    <a:pt x="1616203" y="5810"/>
                    <a:pt x="1624204" y="6667"/>
                    <a:pt x="1626204" y="7048"/>
                  </a:cubicBezTo>
                  <a:cubicBezTo>
                    <a:pt x="1628300" y="7429"/>
                    <a:pt x="1635634" y="7239"/>
                    <a:pt x="1637634" y="6667"/>
                  </a:cubicBezTo>
                  <a:cubicBezTo>
                    <a:pt x="1639635" y="6001"/>
                    <a:pt x="1646778" y="7239"/>
                    <a:pt x="1648683" y="8001"/>
                  </a:cubicBezTo>
                  <a:cubicBezTo>
                    <a:pt x="1650589" y="8763"/>
                    <a:pt x="1657922" y="8001"/>
                    <a:pt x="1661733" y="7239"/>
                  </a:cubicBezTo>
                  <a:lnTo>
                    <a:pt x="1665733" y="8572"/>
                  </a:lnTo>
                  <a:cubicBezTo>
                    <a:pt x="1668495" y="9525"/>
                    <a:pt x="1672591" y="9430"/>
                    <a:pt x="1674687" y="6382"/>
                  </a:cubicBezTo>
                  <a:lnTo>
                    <a:pt x="1682878" y="5143"/>
                  </a:lnTo>
                  <a:cubicBezTo>
                    <a:pt x="1691451" y="7906"/>
                    <a:pt x="1700309" y="7334"/>
                    <a:pt x="1708691" y="5524"/>
                  </a:cubicBezTo>
                  <a:cubicBezTo>
                    <a:pt x="1711930" y="4858"/>
                    <a:pt x="1714882" y="9334"/>
                    <a:pt x="1718121" y="5048"/>
                  </a:cubicBezTo>
                  <a:cubicBezTo>
                    <a:pt x="1719073" y="3715"/>
                    <a:pt x="1724502" y="4381"/>
                    <a:pt x="1727836" y="4572"/>
                  </a:cubicBezTo>
                  <a:lnTo>
                    <a:pt x="1729741" y="4667"/>
                  </a:lnTo>
                  <a:cubicBezTo>
                    <a:pt x="1731741" y="5524"/>
                    <a:pt x="1734122" y="5905"/>
                    <a:pt x="1735075" y="5620"/>
                  </a:cubicBezTo>
                  <a:cubicBezTo>
                    <a:pt x="1736028" y="5239"/>
                    <a:pt x="1738409" y="4286"/>
                    <a:pt x="1740314" y="3238"/>
                  </a:cubicBezTo>
                  <a:cubicBezTo>
                    <a:pt x="1742219" y="2191"/>
                    <a:pt x="1747458" y="6001"/>
                    <a:pt x="1749172" y="5715"/>
                  </a:cubicBezTo>
                  <a:cubicBezTo>
                    <a:pt x="1750982" y="5524"/>
                    <a:pt x="1755268" y="3715"/>
                    <a:pt x="1756125" y="3524"/>
                  </a:cubicBezTo>
                  <a:cubicBezTo>
                    <a:pt x="1756983" y="3334"/>
                    <a:pt x="1760888" y="5239"/>
                    <a:pt x="1762793" y="6286"/>
                  </a:cubicBezTo>
                  <a:lnTo>
                    <a:pt x="1764603" y="6286"/>
                  </a:lnTo>
                  <a:cubicBezTo>
                    <a:pt x="1766412" y="6286"/>
                    <a:pt x="1768127" y="4953"/>
                    <a:pt x="1770032" y="4477"/>
                  </a:cubicBezTo>
                  <a:lnTo>
                    <a:pt x="1773175" y="3715"/>
                  </a:lnTo>
                  <a:cubicBezTo>
                    <a:pt x="1776413" y="4763"/>
                    <a:pt x="1779842" y="5715"/>
                    <a:pt x="1780795" y="6001"/>
                  </a:cubicBezTo>
                  <a:cubicBezTo>
                    <a:pt x="1781747" y="6191"/>
                    <a:pt x="1784129" y="5429"/>
                    <a:pt x="1785272" y="4858"/>
                  </a:cubicBezTo>
                  <a:cubicBezTo>
                    <a:pt x="1786415" y="4286"/>
                    <a:pt x="1790511" y="5715"/>
                    <a:pt x="1791463" y="5429"/>
                  </a:cubicBezTo>
                  <a:lnTo>
                    <a:pt x="1792225" y="4953"/>
                  </a:lnTo>
                  <a:cubicBezTo>
                    <a:pt x="1793273" y="4286"/>
                    <a:pt x="1794130" y="2857"/>
                    <a:pt x="1794987" y="2857"/>
                  </a:cubicBezTo>
                  <a:cubicBezTo>
                    <a:pt x="1797178" y="3048"/>
                    <a:pt x="1799369" y="4381"/>
                    <a:pt x="1801464" y="4286"/>
                  </a:cubicBezTo>
                  <a:cubicBezTo>
                    <a:pt x="1804132" y="4096"/>
                    <a:pt x="1806703" y="2667"/>
                    <a:pt x="1809466" y="2381"/>
                  </a:cubicBezTo>
                  <a:lnTo>
                    <a:pt x="1811847" y="2096"/>
                  </a:lnTo>
                  <a:cubicBezTo>
                    <a:pt x="1814418" y="2572"/>
                    <a:pt x="1818228" y="2286"/>
                    <a:pt x="1820324" y="1524"/>
                  </a:cubicBezTo>
                  <a:lnTo>
                    <a:pt x="1822419" y="2953"/>
                  </a:lnTo>
                  <a:lnTo>
                    <a:pt x="1823848" y="3905"/>
                  </a:lnTo>
                  <a:cubicBezTo>
                    <a:pt x="1826134" y="4096"/>
                    <a:pt x="1830706" y="4381"/>
                    <a:pt x="1834040" y="4667"/>
                  </a:cubicBezTo>
                  <a:cubicBezTo>
                    <a:pt x="1837374" y="4953"/>
                    <a:pt x="1847375" y="3048"/>
                    <a:pt x="1849565" y="3905"/>
                  </a:cubicBezTo>
                  <a:cubicBezTo>
                    <a:pt x="1851757" y="4858"/>
                    <a:pt x="1863853" y="3524"/>
                    <a:pt x="1871568" y="4953"/>
                  </a:cubicBezTo>
                  <a:lnTo>
                    <a:pt x="1878807" y="2286"/>
                  </a:lnTo>
                  <a:cubicBezTo>
                    <a:pt x="1880903" y="1524"/>
                    <a:pt x="1884332" y="1429"/>
                    <a:pt x="1886332" y="2286"/>
                  </a:cubicBezTo>
                  <a:lnTo>
                    <a:pt x="1889857" y="3715"/>
                  </a:lnTo>
                  <a:cubicBezTo>
                    <a:pt x="1893190" y="2762"/>
                    <a:pt x="1897476" y="1238"/>
                    <a:pt x="1899476" y="95"/>
                  </a:cubicBezTo>
                  <a:lnTo>
                    <a:pt x="1901286" y="95"/>
                  </a:lnTo>
                  <a:cubicBezTo>
                    <a:pt x="1903096" y="95"/>
                    <a:pt x="1904906" y="1333"/>
                    <a:pt x="1906620" y="2191"/>
                  </a:cubicBezTo>
                  <a:lnTo>
                    <a:pt x="1907668" y="2667"/>
                  </a:lnTo>
                  <a:cubicBezTo>
                    <a:pt x="1908621" y="3334"/>
                    <a:pt x="1914431" y="4191"/>
                    <a:pt x="1920717" y="4667"/>
                  </a:cubicBezTo>
                  <a:cubicBezTo>
                    <a:pt x="1927004" y="5143"/>
                    <a:pt x="1942720" y="381"/>
                    <a:pt x="1943101" y="571"/>
                  </a:cubicBezTo>
                  <a:cubicBezTo>
                    <a:pt x="1943482" y="762"/>
                    <a:pt x="1944244" y="1619"/>
                    <a:pt x="1944815" y="2000"/>
                  </a:cubicBezTo>
                  <a:cubicBezTo>
                    <a:pt x="1945387" y="2381"/>
                    <a:pt x="1950245" y="1905"/>
                    <a:pt x="1953007" y="1524"/>
                  </a:cubicBezTo>
                  <a:cubicBezTo>
                    <a:pt x="1955865" y="1143"/>
                    <a:pt x="1965485" y="381"/>
                    <a:pt x="1968152" y="667"/>
                  </a:cubicBezTo>
                  <a:cubicBezTo>
                    <a:pt x="1970724" y="952"/>
                    <a:pt x="1979391" y="3524"/>
                    <a:pt x="1981487" y="4381"/>
                  </a:cubicBezTo>
                  <a:cubicBezTo>
                    <a:pt x="1983678" y="5334"/>
                    <a:pt x="1990536" y="3048"/>
                    <a:pt x="1992250" y="4191"/>
                  </a:cubicBezTo>
                  <a:cubicBezTo>
                    <a:pt x="1993965" y="5334"/>
                    <a:pt x="2001585" y="1429"/>
                    <a:pt x="2005109" y="0"/>
                  </a:cubicBezTo>
                  <a:lnTo>
                    <a:pt x="2009014" y="3048"/>
                  </a:lnTo>
                  <a:lnTo>
                    <a:pt x="2010729" y="4381"/>
                  </a:lnTo>
                  <a:cubicBezTo>
                    <a:pt x="2015872" y="3143"/>
                    <a:pt x="2023968" y="2000"/>
                    <a:pt x="2028731" y="1905"/>
                  </a:cubicBezTo>
                  <a:lnTo>
                    <a:pt x="2033017" y="2096"/>
                  </a:lnTo>
                  <a:lnTo>
                    <a:pt x="2037494" y="2286"/>
                  </a:lnTo>
                  <a:cubicBezTo>
                    <a:pt x="2042257" y="3238"/>
                    <a:pt x="2048733" y="2572"/>
                    <a:pt x="2051876" y="762"/>
                  </a:cubicBezTo>
                  <a:lnTo>
                    <a:pt x="2055973" y="3619"/>
                  </a:lnTo>
                  <a:cubicBezTo>
                    <a:pt x="2059211" y="5810"/>
                    <a:pt x="2062830" y="-476"/>
                    <a:pt x="2067117" y="2572"/>
                  </a:cubicBezTo>
                  <a:cubicBezTo>
                    <a:pt x="2070736" y="5143"/>
                    <a:pt x="2073880" y="4572"/>
                    <a:pt x="2076927" y="2000"/>
                  </a:cubicBezTo>
                  <a:cubicBezTo>
                    <a:pt x="2077118" y="1810"/>
                    <a:pt x="2077785" y="1810"/>
                    <a:pt x="2078165" y="2000"/>
                  </a:cubicBezTo>
                  <a:lnTo>
                    <a:pt x="2081118" y="3048"/>
                  </a:lnTo>
                  <a:cubicBezTo>
                    <a:pt x="2084357" y="3429"/>
                    <a:pt x="2087976" y="4000"/>
                    <a:pt x="2089215" y="4286"/>
                  </a:cubicBezTo>
                  <a:cubicBezTo>
                    <a:pt x="2090453" y="4667"/>
                    <a:pt x="2096263" y="2667"/>
                    <a:pt x="2099025" y="2000"/>
                  </a:cubicBezTo>
                  <a:lnTo>
                    <a:pt x="2101406" y="2096"/>
                  </a:lnTo>
                  <a:lnTo>
                    <a:pt x="2106360" y="2286"/>
                  </a:lnTo>
                  <a:cubicBezTo>
                    <a:pt x="2111789" y="2191"/>
                    <a:pt x="2120743" y="2000"/>
                    <a:pt x="2126362" y="1810"/>
                  </a:cubicBezTo>
                  <a:lnTo>
                    <a:pt x="2131506" y="2000"/>
                  </a:lnTo>
                  <a:lnTo>
                    <a:pt x="2134744" y="2096"/>
                  </a:lnTo>
                  <a:cubicBezTo>
                    <a:pt x="2138268" y="2953"/>
                    <a:pt x="2142555" y="3810"/>
                    <a:pt x="2144364" y="4096"/>
                  </a:cubicBezTo>
                  <a:cubicBezTo>
                    <a:pt x="2146079" y="4381"/>
                    <a:pt x="2150460" y="3048"/>
                    <a:pt x="2151889" y="2667"/>
                  </a:cubicBezTo>
                  <a:cubicBezTo>
                    <a:pt x="2153318" y="2286"/>
                    <a:pt x="2157700" y="4096"/>
                    <a:pt x="2158938" y="4286"/>
                  </a:cubicBezTo>
                  <a:lnTo>
                    <a:pt x="2159128" y="4000"/>
                  </a:lnTo>
                  <a:lnTo>
                    <a:pt x="2161795" y="95"/>
                  </a:lnTo>
                  <a:cubicBezTo>
                    <a:pt x="2165033" y="2476"/>
                    <a:pt x="2173987" y="3524"/>
                    <a:pt x="2175321" y="4667"/>
                  </a:cubicBezTo>
                </a:path>
              </a:pathLst>
            </a:custGeom>
            <a:gradFill flip="none" rotWithShape="1">
              <a:gsLst>
                <a:gs pos="100000">
                  <a:srgbClr val="81C233"/>
                </a:gs>
                <a:gs pos="0">
                  <a:srgbClr val="00B0F0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270143" y="1667327"/>
              <a:ext cx="37876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rPr>
                <a:t>单击此处添加标题文本</a:t>
              </a:r>
              <a:endPara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396307" y="1568275"/>
              <a:ext cx="728662" cy="742662"/>
              <a:chOff x="5367337" y="3428998"/>
              <a:chExt cx="728662" cy="742662"/>
            </a:xfrm>
          </p:grpSpPr>
          <p:sp>
            <p:nvSpPr>
              <p:cNvPr id="8" name="任意多边形: 形状 7"/>
              <p:cNvSpPr/>
              <p:nvPr/>
            </p:nvSpPr>
            <p:spPr>
              <a:xfrm>
                <a:off x="5367337" y="3428998"/>
                <a:ext cx="347662" cy="274190"/>
              </a:xfrm>
              <a:custGeom>
                <a:avLst/>
                <a:gdLst>
                  <a:gd name="connsiteX0" fmla="*/ 347663 w 347662"/>
                  <a:gd name="connsiteY0" fmla="*/ 258890 h 274190"/>
                  <a:gd name="connsiteX1" fmla="*/ 161925 w 347662"/>
                  <a:gd name="connsiteY1" fmla="*/ 16002 h 274190"/>
                  <a:gd name="connsiteX2" fmla="*/ 0 w 347662"/>
                  <a:gd name="connsiteY2" fmla="*/ 73152 h 274190"/>
                  <a:gd name="connsiteX3" fmla="*/ 347663 w 347662"/>
                  <a:gd name="connsiteY3" fmla="*/ 258890 h 27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2" h="274190">
                    <a:moveTo>
                      <a:pt x="347663" y="258890"/>
                    </a:moveTo>
                    <a:cubicBezTo>
                      <a:pt x="347663" y="258890"/>
                      <a:pt x="295275" y="73152"/>
                      <a:pt x="161925" y="16002"/>
                    </a:cubicBezTo>
                    <a:cubicBezTo>
                      <a:pt x="28575" y="-41148"/>
                      <a:pt x="0" y="73152"/>
                      <a:pt x="0" y="73152"/>
                    </a:cubicBezTo>
                    <a:cubicBezTo>
                      <a:pt x="0" y="73152"/>
                      <a:pt x="119063" y="339852"/>
                      <a:pt x="347663" y="258890"/>
                    </a:cubicBezTo>
                    <a:close/>
                  </a:path>
                </a:pathLst>
              </a:custGeom>
              <a:solidFill>
                <a:srgbClr val="A6D38F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5734049" y="3560395"/>
                <a:ext cx="361950" cy="165584"/>
              </a:xfrm>
              <a:custGeom>
                <a:avLst/>
                <a:gdLst>
                  <a:gd name="connsiteX0" fmla="*/ 0 w 361950"/>
                  <a:gd name="connsiteY0" fmla="*/ 151306 h 165584"/>
                  <a:gd name="connsiteX1" fmla="*/ 361950 w 361950"/>
                  <a:gd name="connsiteY1" fmla="*/ 27481 h 165584"/>
                  <a:gd name="connsiteX2" fmla="*/ 23813 w 361950"/>
                  <a:gd name="connsiteY2" fmla="*/ 156068 h 16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50" h="165584">
                    <a:moveTo>
                      <a:pt x="0" y="151306"/>
                    </a:moveTo>
                    <a:cubicBezTo>
                      <a:pt x="0" y="151306"/>
                      <a:pt x="128588" y="-77295"/>
                      <a:pt x="361950" y="27481"/>
                    </a:cubicBezTo>
                    <a:cubicBezTo>
                      <a:pt x="361950" y="27481"/>
                      <a:pt x="133350" y="208456"/>
                      <a:pt x="23813" y="156068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395912" y="3828089"/>
                <a:ext cx="219075" cy="139511"/>
              </a:xfrm>
              <a:custGeom>
                <a:avLst/>
                <a:gdLst>
                  <a:gd name="connsiteX0" fmla="*/ 219075 w 219075"/>
                  <a:gd name="connsiteY0" fmla="*/ 131261 h 139511"/>
                  <a:gd name="connsiteX1" fmla="*/ 128588 w 219075"/>
                  <a:gd name="connsiteY1" fmla="*/ 2674 h 139511"/>
                  <a:gd name="connsiteX2" fmla="*/ 0 w 219075"/>
                  <a:gd name="connsiteY2" fmla="*/ 36011 h 139511"/>
                  <a:gd name="connsiteX3" fmla="*/ 219075 w 219075"/>
                  <a:gd name="connsiteY3" fmla="*/ 131261 h 139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75" h="139511">
                    <a:moveTo>
                      <a:pt x="219075" y="131261"/>
                    </a:moveTo>
                    <a:cubicBezTo>
                      <a:pt x="219075" y="131261"/>
                      <a:pt x="214313" y="16961"/>
                      <a:pt x="128588" y="2674"/>
                    </a:cubicBezTo>
                    <a:cubicBezTo>
                      <a:pt x="42863" y="-11614"/>
                      <a:pt x="0" y="36011"/>
                      <a:pt x="0" y="36011"/>
                    </a:cubicBezTo>
                    <a:cubicBezTo>
                      <a:pt x="0" y="36011"/>
                      <a:pt x="52388" y="174124"/>
                      <a:pt x="219075" y="131261"/>
                    </a:cubicBezTo>
                    <a:close/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5810249" y="3815583"/>
                <a:ext cx="214312" cy="148530"/>
              </a:xfrm>
              <a:custGeom>
                <a:avLst/>
                <a:gdLst>
                  <a:gd name="connsiteX0" fmla="*/ 0 w 214312"/>
                  <a:gd name="connsiteY0" fmla="*/ 148530 h 148530"/>
                  <a:gd name="connsiteX1" fmla="*/ 214313 w 214312"/>
                  <a:gd name="connsiteY1" fmla="*/ 893 h 148530"/>
                  <a:gd name="connsiteX2" fmla="*/ 19050 w 214312"/>
                  <a:gd name="connsiteY2" fmla="*/ 139005 h 14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4312" h="148530">
                    <a:moveTo>
                      <a:pt x="0" y="148530"/>
                    </a:moveTo>
                    <a:cubicBezTo>
                      <a:pt x="0" y="148530"/>
                      <a:pt x="28575" y="-13395"/>
                      <a:pt x="214313" y="893"/>
                    </a:cubicBezTo>
                    <a:cubicBezTo>
                      <a:pt x="214313" y="893"/>
                      <a:pt x="171450" y="172343"/>
                      <a:pt x="19050" y="139005"/>
                    </a:cubicBezTo>
                  </a:path>
                </a:pathLst>
              </a:custGeom>
              <a:solidFill>
                <a:srgbClr val="38B549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5388777" y="3447008"/>
                <a:ext cx="326561" cy="251500"/>
              </a:xfrm>
              <a:custGeom>
                <a:avLst/>
                <a:gdLst>
                  <a:gd name="connsiteX0" fmla="*/ 325604 w 326561"/>
                  <a:gd name="connsiteY0" fmla="*/ 235546 h 251500"/>
                  <a:gd name="connsiteX1" fmla="*/ 233687 w 326561"/>
                  <a:gd name="connsiteY1" fmla="*/ 72763 h 251500"/>
                  <a:gd name="connsiteX2" fmla="*/ 36377 w 326561"/>
                  <a:gd name="connsiteY2" fmla="*/ 2088 h 251500"/>
                  <a:gd name="connsiteX3" fmla="*/ 13564 w 326561"/>
                  <a:gd name="connsiteY3" fmla="*/ 8041 h 251500"/>
                  <a:gd name="connsiteX4" fmla="*/ 86145 w 326561"/>
                  <a:gd name="connsiteY4" fmla="*/ 195112 h 251500"/>
                  <a:gd name="connsiteX5" fmla="*/ 303077 w 326561"/>
                  <a:gd name="connsiteY5" fmla="*/ 226068 h 251500"/>
                  <a:gd name="connsiteX6" fmla="*/ 309078 w 326561"/>
                  <a:gd name="connsiteY6" fmla="*/ 203256 h 251500"/>
                  <a:gd name="connsiteX7" fmla="*/ 108624 w 326561"/>
                  <a:gd name="connsiteY7" fmla="*/ 71763 h 251500"/>
                  <a:gd name="connsiteX8" fmla="*/ 99766 w 326561"/>
                  <a:gd name="connsiteY8" fmla="*/ 103910 h 251500"/>
                  <a:gd name="connsiteX9" fmla="*/ 280312 w 326561"/>
                  <a:gd name="connsiteY9" fmla="*/ 220068 h 251500"/>
                  <a:gd name="connsiteX10" fmla="*/ 286313 w 326561"/>
                  <a:gd name="connsiteY10" fmla="*/ 197255 h 251500"/>
                  <a:gd name="connsiteX11" fmla="*/ 111577 w 326561"/>
                  <a:gd name="connsiteY11" fmla="*/ 172205 h 251500"/>
                  <a:gd name="connsiteX12" fmla="*/ 42330 w 326561"/>
                  <a:gd name="connsiteY12" fmla="*/ 24900 h 251500"/>
                  <a:gd name="connsiteX13" fmla="*/ 19517 w 326561"/>
                  <a:gd name="connsiteY13" fmla="*/ 30901 h 251500"/>
                  <a:gd name="connsiteX14" fmla="*/ 198873 w 326561"/>
                  <a:gd name="connsiteY14" fmla="*/ 93671 h 251500"/>
                  <a:gd name="connsiteX15" fmla="*/ 270739 w 326561"/>
                  <a:gd name="connsiteY15" fmla="*/ 141105 h 251500"/>
                  <a:gd name="connsiteX16" fmla="*/ 292266 w 326561"/>
                  <a:gd name="connsiteY16" fmla="*/ 235593 h 251500"/>
                  <a:gd name="connsiteX17" fmla="*/ 325604 w 326561"/>
                  <a:gd name="connsiteY17" fmla="*/ 235546 h 251500"/>
                  <a:gd name="connsiteX18" fmla="*/ 325604 w 326561"/>
                  <a:gd name="connsiteY18" fmla="*/ 235546 h 25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561" h="251500">
                    <a:moveTo>
                      <a:pt x="325604" y="235546"/>
                    </a:moveTo>
                    <a:cubicBezTo>
                      <a:pt x="332747" y="162156"/>
                      <a:pt x="299743" y="104767"/>
                      <a:pt x="233687" y="72763"/>
                    </a:cubicBezTo>
                    <a:cubicBezTo>
                      <a:pt x="170536" y="42141"/>
                      <a:pt x="98908" y="33949"/>
                      <a:pt x="36377" y="2088"/>
                    </a:cubicBezTo>
                    <a:cubicBezTo>
                      <a:pt x="28471" y="-1960"/>
                      <a:pt x="18089" y="-198"/>
                      <a:pt x="13564" y="8041"/>
                    </a:cubicBezTo>
                    <a:cubicBezTo>
                      <a:pt x="-26155" y="80050"/>
                      <a:pt x="28423" y="153393"/>
                      <a:pt x="86145" y="195112"/>
                    </a:cubicBezTo>
                    <a:cubicBezTo>
                      <a:pt x="144295" y="237165"/>
                      <a:pt x="237307" y="270693"/>
                      <a:pt x="303077" y="226068"/>
                    </a:cubicBezTo>
                    <a:cubicBezTo>
                      <a:pt x="310268" y="221163"/>
                      <a:pt x="314221" y="211257"/>
                      <a:pt x="309078" y="203256"/>
                    </a:cubicBezTo>
                    <a:cubicBezTo>
                      <a:pt x="265691" y="135819"/>
                      <a:pt x="185253" y="90385"/>
                      <a:pt x="108624" y="71763"/>
                    </a:cubicBezTo>
                    <a:cubicBezTo>
                      <a:pt x="87764" y="66715"/>
                      <a:pt x="78906" y="98862"/>
                      <a:pt x="99766" y="103910"/>
                    </a:cubicBezTo>
                    <a:cubicBezTo>
                      <a:pt x="167727" y="120436"/>
                      <a:pt x="241641" y="160013"/>
                      <a:pt x="280312" y="220068"/>
                    </a:cubicBezTo>
                    <a:cubicBezTo>
                      <a:pt x="282312" y="212448"/>
                      <a:pt x="284313" y="204875"/>
                      <a:pt x="286313" y="197255"/>
                    </a:cubicBezTo>
                    <a:cubicBezTo>
                      <a:pt x="233354" y="233212"/>
                      <a:pt x="159202" y="204066"/>
                      <a:pt x="111577" y="172205"/>
                    </a:cubicBezTo>
                    <a:cubicBezTo>
                      <a:pt x="66476" y="142201"/>
                      <a:pt x="10564" y="82431"/>
                      <a:pt x="42330" y="24900"/>
                    </a:cubicBezTo>
                    <a:cubicBezTo>
                      <a:pt x="34710" y="26901"/>
                      <a:pt x="27137" y="28901"/>
                      <a:pt x="19517" y="30901"/>
                    </a:cubicBezTo>
                    <a:cubicBezTo>
                      <a:pt x="76334" y="59857"/>
                      <a:pt x="139961" y="70096"/>
                      <a:pt x="198873" y="93671"/>
                    </a:cubicBezTo>
                    <a:cubicBezTo>
                      <a:pt x="225353" y="104291"/>
                      <a:pt x="252499" y="118483"/>
                      <a:pt x="270739" y="141105"/>
                    </a:cubicBezTo>
                    <a:cubicBezTo>
                      <a:pt x="292504" y="168109"/>
                      <a:pt x="295504" y="202256"/>
                      <a:pt x="292266" y="235593"/>
                    </a:cubicBezTo>
                    <a:cubicBezTo>
                      <a:pt x="290170" y="256882"/>
                      <a:pt x="323556" y="256739"/>
                      <a:pt x="325604" y="235546"/>
                    </a:cubicBezTo>
                    <a:lnTo>
                      <a:pt x="325604" y="235546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5699973" y="3564189"/>
                <a:ext cx="356785" cy="165021"/>
              </a:xfrm>
              <a:custGeom>
                <a:avLst/>
                <a:gdLst>
                  <a:gd name="connsiteX0" fmla="*/ 40696 w 356785"/>
                  <a:gd name="connsiteY0" fmla="*/ 122032 h 165021"/>
                  <a:gd name="connsiteX1" fmla="*/ 340638 w 356785"/>
                  <a:gd name="connsiteY1" fmla="*/ 39784 h 165021"/>
                  <a:gd name="connsiteX2" fmla="*/ 332209 w 356785"/>
                  <a:gd name="connsiteY2" fmla="*/ 8732 h 165021"/>
                  <a:gd name="connsiteX3" fmla="*/ 182761 w 356785"/>
                  <a:gd name="connsiteY3" fmla="*/ 120556 h 165021"/>
                  <a:gd name="connsiteX4" fmla="*/ 103227 w 356785"/>
                  <a:gd name="connsiteY4" fmla="*/ 130795 h 165021"/>
                  <a:gd name="connsiteX5" fmla="*/ 31171 w 356785"/>
                  <a:gd name="connsiteY5" fmla="*/ 105173 h 165021"/>
                  <a:gd name="connsiteX6" fmla="*/ 21217 w 356785"/>
                  <a:gd name="connsiteY6" fmla="*/ 129652 h 165021"/>
                  <a:gd name="connsiteX7" fmla="*/ 183476 w 356785"/>
                  <a:gd name="connsiteY7" fmla="*/ 96934 h 165021"/>
                  <a:gd name="connsiteX8" fmla="*/ 183476 w 356785"/>
                  <a:gd name="connsiteY8" fmla="*/ 63596 h 165021"/>
                  <a:gd name="connsiteX9" fmla="*/ 12359 w 356785"/>
                  <a:gd name="connsiteY9" fmla="*/ 97505 h 165021"/>
                  <a:gd name="connsiteX10" fmla="*/ 2405 w 356785"/>
                  <a:gd name="connsiteY10" fmla="*/ 121985 h 165021"/>
                  <a:gd name="connsiteX11" fmla="*/ 171284 w 356785"/>
                  <a:gd name="connsiteY11" fmla="*/ 157608 h 165021"/>
                  <a:gd name="connsiteX12" fmla="*/ 264629 w 356785"/>
                  <a:gd name="connsiteY12" fmla="*/ 117032 h 165021"/>
                  <a:gd name="connsiteX13" fmla="*/ 349068 w 356785"/>
                  <a:gd name="connsiteY13" fmla="*/ 37450 h 165021"/>
                  <a:gd name="connsiteX14" fmla="*/ 340638 w 356785"/>
                  <a:gd name="connsiteY14" fmla="*/ 6399 h 165021"/>
                  <a:gd name="connsiteX15" fmla="*/ 11930 w 356785"/>
                  <a:gd name="connsiteY15" fmla="*/ 105125 h 165021"/>
                  <a:gd name="connsiteX16" fmla="*/ 40696 w 356785"/>
                  <a:gd name="connsiteY16" fmla="*/ 122032 h 165021"/>
                  <a:gd name="connsiteX17" fmla="*/ 40696 w 356785"/>
                  <a:gd name="connsiteY17" fmla="*/ 122032 h 16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6785" h="165021">
                    <a:moveTo>
                      <a:pt x="40696" y="122032"/>
                    </a:moveTo>
                    <a:cubicBezTo>
                      <a:pt x="89369" y="11494"/>
                      <a:pt x="242864" y="30925"/>
                      <a:pt x="340638" y="39784"/>
                    </a:cubicBezTo>
                    <a:cubicBezTo>
                      <a:pt x="337828" y="29449"/>
                      <a:pt x="335019" y="19067"/>
                      <a:pt x="332209" y="8732"/>
                    </a:cubicBezTo>
                    <a:cubicBezTo>
                      <a:pt x="281774" y="47689"/>
                      <a:pt x="247674" y="104506"/>
                      <a:pt x="182761" y="120556"/>
                    </a:cubicBezTo>
                    <a:cubicBezTo>
                      <a:pt x="156377" y="127080"/>
                      <a:pt x="130517" y="131462"/>
                      <a:pt x="103227" y="130795"/>
                    </a:cubicBezTo>
                    <a:cubicBezTo>
                      <a:pt x="79558" y="130271"/>
                      <a:pt x="45220" y="127557"/>
                      <a:pt x="31171" y="105173"/>
                    </a:cubicBezTo>
                    <a:cubicBezTo>
                      <a:pt x="27837" y="113317"/>
                      <a:pt x="24551" y="121508"/>
                      <a:pt x="21217" y="129652"/>
                    </a:cubicBezTo>
                    <a:cubicBezTo>
                      <a:pt x="73748" y="110888"/>
                      <a:pt x="127469" y="97648"/>
                      <a:pt x="183476" y="96934"/>
                    </a:cubicBezTo>
                    <a:cubicBezTo>
                      <a:pt x="204907" y="96648"/>
                      <a:pt x="204955" y="63310"/>
                      <a:pt x="183476" y="63596"/>
                    </a:cubicBezTo>
                    <a:cubicBezTo>
                      <a:pt x="124563" y="64358"/>
                      <a:pt x="67604" y="77789"/>
                      <a:pt x="12359" y="97505"/>
                    </a:cubicBezTo>
                    <a:cubicBezTo>
                      <a:pt x="2596" y="100982"/>
                      <a:pt x="-3691" y="112269"/>
                      <a:pt x="2405" y="121985"/>
                    </a:cubicBezTo>
                    <a:cubicBezTo>
                      <a:pt x="35219" y="174420"/>
                      <a:pt x="119087" y="168657"/>
                      <a:pt x="171284" y="157608"/>
                    </a:cubicBezTo>
                    <a:cubicBezTo>
                      <a:pt x="205764" y="150321"/>
                      <a:pt x="236911" y="139368"/>
                      <a:pt x="264629" y="117032"/>
                    </a:cubicBezTo>
                    <a:cubicBezTo>
                      <a:pt x="294823" y="92695"/>
                      <a:pt x="318302" y="61215"/>
                      <a:pt x="349068" y="37450"/>
                    </a:cubicBezTo>
                    <a:cubicBezTo>
                      <a:pt x="362212" y="27306"/>
                      <a:pt x="358021" y="7970"/>
                      <a:pt x="340638" y="6399"/>
                    </a:cubicBezTo>
                    <a:cubicBezTo>
                      <a:pt x="230386" y="-3603"/>
                      <a:pt x="66223" y="-18224"/>
                      <a:pt x="11930" y="105125"/>
                    </a:cubicBezTo>
                    <a:cubicBezTo>
                      <a:pt x="3358" y="124652"/>
                      <a:pt x="32076" y="141606"/>
                      <a:pt x="40696" y="122032"/>
                    </a:cubicBezTo>
                    <a:lnTo>
                      <a:pt x="40696" y="122032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5652888" y="3677179"/>
                <a:ext cx="110715" cy="494481"/>
              </a:xfrm>
              <a:custGeom>
                <a:avLst/>
                <a:gdLst>
                  <a:gd name="connsiteX0" fmla="*/ 53290 w 110715"/>
                  <a:gd name="connsiteY0" fmla="*/ 25479 h 790781"/>
                  <a:gd name="connsiteX1" fmla="*/ 74673 w 110715"/>
                  <a:gd name="connsiteY1" fmla="*/ 195643 h 790781"/>
                  <a:gd name="connsiteX2" fmla="*/ 56766 w 110715"/>
                  <a:gd name="connsiteY2" fmla="*/ 367045 h 790781"/>
                  <a:gd name="connsiteX3" fmla="*/ 3998 w 110715"/>
                  <a:gd name="connsiteY3" fmla="*/ 778716 h 790781"/>
                  <a:gd name="connsiteX4" fmla="*/ 36145 w 110715"/>
                  <a:gd name="connsiteY4" fmla="*/ 769858 h 790781"/>
                  <a:gd name="connsiteX5" fmla="*/ 55909 w 110715"/>
                  <a:gd name="connsiteY5" fmla="*/ 549640 h 790781"/>
                  <a:gd name="connsiteX6" fmla="*/ 93009 w 110715"/>
                  <a:gd name="connsiteY6" fmla="*/ 346805 h 790781"/>
                  <a:gd name="connsiteX7" fmla="*/ 82055 w 110715"/>
                  <a:gd name="connsiteY7" fmla="*/ 8667 h 790781"/>
                  <a:gd name="connsiteX8" fmla="*/ 53290 w 110715"/>
                  <a:gd name="connsiteY8" fmla="*/ 25479 h 790781"/>
                  <a:gd name="connsiteX9" fmla="*/ 53290 w 110715"/>
                  <a:gd name="connsiteY9" fmla="*/ 25479 h 79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715" h="790781">
                    <a:moveTo>
                      <a:pt x="53290" y="25479"/>
                    </a:moveTo>
                    <a:cubicBezTo>
                      <a:pt x="76959" y="77676"/>
                      <a:pt x="76959" y="139541"/>
                      <a:pt x="74673" y="195643"/>
                    </a:cubicBezTo>
                    <a:cubicBezTo>
                      <a:pt x="72340" y="253174"/>
                      <a:pt x="64434" y="310038"/>
                      <a:pt x="56766" y="367045"/>
                    </a:cubicBezTo>
                    <a:cubicBezTo>
                      <a:pt x="38383" y="503396"/>
                      <a:pt x="-14909" y="639699"/>
                      <a:pt x="3998" y="778716"/>
                    </a:cubicBezTo>
                    <a:cubicBezTo>
                      <a:pt x="6855" y="799862"/>
                      <a:pt x="39002" y="790860"/>
                      <a:pt x="36145" y="769858"/>
                    </a:cubicBezTo>
                    <a:cubicBezTo>
                      <a:pt x="26096" y="696087"/>
                      <a:pt x="40479" y="621601"/>
                      <a:pt x="55909" y="549640"/>
                    </a:cubicBezTo>
                    <a:cubicBezTo>
                      <a:pt x="70387" y="482107"/>
                      <a:pt x="83579" y="415242"/>
                      <a:pt x="93009" y="346805"/>
                    </a:cubicBezTo>
                    <a:cubicBezTo>
                      <a:pt x="107820" y="239077"/>
                      <a:pt x="128680" y="111394"/>
                      <a:pt x="82055" y="8667"/>
                    </a:cubicBezTo>
                    <a:cubicBezTo>
                      <a:pt x="73197" y="-10859"/>
                      <a:pt x="44479" y="6048"/>
                      <a:pt x="53290" y="25479"/>
                    </a:cubicBezTo>
                    <a:lnTo>
                      <a:pt x="53290" y="25479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5699966" y="3828238"/>
                <a:ext cx="271254" cy="180191"/>
              </a:xfrm>
              <a:custGeom>
                <a:avLst/>
                <a:gdLst>
                  <a:gd name="connsiteX0" fmla="*/ 23511 w 271254"/>
                  <a:gd name="connsiteY0" fmla="*/ 171785 h 180191"/>
                  <a:gd name="connsiteX1" fmla="*/ 33464 w 271254"/>
                  <a:gd name="connsiteY1" fmla="*/ 149734 h 180191"/>
                  <a:gd name="connsiteX2" fmla="*/ 49657 w 271254"/>
                  <a:gd name="connsiteY2" fmla="*/ 129780 h 180191"/>
                  <a:gd name="connsiteX3" fmla="*/ 95758 w 271254"/>
                  <a:gd name="connsiteY3" fmla="*/ 95061 h 180191"/>
                  <a:gd name="connsiteX4" fmla="*/ 210201 w 271254"/>
                  <a:gd name="connsiteY4" fmla="*/ 43340 h 180191"/>
                  <a:gd name="connsiteX5" fmla="*/ 265636 w 271254"/>
                  <a:gd name="connsiteY5" fmla="*/ 21718 h 180191"/>
                  <a:gd name="connsiteX6" fmla="*/ 249349 w 271254"/>
                  <a:gd name="connsiteY6" fmla="*/ 5431 h 180191"/>
                  <a:gd name="connsiteX7" fmla="*/ 214154 w 271254"/>
                  <a:gd name="connsiteY7" fmla="*/ 70296 h 180191"/>
                  <a:gd name="connsiteX8" fmla="*/ 189293 w 271254"/>
                  <a:gd name="connsiteY8" fmla="*/ 99442 h 180191"/>
                  <a:gd name="connsiteX9" fmla="*/ 184150 w 271254"/>
                  <a:gd name="connsiteY9" fmla="*/ 103681 h 180191"/>
                  <a:gd name="connsiteX10" fmla="*/ 176387 w 271254"/>
                  <a:gd name="connsiteY10" fmla="*/ 108586 h 180191"/>
                  <a:gd name="connsiteX11" fmla="*/ 172910 w 271254"/>
                  <a:gd name="connsiteY11" fmla="*/ 110301 h 180191"/>
                  <a:gd name="connsiteX12" fmla="*/ 172768 w 271254"/>
                  <a:gd name="connsiteY12" fmla="*/ 110348 h 180191"/>
                  <a:gd name="connsiteX13" fmla="*/ 171244 w 271254"/>
                  <a:gd name="connsiteY13" fmla="*/ 110920 h 180191"/>
                  <a:gd name="connsiteX14" fmla="*/ 167195 w 271254"/>
                  <a:gd name="connsiteY14" fmla="*/ 112111 h 180191"/>
                  <a:gd name="connsiteX15" fmla="*/ 165243 w 271254"/>
                  <a:gd name="connsiteY15" fmla="*/ 112587 h 180191"/>
                  <a:gd name="connsiteX16" fmla="*/ 161099 w 271254"/>
                  <a:gd name="connsiteY16" fmla="*/ 112825 h 180191"/>
                  <a:gd name="connsiteX17" fmla="*/ 157480 w 271254"/>
                  <a:gd name="connsiteY17" fmla="*/ 112635 h 180191"/>
                  <a:gd name="connsiteX18" fmla="*/ 156956 w 271254"/>
                  <a:gd name="connsiteY18" fmla="*/ 112492 h 180191"/>
                  <a:gd name="connsiteX19" fmla="*/ 154337 w 271254"/>
                  <a:gd name="connsiteY19" fmla="*/ 111872 h 180191"/>
                  <a:gd name="connsiteX20" fmla="*/ 151384 w 271254"/>
                  <a:gd name="connsiteY20" fmla="*/ 110968 h 180191"/>
                  <a:gd name="connsiteX21" fmla="*/ 134668 w 271254"/>
                  <a:gd name="connsiteY21" fmla="*/ 98347 h 180191"/>
                  <a:gd name="connsiteX22" fmla="*/ 136525 w 271254"/>
                  <a:gd name="connsiteY22" fmla="*/ 112777 h 180191"/>
                  <a:gd name="connsiteX23" fmla="*/ 177054 w 271254"/>
                  <a:gd name="connsiteY23" fmla="*/ 94442 h 180191"/>
                  <a:gd name="connsiteX24" fmla="*/ 170720 w 271254"/>
                  <a:gd name="connsiteY24" fmla="*/ 71486 h 180191"/>
                  <a:gd name="connsiteX25" fmla="*/ 115999 w 271254"/>
                  <a:gd name="connsiteY25" fmla="*/ 100776 h 180191"/>
                  <a:gd name="connsiteX26" fmla="*/ 117856 w 271254"/>
                  <a:gd name="connsiteY26" fmla="*/ 115206 h 180191"/>
                  <a:gd name="connsiteX27" fmla="*/ 157956 w 271254"/>
                  <a:gd name="connsiteY27" fmla="*/ 136542 h 180191"/>
                  <a:gd name="connsiteX28" fmla="*/ 194675 w 271254"/>
                  <a:gd name="connsiteY28" fmla="*/ 125350 h 180191"/>
                  <a:gd name="connsiteX29" fmla="*/ 251206 w 271254"/>
                  <a:gd name="connsiteY29" fmla="*/ 55389 h 180191"/>
                  <a:gd name="connsiteX30" fmla="*/ 269923 w 271254"/>
                  <a:gd name="connsiteY30" fmla="*/ 17527 h 180191"/>
                  <a:gd name="connsiteX31" fmla="*/ 253635 w 271254"/>
                  <a:gd name="connsiteY31" fmla="*/ 1240 h 180191"/>
                  <a:gd name="connsiteX32" fmla="*/ 252873 w 271254"/>
                  <a:gd name="connsiteY32" fmla="*/ 1573 h 180191"/>
                  <a:gd name="connsiteX33" fmla="*/ 250063 w 271254"/>
                  <a:gd name="connsiteY33" fmla="*/ 2716 h 180191"/>
                  <a:gd name="connsiteX34" fmla="*/ 245158 w 271254"/>
                  <a:gd name="connsiteY34" fmla="*/ 4716 h 180191"/>
                  <a:gd name="connsiteX35" fmla="*/ 232489 w 271254"/>
                  <a:gd name="connsiteY35" fmla="*/ 9669 h 180191"/>
                  <a:gd name="connsiteX36" fmla="*/ 206439 w 271254"/>
                  <a:gd name="connsiteY36" fmla="*/ 19528 h 180191"/>
                  <a:gd name="connsiteX37" fmla="*/ 145764 w 271254"/>
                  <a:gd name="connsiteY37" fmla="*/ 43721 h 180191"/>
                  <a:gd name="connsiteX38" fmla="*/ 34655 w 271254"/>
                  <a:gd name="connsiteY38" fmla="*/ 111206 h 180191"/>
                  <a:gd name="connsiteX39" fmla="*/ 508 w 271254"/>
                  <a:gd name="connsiteY39" fmla="*/ 165546 h 180191"/>
                  <a:gd name="connsiteX40" fmla="*/ 23511 w 271254"/>
                  <a:gd name="connsiteY40" fmla="*/ 171785 h 180191"/>
                  <a:gd name="connsiteX41" fmla="*/ 23511 w 271254"/>
                  <a:gd name="connsiteY41" fmla="*/ 171785 h 180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71254" h="180191">
                    <a:moveTo>
                      <a:pt x="23511" y="171785"/>
                    </a:moveTo>
                    <a:cubicBezTo>
                      <a:pt x="26035" y="162974"/>
                      <a:pt x="28321" y="157974"/>
                      <a:pt x="33464" y="149734"/>
                    </a:cubicBezTo>
                    <a:cubicBezTo>
                      <a:pt x="38275" y="142114"/>
                      <a:pt x="42799" y="136685"/>
                      <a:pt x="49657" y="129780"/>
                    </a:cubicBezTo>
                    <a:cubicBezTo>
                      <a:pt x="63516" y="115778"/>
                      <a:pt x="78661" y="105253"/>
                      <a:pt x="95758" y="95061"/>
                    </a:cubicBezTo>
                    <a:cubicBezTo>
                      <a:pt x="132048" y="73487"/>
                      <a:pt x="170910" y="58199"/>
                      <a:pt x="210201" y="43340"/>
                    </a:cubicBezTo>
                    <a:cubicBezTo>
                      <a:pt x="228727" y="36339"/>
                      <a:pt x="247396" y="29529"/>
                      <a:pt x="265636" y="21718"/>
                    </a:cubicBezTo>
                    <a:cubicBezTo>
                      <a:pt x="260207" y="16289"/>
                      <a:pt x="254778" y="10860"/>
                      <a:pt x="249349" y="5431"/>
                    </a:cubicBezTo>
                    <a:cubicBezTo>
                      <a:pt x="239347" y="27910"/>
                      <a:pt x="228060" y="49960"/>
                      <a:pt x="214154" y="70296"/>
                    </a:cubicBezTo>
                    <a:cubicBezTo>
                      <a:pt x="206915" y="80869"/>
                      <a:pt x="199247" y="90536"/>
                      <a:pt x="189293" y="99442"/>
                    </a:cubicBezTo>
                    <a:cubicBezTo>
                      <a:pt x="187198" y="101300"/>
                      <a:pt x="185102" y="103014"/>
                      <a:pt x="184150" y="103681"/>
                    </a:cubicBezTo>
                    <a:cubicBezTo>
                      <a:pt x="181626" y="105443"/>
                      <a:pt x="179054" y="107110"/>
                      <a:pt x="176387" y="108586"/>
                    </a:cubicBezTo>
                    <a:cubicBezTo>
                      <a:pt x="175244" y="109206"/>
                      <a:pt x="174101" y="109777"/>
                      <a:pt x="172910" y="110301"/>
                    </a:cubicBezTo>
                    <a:cubicBezTo>
                      <a:pt x="171196" y="111063"/>
                      <a:pt x="174530" y="109729"/>
                      <a:pt x="172768" y="110348"/>
                    </a:cubicBezTo>
                    <a:cubicBezTo>
                      <a:pt x="172244" y="110539"/>
                      <a:pt x="171768" y="110730"/>
                      <a:pt x="171244" y="110920"/>
                    </a:cubicBezTo>
                    <a:cubicBezTo>
                      <a:pt x="169910" y="111349"/>
                      <a:pt x="168577" y="111777"/>
                      <a:pt x="167195" y="112111"/>
                    </a:cubicBezTo>
                    <a:cubicBezTo>
                      <a:pt x="166386" y="112301"/>
                      <a:pt x="162719" y="112873"/>
                      <a:pt x="165243" y="112587"/>
                    </a:cubicBezTo>
                    <a:cubicBezTo>
                      <a:pt x="163862" y="112730"/>
                      <a:pt x="162481" y="112825"/>
                      <a:pt x="161099" y="112825"/>
                    </a:cubicBezTo>
                    <a:cubicBezTo>
                      <a:pt x="160242" y="112825"/>
                      <a:pt x="156623" y="112492"/>
                      <a:pt x="157480" y="112635"/>
                    </a:cubicBezTo>
                    <a:cubicBezTo>
                      <a:pt x="158909" y="112873"/>
                      <a:pt x="157147" y="112539"/>
                      <a:pt x="156956" y="112492"/>
                    </a:cubicBezTo>
                    <a:cubicBezTo>
                      <a:pt x="156099" y="112301"/>
                      <a:pt x="155194" y="112111"/>
                      <a:pt x="154337" y="111872"/>
                    </a:cubicBezTo>
                    <a:cubicBezTo>
                      <a:pt x="153718" y="111682"/>
                      <a:pt x="149717" y="110253"/>
                      <a:pt x="151384" y="110968"/>
                    </a:cubicBezTo>
                    <a:cubicBezTo>
                      <a:pt x="144288" y="107872"/>
                      <a:pt x="139906" y="103871"/>
                      <a:pt x="134668" y="98347"/>
                    </a:cubicBezTo>
                    <a:cubicBezTo>
                      <a:pt x="135287" y="103157"/>
                      <a:pt x="135906" y="107967"/>
                      <a:pt x="136525" y="112777"/>
                    </a:cubicBezTo>
                    <a:cubicBezTo>
                      <a:pt x="144335" y="98014"/>
                      <a:pt x="162528" y="97966"/>
                      <a:pt x="177054" y="94442"/>
                    </a:cubicBezTo>
                    <a:cubicBezTo>
                      <a:pt x="191961" y="90822"/>
                      <a:pt x="185626" y="67867"/>
                      <a:pt x="170720" y="71486"/>
                    </a:cubicBezTo>
                    <a:cubicBezTo>
                      <a:pt x="149336" y="76678"/>
                      <a:pt x="127381" y="79249"/>
                      <a:pt x="115999" y="100776"/>
                    </a:cubicBezTo>
                    <a:cubicBezTo>
                      <a:pt x="113427" y="105586"/>
                      <a:pt x="114094" y="111206"/>
                      <a:pt x="117856" y="115206"/>
                    </a:cubicBezTo>
                    <a:cubicBezTo>
                      <a:pt x="128572" y="126636"/>
                      <a:pt x="142049" y="135304"/>
                      <a:pt x="157956" y="136542"/>
                    </a:cubicBezTo>
                    <a:cubicBezTo>
                      <a:pt x="170958" y="137542"/>
                      <a:pt x="184055" y="132637"/>
                      <a:pt x="194675" y="125350"/>
                    </a:cubicBezTo>
                    <a:cubicBezTo>
                      <a:pt x="219488" y="108301"/>
                      <a:pt x="236871" y="81345"/>
                      <a:pt x="251206" y="55389"/>
                    </a:cubicBezTo>
                    <a:cubicBezTo>
                      <a:pt x="258016" y="43054"/>
                      <a:pt x="264208" y="30386"/>
                      <a:pt x="269923" y="17527"/>
                    </a:cubicBezTo>
                    <a:cubicBezTo>
                      <a:pt x="274971" y="6193"/>
                      <a:pt x="264827" y="-3523"/>
                      <a:pt x="253635" y="1240"/>
                    </a:cubicBezTo>
                    <a:cubicBezTo>
                      <a:pt x="250635" y="2525"/>
                      <a:pt x="255921" y="287"/>
                      <a:pt x="252873" y="1573"/>
                    </a:cubicBezTo>
                    <a:cubicBezTo>
                      <a:pt x="251920" y="1954"/>
                      <a:pt x="250968" y="2335"/>
                      <a:pt x="250063" y="2716"/>
                    </a:cubicBezTo>
                    <a:cubicBezTo>
                      <a:pt x="248444" y="3383"/>
                      <a:pt x="246777" y="4049"/>
                      <a:pt x="245158" y="4716"/>
                    </a:cubicBezTo>
                    <a:cubicBezTo>
                      <a:pt x="240967" y="6383"/>
                      <a:pt x="236728" y="8050"/>
                      <a:pt x="232489" y="9669"/>
                    </a:cubicBezTo>
                    <a:cubicBezTo>
                      <a:pt x="223822" y="13003"/>
                      <a:pt x="215154" y="16241"/>
                      <a:pt x="206439" y="19528"/>
                    </a:cubicBezTo>
                    <a:cubicBezTo>
                      <a:pt x="186055" y="27195"/>
                      <a:pt x="165767" y="35101"/>
                      <a:pt x="145764" y="43721"/>
                    </a:cubicBezTo>
                    <a:cubicBezTo>
                      <a:pt x="106235" y="60723"/>
                      <a:pt x="65754" y="80773"/>
                      <a:pt x="34655" y="111206"/>
                    </a:cubicBezTo>
                    <a:cubicBezTo>
                      <a:pt x="19177" y="126351"/>
                      <a:pt x="6509" y="144591"/>
                      <a:pt x="508" y="165546"/>
                    </a:cubicBezTo>
                    <a:cubicBezTo>
                      <a:pt x="-3683" y="180214"/>
                      <a:pt x="19320" y="186549"/>
                      <a:pt x="23511" y="171785"/>
                    </a:cubicBezTo>
                    <a:lnTo>
                      <a:pt x="23511" y="171785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5823918" y="3885024"/>
                <a:ext cx="33291" cy="61858"/>
              </a:xfrm>
              <a:custGeom>
                <a:avLst/>
                <a:gdLst>
                  <a:gd name="connsiteX0" fmla="*/ 23813 w 33291"/>
                  <a:gd name="connsiteY0" fmla="*/ 49943 h 61858"/>
                  <a:gd name="connsiteX1" fmla="*/ 24622 w 33291"/>
                  <a:gd name="connsiteY1" fmla="*/ 31464 h 61858"/>
                  <a:gd name="connsiteX2" fmla="*/ 24193 w 33291"/>
                  <a:gd name="connsiteY2" fmla="*/ 34607 h 61858"/>
                  <a:gd name="connsiteX3" fmla="*/ 26956 w 33291"/>
                  <a:gd name="connsiteY3" fmla="*/ 23987 h 61858"/>
                  <a:gd name="connsiteX4" fmla="*/ 25765 w 33291"/>
                  <a:gd name="connsiteY4" fmla="*/ 26845 h 61858"/>
                  <a:gd name="connsiteX5" fmla="*/ 29432 w 33291"/>
                  <a:gd name="connsiteY5" fmla="*/ 20463 h 61858"/>
                  <a:gd name="connsiteX6" fmla="*/ 27575 w 33291"/>
                  <a:gd name="connsiteY6" fmla="*/ 22892 h 61858"/>
                  <a:gd name="connsiteX7" fmla="*/ 29861 w 33291"/>
                  <a:gd name="connsiteY7" fmla="*/ 20272 h 61858"/>
                  <a:gd name="connsiteX8" fmla="*/ 29861 w 33291"/>
                  <a:gd name="connsiteY8" fmla="*/ 3413 h 61858"/>
                  <a:gd name="connsiteX9" fmla="*/ 13002 w 33291"/>
                  <a:gd name="connsiteY9" fmla="*/ 3413 h 61858"/>
                  <a:gd name="connsiteX10" fmla="*/ 1667 w 33291"/>
                  <a:gd name="connsiteY10" fmla="*/ 25654 h 61858"/>
                  <a:gd name="connsiteX11" fmla="*/ 0 w 33291"/>
                  <a:gd name="connsiteY11" fmla="*/ 49943 h 61858"/>
                  <a:gd name="connsiteX12" fmla="*/ 11906 w 33291"/>
                  <a:gd name="connsiteY12" fmla="*/ 61849 h 61858"/>
                  <a:gd name="connsiteX13" fmla="*/ 23813 w 33291"/>
                  <a:gd name="connsiteY13" fmla="*/ 49943 h 61858"/>
                  <a:gd name="connsiteX14" fmla="*/ 23813 w 33291"/>
                  <a:gd name="connsiteY14" fmla="*/ 49943 h 6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291" h="61858">
                    <a:moveTo>
                      <a:pt x="23813" y="49943"/>
                    </a:moveTo>
                    <a:cubicBezTo>
                      <a:pt x="23813" y="43751"/>
                      <a:pt x="23813" y="37560"/>
                      <a:pt x="24622" y="31464"/>
                    </a:cubicBezTo>
                    <a:cubicBezTo>
                      <a:pt x="24479" y="32512"/>
                      <a:pt x="24336" y="33560"/>
                      <a:pt x="24193" y="34607"/>
                    </a:cubicBezTo>
                    <a:cubicBezTo>
                      <a:pt x="24717" y="30988"/>
                      <a:pt x="25527" y="27416"/>
                      <a:pt x="26956" y="23987"/>
                    </a:cubicBezTo>
                    <a:cubicBezTo>
                      <a:pt x="26575" y="24940"/>
                      <a:pt x="26146" y="25892"/>
                      <a:pt x="25765" y="26845"/>
                    </a:cubicBezTo>
                    <a:cubicBezTo>
                      <a:pt x="26718" y="24559"/>
                      <a:pt x="27956" y="22463"/>
                      <a:pt x="29432" y="20463"/>
                    </a:cubicBezTo>
                    <a:cubicBezTo>
                      <a:pt x="28813" y="21272"/>
                      <a:pt x="28194" y="22082"/>
                      <a:pt x="27575" y="22892"/>
                    </a:cubicBezTo>
                    <a:cubicBezTo>
                      <a:pt x="28289" y="21987"/>
                      <a:pt x="29051" y="21082"/>
                      <a:pt x="29861" y="20272"/>
                    </a:cubicBezTo>
                    <a:cubicBezTo>
                      <a:pt x="34242" y="15796"/>
                      <a:pt x="34623" y="7795"/>
                      <a:pt x="29861" y="3413"/>
                    </a:cubicBezTo>
                    <a:cubicBezTo>
                      <a:pt x="25146" y="-921"/>
                      <a:pt x="17669" y="-1349"/>
                      <a:pt x="13002" y="3413"/>
                    </a:cubicBezTo>
                    <a:cubicBezTo>
                      <a:pt x="7048" y="9461"/>
                      <a:pt x="3239" y="17320"/>
                      <a:pt x="1667" y="25654"/>
                    </a:cubicBezTo>
                    <a:cubicBezTo>
                      <a:pt x="143" y="33703"/>
                      <a:pt x="0" y="41799"/>
                      <a:pt x="0" y="49943"/>
                    </a:cubicBezTo>
                    <a:cubicBezTo>
                      <a:pt x="0" y="56182"/>
                      <a:pt x="5477" y="62135"/>
                      <a:pt x="11906" y="61849"/>
                    </a:cubicBezTo>
                    <a:cubicBezTo>
                      <a:pt x="18336" y="61563"/>
                      <a:pt x="23813" y="56610"/>
                      <a:pt x="23813" y="49943"/>
                    </a:cubicBezTo>
                    <a:lnTo>
                      <a:pt x="23813" y="4994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5414366" y="3836296"/>
                <a:ext cx="290867" cy="248737"/>
              </a:xfrm>
              <a:custGeom>
                <a:avLst/>
                <a:gdLst>
                  <a:gd name="connsiteX0" fmla="*/ 290489 w 290867"/>
                  <a:gd name="connsiteY0" fmla="*/ 236783 h 248737"/>
                  <a:gd name="connsiteX1" fmla="*/ 274154 w 290867"/>
                  <a:gd name="connsiteY1" fmla="*/ 172299 h 248737"/>
                  <a:gd name="connsiteX2" fmla="*/ 225005 w 290867"/>
                  <a:gd name="connsiteY2" fmla="*/ 102814 h 248737"/>
                  <a:gd name="connsiteX3" fmla="*/ 155996 w 290867"/>
                  <a:gd name="connsiteY3" fmla="*/ 41330 h 248737"/>
                  <a:gd name="connsiteX4" fmla="*/ 82129 w 290867"/>
                  <a:gd name="connsiteY4" fmla="*/ 4516 h 248737"/>
                  <a:gd name="connsiteX5" fmla="*/ 5882 w 290867"/>
                  <a:gd name="connsiteY5" fmla="*/ 12231 h 248737"/>
                  <a:gd name="connsiteX6" fmla="*/ 405 w 290867"/>
                  <a:gd name="connsiteY6" fmla="*/ 25661 h 248737"/>
                  <a:gd name="connsiteX7" fmla="*/ 47601 w 290867"/>
                  <a:gd name="connsiteY7" fmla="*/ 93384 h 248737"/>
                  <a:gd name="connsiteX8" fmla="*/ 122896 w 290867"/>
                  <a:gd name="connsiteY8" fmla="*/ 119292 h 248737"/>
                  <a:gd name="connsiteX9" fmla="*/ 169045 w 290867"/>
                  <a:gd name="connsiteY9" fmla="*/ 120150 h 248737"/>
                  <a:gd name="connsiteX10" fmla="*/ 180951 w 290867"/>
                  <a:gd name="connsiteY10" fmla="*/ 108243 h 248737"/>
                  <a:gd name="connsiteX11" fmla="*/ 169045 w 290867"/>
                  <a:gd name="connsiteY11" fmla="*/ 96337 h 248737"/>
                  <a:gd name="connsiteX12" fmla="*/ 79272 w 290867"/>
                  <a:gd name="connsiteY12" fmla="*/ 84002 h 248737"/>
                  <a:gd name="connsiteX13" fmla="*/ 23360 w 290867"/>
                  <a:gd name="connsiteY13" fmla="*/ 19375 h 248737"/>
                  <a:gd name="connsiteX14" fmla="*/ 17883 w 290867"/>
                  <a:gd name="connsiteY14" fmla="*/ 32805 h 248737"/>
                  <a:gd name="connsiteX15" fmla="*/ 24170 w 290867"/>
                  <a:gd name="connsiteY15" fmla="*/ 29138 h 248737"/>
                  <a:gd name="connsiteX16" fmla="*/ 27027 w 290867"/>
                  <a:gd name="connsiteY16" fmla="*/ 27805 h 248737"/>
                  <a:gd name="connsiteX17" fmla="*/ 26694 w 290867"/>
                  <a:gd name="connsiteY17" fmla="*/ 27947 h 248737"/>
                  <a:gd name="connsiteX18" fmla="*/ 28789 w 290867"/>
                  <a:gd name="connsiteY18" fmla="*/ 27185 h 248737"/>
                  <a:gd name="connsiteX19" fmla="*/ 35743 w 290867"/>
                  <a:gd name="connsiteY19" fmla="*/ 25185 h 248737"/>
                  <a:gd name="connsiteX20" fmla="*/ 38886 w 290867"/>
                  <a:gd name="connsiteY20" fmla="*/ 24518 h 248737"/>
                  <a:gd name="connsiteX21" fmla="*/ 40696 w 290867"/>
                  <a:gd name="connsiteY21" fmla="*/ 24233 h 248737"/>
                  <a:gd name="connsiteX22" fmla="*/ 40743 w 290867"/>
                  <a:gd name="connsiteY22" fmla="*/ 24233 h 248737"/>
                  <a:gd name="connsiteX23" fmla="*/ 56031 w 290867"/>
                  <a:gd name="connsiteY23" fmla="*/ 23947 h 248737"/>
                  <a:gd name="connsiteX24" fmla="*/ 59984 w 290867"/>
                  <a:gd name="connsiteY24" fmla="*/ 24280 h 248737"/>
                  <a:gd name="connsiteX25" fmla="*/ 61984 w 290867"/>
                  <a:gd name="connsiteY25" fmla="*/ 24518 h 248737"/>
                  <a:gd name="connsiteX26" fmla="*/ 61841 w 290867"/>
                  <a:gd name="connsiteY26" fmla="*/ 24518 h 248737"/>
                  <a:gd name="connsiteX27" fmla="*/ 69985 w 290867"/>
                  <a:gd name="connsiteY27" fmla="*/ 26090 h 248737"/>
                  <a:gd name="connsiteX28" fmla="*/ 136851 w 290867"/>
                  <a:gd name="connsiteY28" fmla="*/ 57142 h 248737"/>
                  <a:gd name="connsiteX29" fmla="*/ 248674 w 290867"/>
                  <a:gd name="connsiteY29" fmla="*/ 175347 h 248737"/>
                  <a:gd name="connsiteX30" fmla="*/ 257723 w 290867"/>
                  <a:gd name="connsiteY30" fmla="*/ 193254 h 248737"/>
                  <a:gd name="connsiteX31" fmla="*/ 258580 w 290867"/>
                  <a:gd name="connsiteY31" fmla="*/ 195207 h 248737"/>
                  <a:gd name="connsiteX32" fmla="*/ 258580 w 290867"/>
                  <a:gd name="connsiteY32" fmla="*/ 195254 h 248737"/>
                  <a:gd name="connsiteX33" fmla="*/ 260438 w 290867"/>
                  <a:gd name="connsiteY33" fmla="*/ 200064 h 248737"/>
                  <a:gd name="connsiteX34" fmla="*/ 263247 w 290867"/>
                  <a:gd name="connsiteY34" fmla="*/ 208494 h 248737"/>
                  <a:gd name="connsiteX35" fmla="*/ 265248 w 290867"/>
                  <a:gd name="connsiteY35" fmla="*/ 216209 h 248737"/>
                  <a:gd name="connsiteX36" fmla="*/ 266057 w 290867"/>
                  <a:gd name="connsiteY36" fmla="*/ 220210 h 248737"/>
                  <a:gd name="connsiteX37" fmla="*/ 266343 w 290867"/>
                  <a:gd name="connsiteY37" fmla="*/ 221972 h 248737"/>
                  <a:gd name="connsiteX38" fmla="*/ 266343 w 290867"/>
                  <a:gd name="connsiteY38" fmla="*/ 221829 h 248737"/>
                  <a:gd name="connsiteX39" fmla="*/ 266534 w 290867"/>
                  <a:gd name="connsiteY39" fmla="*/ 236831 h 248737"/>
                  <a:gd name="connsiteX40" fmla="*/ 278440 w 290867"/>
                  <a:gd name="connsiteY40" fmla="*/ 248737 h 248737"/>
                  <a:gd name="connsiteX41" fmla="*/ 290489 w 290867"/>
                  <a:gd name="connsiteY41" fmla="*/ 236783 h 248737"/>
                  <a:gd name="connsiteX42" fmla="*/ 290489 w 290867"/>
                  <a:gd name="connsiteY42" fmla="*/ 236783 h 24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90867" h="248737">
                    <a:moveTo>
                      <a:pt x="290489" y="236783"/>
                    </a:moveTo>
                    <a:cubicBezTo>
                      <a:pt x="292823" y="214542"/>
                      <a:pt x="284012" y="191778"/>
                      <a:pt x="274154" y="172299"/>
                    </a:cubicBezTo>
                    <a:cubicBezTo>
                      <a:pt x="261342" y="146962"/>
                      <a:pt x="243912" y="123912"/>
                      <a:pt x="225005" y="102814"/>
                    </a:cubicBezTo>
                    <a:cubicBezTo>
                      <a:pt x="204383" y="79859"/>
                      <a:pt x="181190" y="59094"/>
                      <a:pt x="155996" y="41330"/>
                    </a:cubicBezTo>
                    <a:cubicBezTo>
                      <a:pt x="133564" y="25519"/>
                      <a:pt x="108752" y="11707"/>
                      <a:pt x="82129" y="4516"/>
                    </a:cubicBezTo>
                    <a:cubicBezTo>
                      <a:pt x="56841" y="-2342"/>
                      <a:pt x="28504" y="-2580"/>
                      <a:pt x="5882" y="12231"/>
                    </a:cubicBezTo>
                    <a:cubicBezTo>
                      <a:pt x="1453" y="15136"/>
                      <a:pt x="-1024" y="20423"/>
                      <a:pt x="405" y="25661"/>
                    </a:cubicBezTo>
                    <a:cubicBezTo>
                      <a:pt x="7977" y="53332"/>
                      <a:pt x="24027" y="76906"/>
                      <a:pt x="47601" y="93384"/>
                    </a:cubicBezTo>
                    <a:cubicBezTo>
                      <a:pt x="69699" y="108862"/>
                      <a:pt x="96417" y="116149"/>
                      <a:pt x="122896" y="119292"/>
                    </a:cubicBezTo>
                    <a:cubicBezTo>
                      <a:pt x="138232" y="121102"/>
                      <a:pt x="153662" y="121197"/>
                      <a:pt x="169045" y="120150"/>
                    </a:cubicBezTo>
                    <a:cubicBezTo>
                      <a:pt x="175475" y="119721"/>
                      <a:pt x="180951" y="115006"/>
                      <a:pt x="180951" y="108243"/>
                    </a:cubicBezTo>
                    <a:cubicBezTo>
                      <a:pt x="180951" y="102147"/>
                      <a:pt x="175475" y="95908"/>
                      <a:pt x="169045" y="96337"/>
                    </a:cubicBezTo>
                    <a:cubicBezTo>
                      <a:pt x="138851" y="98433"/>
                      <a:pt x="106894" y="96289"/>
                      <a:pt x="79272" y="84002"/>
                    </a:cubicBezTo>
                    <a:cubicBezTo>
                      <a:pt x="51221" y="71477"/>
                      <a:pt x="31552" y="49284"/>
                      <a:pt x="23360" y="19375"/>
                    </a:cubicBezTo>
                    <a:cubicBezTo>
                      <a:pt x="21550" y="23852"/>
                      <a:pt x="19693" y="28328"/>
                      <a:pt x="17883" y="32805"/>
                    </a:cubicBezTo>
                    <a:cubicBezTo>
                      <a:pt x="19931" y="31472"/>
                      <a:pt x="22027" y="30233"/>
                      <a:pt x="24170" y="29138"/>
                    </a:cubicBezTo>
                    <a:cubicBezTo>
                      <a:pt x="25122" y="28662"/>
                      <a:pt x="26075" y="28233"/>
                      <a:pt x="27027" y="27805"/>
                    </a:cubicBezTo>
                    <a:cubicBezTo>
                      <a:pt x="28599" y="27090"/>
                      <a:pt x="25075" y="28567"/>
                      <a:pt x="26694" y="27947"/>
                    </a:cubicBezTo>
                    <a:cubicBezTo>
                      <a:pt x="27408" y="27709"/>
                      <a:pt x="28123" y="27424"/>
                      <a:pt x="28789" y="27185"/>
                    </a:cubicBezTo>
                    <a:cubicBezTo>
                      <a:pt x="31075" y="26376"/>
                      <a:pt x="33409" y="25709"/>
                      <a:pt x="35743" y="25185"/>
                    </a:cubicBezTo>
                    <a:cubicBezTo>
                      <a:pt x="36790" y="24947"/>
                      <a:pt x="37838" y="24757"/>
                      <a:pt x="38886" y="24518"/>
                    </a:cubicBezTo>
                    <a:cubicBezTo>
                      <a:pt x="39505" y="24376"/>
                      <a:pt x="40077" y="24328"/>
                      <a:pt x="40696" y="24233"/>
                    </a:cubicBezTo>
                    <a:cubicBezTo>
                      <a:pt x="42172" y="23995"/>
                      <a:pt x="38410" y="24423"/>
                      <a:pt x="40743" y="24233"/>
                    </a:cubicBezTo>
                    <a:cubicBezTo>
                      <a:pt x="45839" y="23756"/>
                      <a:pt x="50935" y="23614"/>
                      <a:pt x="56031" y="23947"/>
                    </a:cubicBezTo>
                    <a:cubicBezTo>
                      <a:pt x="57364" y="24042"/>
                      <a:pt x="58650" y="24185"/>
                      <a:pt x="59984" y="24280"/>
                    </a:cubicBezTo>
                    <a:cubicBezTo>
                      <a:pt x="60651" y="24328"/>
                      <a:pt x="61317" y="24423"/>
                      <a:pt x="61984" y="24518"/>
                    </a:cubicBezTo>
                    <a:cubicBezTo>
                      <a:pt x="61555" y="24471"/>
                      <a:pt x="59555" y="24137"/>
                      <a:pt x="61841" y="24518"/>
                    </a:cubicBezTo>
                    <a:cubicBezTo>
                      <a:pt x="64556" y="24947"/>
                      <a:pt x="67318" y="25471"/>
                      <a:pt x="69985" y="26090"/>
                    </a:cubicBezTo>
                    <a:cubicBezTo>
                      <a:pt x="94655" y="31662"/>
                      <a:pt x="115181" y="42664"/>
                      <a:pt x="136851" y="57142"/>
                    </a:cubicBezTo>
                    <a:cubicBezTo>
                      <a:pt x="181332" y="86812"/>
                      <a:pt x="222290" y="128579"/>
                      <a:pt x="248674" y="175347"/>
                    </a:cubicBezTo>
                    <a:cubicBezTo>
                      <a:pt x="251960" y="181205"/>
                      <a:pt x="255008" y="187158"/>
                      <a:pt x="257723" y="193254"/>
                    </a:cubicBezTo>
                    <a:cubicBezTo>
                      <a:pt x="258009" y="193921"/>
                      <a:pt x="258294" y="194540"/>
                      <a:pt x="258580" y="195207"/>
                    </a:cubicBezTo>
                    <a:cubicBezTo>
                      <a:pt x="258104" y="194159"/>
                      <a:pt x="258199" y="194302"/>
                      <a:pt x="258580" y="195254"/>
                    </a:cubicBezTo>
                    <a:cubicBezTo>
                      <a:pt x="259247" y="196826"/>
                      <a:pt x="259866" y="198445"/>
                      <a:pt x="260438" y="200064"/>
                    </a:cubicBezTo>
                    <a:cubicBezTo>
                      <a:pt x="261485" y="202874"/>
                      <a:pt x="262438" y="205684"/>
                      <a:pt x="263247" y="208494"/>
                    </a:cubicBezTo>
                    <a:cubicBezTo>
                      <a:pt x="264009" y="211066"/>
                      <a:pt x="264676" y="213637"/>
                      <a:pt x="265248" y="216209"/>
                    </a:cubicBezTo>
                    <a:cubicBezTo>
                      <a:pt x="265533" y="217543"/>
                      <a:pt x="265819" y="218876"/>
                      <a:pt x="266057" y="220210"/>
                    </a:cubicBezTo>
                    <a:cubicBezTo>
                      <a:pt x="266153" y="220781"/>
                      <a:pt x="266248" y="221353"/>
                      <a:pt x="266343" y="221972"/>
                    </a:cubicBezTo>
                    <a:cubicBezTo>
                      <a:pt x="266772" y="224258"/>
                      <a:pt x="266153" y="220305"/>
                      <a:pt x="266343" y="221829"/>
                    </a:cubicBezTo>
                    <a:cubicBezTo>
                      <a:pt x="266867" y="226830"/>
                      <a:pt x="267057" y="231830"/>
                      <a:pt x="266534" y="236831"/>
                    </a:cubicBezTo>
                    <a:cubicBezTo>
                      <a:pt x="265867" y="243213"/>
                      <a:pt x="272487" y="248737"/>
                      <a:pt x="278440" y="248737"/>
                    </a:cubicBezTo>
                    <a:cubicBezTo>
                      <a:pt x="285584" y="248689"/>
                      <a:pt x="289822" y="243213"/>
                      <a:pt x="290489" y="236783"/>
                    </a:cubicBezTo>
                    <a:lnTo>
                      <a:pt x="290489" y="236783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5471492" y="3879664"/>
                <a:ext cx="138086" cy="71874"/>
              </a:xfrm>
              <a:custGeom>
                <a:avLst/>
                <a:gdLst>
                  <a:gd name="connsiteX0" fmla="*/ 11906 w 138086"/>
                  <a:gd name="connsiteY0" fmla="*/ 24347 h 71874"/>
                  <a:gd name="connsiteX1" fmla="*/ 69152 w 138086"/>
                  <a:gd name="connsiteY1" fmla="*/ 34395 h 71874"/>
                  <a:gd name="connsiteX2" fmla="*/ 117777 w 138086"/>
                  <a:gd name="connsiteY2" fmla="*/ 68495 h 71874"/>
                  <a:gd name="connsiteX3" fmla="*/ 134636 w 138086"/>
                  <a:gd name="connsiteY3" fmla="*/ 68495 h 71874"/>
                  <a:gd name="connsiteX4" fmla="*/ 134636 w 138086"/>
                  <a:gd name="connsiteY4" fmla="*/ 51636 h 71874"/>
                  <a:gd name="connsiteX5" fmla="*/ 79677 w 138086"/>
                  <a:gd name="connsiteY5" fmla="*/ 13107 h 71874"/>
                  <a:gd name="connsiteX6" fmla="*/ 11906 w 138086"/>
                  <a:gd name="connsiteY6" fmla="*/ 534 h 71874"/>
                  <a:gd name="connsiteX7" fmla="*/ 0 w 138086"/>
                  <a:gd name="connsiteY7" fmla="*/ 12440 h 71874"/>
                  <a:gd name="connsiteX8" fmla="*/ 11906 w 138086"/>
                  <a:gd name="connsiteY8" fmla="*/ 24347 h 71874"/>
                  <a:gd name="connsiteX9" fmla="*/ 11906 w 138086"/>
                  <a:gd name="connsiteY9" fmla="*/ 24347 h 7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086" h="71874">
                    <a:moveTo>
                      <a:pt x="11906" y="24347"/>
                    </a:moveTo>
                    <a:cubicBezTo>
                      <a:pt x="31766" y="22537"/>
                      <a:pt x="51197" y="25585"/>
                      <a:pt x="69152" y="34395"/>
                    </a:cubicBezTo>
                    <a:cubicBezTo>
                      <a:pt x="87059" y="43206"/>
                      <a:pt x="102680" y="55589"/>
                      <a:pt x="117777" y="68495"/>
                    </a:cubicBezTo>
                    <a:cubicBezTo>
                      <a:pt x="122682" y="72686"/>
                      <a:pt x="129826" y="73305"/>
                      <a:pt x="134636" y="68495"/>
                    </a:cubicBezTo>
                    <a:cubicBezTo>
                      <a:pt x="138922" y="64209"/>
                      <a:pt x="139541" y="55874"/>
                      <a:pt x="134636" y="51636"/>
                    </a:cubicBezTo>
                    <a:cubicBezTo>
                      <a:pt x="117681" y="37110"/>
                      <a:pt x="99965" y="22727"/>
                      <a:pt x="79677" y="13107"/>
                    </a:cubicBezTo>
                    <a:cubicBezTo>
                      <a:pt x="58436" y="2963"/>
                      <a:pt x="35433" y="-1657"/>
                      <a:pt x="11906" y="534"/>
                    </a:cubicBezTo>
                    <a:cubicBezTo>
                      <a:pt x="5525" y="1106"/>
                      <a:pt x="0" y="5582"/>
                      <a:pt x="0" y="12440"/>
                    </a:cubicBezTo>
                    <a:cubicBezTo>
                      <a:pt x="0" y="18441"/>
                      <a:pt x="5477" y="24918"/>
                      <a:pt x="11906" y="24347"/>
                    </a:cubicBezTo>
                    <a:lnTo>
                      <a:pt x="11906" y="24347"/>
                    </a:lnTo>
                    <a:close/>
                  </a:path>
                </a:pathLst>
              </a:custGeom>
              <a:solidFill>
                <a:srgbClr val="000000"/>
              </a:solidFill>
              <a:ln w="4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45" name="组合 444"/>
          <p:cNvGrpSpPr/>
          <p:nvPr/>
        </p:nvGrpSpPr>
        <p:grpSpPr>
          <a:xfrm>
            <a:off x="578450" y="772081"/>
            <a:ext cx="11967711" cy="5731257"/>
            <a:chOff x="578450" y="772081"/>
            <a:chExt cx="11967711" cy="5731257"/>
          </a:xfrm>
        </p:grpSpPr>
        <p:grpSp>
          <p:nvGrpSpPr>
            <p:cNvPr id="294" name="图形 9"/>
            <p:cNvGrpSpPr/>
            <p:nvPr/>
          </p:nvGrpSpPr>
          <p:grpSpPr>
            <a:xfrm>
              <a:off x="6464104" y="2130362"/>
              <a:ext cx="6082057" cy="4372976"/>
              <a:chOff x="6464104" y="2130362"/>
              <a:chExt cx="6082057" cy="4372976"/>
            </a:xfrm>
          </p:grpSpPr>
          <p:sp>
            <p:nvSpPr>
              <p:cNvPr id="295" name="任意多边形: 形状 294"/>
              <p:cNvSpPr/>
              <p:nvPr/>
            </p:nvSpPr>
            <p:spPr>
              <a:xfrm>
                <a:off x="8865691" y="2130362"/>
                <a:ext cx="1794170" cy="942380"/>
              </a:xfrm>
              <a:custGeom>
                <a:avLst/>
                <a:gdLst>
                  <a:gd name="connsiteX0" fmla="*/ 1790671 w 1794170"/>
                  <a:gd name="connsiteY0" fmla="*/ 743387 h 942380"/>
                  <a:gd name="connsiteX1" fmla="*/ 1156907 w 1794170"/>
                  <a:gd name="connsiteY1" fmla="*/ 85530 h 942380"/>
                  <a:gd name="connsiteX2" fmla="*/ 719176 w 1794170"/>
                  <a:gd name="connsiteY2" fmla="*/ 0 h 942380"/>
                  <a:gd name="connsiteX3" fmla="*/ 310405 w 1794170"/>
                  <a:gd name="connsiteY3" fmla="*/ 112027 h 942380"/>
                  <a:gd name="connsiteX4" fmla="*/ 247737 w 1794170"/>
                  <a:gd name="connsiteY4" fmla="*/ 158632 h 942380"/>
                  <a:gd name="connsiteX5" fmla="*/ 230385 w 1794170"/>
                  <a:gd name="connsiteY5" fmla="*/ 157284 h 942380"/>
                  <a:gd name="connsiteX6" fmla="*/ 59326 w 1794170"/>
                  <a:gd name="connsiteY6" fmla="*/ 246331 h 942380"/>
                  <a:gd name="connsiteX7" fmla="*/ 235 w 1794170"/>
                  <a:gd name="connsiteY7" fmla="*/ 428235 h 942380"/>
                  <a:gd name="connsiteX8" fmla="*/ 72575 w 1794170"/>
                  <a:gd name="connsiteY8" fmla="*/ 643495 h 942380"/>
                  <a:gd name="connsiteX9" fmla="*/ 188119 w 1794170"/>
                  <a:gd name="connsiteY9" fmla="*/ 915209 h 942380"/>
                  <a:gd name="connsiteX10" fmla="*/ 289887 w 1794170"/>
                  <a:gd name="connsiteY10" fmla="*/ 901901 h 942380"/>
                  <a:gd name="connsiteX11" fmla="*/ 328343 w 1794170"/>
                  <a:gd name="connsiteY11" fmla="*/ 727090 h 942380"/>
                  <a:gd name="connsiteX12" fmla="*/ 414224 w 1794170"/>
                  <a:gd name="connsiteY12" fmla="*/ 615767 h 942380"/>
                  <a:gd name="connsiteX13" fmla="*/ 848086 w 1794170"/>
                  <a:gd name="connsiteY13" fmla="*/ 493247 h 942380"/>
                  <a:gd name="connsiteX14" fmla="*/ 1102623 w 1794170"/>
                  <a:gd name="connsiteY14" fmla="*/ 503271 h 942380"/>
                  <a:gd name="connsiteX15" fmla="*/ 1349422 w 1794170"/>
                  <a:gd name="connsiteY15" fmla="*/ 561248 h 942380"/>
                  <a:gd name="connsiteX16" fmla="*/ 1554834 w 1794170"/>
                  <a:gd name="connsiteY16" fmla="*/ 637340 h 942380"/>
                  <a:gd name="connsiteX17" fmla="*/ 1697520 w 1794170"/>
                  <a:gd name="connsiteY17" fmla="*/ 797554 h 942380"/>
                  <a:gd name="connsiteX18" fmla="*/ 1790671 w 1794170"/>
                  <a:gd name="connsiteY18" fmla="*/ 743387 h 942380"/>
                  <a:gd name="connsiteX19" fmla="*/ 210571 w 1794170"/>
                  <a:gd name="connsiteY19" fmla="*/ 686172 h 942380"/>
                  <a:gd name="connsiteX20" fmla="*/ 225285 w 1794170"/>
                  <a:gd name="connsiteY20" fmla="*/ 685469 h 942380"/>
                  <a:gd name="connsiteX21" fmla="*/ 218250 w 1794170"/>
                  <a:gd name="connsiteY21" fmla="*/ 704286 h 942380"/>
                  <a:gd name="connsiteX22" fmla="*/ 210571 w 1794170"/>
                  <a:gd name="connsiteY22" fmla="*/ 686172 h 942380"/>
                  <a:gd name="connsiteX23" fmla="*/ 1466080 w 1794170"/>
                  <a:gd name="connsiteY23" fmla="*/ 446349 h 942380"/>
                  <a:gd name="connsiteX24" fmla="*/ 1455411 w 1794170"/>
                  <a:gd name="connsiteY24" fmla="*/ 441014 h 942380"/>
                  <a:gd name="connsiteX25" fmla="*/ 1457756 w 1794170"/>
                  <a:gd name="connsiteY25" fmla="*/ 433921 h 942380"/>
                  <a:gd name="connsiteX26" fmla="*/ 1513506 w 1794170"/>
                  <a:gd name="connsiteY26" fmla="*/ 494302 h 942380"/>
                  <a:gd name="connsiteX27" fmla="*/ 1492929 w 1794170"/>
                  <a:gd name="connsiteY27" fmla="*/ 487150 h 942380"/>
                  <a:gd name="connsiteX28" fmla="*/ 1466080 w 1794170"/>
                  <a:gd name="connsiteY28" fmla="*/ 446349 h 94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94170" h="942380">
                    <a:moveTo>
                      <a:pt x="1790671" y="743387"/>
                    </a:moveTo>
                    <a:cubicBezTo>
                      <a:pt x="1683510" y="455201"/>
                      <a:pt x="1434894" y="211392"/>
                      <a:pt x="1156907" y="85530"/>
                    </a:cubicBezTo>
                    <a:cubicBezTo>
                      <a:pt x="1018618" y="22922"/>
                      <a:pt x="870362" y="-117"/>
                      <a:pt x="719176" y="0"/>
                    </a:cubicBezTo>
                    <a:cubicBezTo>
                      <a:pt x="572152" y="118"/>
                      <a:pt x="435387" y="34001"/>
                      <a:pt x="310405" y="112027"/>
                    </a:cubicBezTo>
                    <a:cubicBezTo>
                      <a:pt x="288773" y="125510"/>
                      <a:pt x="267141" y="140987"/>
                      <a:pt x="247737" y="158632"/>
                    </a:cubicBezTo>
                    <a:cubicBezTo>
                      <a:pt x="242344" y="157049"/>
                      <a:pt x="236599" y="156404"/>
                      <a:pt x="230385" y="157284"/>
                    </a:cubicBezTo>
                    <a:cubicBezTo>
                      <a:pt x="163498" y="166194"/>
                      <a:pt x="102355" y="192457"/>
                      <a:pt x="59326" y="246331"/>
                    </a:cubicBezTo>
                    <a:cubicBezTo>
                      <a:pt x="18114" y="297859"/>
                      <a:pt x="-2462" y="362226"/>
                      <a:pt x="235" y="428235"/>
                    </a:cubicBezTo>
                    <a:cubicBezTo>
                      <a:pt x="3342" y="503916"/>
                      <a:pt x="43967" y="575083"/>
                      <a:pt x="72575" y="643495"/>
                    </a:cubicBezTo>
                    <a:cubicBezTo>
                      <a:pt x="110562" y="734301"/>
                      <a:pt x="149311" y="824755"/>
                      <a:pt x="188119" y="915209"/>
                    </a:cubicBezTo>
                    <a:cubicBezTo>
                      <a:pt x="206292" y="957651"/>
                      <a:pt x="283673" y="948213"/>
                      <a:pt x="289887" y="901901"/>
                    </a:cubicBezTo>
                    <a:cubicBezTo>
                      <a:pt x="297859" y="842693"/>
                      <a:pt x="307063" y="783192"/>
                      <a:pt x="328343" y="727090"/>
                    </a:cubicBezTo>
                    <a:cubicBezTo>
                      <a:pt x="344171" y="685351"/>
                      <a:pt x="376178" y="647657"/>
                      <a:pt x="414224" y="615767"/>
                    </a:cubicBezTo>
                    <a:cubicBezTo>
                      <a:pt x="536803" y="513061"/>
                      <a:pt x="694965" y="498816"/>
                      <a:pt x="848086" y="493247"/>
                    </a:cubicBezTo>
                    <a:cubicBezTo>
                      <a:pt x="933557" y="490140"/>
                      <a:pt x="1017856" y="490433"/>
                      <a:pt x="1102623" y="503271"/>
                    </a:cubicBezTo>
                    <a:cubicBezTo>
                      <a:pt x="1186453" y="515992"/>
                      <a:pt x="1267879" y="538503"/>
                      <a:pt x="1349422" y="561248"/>
                    </a:cubicBezTo>
                    <a:cubicBezTo>
                      <a:pt x="1419828" y="580887"/>
                      <a:pt x="1491815" y="599060"/>
                      <a:pt x="1554834" y="637340"/>
                    </a:cubicBezTo>
                    <a:cubicBezTo>
                      <a:pt x="1615156" y="674037"/>
                      <a:pt x="1646226" y="750246"/>
                      <a:pt x="1697520" y="797554"/>
                    </a:cubicBezTo>
                    <a:cubicBezTo>
                      <a:pt x="1735566" y="832610"/>
                      <a:pt x="1811306" y="798902"/>
                      <a:pt x="1790671" y="743387"/>
                    </a:cubicBezTo>
                    <a:close/>
                    <a:moveTo>
                      <a:pt x="210571" y="686172"/>
                    </a:moveTo>
                    <a:cubicBezTo>
                      <a:pt x="215612" y="686231"/>
                      <a:pt x="220478" y="685938"/>
                      <a:pt x="225285" y="685469"/>
                    </a:cubicBezTo>
                    <a:cubicBezTo>
                      <a:pt x="222764" y="691683"/>
                      <a:pt x="220419" y="697955"/>
                      <a:pt x="218250" y="704286"/>
                    </a:cubicBezTo>
                    <a:cubicBezTo>
                      <a:pt x="215671" y="698248"/>
                      <a:pt x="213092" y="692210"/>
                      <a:pt x="210571" y="686172"/>
                    </a:cubicBezTo>
                    <a:close/>
                    <a:moveTo>
                      <a:pt x="1466080" y="446349"/>
                    </a:moveTo>
                    <a:cubicBezTo>
                      <a:pt x="1462563" y="444473"/>
                      <a:pt x="1458987" y="442773"/>
                      <a:pt x="1455411" y="441014"/>
                    </a:cubicBezTo>
                    <a:cubicBezTo>
                      <a:pt x="1456290" y="438670"/>
                      <a:pt x="1457111" y="436325"/>
                      <a:pt x="1457756" y="433921"/>
                    </a:cubicBezTo>
                    <a:cubicBezTo>
                      <a:pt x="1476925" y="453384"/>
                      <a:pt x="1495567" y="473491"/>
                      <a:pt x="1513506" y="494302"/>
                    </a:cubicBezTo>
                    <a:cubicBezTo>
                      <a:pt x="1506706" y="491840"/>
                      <a:pt x="1499847" y="489436"/>
                      <a:pt x="1492929" y="487150"/>
                    </a:cubicBezTo>
                    <a:cubicBezTo>
                      <a:pt x="1490819" y="470384"/>
                      <a:pt x="1481615" y="454615"/>
                      <a:pt x="1466080" y="446349"/>
                    </a:cubicBezTo>
                    <a:close/>
                  </a:path>
                </a:pathLst>
              </a:custGeom>
              <a:solidFill>
                <a:srgbClr val="00AEEF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>
                <a:off x="10216547" y="2290098"/>
                <a:ext cx="536356" cy="757688"/>
              </a:xfrm>
              <a:custGeom>
                <a:avLst/>
                <a:gdLst>
                  <a:gd name="connsiteX0" fmla="*/ 519482 w 536356"/>
                  <a:gd name="connsiteY0" fmla="*/ 496714 h 757688"/>
                  <a:gd name="connsiteX1" fmla="*/ 428852 w 536356"/>
                  <a:gd name="connsiteY1" fmla="*/ 286906 h 757688"/>
                  <a:gd name="connsiteX2" fmla="*/ 265238 w 536356"/>
                  <a:gd name="connsiteY2" fmla="*/ 119833 h 757688"/>
                  <a:gd name="connsiteX3" fmla="*/ 105903 w 536356"/>
                  <a:gd name="connsiteY3" fmla="*/ 25158 h 757688"/>
                  <a:gd name="connsiteX4" fmla="*/ 9704 w 536356"/>
                  <a:gd name="connsiteY4" fmla="*/ 81377 h 757688"/>
                  <a:gd name="connsiteX5" fmla="*/ 163763 w 536356"/>
                  <a:gd name="connsiteY5" fmla="*/ 193404 h 757688"/>
                  <a:gd name="connsiteX6" fmla="*/ 242785 w 536356"/>
                  <a:gd name="connsiteY6" fmla="*/ 241708 h 757688"/>
                  <a:gd name="connsiteX7" fmla="*/ 315535 w 536356"/>
                  <a:gd name="connsiteY7" fmla="*/ 319500 h 757688"/>
                  <a:gd name="connsiteX8" fmla="*/ 403937 w 536356"/>
                  <a:gd name="connsiteY8" fmla="*/ 498532 h 757688"/>
                  <a:gd name="connsiteX9" fmla="*/ 414490 w 536356"/>
                  <a:gd name="connsiteY9" fmla="*/ 689171 h 757688"/>
                  <a:gd name="connsiteX10" fmla="*/ 521885 w 536356"/>
                  <a:gd name="connsiteY10" fmla="*/ 718775 h 757688"/>
                  <a:gd name="connsiteX11" fmla="*/ 519482 w 536356"/>
                  <a:gd name="connsiteY11" fmla="*/ 496714 h 757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6356" h="757688">
                    <a:moveTo>
                      <a:pt x="519482" y="496714"/>
                    </a:moveTo>
                    <a:cubicBezTo>
                      <a:pt x="501250" y="425606"/>
                      <a:pt x="470181" y="347873"/>
                      <a:pt x="428852" y="286906"/>
                    </a:cubicBezTo>
                    <a:cubicBezTo>
                      <a:pt x="386585" y="224591"/>
                      <a:pt x="331129" y="158055"/>
                      <a:pt x="265238" y="119833"/>
                    </a:cubicBezTo>
                    <a:cubicBezTo>
                      <a:pt x="214823" y="90581"/>
                      <a:pt x="140255" y="75749"/>
                      <a:pt x="105903" y="25158"/>
                    </a:cubicBezTo>
                    <a:cubicBezTo>
                      <a:pt x="65805" y="-33874"/>
                      <a:pt x="-30745" y="21758"/>
                      <a:pt x="9704" y="81377"/>
                    </a:cubicBezTo>
                    <a:cubicBezTo>
                      <a:pt x="47808" y="137478"/>
                      <a:pt x="103851" y="165793"/>
                      <a:pt x="163763" y="193404"/>
                    </a:cubicBezTo>
                    <a:cubicBezTo>
                      <a:pt x="192839" y="206828"/>
                      <a:pt x="218750" y="220429"/>
                      <a:pt x="242785" y="241708"/>
                    </a:cubicBezTo>
                    <a:cubicBezTo>
                      <a:pt x="269224" y="265099"/>
                      <a:pt x="294021" y="291537"/>
                      <a:pt x="315535" y="319500"/>
                    </a:cubicBezTo>
                    <a:cubicBezTo>
                      <a:pt x="355926" y="371967"/>
                      <a:pt x="383478" y="435923"/>
                      <a:pt x="403937" y="498532"/>
                    </a:cubicBezTo>
                    <a:cubicBezTo>
                      <a:pt x="424162" y="560378"/>
                      <a:pt x="434186" y="626035"/>
                      <a:pt x="414490" y="689171"/>
                    </a:cubicBezTo>
                    <a:cubicBezTo>
                      <a:pt x="393034" y="757934"/>
                      <a:pt x="500605" y="787128"/>
                      <a:pt x="521885" y="718775"/>
                    </a:cubicBezTo>
                    <a:cubicBezTo>
                      <a:pt x="544572" y="646084"/>
                      <a:pt x="538123" y="569523"/>
                      <a:pt x="519482" y="496714"/>
                    </a:cubicBezTo>
                    <a:close/>
                  </a:path>
                </a:pathLst>
              </a:custGeom>
              <a:solidFill>
                <a:srgbClr val="3A8CA5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>
                <a:off x="9104243" y="2562893"/>
                <a:ext cx="1495555" cy="633586"/>
              </a:xfrm>
              <a:custGeom>
                <a:avLst/>
                <a:gdLst>
                  <a:gd name="connsiteX0" fmla="*/ 1309305 w 1495555"/>
                  <a:gd name="connsiteY0" fmla="*/ 132821 h 633586"/>
                  <a:gd name="connsiteX1" fmla="*/ 993215 w 1495555"/>
                  <a:gd name="connsiteY1" fmla="*/ 14521 h 633586"/>
                  <a:gd name="connsiteX2" fmla="*/ 819576 w 1495555"/>
                  <a:gd name="connsiteY2" fmla="*/ 1214 h 633586"/>
                  <a:gd name="connsiteX3" fmla="*/ 608127 w 1495555"/>
                  <a:gd name="connsiteY3" fmla="*/ 5728 h 633586"/>
                  <a:gd name="connsiteX4" fmla="*/ 217762 w 1495555"/>
                  <a:gd name="connsiteY4" fmla="*/ 150466 h 633586"/>
                  <a:gd name="connsiteX5" fmla="*/ 73317 w 1495555"/>
                  <a:gd name="connsiteY5" fmla="*/ 273748 h 633586"/>
                  <a:gd name="connsiteX6" fmla="*/ 8481 w 1495555"/>
                  <a:gd name="connsiteY6" fmla="*/ 539834 h 633586"/>
                  <a:gd name="connsiteX7" fmla="*/ 25599 w 1495555"/>
                  <a:gd name="connsiteY7" fmla="*/ 565569 h 633586"/>
                  <a:gd name="connsiteX8" fmla="*/ 24075 w 1495555"/>
                  <a:gd name="connsiteY8" fmla="*/ 577821 h 633586"/>
                  <a:gd name="connsiteX9" fmla="*/ 64934 w 1495555"/>
                  <a:gd name="connsiteY9" fmla="*/ 631519 h 633586"/>
                  <a:gd name="connsiteX10" fmla="*/ 133464 w 1495555"/>
                  <a:gd name="connsiteY10" fmla="*/ 592594 h 633586"/>
                  <a:gd name="connsiteX11" fmla="*/ 208324 w 1495555"/>
                  <a:gd name="connsiteY11" fmla="*/ 453659 h 633586"/>
                  <a:gd name="connsiteX12" fmla="*/ 211665 w 1495555"/>
                  <a:gd name="connsiteY12" fmla="*/ 448559 h 633586"/>
                  <a:gd name="connsiteX13" fmla="*/ 211665 w 1495555"/>
                  <a:gd name="connsiteY13" fmla="*/ 448794 h 633586"/>
                  <a:gd name="connsiteX14" fmla="*/ 315426 w 1495555"/>
                  <a:gd name="connsiteY14" fmla="*/ 476874 h 633586"/>
                  <a:gd name="connsiteX15" fmla="*/ 356755 w 1495555"/>
                  <a:gd name="connsiteY15" fmla="*/ 399551 h 633586"/>
                  <a:gd name="connsiteX16" fmla="*/ 389290 w 1495555"/>
                  <a:gd name="connsiteY16" fmla="*/ 459287 h 633586"/>
                  <a:gd name="connsiteX17" fmla="*/ 485489 w 1495555"/>
                  <a:gd name="connsiteY17" fmla="*/ 459287 h 633586"/>
                  <a:gd name="connsiteX18" fmla="*/ 522128 w 1495555"/>
                  <a:gd name="connsiteY18" fmla="*/ 375282 h 633586"/>
                  <a:gd name="connsiteX19" fmla="*/ 571019 w 1495555"/>
                  <a:gd name="connsiteY19" fmla="*/ 459287 h 633586"/>
                  <a:gd name="connsiteX20" fmla="*/ 672787 w 1495555"/>
                  <a:gd name="connsiteY20" fmla="*/ 445980 h 633586"/>
                  <a:gd name="connsiteX21" fmla="*/ 678063 w 1495555"/>
                  <a:gd name="connsiteY21" fmla="*/ 402834 h 633586"/>
                  <a:gd name="connsiteX22" fmla="*/ 726308 w 1495555"/>
                  <a:gd name="connsiteY22" fmla="*/ 452956 h 633586"/>
                  <a:gd name="connsiteX23" fmla="*/ 819400 w 1495555"/>
                  <a:gd name="connsiteY23" fmla="*/ 428393 h 633586"/>
                  <a:gd name="connsiteX24" fmla="*/ 820925 w 1495555"/>
                  <a:gd name="connsiteY24" fmla="*/ 420655 h 633586"/>
                  <a:gd name="connsiteX25" fmla="*/ 855277 w 1495555"/>
                  <a:gd name="connsiteY25" fmla="*/ 458818 h 633586"/>
                  <a:gd name="connsiteX26" fmla="*/ 928731 w 1495555"/>
                  <a:gd name="connsiteY26" fmla="*/ 464270 h 633586"/>
                  <a:gd name="connsiteX27" fmla="*/ 1003064 w 1495555"/>
                  <a:gd name="connsiteY27" fmla="*/ 477812 h 633586"/>
                  <a:gd name="connsiteX28" fmla="*/ 1057641 w 1495555"/>
                  <a:gd name="connsiteY28" fmla="*/ 403538 h 633586"/>
                  <a:gd name="connsiteX29" fmla="*/ 1084783 w 1495555"/>
                  <a:gd name="connsiteY29" fmla="*/ 433728 h 633586"/>
                  <a:gd name="connsiteX30" fmla="*/ 1161695 w 1495555"/>
                  <a:gd name="connsiteY30" fmla="*/ 453894 h 633586"/>
                  <a:gd name="connsiteX31" fmla="*/ 1180630 w 1495555"/>
                  <a:gd name="connsiteY31" fmla="*/ 443635 h 633586"/>
                  <a:gd name="connsiteX32" fmla="*/ 1183561 w 1495555"/>
                  <a:gd name="connsiteY32" fmla="*/ 447094 h 633586"/>
                  <a:gd name="connsiteX33" fmla="*/ 1217503 w 1495555"/>
                  <a:gd name="connsiteY33" fmla="*/ 463918 h 633586"/>
                  <a:gd name="connsiteX34" fmla="*/ 1224596 w 1495555"/>
                  <a:gd name="connsiteY34" fmla="*/ 470543 h 633586"/>
                  <a:gd name="connsiteX35" fmla="*/ 1303150 w 1495555"/>
                  <a:gd name="connsiteY35" fmla="*/ 470015 h 633586"/>
                  <a:gd name="connsiteX36" fmla="*/ 1378304 w 1495555"/>
                  <a:gd name="connsiteY36" fmla="*/ 419424 h 633586"/>
                  <a:gd name="connsiteX37" fmla="*/ 1378304 w 1495555"/>
                  <a:gd name="connsiteY37" fmla="*/ 394861 h 633586"/>
                  <a:gd name="connsiteX38" fmla="*/ 1386159 w 1495555"/>
                  <a:gd name="connsiteY38" fmla="*/ 410807 h 633586"/>
                  <a:gd name="connsiteX39" fmla="*/ 1439857 w 1495555"/>
                  <a:gd name="connsiteY39" fmla="*/ 451666 h 633586"/>
                  <a:gd name="connsiteX40" fmla="*/ 1495548 w 1495555"/>
                  <a:gd name="connsiteY40" fmla="*/ 395975 h 633586"/>
                  <a:gd name="connsiteX41" fmla="*/ 1309305 w 1495555"/>
                  <a:gd name="connsiteY41" fmla="*/ 132821 h 633586"/>
                  <a:gd name="connsiteX42" fmla="*/ 1269032 w 1495555"/>
                  <a:gd name="connsiteY42" fmla="*/ 251120 h 633586"/>
                  <a:gd name="connsiteX43" fmla="*/ 1264284 w 1495555"/>
                  <a:gd name="connsiteY43" fmla="*/ 242503 h 633586"/>
                  <a:gd name="connsiteX44" fmla="*/ 1261587 w 1495555"/>
                  <a:gd name="connsiteY44" fmla="*/ 234061 h 633586"/>
                  <a:gd name="connsiteX45" fmla="*/ 1272960 w 1495555"/>
                  <a:gd name="connsiteY45" fmla="*/ 241565 h 633586"/>
                  <a:gd name="connsiteX46" fmla="*/ 1269032 w 1495555"/>
                  <a:gd name="connsiteY46" fmla="*/ 251120 h 633586"/>
                  <a:gd name="connsiteX47" fmla="*/ 741843 w 1495555"/>
                  <a:gd name="connsiteY47" fmla="*/ 304642 h 633586"/>
                  <a:gd name="connsiteX48" fmla="*/ 754858 w 1495555"/>
                  <a:gd name="connsiteY48" fmla="*/ 303821 h 633586"/>
                  <a:gd name="connsiteX49" fmla="*/ 755092 w 1495555"/>
                  <a:gd name="connsiteY49" fmla="*/ 303939 h 633586"/>
                  <a:gd name="connsiteX50" fmla="*/ 747999 w 1495555"/>
                  <a:gd name="connsiteY50" fmla="*/ 312790 h 633586"/>
                  <a:gd name="connsiteX51" fmla="*/ 741843 w 1495555"/>
                  <a:gd name="connsiteY51" fmla="*/ 304642 h 633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495555" h="633586">
                    <a:moveTo>
                      <a:pt x="1309305" y="132821"/>
                    </a:moveTo>
                    <a:cubicBezTo>
                      <a:pt x="1214455" y="74023"/>
                      <a:pt x="1102897" y="34160"/>
                      <a:pt x="993215" y="14521"/>
                    </a:cubicBezTo>
                    <a:cubicBezTo>
                      <a:pt x="935941" y="4262"/>
                      <a:pt x="877554" y="3090"/>
                      <a:pt x="819576" y="1214"/>
                    </a:cubicBezTo>
                    <a:cubicBezTo>
                      <a:pt x="749054" y="-1072"/>
                      <a:pt x="678414" y="-427"/>
                      <a:pt x="608127" y="5728"/>
                    </a:cubicBezTo>
                    <a:cubicBezTo>
                      <a:pt x="467433" y="17980"/>
                      <a:pt x="325275" y="54267"/>
                      <a:pt x="217762" y="150466"/>
                    </a:cubicBezTo>
                    <a:cubicBezTo>
                      <a:pt x="158085" y="168932"/>
                      <a:pt x="106732" y="223743"/>
                      <a:pt x="73317" y="273748"/>
                    </a:cubicBezTo>
                    <a:cubicBezTo>
                      <a:pt x="26126" y="344388"/>
                      <a:pt x="-19306" y="454011"/>
                      <a:pt x="8481" y="539834"/>
                    </a:cubicBezTo>
                    <a:cubicBezTo>
                      <a:pt x="11881" y="550269"/>
                      <a:pt x="17978" y="558886"/>
                      <a:pt x="25599" y="565569"/>
                    </a:cubicBezTo>
                    <a:cubicBezTo>
                      <a:pt x="25130" y="569673"/>
                      <a:pt x="24602" y="573717"/>
                      <a:pt x="24075" y="577821"/>
                    </a:cubicBezTo>
                    <a:cubicBezTo>
                      <a:pt x="20850" y="601915"/>
                      <a:pt x="43420" y="625598"/>
                      <a:pt x="64934" y="631519"/>
                    </a:cubicBezTo>
                    <a:cubicBezTo>
                      <a:pt x="96063" y="640078"/>
                      <a:pt x="122970" y="621084"/>
                      <a:pt x="133464" y="592594"/>
                    </a:cubicBezTo>
                    <a:cubicBezTo>
                      <a:pt x="149174" y="549800"/>
                      <a:pt x="179657" y="497333"/>
                      <a:pt x="208324" y="453659"/>
                    </a:cubicBezTo>
                    <a:cubicBezTo>
                      <a:pt x="209438" y="451959"/>
                      <a:pt x="210551" y="450259"/>
                      <a:pt x="211665" y="448559"/>
                    </a:cubicBezTo>
                    <a:cubicBezTo>
                      <a:pt x="211665" y="448618"/>
                      <a:pt x="211665" y="448735"/>
                      <a:pt x="211665" y="448794"/>
                    </a:cubicBezTo>
                    <a:cubicBezTo>
                      <a:pt x="210376" y="504954"/>
                      <a:pt x="287757" y="523830"/>
                      <a:pt x="315426" y="476874"/>
                    </a:cubicBezTo>
                    <a:cubicBezTo>
                      <a:pt x="330082" y="452018"/>
                      <a:pt x="343038" y="425579"/>
                      <a:pt x="356755" y="399551"/>
                    </a:cubicBezTo>
                    <a:cubicBezTo>
                      <a:pt x="365490" y="420421"/>
                      <a:pt x="375924" y="440528"/>
                      <a:pt x="389290" y="459287"/>
                    </a:cubicBezTo>
                    <a:cubicBezTo>
                      <a:pt x="411449" y="490357"/>
                      <a:pt x="465616" y="500205"/>
                      <a:pt x="485489" y="459287"/>
                    </a:cubicBezTo>
                    <a:cubicBezTo>
                      <a:pt x="498444" y="432673"/>
                      <a:pt x="508410" y="402600"/>
                      <a:pt x="522128" y="375282"/>
                    </a:cubicBezTo>
                    <a:cubicBezTo>
                      <a:pt x="539656" y="402482"/>
                      <a:pt x="554253" y="432028"/>
                      <a:pt x="571019" y="459287"/>
                    </a:cubicBezTo>
                    <a:cubicBezTo>
                      <a:pt x="594937" y="498212"/>
                      <a:pt x="662411" y="494988"/>
                      <a:pt x="672787" y="445980"/>
                    </a:cubicBezTo>
                    <a:cubicBezTo>
                      <a:pt x="675835" y="431618"/>
                      <a:pt x="677301" y="417255"/>
                      <a:pt x="678063" y="402834"/>
                    </a:cubicBezTo>
                    <a:cubicBezTo>
                      <a:pt x="692425" y="421007"/>
                      <a:pt x="707784" y="438359"/>
                      <a:pt x="726308" y="452956"/>
                    </a:cubicBezTo>
                    <a:cubicBezTo>
                      <a:pt x="756382" y="476698"/>
                      <a:pt x="809904" y="473591"/>
                      <a:pt x="819400" y="428393"/>
                    </a:cubicBezTo>
                    <a:cubicBezTo>
                      <a:pt x="819869" y="426048"/>
                      <a:pt x="820397" y="423469"/>
                      <a:pt x="820925" y="420655"/>
                    </a:cubicBezTo>
                    <a:cubicBezTo>
                      <a:pt x="831360" y="434255"/>
                      <a:pt x="842204" y="447563"/>
                      <a:pt x="855277" y="458818"/>
                    </a:cubicBezTo>
                    <a:cubicBezTo>
                      <a:pt x="875795" y="476522"/>
                      <a:pt x="907744" y="478925"/>
                      <a:pt x="928731" y="464270"/>
                    </a:cubicBezTo>
                    <a:cubicBezTo>
                      <a:pt x="947842" y="478457"/>
                      <a:pt x="971877" y="484846"/>
                      <a:pt x="1003064" y="477812"/>
                    </a:cubicBezTo>
                    <a:cubicBezTo>
                      <a:pt x="1038119" y="469898"/>
                      <a:pt x="1054886" y="436366"/>
                      <a:pt x="1057641" y="403538"/>
                    </a:cubicBezTo>
                    <a:cubicBezTo>
                      <a:pt x="1066141" y="414148"/>
                      <a:pt x="1074524" y="424817"/>
                      <a:pt x="1084783" y="433728"/>
                    </a:cubicBezTo>
                    <a:cubicBezTo>
                      <a:pt x="1105242" y="451373"/>
                      <a:pt x="1134553" y="464797"/>
                      <a:pt x="1161695" y="453894"/>
                    </a:cubicBezTo>
                    <a:cubicBezTo>
                      <a:pt x="1168788" y="451080"/>
                      <a:pt x="1175002" y="447563"/>
                      <a:pt x="1180630" y="443635"/>
                    </a:cubicBezTo>
                    <a:cubicBezTo>
                      <a:pt x="1181627" y="444808"/>
                      <a:pt x="1182623" y="445863"/>
                      <a:pt x="1183561" y="447094"/>
                    </a:cubicBezTo>
                    <a:cubicBezTo>
                      <a:pt x="1192354" y="458466"/>
                      <a:pt x="1204665" y="463508"/>
                      <a:pt x="1217503" y="463918"/>
                    </a:cubicBezTo>
                    <a:cubicBezTo>
                      <a:pt x="1219790" y="466205"/>
                      <a:pt x="1222134" y="468432"/>
                      <a:pt x="1224596" y="470543"/>
                    </a:cubicBezTo>
                    <a:cubicBezTo>
                      <a:pt x="1249218" y="491647"/>
                      <a:pt x="1281343" y="491236"/>
                      <a:pt x="1303150" y="470015"/>
                    </a:cubicBezTo>
                    <a:cubicBezTo>
                      <a:pt x="1335685" y="480977"/>
                      <a:pt x="1378304" y="464211"/>
                      <a:pt x="1378304" y="419424"/>
                    </a:cubicBezTo>
                    <a:lnTo>
                      <a:pt x="1378304" y="394861"/>
                    </a:lnTo>
                    <a:cubicBezTo>
                      <a:pt x="1381352" y="400196"/>
                      <a:pt x="1384048" y="405531"/>
                      <a:pt x="1386159" y="410807"/>
                    </a:cubicBezTo>
                    <a:cubicBezTo>
                      <a:pt x="1395656" y="434197"/>
                      <a:pt x="1412891" y="451666"/>
                      <a:pt x="1439857" y="451666"/>
                    </a:cubicBezTo>
                    <a:cubicBezTo>
                      <a:pt x="1469813" y="451666"/>
                      <a:pt x="1496075" y="426341"/>
                      <a:pt x="1495548" y="395975"/>
                    </a:cubicBezTo>
                    <a:cubicBezTo>
                      <a:pt x="1493437" y="277441"/>
                      <a:pt x="1403745" y="191384"/>
                      <a:pt x="1309305" y="132821"/>
                    </a:cubicBezTo>
                    <a:close/>
                    <a:moveTo>
                      <a:pt x="1269032" y="251120"/>
                    </a:moveTo>
                    <a:cubicBezTo>
                      <a:pt x="1267566" y="248189"/>
                      <a:pt x="1265983" y="245317"/>
                      <a:pt x="1264284" y="242503"/>
                    </a:cubicBezTo>
                    <a:cubicBezTo>
                      <a:pt x="1263521" y="239630"/>
                      <a:pt x="1262642" y="236816"/>
                      <a:pt x="1261587" y="234061"/>
                    </a:cubicBezTo>
                    <a:cubicBezTo>
                      <a:pt x="1265456" y="236523"/>
                      <a:pt x="1269208" y="239044"/>
                      <a:pt x="1272960" y="241565"/>
                    </a:cubicBezTo>
                    <a:cubicBezTo>
                      <a:pt x="1271318" y="244554"/>
                      <a:pt x="1269970" y="247720"/>
                      <a:pt x="1269032" y="251120"/>
                    </a:cubicBezTo>
                    <a:close/>
                    <a:moveTo>
                      <a:pt x="741843" y="304642"/>
                    </a:moveTo>
                    <a:cubicBezTo>
                      <a:pt x="746181" y="304466"/>
                      <a:pt x="750519" y="304232"/>
                      <a:pt x="754858" y="303821"/>
                    </a:cubicBezTo>
                    <a:cubicBezTo>
                      <a:pt x="754916" y="303880"/>
                      <a:pt x="755033" y="303880"/>
                      <a:pt x="755092" y="303939"/>
                    </a:cubicBezTo>
                    <a:cubicBezTo>
                      <a:pt x="752630" y="306811"/>
                      <a:pt x="750226" y="309742"/>
                      <a:pt x="747999" y="312790"/>
                    </a:cubicBezTo>
                    <a:cubicBezTo>
                      <a:pt x="745947" y="310094"/>
                      <a:pt x="743895" y="307339"/>
                      <a:pt x="741843" y="304642"/>
                    </a:cubicBezTo>
                    <a:close/>
                  </a:path>
                </a:pathLst>
              </a:custGeom>
              <a:solidFill>
                <a:srgbClr val="71481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>
                <a:off x="9141007" y="2552299"/>
                <a:ext cx="1459231" cy="614553"/>
              </a:xfrm>
              <a:custGeom>
                <a:avLst/>
                <a:gdLst>
                  <a:gd name="connsiteX0" fmla="*/ 1451105 w 1459231"/>
                  <a:gd name="connsiteY0" fmla="*/ 302281 h 614553"/>
                  <a:gd name="connsiteX1" fmla="*/ 757781 w 1459231"/>
                  <a:gd name="connsiteY1" fmla="*/ 3074 h 614553"/>
                  <a:gd name="connsiteX2" fmla="*/ 477685 w 1459231"/>
                  <a:gd name="connsiteY2" fmla="*/ 6532 h 614553"/>
                  <a:gd name="connsiteX3" fmla="*/ 191609 w 1459231"/>
                  <a:gd name="connsiteY3" fmla="*/ 95228 h 614553"/>
                  <a:gd name="connsiteX4" fmla="*/ 131287 w 1459231"/>
                  <a:gd name="connsiteY4" fmla="*/ 195647 h 614553"/>
                  <a:gd name="connsiteX5" fmla="*/ 94531 w 1459231"/>
                  <a:gd name="connsiteY5" fmla="*/ 220269 h 614553"/>
                  <a:gd name="connsiteX6" fmla="*/ 970 w 1459231"/>
                  <a:gd name="connsiteY6" fmla="*/ 544273 h 614553"/>
                  <a:gd name="connsiteX7" fmla="*/ 39895 w 1459231"/>
                  <a:gd name="connsiteY7" fmla="*/ 612802 h 614553"/>
                  <a:gd name="connsiteX8" fmla="*/ 108425 w 1459231"/>
                  <a:gd name="connsiteY8" fmla="*/ 573877 h 614553"/>
                  <a:gd name="connsiteX9" fmla="*/ 156671 w 1459231"/>
                  <a:gd name="connsiteY9" fmla="*/ 342437 h 614553"/>
                  <a:gd name="connsiteX10" fmla="*/ 160188 w 1459231"/>
                  <a:gd name="connsiteY10" fmla="*/ 375324 h 614553"/>
                  <a:gd name="connsiteX11" fmla="*/ 180764 w 1459231"/>
                  <a:gd name="connsiteY11" fmla="*/ 465250 h 614553"/>
                  <a:gd name="connsiteX12" fmla="*/ 236455 w 1459231"/>
                  <a:gd name="connsiteY12" fmla="*/ 520941 h 614553"/>
                  <a:gd name="connsiteX13" fmla="*/ 292146 w 1459231"/>
                  <a:gd name="connsiteY13" fmla="*/ 465250 h 614553"/>
                  <a:gd name="connsiteX14" fmla="*/ 289508 w 1459231"/>
                  <a:gd name="connsiteY14" fmla="*/ 448426 h 614553"/>
                  <a:gd name="connsiteX15" fmla="*/ 293905 w 1459231"/>
                  <a:gd name="connsiteY15" fmla="*/ 458216 h 614553"/>
                  <a:gd name="connsiteX16" fmla="*/ 397666 w 1459231"/>
                  <a:gd name="connsiteY16" fmla="*/ 430136 h 614553"/>
                  <a:gd name="connsiteX17" fmla="*/ 400890 w 1459231"/>
                  <a:gd name="connsiteY17" fmla="*/ 389921 h 614553"/>
                  <a:gd name="connsiteX18" fmla="*/ 427680 w 1459231"/>
                  <a:gd name="connsiteY18" fmla="*/ 375793 h 614553"/>
                  <a:gd name="connsiteX19" fmla="*/ 437470 w 1459231"/>
                  <a:gd name="connsiteY19" fmla="*/ 387459 h 614553"/>
                  <a:gd name="connsiteX20" fmla="*/ 639365 w 1459231"/>
                  <a:gd name="connsiteY20" fmla="*/ 410908 h 614553"/>
                  <a:gd name="connsiteX21" fmla="*/ 646224 w 1459231"/>
                  <a:gd name="connsiteY21" fmla="*/ 402349 h 614553"/>
                  <a:gd name="connsiteX22" fmla="*/ 652731 w 1459231"/>
                  <a:gd name="connsiteY22" fmla="*/ 401880 h 614553"/>
                  <a:gd name="connsiteX23" fmla="*/ 678993 w 1459231"/>
                  <a:gd name="connsiteY23" fmla="*/ 419408 h 614553"/>
                  <a:gd name="connsiteX24" fmla="*/ 1110042 w 1459231"/>
                  <a:gd name="connsiteY24" fmla="*/ 474161 h 614553"/>
                  <a:gd name="connsiteX25" fmla="*/ 1157408 w 1459231"/>
                  <a:gd name="connsiteY25" fmla="*/ 446257 h 614553"/>
                  <a:gd name="connsiteX26" fmla="*/ 1165557 w 1459231"/>
                  <a:gd name="connsiteY26" fmla="*/ 448719 h 614553"/>
                  <a:gd name="connsiteX27" fmla="*/ 1251907 w 1459231"/>
                  <a:gd name="connsiteY27" fmla="*/ 484127 h 614553"/>
                  <a:gd name="connsiteX28" fmla="*/ 1334564 w 1459231"/>
                  <a:gd name="connsiteY28" fmla="*/ 439105 h 614553"/>
                  <a:gd name="connsiteX29" fmla="*/ 1385800 w 1459231"/>
                  <a:gd name="connsiteY29" fmla="*/ 391445 h 614553"/>
                  <a:gd name="connsiteX30" fmla="*/ 1399166 w 1459231"/>
                  <a:gd name="connsiteY30" fmla="*/ 385935 h 614553"/>
                  <a:gd name="connsiteX31" fmla="*/ 1431232 w 1459231"/>
                  <a:gd name="connsiteY31" fmla="*/ 378607 h 614553"/>
                  <a:gd name="connsiteX32" fmla="*/ 1451105 w 1459231"/>
                  <a:gd name="connsiteY32" fmla="*/ 302281 h 6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59231" h="614553">
                    <a:moveTo>
                      <a:pt x="1451105" y="302281"/>
                    </a:moveTo>
                    <a:cubicBezTo>
                      <a:pt x="1295053" y="83914"/>
                      <a:pt x="1011439" y="14505"/>
                      <a:pt x="757781" y="3074"/>
                    </a:cubicBezTo>
                    <a:cubicBezTo>
                      <a:pt x="664455" y="-1147"/>
                      <a:pt x="570777" y="-1909"/>
                      <a:pt x="477685" y="6532"/>
                    </a:cubicBezTo>
                    <a:cubicBezTo>
                      <a:pt x="379669" y="15384"/>
                      <a:pt x="270573" y="31506"/>
                      <a:pt x="191609" y="95228"/>
                    </a:cubicBezTo>
                    <a:cubicBezTo>
                      <a:pt x="159191" y="121373"/>
                      <a:pt x="139260" y="156136"/>
                      <a:pt x="131287" y="195647"/>
                    </a:cubicBezTo>
                    <a:cubicBezTo>
                      <a:pt x="117511" y="197992"/>
                      <a:pt x="104321" y="205613"/>
                      <a:pt x="94531" y="220269"/>
                    </a:cubicBezTo>
                    <a:cubicBezTo>
                      <a:pt x="29578" y="317757"/>
                      <a:pt x="18498" y="431543"/>
                      <a:pt x="970" y="544273"/>
                    </a:cubicBezTo>
                    <a:cubicBezTo>
                      <a:pt x="-3661" y="574229"/>
                      <a:pt x="8122" y="604067"/>
                      <a:pt x="39895" y="612802"/>
                    </a:cubicBezTo>
                    <a:cubicBezTo>
                      <a:pt x="66568" y="620130"/>
                      <a:pt x="103735" y="603950"/>
                      <a:pt x="108425" y="573877"/>
                    </a:cubicBezTo>
                    <a:cubicBezTo>
                      <a:pt x="120559" y="495734"/>
                      <a:pt x="127770" y="415480"/>
                      <a:pt x="156671" y="342437"/>
                    </a:cubicBezTo>
                    <a:cubicBezTo>
                      <a:pt x="157257" y="353223"/>
                      <a:pt x="158429" y="364186"/>
                      <a:pt x="160188" y="375324"/>
                    </a:cubicBezTo>
                    <a:cubicBezTo>
                      <a:pt x="164877" y="405749"/>
                      <a:pt x="177306" y="434650"/>
                      <a:pt x="180764" y="465250"/>
                    </a:cubicBezTo>
                    <a:cubicBezTo>
                      <a:pt x="184223" y="495382"/>
                      <a:pt x="203510" y="520941"/>
                      <a:pt x="236455" y="520941"/>
                    </a:cubicBezTo>
                    <a:cubicBezTo>
                      <a:pt x="264183" y="520941"/>
                      <a:pt x="295605" y="495499"/>
                      <a:pt x="292146" y="465250"/>
                    </a:cubicBezTo>
                    <a:cubicBezTo>
                      <a:pt x="291501" y="459681"/>
                      <a:pt x="290563" y="454054"/>
                      <a:pt x="289508" y="448426"/>
                    </a:cubicBezTo>
                    <a:cubicBezTo>
                      <a:pt x="290857" y="451709"/>
                      <a:pt x="292322" y="454991"/>
                      <a:pt x="293905" y="458216"/>
                    </a:cubicBezTo>
                    <a:cubicBezTo>
                      <a:pt x="319405" y="509979"/>
                      <a:pt x="396728" y="482602"/>
                      <a:pt x="397666" y="430136"/>
                    </a:cubicBezTo>
                    <a:cubicBezTo>
                      <a:pt x="397900" y="416594"/>
                      <a:pt x="399190" y="403228"/>
                      <a:pt x="400890" y="389921"/>
                    </a:cubicBezTo>
                    <a:cubicBezTo>
                      <a:pt x="410094" y="385876"/>
                      <a:pt x="419063" y="381128"/>
                      <a:pt x="427680" y="375793"/>
                    </a:cubicBezTo>
                    <a:cubicBezTo>
                      <a:pt x="430201" y="380131"/>
                      <a:pt x="433367" y="384117"/>
                      <a:pt x="437470" y="387459"/>
                    </a:cubicBezTo>
                    <a:cubicBezTo>
                      <a:pt x="495506" y="435060"/>
                      <a:pt x="576522" y="476330"/>
                      <a:pt x="639365" y="410908"/>
                    </a:cubicBezTo>
                    <a:cubicBezTo>
                      <a:pt x="642061" y="408094"/>
                      <a:pt x="644289" y="405280"/>
                      <a:pt x="646224" y="402349"/>
                    </a:cubicBezTo>
                    <a:cubicBezTo>
                      <a:pt x="648393" y="402232"/>
                      <a:pt x="650562" y="402056"/>
                      <a:pt x="652731" y="401880"/>
                    </a:cubicBezTo>
                    <a:cubicBezTo>
                      <a:pt x="658945" y="409442"/>
                      <a:pt x="667562" y="415656"/>
                      <a:pt x="678993" y="419408"/>
                    </a:cubicBezTo>
                    <a:cubicBezTo>
                      <a:pt x="818631" y="465016"/>
                      <a:pt x="964072" y="473985"/>
                      <a:pt x="1110042" y="474161"/>
                    </a:cubicBezTo>
                    <a:cubicBezTo>
                      <a:pt x="1133549" y="474161"/>
                      <a:pt x="1149260" y="462261"/>
                      <a:pt x="1157408" y="446257"/>
                    </a:cubicBezTo>
                    <a:cubicBezTo>
                      <a:pt x="1159987" y="447312"/>
                      <a:pt x="1162743" y="448191"/>
                      <a:pt x="1165557" y="448719"/>
                    </a:cubicBezTo>
                    <a:cubicBezTo>
                      <a:pt x="1197213" y="454698"/>
                      <a:pt x="1224355" y="467830"/>
                      <a:pt x="1251907" y="484127"/>
                    </a:cubicBezTo>
                    <a:cubicBezTo>
                      <a:pt x="1292532" y="508162"/>
                      <a:pt x="1330578" y="475040"/>
                      <a:pt x="1334564" y="439105"/>
                    </a:cubicBezTo>
                    <a:cubicBezTo>
                      <a:pt x="1365692" y="441919"/>
                      <a:pt x="1383162" y="417884"/>
                      <a:pt x="1385800" y="391445"/>
                    </a:cubicBezTo>
                    <a:cubicBezTo>
                      <a:pt x="1390431" y="390273"/>
                      <a:pt x="1394945" y="388338"/>
                      <a:pt x="1399166" y="385935"/>
                    </a:cubicBezTo>
                    <a:cubicBezTo>
                      <a:pt x="1409659" y="386931"/>
                      <a:pt x="1420621" y="384821"/>
                      <a:pt x="1431232" y="378607"/>
                    </a:cubicBezTo>
                    <a:cubicBezTo>
                      <a:pt x="1455502" y="364186"/>
                      <a:pt x="1468809" y="327078"/>
                      <a:pt x="1451105" y="302281"/>
                    </a:cubicBezTo>
                    <a:close/>
                  </a:path>
                </a:pathLst>
              </a:custGeom>
              <a:solidFill>
                <a:srgbClr val="BC762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9109947" y="2554972"/>
                <a:ext cx="1490289" cy="576976"/>
              </a:xfrm>
              <a:custGeom>
                <a:avLst/>
                <a:gdLst>
                  <a:gd name="connsiteX0" fmla="*/ 1482165 w 1490289"/>
                  <a:gd name="connsiteY0" fmla="*/ 340643 h 576976"/>
                  <a:gd name="connsiteX1" fmla="*/ 1222645 w 1490289"/>
                  <a:gd name="connsiteY1" fmla="*/ 107562 h 576976"/>
                  <a:gd name="connsiteX2" fmla="*/ 896062 w 1490289"/>
                  <a:gd name="connsiteY2" fmla="*/ 8080 h 576976"/>
                  <a:gd name="connsiteX3" fmla="*/ 210066 w 1490289"/>
                  <a:gd name="connsiteY3" fmla="*/ 121338 h 576976"/>
                  <a:gd name="connsiteX4" fmla="*/ 185034 w 1490289"/>
                  <a:gd name="connsiteY4" fmla="*/ 152759 h 576976"/>
                  <a:gd name="connsiteX5" fmla="*/ 163637 w 1490289"/>
                  <a:gd name="connsiteY5" fmla="*/ 165246 h 576976"/>
                  <a:gd name="connsiteX6" fmla="*/ 2778 w 1490289"/>
                  <a:gd name="connsiteY6" fmla="*/ 506368 h 576976"/>
                  <a:gd name="connsiteX7" fmla="*/ 41703 w 1490289"/>
                  <a:gd name="connsiteY7" fmla="*/ 574897 h 576976"/>
                  <a:gd name="connsiteX8" fmla="*/ 110232 w 1490289"/>
                  <a:gd name="connsiteY8" fmla="*/ 535972 h 576976"/>
                  <a:gd name="connsiteX9" fmla="*/ 153261 w 1490289"/>
                  <a:gd name="connsiteY9" fmla="*/ 399793 h 576976"/>
                  <a:gd name="connsiteX10" fmla="*/ 153261 w 1490289"/>
                  <a:gd name="connsiteY10" fmla="*/ 427345 h 576976"/>
                  <a:gd name="connsiteX11" fmla="*/ 264643 w 1490289"/>
                  <a:gd name="connsiteY11" fmla="*/ 427345 h 576976"/>
                  <a:gd name="connsiteX12" fmla="*/ 264643 w 1490289"/>
                  <a:gd name="connsiteY12" fmla="*/ 304239 h 576976"/>
                  <a:gd name="connsiteX13" fmla="*/ 231521 w 1490289"/>
                  <a:gd name="connsiteY13" fmla="*/ 254586 h 576976"/>
                  <a:gd name="connsiteX14" fmla="*/ 242484 w 1490289"/>
                  <a:gd name="connsiteY14" fmla="*/ 243975 h 576976"/>
                  <a:gd name="connsiteX15" fmla="*/ 258195 w 1490289"/>
                  <a:gd name="connsiteY15" fmla="*/ 220468 h 576976"/>
                  <a:gd name="connsiteX16" fmla="*/ 266343 w 1490289"/>
                  <a:gd name="connsiteY16" fmla="*/ 217537 h 576976"/>
                  <a:gd name="connsiteX17" fmla="*/ 1265849 w 1490289"/>
                  <a:gd name="connsiteY17" fmla="*/ 269652 h 576976"/>
                  <a:gd name="connsiteX18" fmla="*/ 1274877 w 1490289"/>
                  <a:gd name="connsiteY18" fmla="*/ 436315 h 576976"/>
                  <a:gd name="connsiteX19" fmla="*/ 1382273 w 1490289"/>
                  <a:gd name="connsiteY19" fmla="*/ 406710 h 576976"/>
                  <a:gd name="connsiteX20" fmla="*/ 1376294 w 1490289"/>
                  <a:gd name="connsiteY20" fmla="*/ 383672 h 576976"/>
                  <a:gd name="connsiteX21" fmla="*/ 1386025 w 1490289"/>
                  <a:gd name="connsiteY21" fmla="*/ 396862 h 576976"/>
                  <a:gd name="connsiteX22" fmla="*/ 1462233 w 1490289"/>
                  <a:gd name="connsiteY22" fmla="*/ 416852 h 576976"/>
                  <a:gd name="connsiteX23" fmla="*/ 1482165 w 1490289"/>
                  <a:gd name="connsiteY23" fmla="*/ 340643 h 57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90289" h="576976">
                    <a:moveTo>
                      <a:pt x="1482165" y="340643"/>
                    </a:moveTo>
                    <a:cubicBezTo>
                      <a:pt x="1413284" y="244445"/>
                      <a:pt x="1326641" y="164660"/>
                      <a:pt x="1222645" y="107562"/>
                    </a:cubicBezTo>
                    <a:cubicBezTo>
                      <a:pt x="1121463" y="51988"/>
                      <a:pt x="1010023" y="22267"/>
                      <a:pt x="896062" y="8080"/>
                    </a:cubicBezTo>
                    <a:cubicBezTo>
                      <a:pt x="663390" y="-20938"/>
                      <a:pt x="423919" y="30826"/>
                      <a:pt x="210066" y="121338"/>
                    </a:cubicBezTo>
                    <a:cubicBezTo>
                      <a:pt x="196817" y="126966"/>
                      <a:pt x="188610" y="139042"/>
                      <a:pt x="185034" y="152759"/>
                    </a:cubicBezTo>
                    <a:cubicBezTo>
                      <a:pt x="177706" y="155046"/>
                      <a:pt x="170496" y="159091"/>
                      <a:pt x="163637" y="165246"/>
                    </a:cubicBezTo>
                    <a:cubicBezTo>
                      <a:pt x="65621" y="253414"/>
                      <a:pt x="47448" y="389182"/>
                      <a:pt x="2778" y="506368"/>
                    </a:cubicBezTo>
                    <a:cubicBezTo>
                      <a:pt x="-8067" y="534741"/>
                      <a:pt x="14502" y="567394"/>
                      <a:pt x="41703" y="574897"/>
                    </a:cubicBezTo>
                    <a:cubicBezTo>
                      <a:pt x="73125" y="583515"/>
                      <a:pt x="99387" y="564345"/>
                      <a:pt x="110232" y="535972"/>
                    </a:cubicBezTo>
                    <a:cubicBezTo>
                      <a:pt x="126647" y="492943"/>
                      <a:pt x="138371" y="445635"/>
                      <a:pt x="153261" y="399793"/>
                    </a:cubicBezTo>
                    <a:lnTo>
                      <a:pt x="153261" y="427345"/>
                    </a:lnTo>
                    <a:cubicBezTo>
                      <a:pt x="153261" y="499157"/>
                      <a:pt x="264643" y="499157"/>
                      <a:pt x="264643" y="427345"/>
                    </a:cubicBezTo>
                    <a:lnTo>
                      <a:pt x="264643" y="304239"/>
                    </a:lnTo>
                    <a:cubicBezTo>
                      <a:pt x="264643" y="278269"/>
                      <a:pt x="250105" y="261797"/>
                      <a:pt x="231521" y="254586"/>
                    </a:cubicBezTo>
                    <a:cubicBezTo>
                      <a:pt x="235039" y="250951"/>
                      <a:pt x="238673" y="247376"/>
                      <a:pt x="242484" y="243975"/>
                    </a:cubicBezTo>
                    <a:cubicBezTo>
                      <a:pt x="250632" y="236648"/>
                      <a:pt x="255674" y="228616"/>
                      <a:pt x="258195" y="220468"/>
                    </a:cubicBezTo>
                    <a:cubicBezTo>
                      <a:pt x="260950" y="219589"/>
                      <a:pt x="263646" y="218651"/>
                      <a:pt x="266343" y="217537"/>
                    </a:cubicBezTo>
                    <a:cubicBezTo>
                      <a:pt x="577099" y="85989"/>
                      <a:pt x="994078" y="51636"/>
                      <a:pt x="1265849" y="269652"/>
                    </a:cubicBezTo>
                    <a:cubicBezTo>
                      <a:pt x="1251370" y="324464"/>
                      <a:pt x="1259049" y="381620"/>
                      <a:pt x="1274877" y="436315"/>
                    </a:cubicBezTo>
                    <a:cubicBezTo>
                      <a:pt x="1294809" y="505195"/>
                      <a:pt x="1402322" y="475884"/>
                      <a:pt x="1382273" y="406710"/>
                    </a:cubicBezTo>
                    <a:cubicBezTo>
                      <a:pt x="1379987" y="398914"/>
                      <a:pt x="1377994" y="391234"/>
                      <a:pt x="1376294" y="383672"/>
                    </a:cubicBezTo>
                    <a:cubicBezTo>
                      <a:pt x="1379576" y="388010"/>
                      <a:pt x="1382859" y="392348"/>
                      <a:pt x="1386025" y="396862"/>
                    </a:cubicBezTo>
                    <a:cubicBezTo>
                      <a:pt x="1403670" y="421483"/>
                      <a:pt x="1434212" y="433266"/>
                      <a:pt x="1462233" y="416852"/>
                    </a:cubicBezTo>
                    <a:cubicBezTo>
                      <a:pt x="1486562" y="402607"/>
                      <a:pt x="1499869" y="365382"/>
                      <a:pt x="1482165" y="340643"/>
                    </a:cubicBezTo>
                    <a:close/>
                  </a:path>
                </a:pathLst>
              </a:custGeom>
              <a:solidFill>
                <a:srgbClr val="81471D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8985018" y="2911055"/>
                <a:ext cx="1720327" cy="1252386"/>
              </a:xfrm>
              <a:custGeom>
                <a:avLst/>
                <a:gdLst>
                  <a:gd name="connsiteX0" fmla="*/ 1697314 w 1720327"/>
                  <a:gd name="connsiteY0" fmla="*/ 248829 h 1252386"/>
                  <a:gd name="connsiteX1" fmla="*/ 1531706 w 1720327"/>
                  <a:gd name="connsiteY1" fmla="*/ 245077 h 1252386"/>
                  <a:gd name="connsiteX2" fmla="*/ 1521506 w 1720327"/>
                  <a:gd name="connsiteY2" fmla="*/ 182703 h 1252386"/>
                  <a:gd name="connsiteX3" fmla="*/ 1436738 w 1720327"/>
                  <a:gd name="connsiteY3" fmla="*/ 131057 h 1252386"/>
                  <a:gd name="connsiteX4" fmla="*/ 1336084 w 1720327"/>
                  <a:gd name="connsiteY4" fmla="*/ 159254 h 1252386"/>
                  <a:gd name="connsiteX5" fmla="*/ 1336846 w 1720327"/>
                  <a:gd name="connsiteY5" fmla="*/ 162127 h 1252386"/>
                  <a:gd name="connsiteX6" fmla="*/ 1289362 w 1720327"/>
                  <a:gd name="connsiteY6" fmla="*/ 161482 h 1252386"/>
                  <a:gd name="connsiteX7" fmla="*/ 1240061 w 1720327"/>
                  <a:gd name="connsiteY7" fmla="*/ 164589 h 1252386"/>
                  <a:gd name="connsiteX8" fmla="*/ 1145504 w 1720327"/>
                  <a:gd name="connsiteY8" fmla="*/ 166347 h 1252386"/>
                  <a:gd name="connsiteX9" fmla="*/ 1145152 w 1720327"/>
                  <a:gd name="connsiteY9" fmla="*/ 167637 h 1252386"/>
                  <a:gd name="connsiteX10" fmla="*/ 1143393 w 1720327"/>
                  <a:gd name="connsiteY10" fmla="*/ 168458 h 1252386"/>
                  <a:gd name="connsiteX11" fmla="*/ 1056164 w 1720327"/>
                  <a:gd name="connsiteY11" fmla="*/ 128653 h 1252386"/>
                  <a:gd name="connsiteX12" fmla="*/ 1025973 w 1720327"/>
                  <a:gd name="connsiteY12" fmla="*/ 139323 h 1252386"/>
                  <a:gd name="connsiteX13" fmla="*/ 1007859 w 1720327"/>
                  <a:gd name="connsiteY13" fmla="*/ 97584 h 1252386"/>
                  <a:gd name="connsiteX14" fmla="*/ 947713 w 1720327"/>
                  <a:gd name="connsiteY14" fmla="*/ 56724 h 1252386"/>
                  <a:gd name="connsiteX15" fmla="*/ 900463 w 1720327"/>
                  <a:gd name="connsiteY15" fmla="*/ 97584 h 1252386"/>
                  <a:gd name="connsiteX16" fmla="*/ 900874 w 1720327"/>
                  <a:gd name="connsiteY16" fmla="*/ 112884 h 1252386"/>
                  <a:gd name="connsiteX17" fmla="*/ 891553 w 1720327"/>
                  <a:gd name="connsiteY17" fmla="*/ 101863 h 1252386"/>
                  <a:gd name="connsiteX18" fmla="*/ 791837 w 1720327"/>
                  <a:gd name="connsiteY18" fmla="*/ 115170 h 1252386"/>
                  <a:gd name="connsiteX19" fmla="*/ 788671 w 1720327"/>
                  <a:gd name="connsiteY19" fmla="*/ 132053 h 1252386"/>
                  <a:gd name="connsiteX20" fmla="*/ 744059 w 1720327"/>
                  <a:gd name="connsiteY20" fmla="*/ 121502 h 1252386"/>
                  <a:gd name="connsiteX21" fmla="*/ 727411 w 1720327"/>
                  <a:gd name="connsiteY21" fmla="*/ 53793 h 1252386"/>
                  <a:gd name="connsiteX22" fmla="*/ 616029 w 1720327"/>
                  <a:gd name="connsiteY22" fmla="*/ 53793 h 1252386"/>
                  <a:gd name="connsiteX23" fmla="*/ 621070 w 1720327"/>
                  <a:gd name="connsiteY23" fmla="*/ 105146 h 1252386"/>
                  <a:gd name="connsiteX24" fmla="*/ 542634 w 1720327"/>
                  <a:gd name="connsiteY24" fmla="*/ 99518 h 1252386"/>
                  <a:gd name="connsiteX25" fmla="*/ 493157 w 1720327"/>
                  <a:gd name="connsiteY25" fmla="*/ 74311 h 1252386"/>
                  <a:gd name="connsiteX26" fmla="*/ 446201 w 1720327"/>
                  <a:gd name="connsiteY26" fmla="*/ 130002 h 1252386"/>
                  <a:gd name="connsiteX27" fmla="*/ 448428 w 1720327"/>
                  <a:gd name="connsiteY27" fmla="*/ 144071 h 1252386"/>
                  <a:gd name="connsiteX28" fmla="*/ 441863 w 1720327"/>
                  <a:gd name="connsiteY28" fmla="*/ 147119 h 1252386"/>
                  <a:gd name="connsiteX29" fmla="*/ 333236 w 1720327"/>
                  <a:gd name="connsiteY29" fmla="*/ 144481 h 1252386"/>
                  <a:gd name="connsiteX30" fmla="*/ 332298 w 1720327"/>
                  <a:gd name="connsiteY30" fmla="*/ 154682 h 1252386"/>
                  <a:gd name="connsiteX31" fmla="*/ 286924 w 1720327"/>
                  <a:gd name="connsiteY31" fmla="*/ 146709 h 1252386"/>
                  <a:gd name="connsiteX32" fmla="*/ 286397 w 1720327"/>
                  <a:gd name="connsiteY32" fmla="*/ 146357 h 1252386"/>
                  <a:gd name="connsiteX33" fmla="*/ 213354 w 1720327"/>
                  <a:gd name="connsiteY33" fmla="*/ 166347 h 1252386"/>
                  <a:gd name="connsiteX34" fmla="*/ 203329 w 1720327"/>
                  <a:gd name="connsiteY34" fmla="*/ 406933 h 1252386"/>
                  <a:gd name="connsiteX35" fmla="*/ 146994 w 1720327"/>
                  <a:gd name="connsiteY35" fmla="*/ 349366 h 1252386"/>
                  <a:gd name="connsiteX36" fmla="*/ 114751 w 1720327"/>
                  <a:gd name="connsiteY36" fmla="*/ 333069 h 1252386"/>
                  <a:gd name="connsiteX37" fmla="*/ 101327 w 1720327"/>
                  <a:gd name="connsiteY37" fmla="*/ 325858 h 1252386"/>
                  <a:gd name="connsiteX38" fmla="*/ 100565 w 1720327"/>
                  <a:gd name="connsiteY38" fmla="*/ 325272 h 1252386"/>
                  <a:gd name="connsiteX39" fmla="*/ 100272 w 1720327"/>
                  <a:gd name="connsiteY39" fmla="*/ 325037 h 1252386"/>
                  <a:gd name="connsiteX40" fmla="*/ 99920 w 1720327"/>
                  <a:gd name="connsiteY40" fmla="*/ 324627 h 1252386"/>
                  <a:gd name="connsiteX41" fmla="*/ 20604 w 1720327"/>
                  <a:gd name="connsiteY41" fmla="*/ 304637 h 1252386"/>
                  <a:gd name="connsiteX42" fmla="*/ 12632 w 1720327"/>
                  <a:gd name="connsiteY42" fmla="*/ 380846 h 1252386"/>
                  <a:gd name="connsiteX43" fmla="*/ 84503 w 1720327"/>
                  <a:gd name="connsiteY43" fmla="*/ 434368 h 1252386"/>
                  <a:gd name="connsiteX44" fmla="*/ 98923 w 1720327"/>
                  <a:gd name="connsiteY44" fmla="*/ 441520 h 1252386"/>
                  <a:gd name="connsiteX45" fmla="*/ 104199 w 1720327"/>
                  <a:gd name="connsiteY45" fmla="*/ 444509 h 1252386"/>
                  <a:gd name="connsiteX46" fmla="*/ 107013 w 1720327"/>
                  <a:gd name="connsiteY46" fmla="*/ 446971 h 1252386"/>
                  <a:gd name="connsiteX47" fmla="*/ 107658 w 1720327"/>
                  <a:gd name="connsiteY47" fmla="*/ 447792 h 1252386"/>
                  <a:gd name="connsiteX48" fmla="*/ 107717 w 1720327"/>
                  <a:gd name="connsiteY48" fmla="*/ 447909 h 1252386"/>
                  <a:gd name="connsiteX49" fmla="*/ 110120 w 1720327"/>
                  <a:gd name="connsiteY49" fmla="*/ 452423 h 1252386"/>
                  <a:gd name="connsiteX50" fmla="*/ 174546 w 1720327"/>
                  <a:gd name="connsiteY50" fmla="*/ 508114 h 1252386"/>
                  <a:gd name="connsiteX51" fmla="*/ 214819 w 1720327"/>
                  <a:gd name="connsiteY51" fmla="*/ 487479 h 1252386"/>
                  <a:gd name="connsiteX52" fmla="*/ 217750 w 1720327"/>
                  <a:gd name="connsiteY52" fmla="*/ 505535 h 1252386"/>
                  <a:gd name="connsiteX53" fmla="*/ 254682 w 1720327"/>
                  <a:gd name="connsiteY53" fmla="*/ 844253 h 1252386"/>
                  <a:gd name="connsiteX54" fmla="*/ 590704 w 1720327"/>
                  <a:gd name="connsiteY54" fmla="*/ 1054882 h 1252386"/>
                  <a:gd name="connsiteX55" fmla="*/ 658882 w 1720327"/>
                  <a:gd name="connsiteY55" fmla="*/ 1084135 h 1252386"/>
                  <a:gd name="connsiteX56" fmla="*/ 738725 w 1720327"/>
                  <a:gd name="connsiteY56" fmla="*/ 1108522 h 1252386"/>
                  <a:gd name="connsiteX57" fmla="*/ 745467 w 1720327"/>
                  <a:gd name="connsiteY57" fmla="*/ 1109929 h 1252386"/>
                  <a:gd name="connsiteX58" fmla="*/ 775539 w 1720327"/>
                  <a:gd name="connsiteY58" fmla="*/ 1115322 h 1252386"/>
                  <a:gd name="connsiteX59" fmla="*/ 877601 w 1720327"/>
                  <a:gd name="connsiteY59" fmla="*/ 1119601 h 1252386"/>
                  <a:gd name="connsiteX60" fmla="*/ 899877 w 1720327"/>
                  <a:gd name="connsiteY60" fmla="*/ 1211696 h 1252386"/>
                  <a:gd name="connsiteX61" fmla="*/ 974503 w 1720327"/>
                  <a:gd name="connsiteY61" fmla="*/ 1250563 h 1252386"/>
                  <a:gd name="connsiteX62" fmla="*/ 1002642 w 1720327"/>
                  <a:gd name="connsiteY62" fmla="*/ 1182034 h 1252386"/>
                  <a:gd name="connsiteX63" fmla="*/ 987283 w 1720327"/>
                  <a:gd name="connsiteY63" fmla="*/ 1108932 h 1252386"/>
                  <a:gd name="connsiteX64" fmla="*/ 985817 w 1720327"/>
                  <a:gd name="connsiteY64" fmla="*/ 1102425 h 1252386"/>
                  <a:gd name="connsiteX65" fmla="*/ 1179680 w 1720327"/>
                  <a:gd name="connsiteY65" fmla="*/ 1020706 h 1252386"/>
                  <a:gd name="connsiteX66" fmla="*/ 1446704 w 1720327"/>
                  <a:gd name="connsiteY66" fmla="*/ 740844 h 1252386"/>
                  <a:gd name="connsiteX67" fmla="*/ 1539327 w 1720327"/>
                  <a:gd name="connsiteY67" fmla="*/ 347607 h 1252386"/>
                  <a:gd name="connsiteX68" fmla="*/ 1563831 w 1720327"/>
                  <a:gd name="connsiteY68" fmla="*/ 355169 h 1252386"/>
                  <a:gd name="connsiteX69" fmla="*/ 1600470 w 1720327"/>
                  <a:gd name="connsiteY69" fmla="*/ 367363 h 1252386"/>
                  <a:gd name="connsiteX70" fmla="*/ 1699893 w 1720327"/>
                  <a:gd name="connsiteY70" fmla="*/ 336293 h 1252386"/>
                  <a:gd name="connsiteX71" fmla="*/ 1697314 w 1720327"/>
                  <a:gd name="connsiteY71" fmla="*/ 248829 h 1252386"/>
                  <a:gd name="connsiteX72" fmla="*/ 877542 w 1720327"/>
                  <a:gd name="connsiteY72" fmla="*/ 979436 h 1252386"/>
                  <a:gd name="connsiteX73" fmla="*/ 883697 w 1720327"/>
                  <a:gd name="connsiteY73" fmla="*/ 962318 h 1252386"/>
                  <a:gd name="connsiteX74" fmla="*/ 892432 w 1720327"/>
                  <a:gd name="connsiteY74" fmla="*/ 974570 h 1252386"/>
                  <a:gd name="connsiteX75" fmla="*/ 891201 w 1720327"/>
                  <a:gd name="connsiteY75" fmla="*/ 977677 h 1252386"/>
                  <a:gd name="connsiteX76" fmla="*/ 889970 w 1720327"/>
                  <a:gd name="connsiteY76" fmla="*/ 980315 h 1252386"/>
                  <a:gd name="connsiteX77" fmla="*/ 887097 w 1720327"/>
                  <a:gd name="connsiteY77" fmla="*/ 984477 h 1252386"/>
                  <a:gd name="connsiteX78" fmla="*/ 884166 w 1720327"/>
                  <a:gd name="connsiteY78" fmla="*/ 985122 h 1252386"/>
                  <a:gd name="connsiteX79" fmla="*/ 878070 w 1720327"/>
                  <a:gd name="connsiteY79" fmla="*/ 985181 h 1252386"/>
                  <a:gd name="connsiteX80" fmla="*/ 877894 w 1720327"/>
                  <a:gd name="connsiteY80" fmla="*/ 985181 h 1252386"/>
                  <a:gd name="connsiteX81" fmla="*/ 877308 w 1720327"/>
                  <a:gd name="connsiteY81" fmla="*/ 985064 h 1252386"/>
                  <a:gd name="connsiteX82" fmla="*/ 877542 w 1720327"/>
                  <a:gd name="connsiteY82" fmla="*/ 979436 h 1252386"/>
                  <a:gd name="connsiteX83" fmla="*/ 962485 w 1720327"/>
                  <a:gd name="connsiteY83" fmla="*/ 317651 h 1252386"/>
                  <a:gd name="connsiteX84" fmla="*/ 958440 w 1720327"/>
                  <a:gd name="connsiteY84" fmla="*/ 308799 h 1252386"/>
                  <a:gd name="connsiteX85" fmla="*/ 973213 w 1720327"/>
                  <a:gd name="connsiteY85" fmla="*/ 312551 h 1252386"/>
                  <a:gd name="connsiteX86" fmla="*/ 988162 w 1720327"/>
                  <a:gd name="connsiteY86" fmla="*/ 313899 h 1252386"/>
                  <a:gd name="connsiteX87" fmla="*/ 997248 w 1720327"/>
                  <a:gd name="connsiteY87" fmla="*/ 320641 h 1252386"/>
                  <a:gd name="connsiteX88" fmla="*/ 962485 w 1720327"/>
                  <a:gd name="connsiteY88" fmla="*/ 317651 h 1252386"/>
                  <a:gd name="connsiteX89" fmla="*/ 1372137 w 1720327"/>
                  <a:gd name="connsiteY89" fmla="*/ 619496 h 1252386"/>
                  <a:gd name="connsiteX90" fmla="*/ 1355898 w 1720327"/>
                  <a:gd name="connsiteY90" fmla="*/ 594230 h 1252386"/>
                  <a:gd name="connsiteX91" fmla="*/ 1353026 w 1720327"/>
                  <a:gd name="connsiteY91" fmla="*/ 590889 h 1252386"/>
                  <a:gd name="connsiteX92" fmla="*/ 1381165 w 1720327"/>
                  <a:gd name="connsiteY92" fmla="*/ 596458 h 1252386"/>
                  <a:gd name="connsiteX93" fmla="*/ 1372137 w 1720327"/>
                  <a:gd name="connsiteY93" fmla="*/ 619496 h 1252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720327" h="1252386">
                    <a:moveTo>
                      <a:pt x="1697314" y="248829"/>
                    </a:moveTo>
                    <a:cubicBezTo>
                      <a:pt x="1645550" y="199938"/>
                      <a:pt x="1575848" y="210900"/>
                      <a:pt x="1531706" y="245077"/>
                    </a:cubicBezTo>
                    <a:cubicBezTo>
                      <a:pt x="1529009" y="224266"/>
                      <a:pt x="1525609" y="203455"/>
                      <a:pt x="1521506" y="182703"/>
                    </a:cubicBezTo>
                    <a:cubicBezTo>
                      <a:pt x="1513123" y="140554"/>
                      <a:pt x="1467163" y="119977"/>
                      <a:pt x="1436738" y="131057"/>
                    </a:cubicBezTo>
                    <a:cubicBezTo>
                      <a:pt x="1407134" y="85449"/>
                      <a:pt x="1320139" y="102098"/>
                      <a:pt x="1336084" y="159254"/>
                    </a:cubicBezTo>
                    <a:cubicBezTo>
                      <a:pt x="1336377" y="160192"/>
                      <a:pt x="1336553" y="161130"/>
                      <a:pt x="1336846" y="162127"/>
                    </a:cubicBezTo>
                    <a:cubicBezTo>
                      <a:pt x="1321429" y="155796"/>
                      <a:pt x="1303725" y="155737"/>
                      <a:pt x="1289362" y="161482"/>
                    </a:cubicBezTo>
                    <a:cubicBezTo>
                      <a:pt x="1272303" y="155502"/>
                      <a:pt x="1253603" y="156206"/>
                      <a:pt x="1240061" y="164589"/>
                    </a:cubicBezTo>
                    <a:cubicBezTo>
                      <a:pt x="1214033" y="134809"/>
                      <a:pt x="1156525" y="126133"/>
                      <a:pt x="1145504" y="166347"/>
                    </a:cubicBezTo>
                    <a:cubicBezTo>
                      <a:pt x="1145386" y="166758"/>
                      <a:pt x="1145269" y="167227"/>
                      <a:pt x="1145152" y="167637"/>
                    </a:cubicBezTo>
                    <a:cubicBezTo>
                      <a:pt x="1144566" y="167872"/>
                      <a:pt x="1143980" y="168165"/>
                      <a:pt x="1143393" y="168458"/>
                    </a:cubicBezTo>
                    <a:cubicBezTo>
                      <a:pt x="1131200" y="127540"/>
                      <a:pt x="1084713" y="114291"/>
                      <a:pt x="1056164" y="128653"/>
                    </a:cubicBezTo>
                    <a:cubicBezTo>
                      <a:pt x="1044908" y="129122"/>
                      <a:pt x="1034239" y="132581"/>
                      <a:pt x="1025973" y="139323"/>
                    </a:cubicBezTo>
                    <a:cubicBezTo>
                      <a:pt x="1020932" y="125195"/>
                      <a:pt x="1014835" y="111243"/>
                      <a:pt x="1007859" y="97584"/>
                    </a:cubicBezTo>
                    <a:cubicBezTo>
                      <a:pt x="995783" y="73959"/>
                      <a:pt x="973858" y="56724"/>
                      <a:pt x="947713" y="56724"/>
                    </a:cubicBezTo>
                    <a:cubicBezTo>
                      <a:pt x="925202" y="56724"/>
                      <a:pt x="900287" y="73490"/>
                      <a:pt x="900463" y="97584"/>
                    </a:cubicBezTo>
                    <a:cubicBezTo>
                      <a:pt x="900463" y="102625"/>
                      <a:pt x="900639" y="107725"/>
                      <a:pt x="900874" y="112884"/>
                    </a:cubicBezTo>
                    <a:cubicBezTo>
                      <a:pt x="897884" y="109191"/>
                      <a:pt x="894836" y="105498"/>
                      <a:pt x="891553" y="101863"/>
                    </a:cubicBezTo>
                    <a:cubicBezTo>
                      <a:pt x="854855" y="61414"/>
                      <a:pt x="803502" y="68566"/>
                      <a:pt x="791837" y="115170"/>
                    </a:cubicBezTo>
                    <a:cubicBezTo>
                      <a:pt x="790488" y="120564"/>
                      <a:pt x="789492" y="126250"/>
                      <a:pt x="788671" y="132053"/>
                    </a:cubicBezTo>
                    <a:cubicBezTo>
                      <a:pt x="775188" y="126250"/>
                      <a:pt x="760239" y="122674"/>
                      <a:pt x="744059" y="121502"/>
                    </a:cubicBezTo>
                    <a:cubicBezTo>
                      <a:pt x="738373" y="98932"/>
                      <a:pt x="732804" y="76362"/>
                      <a:pt x="727411" y="53793"/>
                    </a:cubicBezTo>
                    <a:cubicBezTo>
                      <a:pt x="710293" y="-18019"/>
                      <a:pt x="610812" y="-17843"/>
                      <a:pt x="616029" y="53793"/>
                    </a:cubicBezTo>
                    <a:cubicBezTo>
                      <a:pt x="617260" y="70911"/>
                      <a:pt x="619019" y="88028"/>
                      <a:pt x="621070" y="105146"/>
                    </a:cubicBezTo>
                    <a:cubicBezTo>
                      <a:pt x="597798" y="84277"/>
                      <a:pt x="561921" y="82401"/>
                      <a:pt x="542634" y="99518"/>
                    </a:cubicBezTo>
                    <a:cubicBezTo>
                      <a:pt x="530851" y="84452"/>
                      <a:pt x="513909" y="74311"/>
                      <a:pt x="493157" y="74311"/>
                    </a:cubicBezTo>
                    <a:cubicBezTo>
                      <a:pt x="462791" y="74311"/>
                      <a:pt x="441452" y="99635"/>
                      <a:pt x="446201" y="130002"/>
                    </a:cubicBezTo>
                    <a:cubicBezTo>
                      <a:pt x="446963" y="134692"/>
                      <a:pt x="447666" y="139381"/>
                      <a:pt x="448428" y="144071"/>
                    </a:cubicBezTo>
                    <a:cubicBezTo>
                      <a:pt x="446142" y="144892"/>
                      <a:pt x="443973" y="145947"/>
                      <a:pt x="441863" y="147119"/>
                    </a:cubicBezTo>
                    <a:cubicBezTo>
                      <a:pt x="422869" y="94770"/>
                      <a:pt x="339919" y="87970"/>
                      <a:pt x="333236" y="144481"/>
                    </a:cubicBezTo>
                    <a:cubicBezTo>
                      <a:pt x="332826" y="147882"/>
                      <a:pt x="332650" y="151282"/>
                      <a:pt x="332298" y="154682"/>
                    </a:cubicBezTo>
                    <a:cubicBezTo>
                      <a:pt x="318229" y="146299"/>
                      <a:pt x="301580" y="143426"/>
                      <a:pt x="286924" y="146709"/>
                    </a:cubicBezTo>
                    <a:cubicBezTo>
                      <a:pt x="286749" y="146592"/>
                      <a:pt x="286573" y="146475"/>
                      <a:pt x="286397" y="146357"/>
                    </a:cubicBezTo>
                    <a:cubicBezTo>
                      <a:pt x="260075" y="132229"/>
                      <a:pt x="221502" y="138678"/>
                      <a:pt x="213354" y="166347"/>
                    </a:cubicBezTo>
                    <a:cubicBezTo>
                      <a:pt x="191077" y="241853"/>
                      <a:pt x="193363" y="324100"/>
                      <a:pt x="203329" y="406933"/>
                    </a:cubicBezTo>
                    <a:cubicBezTo>
                      <a:pt x="190491" y="384304"/>
                      <a:pt x="172436" y="365545"/>
                      <a:pt x="146994" y="349366"/>
                    </a:cubicBezTo>
                    <a:cubicBezTo>
                      <a:pt x="136793" y="342859"/>
                      <a:pt x="125479" y="338227"/>
                      <a:pt x="114751" y="333069"/>
                    </a:cubicBezTo>
                    <a:cubicBezTo>
                      <a:pt x="110179" y="330900"/>
                      <a:pt x="105724" y="328437"/>
                      <a:pt x="101327" y="325858"/>
                    </a:cubicBezTo>
                    <a:cubicBezTo>
                      <a:pt x="101092" y="325682"/>
                      <a:pt x="100858" y="325506"/>
                      <a:pt x="100565" y="325272"/>
                    </a:cubicBezTo>
                    <a:cubicBezTo>
                      <a:pt x="100448" y="325213"/>
                      <a:pt x="100389" y="325155"/>
                      <a:pt x="100272" y="325037"/>
                    </a:cubicBezTo>
                    <a:cubicBezTo>
                      <a:pt x="100155" y="324862"/>
                      <a:pt x="100096" y="324803"/>
                      <a:pt x="99920" y="324627"/>
                    </a:cubicBezTo>
                    <a:cubicBezTo>
                      <a:pt x="79930" y="298892"/>
                      <a:pt x="44815" y="288985"/>
                      <a:pt x="20604" y="304637"/>
                    </a:cubicBezTo>
                    <a:cubicBezTo>
                      <a:pt x="-2669" y="319644"/>
                      <a:pt x="-7476" y="354993"/>
                      <a:pt x="12632" y="380846"/>
                    </a:cubicBezTo>
                    <a:cubicBezTo>
                      <a:pt x="32036" y="405819"/>
                      <a:pt x="56774" y="421412"/>
                      <a:pt x="84503" y="434368"/>
                    </a:cubicBezTo>
                    <a:cubicBezTo>
                      <a:pt x="89368" y="436654"/>
                      <a:pt x="94175" y="438999"/>
                      <a:pt x="98923" y="441520"/>
                    </a:cubicBezTo>
                    <a:cubicBezTo>
                      <a:pt x="100682" y="442458"/>
                      <a:pt x="102441" y="443513"/>
                      <a:pt x="104199" y="444509"/>
                    </a:cubicBezTo>
                    <a:cubicBezTo>
                      <a:pt x="105137" y="445271"/>
                      <a:pt x="106075" y="446151"/>
                      <a:pt x="107013" y="446971"/>
                    </a:cubicBezTo>
                    <a:cubicBezTo>
                      <a:pt x="107248" y="447265"/>
                      <a:pt x="107424" y="447440"/>
                      <a:pt x="107658" y="447792"/>
                    </a:cubicBezTo>
                    <a:cubicBezTo>
                      <a:pt x="107658" y="447851"/>
                      <a:pt x="107717" y="447851"/>
                      <a:pt x="107717" y="447909"/>
                    </a:cubicBezTo>
                    <a:cubicBezTo>
                      <a:pt x="109182" y="451720"/>
                      <a:pt x="112524" y="461568"/>
                      <a:pt x="110120" y="452423"/>
                    </a:cubicBezTo>
                    <a:cubicBezTo>
                      <a:pt x="118152" y="482614"/>
                      <a:pt x="141717" y="508114"/>
                      <a:pt x="174546" y="508114"/>
                    </a:cubicBezTo>
                    <a:cubicBezTo>
                      <a:pt x="190257" y="508114"/>
                      <a:pt x="205792" y="499966"/>
                      <a:pt x="214819" y="487479"/>
                    </a:cubicBezTo>
                    <a:cubicBezTo>
                      <a:pt x="215757" y="493517"/>
                      <a:pt x="216754" y="499497"/>
                      <a:pt x="217750" y="505535"/>
                    </a:cubicBezTo>
                    <a:cubicBezTo>
                      <a:pt x="191019" y="611934"/>
                      <a:pt x="202098" y="735803"/>
                      <a:pt x="254682" y="844253"/>
                    </a:cubicBezTo>
                    <a:cubicBezTo>
                      <a:pt x="320515" y="980081"/>
                      <a:pt x="451652" y="1061155"/>
                      <a:pt x="590704" y="1054882"/>
                    </a:cubicBezTo>
                    <a:cubicBezTo>
                      <a:pt x="611515" y="1070359"/>
                      <a:pt x="635374" y="1081145"/>
                      <a:pt x="658882" y="1084135"/>
                    </a:cubicBezTo>
                    <a:cubicBezTo>
                      <a:pt x="685555" y="1094335"/>
                      <a:pt x="712345" y="1102542"/>
                      <a:pt x="738725" y="1108522"/>
                    </a:cubicBezTo>
                    <a:cubicBezTo>
                      <a:pt x="740953" y="1109049"/>
                      <a:pt x="743239" y="1109460"/>
                      <a:pt x="745467" y="1109929"/>
                    </a:cubicBezTo>
                    <a:cubicBezTo>
                      <a:pt x="755315" y="1112977"/>
                      <a:pt x="765339" y="1114853"/>
                      <a:pt x="775539" y="1115322"/>
                    </a:cubicBezTo>
                    <a:cubicBezTo>
                      <a:pt x="810009" y="1120422"/>
                      <a:pt x="844069" y="1121594"/>
                      <a:pt x="877601" y="1119601"/>
                    </a:cubicBezTo>
                    <a:cubicBezTo>
                      <a:pt x="882759" y="1150554"/>
                      <a:pt x="889384" y="1181037"/>
                      <a:pt x="899877" y="1211696"/>
                    </a:cubicBezTo>
                    <a:cubicBezTo>
                      <a:pt x="910136" y="1241594"/>
                      <a:pt x="948358" y="1258125"/>
                      <a:pt x="974503" y="1250563"/>
                    </a:cubicBezTo>
                    <a:cubicBezTo>
                      <a:pt x="1004283" y="1242004"/>
                      <a:pt x="1012842" y="1211873"/>
                      <a:pt x="1002642" y="1182034"/>
                    </a:cubicBezTo>
                    <a:cubicBezTo>
                      <a:pt x="995783" y="1162044"/>
                      <a:pt x="991093" y="1133143"/>
                      <a:pt x="987283" y="1108932"/>
                    </a:cubicBezTo>
                    <a:cubicBezTo>
                      <a:pt x="986931" y="1106704"/>
                      <a:pt x="986403" y="1104535"/>
                      <a:pt x="985817" y="1102425"/>
                    </a:cubicBezTo>
                    <a:cubicBezTo>
                      <a:pt x="1055460" y="1084604"/>
                      <a:pt x="1120941" y="1055058"/>
                      <a:pt x="1179680" y="1020706"/>
                    </a:cubicBezTo>
                    <a:cubicBezTo>
                      <a:pt x="1293700" y="953994"/>
                      <a:pt x="1383334" y="855567"/>
                      <a:pt x="1446704" y="740844"/>
                    </a:cubicBezTo>
                    <a:cubicBezTo>
                      <a:pt x="1510719" y="624948"/>
                      <a:pt x="1541672" y="488417"/>
                      <a:pt x="1539327" y="347607"/>
                    </a:cubicBezTo>
                    <a:cubicBezTo>
                      <a:pt x="1547241" y="351945"/>
                      <a:pt x="1555624" y="354466"/>
                      <a:pt x="1563831" y="355169"/>
                    </a:cubicBezTo>
                    <a:cubicBezTo>
                      <a:pt x="1574676" y="363083"/>
                      <a:pt x="1587514" y="367890"/>
                      <a:pt x="1600470" y="367363"/>
                    </a:cubicBezTo>
                    <a:cubicBezTo>
                      <a:pt x="1637636" y="365897"/>
                      <a:pt x="1669175" y="352590"/>
                      <a:pt x="1699893" y="336293"/>
                    </a:cubicBezTo>
                    <a:cubicBezTo>
                      <a:pt x="1731021" y="319762"/>
                      <a:pt x="1723693" y="273743"/>
                      <a:pt x="1697314" y="248829"/>
                    </a:cubicBezTo>
                    <a:close/>
                    <a:moveTo>
                      <a:pt x="877542" y="979436"/>
                    </a:moveTo>
                    <a:cubicBezTo>
                      <a:pt x="879887" y="973925"/>
                      <a:pt x="881939" y="968180"/>
                      <a:pt x="883697" y="962318"/>
                    </a:cubicBezTo>
                    <a:cubicBezTo>
                      <a:pt x="886453" y="966598"/>
                      <a:pt x="889325" y="970701"/>
                      <a:pt x="892432" y="974570"/>
                    </a:cubicBezTo>
                    <a:cubicBezTo>
                      <a:pt x="892022" y="975626"/>
                      <a:pt x="891611" y="976681"/>
                      <a:pt x="891201" y="977677"/>
                    </a:cubicBezTo>
                    <a:cubicBezTo>
                      <a:pt x="890849" y="978557"/>
                      <a:pt x="890380" y="979436"/>
                      <a:pt x="889970" y="980315"/>
                    </a:cubicBezTo>
                    <a:cubicBezTo>
                      <a:pt x="889266" y="981370"/>
                      <a:pt x="888035" y="983246"/>
                      <a:pt x="887097" y="984477"/>
                    </a:cubicBezTo>
                    <a:cubicBezTo>
                      <a:pt x="886218" y="984712"/>
                      <a:pt x="885163" y="984946"/>
                      <a:pt x="884166" y="985122"/>
                    </a:cubicBezTo>
                    <a:cubicBezTo>
                      <a:pt x="882115" y="985181"/>
                      <a:pt x="880121" y="985181"/>
                      <a:pt x="878070" y="985181"/>
                    </a:cubicBezTo>
                    <a:cubicBezTo>
                      <a:pt x="878011" y="985181"/>
                      <a:pt x="877952" y="985181"/>
                      <a:pt x="877894" y="985181"/>
                    </a:cubicBezTo>
                    <a:cubicBezTo>
                      <a:pt x="877718" y="985122"/>
                      <a:pt x="877483" y="985064"/>
                      <a:pt x="877308" y="985064"/>
                    </a:cubicBezTo>
                    <a:cubicBezTo>
                      <a:pt x="877366" y="983188"/>
                      <a:pt x="877483" y="981312"/>
                      <a:pt x="877542" y="979436"/>
                    </a:cubicBezTo>
                    <a:close/>
                    <a:moveTo>
                      <a:pt x="962485" y="317651"/>
                    </a:moveTo>
                    <a:cubicBezTo>
                      <a:pt x="961196" y="314720"/>
                      <a:pt x="959789" y="311789"/>
                      <a:pt x="958440" y="308799"/>
                    </a:cubicBezTo>
                    <a:cubicBezTo>
                      <a:pt x="963189" y="310265"/>
                      <a:pt x="968055" y="311613"/>
                      <a:pt x="973213" y="312551"/>
                    </a:cubicBezTo>
                    <a:cubicBezTo>
                      <a:pt x="978196" y="313489"/>
                      <a:pt x="983238" y="313958"/>
                      <a:pt x="988162" y="313899"/>
                    </a:cubicBezTo>
                    <a:cubicBezTo>
                      <a:pt x="991093" y="316244"/>
                      <a:pt x="994141" y="318472"/>
                      <a:pt x="997248" y="320641"/>
                    </a:cubicBezTo>
                    <a:cubicBezTo>
                      <a:pt x="985700" y="318237"/>
                      <a:pt x="974034" y="317065"/>
                      <a:pt x="962485" y="317651"/>
                    </a:cubicBezTo>
                    <a:close/>
                    <a:moveTo>
                      <a:pt x="1372137" y="619496"/>
                    </a:moveTo>
                    <a:cubicBezTo>
                      <a:pt x="1367857" y="610996"/>
                      <a:pt x="1362523" y="602554"/>
                      <a:pt x="1355898" y="594230"/>
                    </a:cubicBezTo>
                    <a:cubicBezTo>
                      <a:pt x="1355019" y="593116"/>
                      <a:pt x="1354023" y="592003"/>
                      <a:pt x="1353026" y="590889"/>
                    </a:cubicBezTo>
                    <a:cubicBezTo>
                      <a:pt x="1362406" y="594875"/>
                      <a:pt x="1372137" y="596927"/>
                      <a:pt x="1381165" y="596458"/>
                    </a:cubicBezTo>
                    <a:cubicBezTo>
                      <a:pt x="1378292" y="604255"/>
                      <a:pt x="1375244" y="611934"/>
                      <a:pt x="1372137" y="619496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9603098" y="4873196"/>
                <a:ext cx="158460" cy="234647"/>
              </a:xfrm>
              <a:custGeom>
                <a:avLst/>
                <a:gdLst>
                  <a:gd name="connsiteX0" fmla="*/ 158338 w 158460"/>
                  <a:gd name="connsiteY0" fmla="*/ 114055 h 234647"/>
                  <a:gd name="connsiteX1" fmla="*/ 154586 w 158460"/>
                  <a:gd name="connsiteY1" fmla="*/ 85975 h 234647"/>
                  <a:gd name="connsiteX2" fmla="*/ 150483 w 158460"/>
                  <a:gd name="connsiteY2" fmla="*/ 70264 h 234647"/>
                  <a:gd name="connsiteX3" fmla="*/ 124865 w 158460"/>
                  <a:gd name="connsiteY3" fmla="*/ 7363 h 234647"/>
                  <a:gd name="connsiteX4" fmla="*/ 48656 w 158460"/>
                  <a:gd name="connsiteY4" fmla="*/ 27353 h 234647"/>
                  <a:gd name="connsiteX5" fmla="*/ 26439 w 158460"/>
                  <a:gd name="connsiteY5" fmla="*/ 96117 h 234647"/>
                  <a:gd name="connsiteX6" fmla="*/ 26321 w 158460"/>
                  <a:gd name="connsiteY6" fmla="*/ 96879 h 234647"/>
                  <a:gd name="connsiteX7" fmla="*/ 0 w 158460"/>
                  <a:gd name="connsiteY7" fmla="*/ 143425 h 234647"/>
                  <a:gd name="connsiteX8" fmla="*/ 0 w 158460"/>
                  <a:gd name="connsiteY8" fmla="*/ 178598 h 234647"/>
                  <a:gd name="connsiteX9" fmla="*/ 95085 w 158460"/>
                  <a:gd name="connsiteY9" fmla="*/ 217992 h 234647"/>
                  <a:gd name="connsiteX10" fmla="*/ 125569 w 158460"/>
                  <a:gd name="connsiteY10" fmla="*/ 164529 h 234647"/>
                  <a:gd name="connsiteX11" fmla="*/ 158338 w 158460"/>
                  <a:gd name="connsiteY11" fmla="*/ 114055 h 23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460" h="234647">
                    <a:moveTo>
                      <a:pt x="158338" y="114055"/>
                    </a:moveTo>
                    <a:cubicBezTo>
                      <a:pt x="157635" y="104617"/>
                      <a:pt x="156345" y="95296"/>
                      <a:pt x="154586" y="85975"/>
                    </a:cubicBezTo>
                    <a:cubicBezTo>
                      <a:pt x="153824" y="81872"/>
                      <a:pt x="149779" y="74192"/>
                      <a:pt x="150483" y="70264"/>
                    </a:cubicBezTo>
                    <a:cubicBezTo>
                      <a:pt x="154704" y="45233"/>
                      <a:pt x="148079" y="20963"/>
                      <a:pt x="124865" y="7363"/>
                    </a:cubicBezTo>
                    <a:cubicBezTo>
                      <a:pt x="99658" y="-7410"/>
                      <a:pt x="62667" y="445"/>
                      <a:pt x="48656" y="27353"/>
                    </a:cubicBezTo>
                    <a:cubicBezTo>
                      <a:pt x="37167" y="49395"/>
                      <a:pt x="30542" y="71730"/>
                      <a:pt x="26439" y="96117"/>
                    </a:cubicBezTo>
                    <a:cubicBezTo>
                      <a:pt x="26380" y="96410"/>
                      <a:pt x="26380" y="96644"/>
                      <a:pt x="26321" y="96879"/>
                    </a:cubicBezTo>
                    <a:cubicBezTo>
                      <a:pt x="11138" y="105262"/>
                      <a:pt x="0" y="120738"/>
                      <a:pt x="0" y="143425"/>
                    </a:cubicBezTo>
                    <a:lnTo>
                      <a:pt x="0" y="178598"/>
                    </a:lnTo>
                    <a:cubicBezTo>
                      <a:pt x="0" y="225144"/>
                      <a:pt x="61964" y="255041"/>
                      <a:pt x="95085" y="217992"/>
                    </a:cubicBezTo>
                    <a:cubicBezTo>
                      <a:pt x="109448" y="201871"/>
                      <a:pt x="119237" y="184284"/>
                      <a:pt x="125569" y="164529"/>
                    </a:cubicBezTo>
                    <a:cubicBezTo>
                      <a:pt x="144914" y="155442"/>
                      <a:pt x="159980" y="136097"/>
                      <a:pt x="158338" y="114055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9877268" y="4820293"/>
                <a:ext cx="230012" cy="239240"/>
              </a:xfrm>
              <a:custGeom>
                <a:avLst/>
                <a:gdLst>
                  <a:gd name="connsiteX0" fmla="*/ 213742 w 230012"/>
                  <a:gd name="connsiteY0" fmla="*/ 121702 h 239240"/>
                  <a:gd name="connsiteX1" fmla="*/ 192579 w 230012"/>
                  <a:gd name="connsiteY1" fmla="*/ 106285 h 239240"/>
                  <a:gd name="connsiteX2" fmla="*/ 190821 w 230012"/>
                  <a:gd name="connsiteY2" fmla="*/ 105347 h 239240"/>
                  <a:gd name="connsiteX3" fmla="*/ 147733 w 230012"/>
                  <a:gd name="connsiteY3" fmla="*/ 82367 h 239240"/>
                  <a:gd name="connsiteX4" fmla="*/ 111153 w 230012"/>
                  <a:gd name="connsiteY4" fmla="*/ 46314 h 239240"/>
                  <a:gd name="connsiteX5" fmla="*/ 71935 w 230012"/>
                  <a:gd name="connsiteY5" fmla="*/ 1820 h 239240"/>
                  <a:gd name="connsiteX6" fmla="*/ 3406 w 230012"/>
                  <a:gd name="connsiteY6" fmla="*/ 40687 h 239240"/>
                  <a:gd name="connsiteX7" fmla="*/ 14896 w 230012"/>
                  <a:gd name="connsiteY7" fmla="*/ 142220 h 239240"/>
                  <a:gd name="connsiteX8" fmla="*/ 44676 w 230012"/>
                  <a:gd name="connsiteY8" fmla="*/ 166958 h 239240"/>
                  <a:gd name="connsiteX9" fmla="*/ 50304 w 230012"/>
                  <a:gd name="connsiteY9" fmla="*/ 199259 h 239240"/>
                  <a:gd name="connsiteX10" fmla="*/ 153420 w 230012"/>
                  <a:gd name="connsiteY10" fmla="*/ 211452 h 239240"/>
                  <a:gd name="connsiteX11" fmla="*/ 213683 w 230012"/>
                  <a:gd name="connsiteY11" fmla="*/ 200373 h 239240"/>
                  <a:gd name="connsiteX12" fmla="*/ 213742 w 230012"/>
                  <a:gd name="connsiteY12" fmla="*/ 121702 h 23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012" h="239240">
                    <a:moveTo>
                      <a:pt x="213742" y="121702"/>
                    </a:moveTo>
                    <a:cubicBezTo>
                      <a:pt x="206942" y="116133"/>
                      <a:pt x="200317" y="110447"/>
                      <a:pt x="192579" y="106285"/>
                    </a:cubicBezTo>
                    <a:cubicBezTo>
                      <a:pt x="191934" y="105933"/>
                      <a:pt x="191407" y="105640"/>
                      <a:pt x="190821" y="105347"/>
                    </a:cubicBezTo>
                    <a:cubicBezTo>
                      <a:pt x="181382" y="89050"/>
                      <a:pt x="164851" y="82074"/>
                      <a:pt x="147733" y="82367"/>
                    </a:cubicBezTo>
                    <a:cubicBezTo>
                      <a:pt x="141109" y="65132"/>
                      <a:pt x="128153" y="50535"/>
                      <a:pt x="111153" y="46314"/>
                    </a:cubicBezTo>
                    <a:cubicBezTo>
                      <a:pt x="107753" y="25679"/>
                      <a:pt x="94446" y="7975"/>
                      <a:pt x="71935" y="1820"/>
                    </a:cubicBezTo>
                    <a:cubicBezTo>
                      <a:pt x="44441" y="-5742"/>
                      <a:pt x="9092" y="10848"/>
                      <a:pt x="3406" y="40687"/>
                    </a:cubicBezTo>
                    <a:cubicBezTo>
                      <a:pt x="-3511" y="77032"/>
                      <a:pt x="6" y="108512"/>
                      <a:pt x="14896" y="142220"/>
                    </a:cubicBezTo>
                    <a:cubicBezTo>
                      <a:pt x="19820" y="153417"/>
                      <a:pt x="31603" y="162327"/>
                      <a:pt x="44676" y="166958"/>
                    </a:cubicBezTo>
                    <a:cubicBezTo>
                      <a:pt x="46200" y="177569"/>
                      <a:pt x="48076" y="188238"/>
                      <a:pt x="50304" y="199259"/>
                    </a:cubicBezTo>
                    <a:cubicBezTo>
                      <a:pt x="60211" y="248209"/>
                      <a:pt x="132961" y="252136"/>
                      <a:pt x="153420" y="211452"/>
                    </a:cubicBezTo>
                    <a:cubicBezTo>
                      <a:pt x="173586" y="219777"/>
                      <a:pt x="196214" y="217842"/>
                      <a:pt x="213683" y="200373"/>
                    </a:cubicBezTo>
                    <a:cubicBezTo>
                      <a:pt x="233498" y="180676"/>
                      <a:pt x="237308" y="140872"/>
                      <a:pt x="213742" y="121702"/>
                    </a:cubicBezTo>
                    <a:close/>
                  </a:path>
                </a:pathLst>
              </a:custGeom>
              <a:solidFill>
                <a:srgbClr val="F6D7B7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9774694" y="3027530"/>
                <a:ext cx="812012" cy="1001630"/>
              </a:xfrm>
              <a:custGeom>
                <a:avLst/>
                <a:gdLst>
                  <a:gd name="connsiteX0" fmla="*/ 787872 w 812012"/>
                  <a:gd name="connsiteY0" fmla="*/ 39672 h 1001630"/>
                  <a:gd name="connsiteX1" fmla="*/ 680477 w 812012"/>
                  <a:gd name="connsiteY1" fmla="*/ 69277 h 1001630"/>
                  <a:gd name="connsiteX2" fmla="*/ 681707 w 812012"/>
                  <a:gd name="connsiteY2" fmla="*/ 362915 h 1001630"/>
                  <a:gd name="connsiteX3" fmla="*/ 547873 w 812012"/>
                  <a:gd name="connsiteY3" fmla="*/ 597579 h 1001630"/>
                  <a:gd name="connsiteX4" fmla="*/ 39327 w 812012"/>
                  <a:gd name="connsiteY4" fmla="*/ 891862 h 1001630"/>
                  <a:gd name="connsiteX5" fmla="*/ 68931 w 812012"/>
                  <a:gd name="connsiteY5" fmla="*/ 999257 h 1001630"/>
                  <a:gd name="connsiteX6" fmla="*/ 631703 w 812012"/>
                  <a:gd name="connsiteY6" fmla="*/ 670681 h 1001630"/>
                  <a:gd name="connsiteX7" fmla="*/ 789044 w 812012"/>
                  <a:gd name="connsiteY7" fmla="*/ 392577 h 1001630"/>
                  <a:gd name="connsiteX8" fmla="*/ 787872 w 812012"/>
                  <a:gd name="connsiteY8" fmla="*/ 39672 h 100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012" h="1001630">
                    <a:moveTo>
                      <a:pt x="787872" y="39672"/>
                    </a:moveTo>
                    <a:cubicBezTo>
                      <a:pt x="770051" y="-29853"/>
                      <a:pt x="662655" y="-367"/>
                      <a:pt x="680477" y="69277"/>
                    </a:cubicBezTo>
                    <a:cubicBezTo>
                      <a:pt x="705332" y="166472"/>
                      <a:pt x="708263" y="265778"/>
                      <a:pt x="681707" y="362915"/>
                    </a:cubicBezTo>
                    <a:cubicBezTo>
                      <a:pt x="657614" y="450906"/>
                      <a:pt x="608665" y="530222"/>
                      <a:pt x="547873" y="597579"/>
                    </a:cubicBezTo>
                    <a:cubicBezTo>
                      <a:pt x="414977" y="744896"/>
                      <a:pt x="228090" y="838516"/>
                      <a:pt x="39327" y="891862"/>
                    </a:cubicBezTo>
                    <a:cubicBezTo>
                      <a:pt x="-29672" y="911383"/>
                      <a:pt x="-302" y="1018837"/>
                      <a:pt x="68931" y="999257"/>
                    </a:cubicBezTo>
                    <a:cubicBezTo>
                      <a:pt x="278622" y="939990"/>
                      <a:pt x="484268" y="834060"/>
                      <a:pt x="631703" y="670681"/>
                    </a:cubicBezTo>
                    <a:cubicBezTo>
                      <a:pt x="703925" y="590661"/>
                      <a:pt x="759206" y="496339"/>
                      <a:pt x="789044" y="392577"/>
                    </a:cubicBezTo>
                    <a:cubicBezTo>
                      <a:pt x="822225" y="277502"/>
                      <a:pt x="817359" y="154806"/>
                      <a:pt x="787872" y="39672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9560439" y="3120103"/>
                <a:ext cx="183859" cy="427861"/>
              </a:xfrm>
              <a:custGeom>
                <a:avLst/>
                <a:gdLst>
                  <a:gd name="connsiteX0" fmla="*/ 175790 w 183859"/>
                  <a:gd name="connsiteY0" fmla="*/ 83806 h 427861"/>
                  <a:gd name="connsiteX1" fmla="*/ 155800 w 183859"/>
                  <a:gd name="connsiteY1" fmla="*/ 7597 h 427861"/>
                  <a:gd name="connsiteX2" fmla="*/ 79591 w 183859"/>
                  <a:gd name="connsiteY2" fmla="*/ 27587 h 427861"/>
                  <a:gd name="connsiteX3" fmla="*/ 8014 w 183859"/>
                  <a:gd name="connsiteY3" fmla="*/ 206443 h 427861"/>
                  <a:gd name="connsiteX4" fmla="*/ 47232 w 183859"/>
                  <a:gd name="connsiteY4" fmla="*/ 411621 h 427861"/>
                  <a:gd name="connsiteX5" fmla="*/ 126020 w 183859"/>
                  <a:gd name="connsiteY5" fmla="*/ 332891 h 427861"/>
                  <a:gd name="connsiteX6" fmla="*/ 123851 w 183859"/>
                  <a:gd name="connsiteY6" fmla="*/ 331836 h 427861"/>
                  <a:gd name="connsiteX7" fmla="*/ 115527 w 183859"/>
                  <a:gd name="connsiteY7" fmla="*/ 317298 h 427861"/>
                  <a:gd name="connsiteX8" fmla="*/ 113651 w 183859"/>
                  <a:gd name="connsiteY8" fmla="*/ 308329 h 427861"/>
                  <a:gd name="connsiteX9" fmla="*/ 112303 w 183859"/>
                  <a:gd name="connsiteY9" fmla="*/ 303463 h 427861"/>
                  <a:gd name="connsiteX10" fmla="*/ 111892 w 183859"/>
                  <a:gd name="connsiteY10" fmla="*/ 298187 h 427861"/>
                  <a:gd name="connsiteX11" fmla="*/ 118517 w 183859"/>
                  <a:gd name="connsiteY11" fmla="*/ 221509 h 427861"/>
                  <a:gd name="connsiteX12" fmla="*/ 175790 w 183859"/>
                  <a:gd name="connsiteY12" fmla="*/ 83806 h 42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3859" h="427861">
                    <a:moveTo>
                      <a:pt x="175790" y="83806"/>
                    </a:moveTo>
                    <a:cubicBezTo>
                      <a:pt x="193318" y="58950"/>
                      <a:pt x="180304" y="21960"/>
                      <a:pt x="155800" y="7597"/>
                    </a:cubicBezTo>
                    <a:cubicBezTo>
                      <a:pt x="127896" y="-8758"/>
                      <a:pt x="97061" y="2849"/>
                      <a:pt x="79591" y="27587"/>
                    </a:cubicBezTo>
                    <a:cubicBezTo>
                      <a:pt x="42953" y="79409"/>
                      <a:pt x="20383" y="144656"/>
                      <a:pt x="8014" y="206443"/>
                    </a:cubicBezTo>
                    <a:cubicBezTo>
                      <a:pt x="-5879" y="275793"/>
                      <a:pt x="-6759" y="358392"/>
                      <a:pt x="47232" y="411621"/>
                    </a:cubicBezTo>
                    <a:cubicBezTo>
                      <a:pt x="98409" y="462094"/>
                      <a:pt x="177197" y="383365"/>
                      <a:pt x="126020" y="332891"/>
                    </a:cubicBezTo>
                    <a:cubicBezTo>
                      <a:pt x="121624" y="328025"/>
                      <a:pt x="120920" y="327674"/>
                      <a:pt x="123851" y="331836"/>
                    </a:cubicBezTo>
                    <a:cubicBezTo>
                      <a:pt x="120451" y="327381"/>
                      <a:pt x="117989" y="322281"/>
                      <a:pt x="115527" y="317298"/>
                    </a:cubicBezTo>
                    <a:cubicBezTo>
                      <a:pt x="119865" y="326032"/>
                      <a:pt x="113593" y="308270"/>
                      <a:pt x="113651" y="308329"/>
                    </a:cubicBezTo>
                    <a:cubicBezTo>
                      <a:pt x="113006" y="305866"/>
                      <a:pt x="112596" y="304401"/>
                      <a:pt x="112303" y="303463"/>
                    </a:cubicBezTo>
                    <a:cubicBezTo>
                      <a:pt x="112244" y="302408"/>
                      <a:pt x="112127" y="300766"/>
                      <a:pt x="111892" y="298187"/>
                    </a:cubicBezTo>
                    <a:cubicBezTo>
                      <a:pt x="109372" y="271514"/>
                      <a:pt x="112947" y="246951"/>
                      <a:pt x="118517" y="221509"/>
                    </a:cubicBezTo>
                    <a:cubicBezTo>
                      <a:pt x="129303" y="172149"/>
                      <a:pt x="146597" y="125134"/>
                      <a:pt x="175790" y="83806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9163942" y="3002977"/>
                <a:ext cx="181455" cy="228570"/>
              </a:xfrm>
              <a:custGeom>
                <a:avLst/>
                <a:gdLst>
                  <a:gd name="connsiteX0" fmla="*/ 153667 w 181455"/>
                  <a:gd name="connsiteY0" fmla="*/ 7537 h 228570"/>
                  <a:gd name="connsiteX1" fmla="*/ 77458 w 181455"/>
                  <a:gd name="connsiteY1" fmla="*/ 27527 h 228570"/>
                  <a:gd name="connsiteX2" fmla="*/ 15847 w 181455"/>
                  <a:gd name="connsiteY2" fmla="*/ 133516 h 228570"/>
                  <a:gd name="connsiteX3" fmla="*/ 15847 w 181455"/>
                  <a:gd name="connsiteY3" fmla="*/ 212246 h 228570"/>
                  <a:gd name="connsiteX4" fmla="*/ 94576 w 181455"/>
                  <a:gd name="connsiteY4" fmla="*/ 212246 h 228570"/>
                  <a:gd name="connsiteX5" fmla="*/ 173657 w 181455"/>
                  <a:gd name="connsiteY5" fmla="*/ 83746 h 228570"/>
                  <a:gd name="connsiteX6" fmla="*/ 153667 w 181455"/>
                  <a:gd name="connsiteY6" fmla="*/ 7537 h 228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455" h="228570">
                    <a:moveTo>
                      <a:pt x="153667" y="7537"/>
                    </a:moveTo>
                    <a:cubicBezTo>
                      <a:pt x="126584" y="-8349"/>
                      <a:pt x="93931" y="2085"/>
                      <a:pt x="77458" y="27527"/>
                    </a:cubicBezTo>
                    <a:cubicBezTo>
                      <a:pt x="55417" y="61587"/>
                      <a:pt x="41230" y="101743"/>
                      <a:pt x="15847" y="133516"/>
                    </a:cubicBezTo>
                    <a:cubicBezTo>
                      <a:pt x="-3089" y="157199"/>
                      <a:pt x="-7368" y="189031"/>
                      <a:pt x="15847" y="212246"/>
                    </a:cubicBezTo>
                    <a:cubicBezTo>
                      <a:pt x="35544" y="231943"/>
                      <a:pt x="75583" y="235988"/>
                      <a:pt x="94576" y="212246"/>
                    </a:cubicBezTo>
                    <a:cubicBezTo>
                      <a:pt x="126584" y="172324"/>
                      <a:pt x="146046" y="126364"/>
                      <a:pt x="173657" y="83746"/>
                    </a:cubicBezTo>
                    <a:cubicBezTo>
                      <a:pt x="190189" y="58187"/>
                      <a:pt x="178992" y="22310"/>
                      <a:pt x="153667" y="7537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9187253" y="3650154"/>
                <a:ext cx="573190" cy="390527"/>
              </a:xfrm>
              <a:custGeom>
                <a:avLst/>
                <a:gdLst>
                  <a:gd name="connsiteX0" fmla="*/ 524882 w 573190"/>
                  <a:gd name="connsiteY0" fmla="*/ 280961 h 390527"/>
                  <a:gd name="connsiteX1" fmla="*/ 286583 w 573190"/>
                  <a:gd name="connsiteY1" fmla="*/ 208094 h 390527"/>
                  <a:gd name="connsiteX2" fmla="*/ 109428 w 573190"/>
                  <a:gd name="connsiteY2" fmla="*/ 38501 h 390527"/>
                  <a:gd name="connsiteX3" fmla="*/ 6663 w 573190"/>
                  <a:gd name="connsiteY3" fmla="*/ 68105 h 390527"/>
                  <a:gd name="connsiteX4" fmla="*/ 224561 w 573190"/>
                  <a:gd name="connsiteY4" fmla="*/ 293976 h 390527"/>
                  <a:gd name="connsiteX5" fmla="*/ 512161 w 573190"/>
                  <a:gd name="connsiteY5" fmla="*/ 388416 h 390527"/>
                  <a:gd name="connsiteX6" fmla="*/ 524882 w 573190"/>
                  <a:gd name="connsiteY6" fmla="*/ 280961 h 39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3190" h="390527">
                    <a:moveTo>
                      <a:pt x="524882" y="280961"/>
                    </a:moveTo>
                    <a:cubicBezTo>
                      <a:pt x="445215" y="260620"/>
                      <a:pt x="363437" y="243385"/>
                      <a:pt x="286583" y="208094"/>
                    </a:cubicBezTo>
                    <a:cubicBezTo>
                      <a:pt x="208381" y="172159"/>
                      <a:pt x="147473" y="115647"/>
                      <a:pt x="109428" y="38501"/>
                    </a:cubicBezTo>
                    <a:cubicBezTo>
                      <a:pt x="76072" y="-29208"/>
                      <a:pt x="-26986" y="-190"/>
                      <a:pt x="6663" y="68105"/>
                    </a:cubicBezTo>
                    <a:cubicBezTo>
                      <a:pt x="54557" y="165242"/>
                      <a:pt x="127542" y="242506"/>
                      <a:pt x="224561" y="293976"/>
                    </a:cubicBezTo>
                    <a:cubicBezTo>
                      <a:pt x="315719" y="342339"/>
                      <a:pt x="415962" y="363853"/>
                      <a:pt x="512161" y="388416"/>
                    </a:cubicBezTo>
                    <a:cubicBezTo>
                      <a:pt x="584560" y="406823"/>
                      <a:pt x="597163" y="299369"/>
                      <a:pt x="524882" y="280961"/>
                    </a:cubicBezTo>
                    <a:close/>
                  </a:path>
                </a:pathLst>
              </a:custGeom>
              <a:solidFill>
                <a:srgbClr val="E8BB9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>
                <a:off x="9147843" y="3017500"/>
                <a:ext cx="493662" cy="939673"/>
              </a:xfrm>
              <a:custGeom>
                <a:avLst/>
                <a:gdLst>
                  <a:gd name="connsiteX0" fmla="*/ 414689 w 493662"/>
                  <a:gd name="connsiteY0" fmla="*/ 765243 h 939673"/>
                  <a:gd name="connsiteX1" fmla="*/ 403786 w 493662"/>
                  <a:gd name="connsiteY1" fmla="*/ 760202 h 939673"/>
                  <a:gd name="connsiteX2" fmla="*/ 372833 w 493662"/>
                  <a:gd name="connsiteY2" fmla="*/ 745253 h 939673"/>
                  <a:gd name="connsiteX3" fmla="*/ 331446 w 493662"/>
                  <a:gd name="connsiteY3" fmla="*/ 721335 h 939673"/>
                  <a:gd name="connsiteX4" fmla="*/ 319018 w 493662"/>
                  <a:gd name="connsiteY4" fmla="*/ 712366 h 939673"/>
                  <a:gd name="connsiteX5" fmla="*/ 296155 w 493662"/>
                  <a:gd name="connsiteY5" fmla="*/ 693255 h 939673"/>
                  <a:gd name="connsiteX6" fmla="*/ 281148 w 493662"/>
                  <a:gd name="connsiteY6" fmla="*/ 678951 h 939673"/>
                  <a:gd name="connsiteX7" fmla="*/ 272941 w 493662"/>
                  <a:gd name="connsiteY7" fmla="*/ 669220 h 939673"/>
                  <a:gd name="connsiteX8" fmla="*/ 249785 w 493662"/>
                  <a:gd name="connsiteY8" fmla="*/ 637154 h 939673"/>
                  <a:gd name="connsiteX9" fmla="*/ 242458 w 493662"/>
                  <a:gd name="connsiteY9" fmla="*/ 624316 h 939673"/>
                  <a:gd name="connsiteX10" fmla="*/ 230147 w 493662"/>
                  <a:gd name="connsiteY10" fmla="*/ 597818 h 939673"/>
                  <a:gd name="connsiteX11" fmla="*/ 221999 w 493662"/>
                  <a:gd name="connsiteY11" fmla="*/ 577008 h 939673"/>
                  <a:gd name="connsiteX12" fmla="*/ 215081 w 493662"/>
                  <a:gd name="connsiteY12" fmla="*/ 556197 h 939673"/>
                  <a:gd name="connsiteX13" fmla="*/ 204646 w 493662"/>
                  <a:gd name="connsiteY13" fmla="*/ 509006 h 939673"/>
                  <a:gd name="connsiteX14" fmla="*/ 178266 w 493662"/>
                  <a:gd name="connsiteY14" fmla="*/ 297791 h 939673"/>
                  <a:gd name="connsiteX15" fmla="*/ 203532 w 493662"/>
                  <a:gd name="connsiteY15" fmla="*/ 132359 h 939673"/>
                  <a:gd name="connsiteX16" fmla="*/ 153059 w 493662"/>
                  <a:gd name="connsiteY16" fmla="*/ 12066 h 939673"/>
                  <a:gd name="connsiteX17" fmla="*/ 37691 w 493662"/>
                  <a:gd name="connsiteY17" fmla="*/ 43605 h 939673"/>
                  <a:gd name="connsiteX18" fmla="*/ 1931 w 493662"/>
                  <a:gd name="connsiteY18" fmla="*/ 289642 h 939673"/>
                  <a:gd name="connsiteX19" fmla="*/ 33587 w 493662"/>
                  <a:gd name="connsiteY19" fmla="*/ 533158 h 939673"/>
                  <a:gd name="connsiteX20" fmla="*/ 144207 w 493662"/>
                  <a:gd name="connsiteY20" fmla="*/ 768936 h 939673"/>
                  <a:gd name="connsiteX21" fmla="*/ 394523 w 493662"/>
                  <a:gd name="connsiteY21" fmla="*/ 934837 h 939673"/>
                  <a:gd name="connsiteX22" fmla="*/ 493008 w 493662"/>
                  <a:gd name="connsiteY22" fmla="*/ 873401 h 939673"/>
                  <a:gd name="connsiteX23" fmla="*/ 414689 w 493662"/>
                  <a:gd name="connsiteY23" fmla="*/ 765243 h 939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93662" h="939673">
                    <a:moveTo>
                      <a:pt x="414689" y="765243"/>
                    </a:moveTo>
                    <a:cubicBezTo>
                      <a:pt x="431396" y="771867"/>
                      <a:pt x="404548" y="760553"/>
                      <a:pt x="403786" y="760202"/>
                    </a:cubicBezTo>
                    <a:cubicBezTo>
                      <a:pt x="393351" y="755571"/>
                      <a:pt x="383033" y="750470"/>
                      <a:pt x="372833" y="745253"/>
                    </a:cubicBezTo>
                    <a:cubicBezTo>
                      <a:pt x="358705" y="738042"/>
                      <a:pt x="344929" y="729894"/>
                      <a:pt x="331446" y="721335"/>
                    </a:cubicBezTo>
                    <a:cubicBezTo>
                      <a:pt x="333146" y="722273"/>
                      <a:pt x="321128" y="713949"/>
                      <a:pt x="319018" y="712366"/>
                    </a:cubicBezTo>
                    <a:cubicBezTo>
                      <a:pt x="311104" y="706328"/>
                      <a:pt x="303600" y="699821"/>
                      <a:pt x="296155" y="693255"/>
                    </a:cubicBezTo>
                    <a:cubicBezTo>
                      <a:pt x="290997" y="688683"/>
                      <a:pt x="286072" y="683817"/>
                      <a:pt x="281148" y="678951"/>
                    </a:cubicBezTo>
                    <a:cubicBezTo>
                      <a:pt x="278334" y="675727"/>
                      <a:pt x="275579" y="672503"/>
                      <a:pt x="272941" y="669220"/>
                    </a:cubicBezTo>
                    <a:cubicBezTo>
                      <a:pt x="264500" y="659020"/>
                      <a:pt x="256937" y="648175"/>
                      <a:pt x="249785" y="637154"/>
                    </a:cubicBezTo>
                    <a:cubicBezTo>
                      <a:pt x="249258" y="636040"/>
                      <a:pt x="243747" y="626778"/>
                      <a:pt x="242458" y="624316"/>
                    </a:cubicBezTo>
                    <a:cubicBezTo>
                      <a:pt x="237944" y="615640"/>
                      <a:pt x="234016" y="606729"/>
                      <a:pt x="230147" y="597818"/>
                    </a:cubicBezTo>
                    <a:cubicBezTo>
                      <a:pt x="227157" y="590960"/>
                      <a:pt x="224578" y="583984"/>
                      <a:pt x="221999" y="577008"/>
                    </a:cubicBezTo>
                    <a:cubicBezTo>
                      <a:pt x="220943" y="574135"/>
                      <a:pt x="215492" y="556783"/>
                      <a:pt x="215081" y="556197"/>
                    </a:cubicBezTo>
                    <a:cubicBezTo>
                      <a:pt x="210919" y="540545"/>
                      <a:pt x="207636" y="524775"/>
                      <a:pt x="204646" y="509006"/>
                    </a:cubicBezTo>
                    <a:cubicBezTo>
                      <a:pt x="191456" y="438835"/>
                      <a:pt x="182604" y="367668"/>
                      <a:pt x="178266" y="297791"/>
                    </a:cubicBezTo>
                    <a:cubicBezTo>
                      <a:pt x="175101" y="246379"/>
                      <a:pt x="176508" y="176619"/>
                      <a:pt x="203532" y="132359"/>
                    </a:cubicBezTo>
                    <a:cubicBezTo>
                      <a:pt x="226806" y="94255"/>
                      <a:pt x="193977" y="33991"/>
                      <a:pt x="153059" y="12066"/>
                    </a:cubicBezTo>
                    <a:cubicBezTo>
                      <a:pt x="103582" y="-14431"/>
                      <a:pt x="60846" y="5677"/>
                      <a:pt x="37691" y="43605"/>
                    </a:cubicBezTo>
                    <a:cubicBezTo>
                      <a:pt x="-4107" y="112076"/>
                      <a:pt x="-1938" y="206516"/>
                      <a:pt x="1931" y="289642"/>
                    </a:cubicBezTo>
                    <a:cubicBezTo>
                      <a:pt x="5624" y="369661"/>
                      <a:pt x="16411" y="452787"/>
                      <a:pt x="33587" y="533158"/>
                    </a:cubicBezTo>
                    <a:cubicBezTo>
                      <a:pt x="51291" y="615991"/>
                      <a:pt x="85116" y="700290"/>
                      <a:pt x="144207" y="768936"/>
                    </a:cubicBezTo>
                    <a:cubicBezTo>
                      <a:pt x="213029" y="848838"/>
                      <a:pt x="300083" y="897495"/>
                      <a:pt x="394523" y="934837"/>
                    </a:cubicBezTo>
                    <a:cubicBezTo>
                      <a:pt x="441714" y="953479"/>
                      <a:pt x="488143" y="915081"/>
                      <a:pt x="493008" y="873401"/>
                    </a:cubicBezTo>
                    <a:cubicBezTo>
                      <a:pt x="499105" y="822634"/>
                      <a:pt x="461763" y="783885"/>
                      <a:pt x="414689" y="765243"/>
                    </a:cubicBezTo>
                    <a:close/>
                  </a:path>
                </a:pathLst>
              </a:custGeom>
              <a:solidFill>
                <a:srgbClr val="F9EDE4">
                  <a:alpha val="52000"/>
                </a:srgbClr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>
                <a:off x="9618901" y="3354651"/>
                <a:ext cx="77884" cy="117088"/>
              </a:xfrm>
              <a:custGeom>
                <a:avLst/>
                <a:gdLst>
                  <a:gd name="connsiteX0" fmla="*/ 68613 w 77884"/>
                  <a:gd name="connsiteY0" fmla="*/ 62173 h 117088"/>
                  <a:gd name="connsiteX1" fmla="*/ 67324 w 77884"/>
                  <a:gd name="connsiteY1" fmla="*/ 60884 h 117088"/>
                  <a:gd name="connsiteX2" fmla="*/ 67089 w 77884"/>
                  <a:gd name="connsiteY2" fmla="*/ 60532 h 117088"/>
                  <a:gd name="connsiteX3" fmla="*/ 65331 w 77884"/>
                  <a:gd name="connsiteY3" fmla="*/ 57366 h 117088"/>
                  <a:gd name="connsiteX4" fmla="*/ 64803 w 77884"/>
                  <a:gd name="connsiteY4" fmla="*/ 55783 h 117088"/>
                  <a:gd name="connsiteX5" fmla="*/ 64217 w 77884"/>
                  <a:gd name="connsiteY5" fmla="*/ 53204 h 117088"/>
                  <a:gd name="connsiteX6" fmla="*/ 64041 w 77884"/>
                  <a:gd name="connsiteY6" fmla="*/ 49511 h 117088"/>
                  <a:gd name="connsiteX7" fmla="*/ 64392 w 77884"/>
                  <a:gd name="connsiteY7" fmla="*/ 42887 h 117088"/>
                  <a:gd name="connsiteX8" fmla="*/ 65155 w 77884"/>
                  <a:gd name="connsiteY8" fmla="*/ 40776 h 117088"/>
                  <a:gd name="connsiteX9" fmla="*/ 42644 w 77884"/>
                  <a:gd name="connsiteY9" fmla="*/ 1089 h 117088"/>
                  <a:gd name="connsiteX10" fmla="*/ 2957 w 77884"/>
                  <a:gd name="connsiteY10" fmla="*/ 23600 h 117088"/>
                  <a:gd name="connsiteX11" fmla="*/ 22947 w 77884"/>
                  <a:gd name="connsiteY11" fmla="*/ 107723 h 117088"/>
                  <a:gd name="connsiteX12" fmla="*/ 68555 w 77884"/>
                  <a:gd name="connsiteY12" fmla="*/ 107723 h 117088"/>
                  <a:gd name="connsiteX13" fmla="*/ 68613 w 77884"/>
                  <a:gd name="connsiteY13" fmla="*/ 62173 h 117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884" h="117088">
                    <a:moveTo>
                      <a:pt x="68613" y="62173"/>
                    </a:moveTo>
                    <a:cubicBezTo>
                      <a:pt x="68027" y="61587"/>
                      <a:pt x="67617" y="61177"/>
                      <a:pt x="67324" y="60884"/>
                    </a:cubicBezTo>
                    <a:cubicBezTo>
                      <a:pt x="67265" y="60766"/>
                      <a:pt x="67207" y="60649"/>
                      <a:pt x="67089" y="60532"/>
                    </a:cubicBezTo>
                    <a:cubicBezTo>
                      <a:pt x="66444" y="59535"/>
                      <a:pt x="65917" y="58422"/>
                      <a:pt x="65331" y="57366"/>
                    </a:cubicBezTo>
                    <a:cubicBezTo>
                      <a:pt x="65213" y="56956"/>
                      <a:pt x="65038" y="56487"/>
                      <a:pt x="64803" y="55783"/>
                    </a:cubicBezTo>
                    <a:cubicBezTo>
                      <a:pt x="64510" y="54377"/>
                      <a:pt x="64334" y="53556"/>
                      <a:pt x="64217" y="53204"/>
                    </a:cubicBezTo>
                    <a:cubicBezTo>
                      <a:pt x="64158" y="51973"/>
                      <a:pt x="64041" y="50742"/>
                      <a:pt x="64041" y="49511"/>
                    </a:cubicBezTo>
                    <a:cubicBezTo>
                      <a:pt x="64041" y="47283"/>
                      <a:pt x="64158" y="45114"/>
                      <a:pt x="64392" y="42887"/>
                    </a:cubicBezTo>
                    <a:cubicBezTo>
                      <a:pt x="64217" y="45700"/>
                      <a:pt x="64451" y="44997"/>
                      <a:pt x="65155" y="40776"/>
                    </a:cubicBezTo>
                    <a:cubicBezTo>
                      <a:pt x="69024" y="23659"/>
                      <a:pt x="60172" y="5955"/>
                      <a:pt x="42644" y="1089"/>
                    </a:cubicBezTo>
                    <a:cubicBezTo>
                      <a:pt x="26288" y="-3425"/>
                      <a:pt x="6884" y="6482"/>
                      <a:pt x="2957" y="23600"/>
                    </a:cubicBezTo>
                    <a:cubicBezTo>
                      <a:pt x="-4019" y="54259"/>
                      <a:pt x="846" y="84391"/>
                      <a:pt x="22947" y="107723"/>
                    </a:cubicBezTo>
                    <a:cubicBezTo>
                      <a:pt x="35023" y="120502"/>
                      <a:pt x="56361" y="119916"/>
                      <a:pt x="68555" y="107723"/>
                    </a:cubicBezTo>
                    <a:cubicBezTo>
                      <a:pt x="81276" y="95119"/>
                      <a:pt x="80690" y="74894"/>
                      <a:pt x="68613" y="62173"/>
                    </a:cubicBezTo>
                    <a:close/>
                  </a:path>
                </a:pathLst>
              </a:custGeom>
              <a:solidFill>
                <a:srgbClr val="F9EDE4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/>
              <p:cNvSpPr/>
              <p:nvPr/>
            </p:nvSpPr>
            <p:spPr>
              <a:xfrm>
                <a:off x="9990197" y="3483859"/>
                <a:ext cx="99398" cy="93355"/>
              </a:xfrm>
              <a:custGeom>
                <a:avLst/>
                <a:gdLst>
                  <a:gd name="connsiteX0" fmla="*/ 90085 w 99398"/>
                  <a:gd name="connsiteY0" fmla="*/ 38485 h 93355"/>
                  <a:gd name="connsiteX1" fmla="*/ 48405 w 99398"/>
                  <a:gd name="connsiteY1" fmla="*/ 4132 h 93355"/>
                  <a:gd name="connsiteX2" fmla="*/ 4262 w 99398"/>
                  <a:gd name="connsiteY2" fmla="*/ 15681 h 93355"/>
                  <a:gd name="connsiteX3" fmla="*/ 15811 w 99398"/>
                  <a:gd name="connsiteY3" fmla="*/ 59765 h 93355"/>
                  <a:gd name="connsiteX4" fmla="*/ 23607 w 99398"/>
                  <a:gd name="connsiteY4" fmla="*/ 64454 h 93355"/>
                  <a:gd name="connsiteX5" fmla="*/ 23900 w 99398"/>
                  <a:gd name="connsiteY5" fmla="*/ 64689 h 93355"/>
                  <a:gd name="connsiteX6" fmla="*/ 26832 w 99398"/>
                  <a:gd name="connsiteY6" fmla="*/ 67151 h 93355"/>
                  <a:gd name="connsiteX7" fmla="*/ 44418 w 99398"/>
                  <a:gd name="connsiteY7" fmla="*/ 84034 h 93355"/>
                  <a:gd name="connsiteX8" fmla="*/ 90026 w 99398"/>
                  <a:gd name="connsiteY8" fmla="*/ 84034 h 93355"/>
                  <a:gd name="connsiteX9" fmla="*/ 90085 w 99398"/>
                  <a:gd name="connsiteY9" fmla="*/ 38485 h 9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398" h="93355">
                    <a:moveTo>
                      <a:pt x="90085" y="38485"/>
                    </a:moveTo>
                    <a:cubicBezTo>
                      <a:pt x="77481" y="25881"/>
                      <a:pt x="64350" y="12515"/>
                      <a:pt x="48405" y="4132"/>
                    </a:cubicBezTo>
                    <a:cubicBezTo>
                      <a:pt x="32870" y="-4075"/>
                      <a:pt x="13466" y="29"/>
                      <a:pt x="4262" y="15681"/>
                    </a:cubicBezTo>
                    <a:cubicBezTo>
                      <a:pt x="-4297" y="30336"/>
                      <a:pt x="276" y="51616"/>
                      <a:pt x="15811" y="59765"/>
                    </a:cubicBezTo>
                    <a:cubicBezTo>
                      <a:pt x="18507" y="61171"/>
                      <a:pt x="21087" y="62754"/>
                      <a:pt x="23607" y="64454"/>
                    </a:cubicBezTo>
                    <a:cubicBezTo>
                      <a:pt x="23725" y="64572"/>
                      <a:pt x="23783" y="64572"/>
                      <a:pt x="23900" y="64689"/>
                    </a:cubicBezTo>
                    <a:cubicBezTo>
                      <a:pt x="24897" y="65510"/>
                      <a:pt x="25835" y="66330"/>
                      <a:pt x="26832" y="67151"/>
                    </a:cubicBezTo>
                    <a:cubicBezTo>
                      <a:pt x="32987" y="72427"/>
                      <a:pt x="38673" y="78289"/>
                      <a:pt x="44418" y="84034"/>
                    </a:cubicBezTo>
                    <a:cubicBezTo>
                      <a:pt x="56846" y="96462"/>
                      <a:pt x="77599" y="96462"/>
                      <a:pt x="90026" y="84034"/>
                    </a:cubicBezTo>
                    <a:cubicBezTo>
                      <a:pt x="102513" y="71665"/>
                      <a:pt x="102513" y="50913"/>
                      <a:pt x="90085" y="38485"/>
                    </a:cubicBezTo>
                    <a:close/>
                  </a:path>
                </a:pathLst>
              </a:custGeom>
              <a:solidFill>
                <a:srgbClr val="F9EDE4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/>
              <p:cNvSpPr/>
              <p:nvPr/>
            </p:nvSpPr>
            <p:spPr>
              <a:xfrm>
                <a:off x="9461288" y="4112895"/>
                <a:ext cx="947553" cy="777362"/>
              </a:xfrm>
              <a:custGeom>
                <a:avLst/>
                <a:gdLst>
                  <a:gd name="connsiteX0" fmla="*/ 927757 w 947553"/>
                  <a:gd name="connsiteY0" fmla="*/ 317446 h 777362"/>
                  <a:gd name="connsiteX1" fmla="*/ 757050 w 947553"/>
                  <a:gd name="connsiteY1" fmla="*/ 111976 h 777362"/>
                  <a:gd name="connsiteX2" fmla="*/ 543431 w 947553"/>
                  <a:gd name="connsiteY2" fmla="*/ 3818 h 777362"/>
                  <a:gd name="connsiteX3" fmla="*/ 524027 w 947553"/>
                  <a:gd name="connsiteY3" fmla="*/ 10384 h 777362"/>
                  <a:gd name="connsiteX4" fmla="*/ 515409 w 947553"/>
                  <a:gd name="connsiteY4" fmla="*/ 14077 h 777362"/>
                  <a:gd name="connsiteX5" fmla="*/ 364047 w 947553"/>
                  <a:gd name="connsiteY5" fmla="*/ 58336 h 777362"/>
                  <a:gd name="connsiteX6" fmla="*/ 354492 w 947553"/>
                  <a:gd name="connsiteY6" fmla="*/ 14077 h 777362"/>
                  <a:gd name="connsiteX7" fmla="*/ 179681 w 947553"/>
                  <a:gd name="connsiteY7" fmla="*/ 135893 h 777362"/>
                  <a:gd name="connsiteX8" fmla="*/ 40746 w 947553"/>
                  <a:gd name="connsiteY8" fmla="*/ 761626 h 777362"/>
                  <a:gd name="connsiteX9" fmla="*/ 99661 w 947553"/>
                  <a:gd name="connsiteY9" fmla="*/ 753888 h 777362"/>
                  <a:gd name="connsiteX10" fmla="*/ 110038 w 947553"/>
                  <a:gd name="connsiteY10" fmla="*/ 653937 h 777362"/>
                  <a:gd name="connsiteX11" fmla="*/ 113965 w 947553"/>
                  <a:gd name="connsiteY11" fmla="*/ 665720 h 777362"/>
                  <a:gd name="connsiteX12" fmla="*/ 140404 w 947553"/>
                  <a:gd name="connsiteY12" fmla="*/ 738177 h 777362"/>
                  <a:gd name="connsiteX13" fmla="*/ 199319 w 947553"/>
                  <a:gd name="connsiteY13" fmla="*/ 713321 h 777362"/>
                  <a:gd name="connsiteX14" fmla="*/ 141283 w 947553"/>
                  <a:gd name="connsiteY14" fmla="*/ 484050 h 777362"/>
                  <a:gd name="connsiteX15" fmla="*/ 141869 w 947553"/>
                  <a:gd name="connsiteY15" fmla="*/ 453449 h 777362"/>
                  <a:gd name="connsiteX16" fmla="*/ 241351 w 947553"/>
                  <a:gd name="connsiteY16" fmla="*/ 334622 h 777362"/>
                  <a:gd name="connsiteX17" fmla="*/ 298508 w 947553"/>
                  <a:gd name="connsiteY17" fmla="*/ 515237 h 777362"/>
                  <a:gd name="connsiteX18" fmla="*/ 342650 w 947553"/>
                  <a:gd name="connsiteY18" fmla="*/ 503689 h 777362"/>
                  <a:gd name="connsiteX19" fmla="*/ 350095 w 947553"/>
                  <a:gd name="connsiteY19" fmla="*/ 489795 h 777362"/>
                  <a:gd name="connsiteX20" fmla="*/ 351443 w 947553"/>
                  <a:gd name="connsiteY20" fmla="*/ 491964 h 777362"/>
                  <a:gd name="connsiteX21" fmla="*/ 408424 w 947553"/>
                  <a:gd name="connsiteY21" fmla="*/ 490674 h 777362"/>
                  <a:gd name="connsiteX22" fmla="*/ 452273 w 947553"/>
                  <a:gd name="connsiteY22" fmla="*/ 483698 h 777362"/>
                  <a:gd name="connsiteX23" fmla="*/ 493602 w 947553"/>
                  <a:gd name="connsiteY23" fmla="*/ 452218 h 777362"/>
                  <a:gd name="connsiteX24" fmla="*/ 493661 w 947553"/>
                  <a:gd name="connsiteY24" fmla="*/ 451222 h 777362"/>
                  <a:gd name="connsiteX25" fmla="*/ 498995 w 947553"/>
                  <a:gd name="connsiteY25" fmla="*/ 437035 h 777362"/>
                  <a:gd name="connsiteX26" fmla="*/ 522913 w 947553"/>
                  <a:gd name="connsiteY26" fmla="*/ 428242 h 777362"/>
                  <a:gd name="connsiteX27" fmla="*/ 552986 w 947553"/>
                  <a:gd name="connsiteY27" fmla="*/ 436449 h 777362"/>
                  <a:gd name="connsiteX28" fmla="*/ 568931 w 947553"/>
                  <a:gd name="connsiteY28" fmla="*/ 433811 h 777362"/>
                  <a:gd name="connsiteX29" fmla="*/ 596249 w 947553"/>
                  <a:gd name="connsiteY29" fmla="*/ 496009 h 777362"/>
                  <a:gd name="connsiteX30" fmla="*/ 399396 w 947553"/>
                  <a:gd name="connsiteY30" fmla="*/ 539917 h 777362"/>
                  <a:gd name="connsiteX31" fmla="*/ 303373 w 947553"/>
                  <a:gd name="connsiteY31" fmla="*/ 564304 h 777362"/>
                  <a:gd name="connsiteX32" fmla="*/ 229275 w 947553"/>
                  <a:gd name="connsiteY32" fmla="*/ 587694 h 777362"/>
                  <a:gd name="connsiteX33" fmla="*/ 246334 w 947553"/>
                  <a:gd name="connsiteY33" fmla="*/ 658040 h 777362"/>
                  <a:gd name="connsiteX34" fmla="*/ 319025 w 947553"/>
                  <a:gd name="connsiteY34" fmla="*/ 704879 h 777362"/>
                  <a:gd name="connsiteX35" fmla="*/ 457725 w 947553"/>
                  <a:gd name="connsiteY35" fmla="*/ 676800 h 777362"/>
                  <a:gd name="connsiteX36" fmla="*/ 502161 w 947553"/>
                  <a:gd name="connsiteY36" fmla="*/ 663258 h 777362"/>
                  <a:gd name="connsiteX37" fmla="*/ 671637 w 947553"/>
                  <a:gd name="connsiteY37" fmla="*/ 574680 h 777362"/>
                  <a:gd name="connsiteX38" fmla="*/ 682365 w 947553"/>
                  <a:gd name="connsiteY38" fmla="*/ 549121 h 777362"/>
                  <a:gd name="connsiteX39" fmla="*/ 684006 w 947553"/>
                  <a:gd name="connsiteY39" fmla="*/ 548945 h 777362"/>
                  <a:gd name="connsiteX40" fmla="*/ 711852 w 947553"/>
                  <a:gd name="connsiteY40" fmla="*/ 500406 h 777362"/>
                  <a:gd name="connsiteX41" fmla="*/ 683362 w 947553"/>
                  <a:gd name="connsiteY41" fmla="*/ 435276 h 777362"/>
                  <a:gd name="connsiteX42" fmla="*/ 637812 w 947553"/>
                  <a:gd name="connsiteY42" fmla="*/ 436097 h 777362"/>
                  <a:gd name="connsiteX43" fmla="*/ 618702 w 947553"/>
                  <a:gd name="connsiteY43" fmla="*/ 326532 h 777362"/>
                  <a:gd name="connsiteX44" fmla="*/ 618995 w 947553"/>
                  <a:gd name="connsiteY44" fmla="*/ 321432 h 777362"/>
                  <a:gd name="connsiteX45" fmla="*/ 627201 w 947553"/>
                  <a:gd name="connsiteY45" fmla="*/ 273187 h 777362"/>
                  <a:gd name="connsiteX46" fmla="*/ 622277 w 947553"/>
                  <a:gd name="connsiteY46" fmla="*/ 247334 h 777362"/>
                  <a:gd name="connsiteX47" fmla="*/ 622512 w 947553"/>
                  <a:gd name="connsiteY47" fmla="*/ 235317 h 777362"/>
                  <a:gd name="connsiteX48" fmla="*/ 574090 w 947553"/>
                  <a:gd name="connsiteY48" fmla="*/ 208644 h 777362"/>
                  <a:gd name="connsiteX49" fmla="*/ 543782 w 947553"/>
                  <a:gd name="connsiteY49" fmla="*/ 221189 h 777362"/>
                  <a:gd name="connsiteX50" fmla="*/ 534755 w 947553"/>
                  <a:gd name="connsiteY50" fmla="*/ 216968 h 777362"/>
                  <a:gd name="connsiteX51" fmla="*/ 534579 w 947553"/>
                  <a:gd name="connsiteY51" fmla="*/ 200143 h 777362"/>
                  <a:gd name="connsiteX52" fmla="*/ 470094 w 947553"/>
                  <a:gd name="connsiteY52" fmla="*/ 200143 h 777362"/>
                  <a:gd name="connsiteX53" fmla="*/ 470094 w 947553"/>
                  <a:gd name="connsiteY53" fmla="*/ 204892 h 777362"/>
                  <a:gd name="connsiteX54" fmla="*/ 412645 w 947553"/>
                  <a:gd name="connsiteY54" fmla="*/ 215033 h 777362"/>
                  <a:gd name="connsiteX55" fmla="*/ 408776 w 947553"/>
                  <a:gd name="connsiteY55" fmla="*/ 234085 h 777362"/>
                  <a:gd name="connsiteX56" fmla="*/ 380754 w 947553"/>
                  <a:gd name="connsiteY56" fmla="*/ 239479 h 777362"/>
                  <a:gd name="connsiteX57" fmla="*/ 344292 w 947553"/>
                  <a:gd name="connsiteY57" fmla="*/ 236723 h 777362"/>
                  <a:gd name="connsiteX58" fmla="*/ 295635 w 947553"/>
                  <a:gd name="connsiteY58" fmla="*/ 237192 h 777362"/>
                  <a:gd name="connsiteX59" fmla="*/ 263334 w 947553"/>
                  <a:gd name="connsiteY59" fmla="*/ 236782 h 777362"/>
                  <a:gd name="connsiteX60" fmla="*/ 251610 w 947553"/>
                  <a:gd name="connsiteY60" fmla="*/ 243699 h 777362"/>
                  <a:gd name="connsiteX61" fmla="*/ 221009 w 947553"/>
                  <a:gd name="connsiteY61" fmla="*/ 220661 h 777362"/>
                  <a:gd name="connsiteX62" fmla="*/ 178156 w 947553"/>
                  <a:gd name="connsiteY62" fmla="*/ 231565 h 777362"/>
                  <a:gd name="connsiteX63" fmla="*/ 203423 w 947553"/>
                  <a:gd name="connsiteY63" fmla="*/ 203074 h 777362"/>
                  <a:gd name="connsiteX64" fmla="*/ 203481 w 947553"/>
                  <a:gd name="connsiteY64" fmla="*/ 203074 h 777362"/>
                  <a:gd name="connsiteX65" fmla="*/ 324946 w 947553"/>
                  <a:gd name="connsiteY65" fmla="*/ 142518 h 777362"/>
                  <a:gd name="connsiteX66" fmla="*/ 423138 w 947553"/>
                  <a:gd name="connsiteY66" fmla="*/ 172591 h 777362"/>
                  <a:gd name="connsiteX67" fmla="*/ 430817 w 947553"/>
                  <a:gd name="connsiteY67" fmla="*/ 113676 h 777362"/>
                  <a:gd name="connsiteX68" fmla="*/ 426597 w 947553"/>
                  <a:gd name="connsiteY68" fmla="*/ 110452 h 777362"/>
                  <a:gd name="connsiteX69" fmla="*/ 523616 w 947553"/>
                  <a:gd name="connsiteY69" fmla="*/ 84599 h 777362"/>
                  <a:gd name="connsiteX70" fmla="*/ 573035 w 947553"/>
                  <a:gd name="connsiteY70" fmla="*/ 72230 h 777362"/>
                  <a:gd name="connsiteX71" fmla="*/ 648188 w 947553"/>
                  <a:gd name="connsiteY71" fmla="*/ 107696 h 777362"/>
                  <a:gd name="connsiteX72" fmla="*/ 646957 w 947553"/>
                  <a:gd name="connsiteY72" fmla="*/ 129035 h 777362"/>
                  <a:gd name="connsiteX73" fmla="*/ 643792 w 947553"/>
                  <a:gd name="connsiteY73" fmla="*/ 176050 h 777362"/>
                  <a:gd name="connsiteX74" fmla="*/ 777978 w 947553"/>
                  <a:gd name="connsiteY74" fmla="*/ 268790 h 777362"/>
                  <a:gd name="connsiteX75" fmla="*/ 790113 w 947553"/>
                  <a:gd name="connsiteY75" fmla="*/ 286259 h 777362"/>
                  <a:gd name="connsiteX76" fmla="*/ 845100 w 947553"/>
                  <a:gd name="connsiteY76" fmla="*/ 431231 h 777362"/>
                  <a:gd name="connsiteX77" fmla="*/ 842345 w 947553"/>
                  <a:gd name="connsiteY77" fmla="*/ 436801 h 777362"/>
                  <a:gd name="connsiteX78" fmla="*/ 824231 w 947553"/>
                  <a:gd name="connsiteY78" fmla="*/ 461539 h 777362"/>
                  <a:gd name="connsiteX79" fmla="*/ 674920 w 947553"/>
                  <a:gd name="connsiteY79" fmla="*/ 639164 h 777362"/>
                  <a:gd name="connsiteX80" fmla="*/ 673923 w 947553"/>
                  <a:gd name="connsiteY80" fmla="*/ 641157 h 777362"/>
                  <a:gd name="connsiteX81" fmla="*/ 688227 w 947553"/>
                  <a:gd name="connsiteY81" fmla="*/ 686883 h 777362"/>
                  <a:gd name="connsiteX82" fmla="*/ 702414 w 947553"/>
                  <a:gd name="connsiteY82" fmla="*/ 703707 h 777362"/>
                  <a:gd name="connsiteX83" fmla="*/ 741515 w 947553"/>
                  <a:gd name="connsiteY83" fmla="*/ 708749 h 777362"/>
                  <a:gd name="connsiteX84" fmla="*/ 789936 w 947553"/>
                  <a:gd name="connsiteY84" fmla="*/ 673458 h 777362"/>
                  <a:gd name="connsiteX85" fmla="*/ 869956 w 947553"/>
                  <a:gd name="connsiteY85" fmla="*/ 579721 h 777362"/>
                  <a:gd name="connsiteX86" fmla="*/ 882208 w 947553"/>
                  <a:gd name="connsiteY86" fmla="*/ 573918 h 777362"/>
                  <a:gd name="connsiteX87" fmla="*/ 927757 w 947553"/>
                  <a:gd name="connsiteY87" fmla="*/ 317446 h 777362"/>
                  <a:gd name="connsiteX88" fmla="*/ 76740 w 947553"/>
                  <a:gd name="connsiteY88" fmla="*/ 488623 h 777362"/>
                  <a:gd name="connsiteX89" fmla="*/ 76916 w 947553"/>
                  <a:gd name="connsiteY89" fmla="*/ 492374 h 777362"/>
                  <a:gd name="connsiteX90" fmla="*/ 66657 w 947553"/>
                  <a:gd name="connsiteY90" fmla="*/ 497650 h 777362"/>
                  <a:gd name="connsiteX91" fmla="*/ 68416 w 947553"/>
                  <a:gd name="connsiteY91" fmla="*/ 484519 h 777362"/>
                  <a:gd name="connsiteX92" fmla="*/ 76740 w 947553"/>
                  <a:gd name="connsiteY92" fmla="*/ 488623 h 777362"/>
                  <a:gd name="connsiteX93" fmla="*/ 503568 w 947553"/>
                  <a:gd name="connsiteY93" fmla="*/ 579194 h 777362"/>
                  <a:gd name="connsiteX94" fmla="*/ 567524 w 947553"/>
                  <a:gd name="connsiteY94" fmla="*/ 565828 h 777362"/>
                  <a:gd name="connsiteX95" fmla="*/ 518868 w 947553"/>
                  <a:gd name="connsiteY95" fmla="*/ 588104 h 777362"/>
                  <a:gd name="connsiteX96" fmla="*/ 503568 w 947553"/>
                  <a:gd name="connsiteY96" fmla="*/ 579194 h 777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947553" h="777362">
                    <a:moveTo>
                      <a:pt x="927757" y="317446"/>
                    </a:moveTo>
                    <a:cubicBezTo>
                      <a:pt x="901436" y="238541"/>
                      <a:pt x="844162" y="135600"/>
                      <a:pt x="757050" y="111976"/>
                    </a:cubicBezTo>
                    <a:cubicBezTo>
                      <a:pt x="692917" y="62030"/>
                      <a:pt x="628257" y="6456"/>
                      <a:pt x="543431" y="3818"/>
                    </a:cubicBezTo>
                    <a:cubicBezTo>
                      <a:pt x="536162" y="3584"/>
                      <a:pt x="529479" y="6163"/>
                      <a:pt x="524027" y="10384"/>
                    </a:cubicBezTo>
                    <a:cubicBezTo>
                      <a:pt x="520803" y="11146"/>
                      <a:pt x="517754" y="12318"/>
                      <a:pt x="515409" y="14077"/>
                    </a:cubicBezTo>
                    <a:cubicBezTo>
                      <a:pt x="469860" y="48078"/>
                      <a:pt x="415810" y="44150"/>
                      <a:pt x="364047" y="58336"/>
                    </a:cubicBezTo>
                    <a:cubicBezTo>
                      <a:pt x="370730" y="44560"/>
                      <a:pt x="369792" y="25860"/>
                      <a:pt x="354492" y="14077"/>
                    </a:cubicBezTo>
                    <a:cubicBezTo>
                      <a:pt x="286607" y="-38156"/>
                      <a:pt x="205416" y="66778"/>
                      <a:pt x="179681" y="135893"/>
                    </a:cubicBezTo>
                    <a:cubicBezTo>
                      <a:pt x="13311" y="287432"/>
                      <a:pt x="-48301" y="556097"/>
                      <a:pt x="40746" y="761626"/>
                    </a:cubicBezTo>
                    <a:cubicBezTo>
                      <a:pt x="51415" y="786306"/>
                      <a:pt x="95734" y="780619"/>
                      <a:pt x="99661" y="753888"/>
                    </a:cubicBezTo>
                    <a:cubicBezTo>
                      <a:pt x="104527" y="720649"/>
                      <a:pt x="107576" y="687293"/>
                      <a:pt x="110038" y="653937"/>
                    </a:cubicBezTo>
                    <a:cubicBezTo>
                      <a:pt x="111327" y="657865"/>
                      <a:pt x="112617" y="661792"/>
                      <a:pt x="113965" y="665720"/>
                    </a:cubicBezTo>
                    <a:cubicBezTo>
                      <a:pt x="119710" y="691631"/>
                      <a:pt x="126569" y="717014"/>
                      <a:pt x="140404" y="738177"/>
                    </a:cubicBezTo>
                    <a:cubicBezTo>
                      <a:pt x="159456" y="767371"/>
                      <a:pt x="212568" y="749198"/>
                      <a:pt x="199319" y="713321"/>
                    </a:cubicBezTo>
                    <a:cubicBezTo>
                      <a:pt x="172060" y="639516"/>
                      <a:pt x="144507" y="563425"/>
                      <a:pt x="141283" y="484050"/>
                    </a:cubicBezTo>
                    <a:cubicBezTo>
                      <a:pt x="140873" y="473615"/>
                      <a:pt x="141049" y="463415"/>
                      <a:pt x="141869" y="453449"/>
                    </a:cubicBezTo>
                    <a:cubicBezTo>
                      <a:pt x="178156" y="416928"/>
                      <a:pt x="205768" y="371202"/>
                      <a:pt x="241351" y="334622"/>
                    </a:cubicBezTo>
                    <a:cubicBezTo>
                      <a:pt x="240179" y="400748"/>
                      <a:pt x="234903" y="475608"/>
                      <a:pt x="298508" y="515237"/>
                    </a:cubicBezTo>
                    <a:cubicBezTo>
                      <a:pt x="313515" y="524558"/>
                      <a:pt x="333857" y="518461"/>
                      <a:pt x="342650" y="503689"/>
                    </a:cubicBezTo>
                    <a:cubicBezTo>
                      <a:pt x="345347" y="499116"/>
                      <a:pt x="347809" y="494485"/>
                      <a:pt x="350095" y="489795"/>
                    </a:cubicBezTo>
                    <a:cubicBezTo>
                      <a:pt x="350564" y="490499"/>
                      <a:pt x="350974" y="491261"/>
                      <a:pt x="351443" y="491964"/>
                    </a:cubicBezTo>
                    <a:cubicBezTo>
                      <a:pt x="364340" y="511251"/>
                      <a:pt x="398986" y="513596"/>
                      <a:pt x="408424" y="490674"/>
                    </a:cubicBezTo>
                    <a:cubicBezTo>
                      <a:pt x="422259" y="499292"/>
                      <a:pt x="442542" y="496771"/>
                      <a:pt x="452273" y="483698"/>
                    </a:cubicBezTo>
                    <a:cubicBezTo>
                      <a:pt x="471091" y="489150"/>
                      <a:pt x="492019" y="473146"/>
                      <a:pt x="493602" y="452218"/>
                    </a:cubicBezTo>
                    <a:cubicBezTo>
                      <a:pt x="493602" y="451867"/>
                      <a:pt x="493661" y="451515"/>
                      <a:pt x="493661" y="451222"/>
                    </a:cubicBezTo>
                    <a:cubicBezTo>
                      <a:pt x="496299" y="447236"/>
                      <a:pt x="498116" y="442487"/>
                      <a:pt x="498995" y="437035"/>
                    </a:cubicBezTo>
                    <a:cubicBezTo>
                      <a:pt x="507495" y="437152"/>
                      <a:pt x="516171" y="433987"/>
                      <a:pt x="522913" y="428242"/>
                    </a:cubicBezTo>
                    <a:cubicBezTo>
                      <a:pt x="531413" y="434983"/>
                      <a:pt x="542903" y="438091"/>
                      <a:pt x="552986" y="436449"/>
                    </a:cubicBezTo>
                    <a:cubicBezTo>
                      <a:pt x="558438" y="436742"/>
                      <a:pt x="563948" y="435863"/>
                      <a:pt x="568931" y="433811"/>
                    </a:cubicBezTo>
                    <a:cubicBezTo>
                      <a:pt x="575204" y="455501"/>
                      <a:pt x="583997" y="476371"/>
                      <a:pt x="596249" y="496009"/>
                    </a:cubicBezTo>
                    <a:cubicBezTo>
                      <a:pt x="529772" y="506444"/>
                      <a:pt x="463998" y="520924"/>
                      <a:pt x="399396" y="539917"/>
                    </a:cubicBezTo>
                    <a:cubicBezTo>
                      <a:pt x="368209" y="549121"/>
                      <a:pt x="333446" y="570811"/>
                      <a:pt x="303373" y="564304"/>
                    </a:cubicBezTo>
                    <a:cubicBezTo>
                      <a:pt x="275997" y="558383"/>
                      <a:pt x="242934" y="558031"/>
                      <a:pt x="229275" y="587694"/>
                    </a:cubicBezTo>
                    <a:cubicBezTo>
                      <a:pt x="216730" y="615012"/>
                      <a:pt x="224351" y="639809"/>
                      <a:pt x="246334" y="658040"/>
                    </a:cubicBezTo>
                    <a:cubicBezTo>
                      <a:pt x="267555" y="675627"/>
                      <a:pt x="292528" y="695969"/>
                      <a:pt x="319025" y="704879"/>
                    </a:cubicBezTo>
                    <a:cubicBezTo>
                      <a:pt x="363461" y="719711"/>
                      <a:pt x="414110" y="702242"/>
                      <a:pt x="457725" y="676800"/>
                    </a:cubicBezTo>
                    <a:cubicBezTo>
                      <a:pt x="472967" y="672872"/>
                      <a:pt x="487857" y="668182"/>
                      <a:pt x="502161" y="663258"/>
                    </a:cubicBezTo>
                    <a:cubicBezTo>
                      <a:pt x="562131" y="642623"/>
                      <a:pt x="621515" y="613839"/>
                      <a:pt x="671637" y="574680"/>
                    </a:cubicBezTo>
                    <a:cubicBezTo>
                      <a:pt x="681310" y="567117"/>
                      <a:pt x="684065" y="557797"/>
                      <a:pt x="682365" y="549121"/>
                    </a:cubicBezTo>
                    <a:cubicBezTo>
                      <a:pt x="682892" y="549062"/>
                      <a:pt x="683479" y="549003"/>
                      <a:pt x="684006" y="548945"/>
                    </a:cubicBezTo>
                    <a:cubicBezTo>
                      <a:pt x="710093" y="546248"/>
                      <a:pt x="721818" y="524030"/>
                      <a:pt x="711852" y="500406"/>
                    </a:cubicBezTo>
                    <a:cubicBezTo>
                      <a:pt x="702121" y="477484"/>
                      <a:pt x="699541" y="455442"/>
                      <a:pt x="683362" y="435276"/>
                    </a:cubicBezTo>
                    <a:cubicBezTo>
                      <a:pt x="670992" y="419859"/>
                      <a:pt x="650123" y="423962"/>
                      <a:pt x="637812" y="436097"/>
                    </a:cubicBezTo>
                    <a:cubicBezTo>
                      <a:pt x="623333" y="402155"/>
                      <a:pt x="618995" y="364871"/>
                      <a:pt x="618702" y="326532"/>
                    </a:cubicBezTo>
                    <a:cubicBezTo>
                      <a:pt x="618819" y="324833"/>
                      <a:pt x="618877" y="323132"/>
                      <a:pt x="618995" y="321432"/>
                    </a:cubicBezTo>
                    <a:cubicBezTo>
                      <a:pt x="620519" y="305311"/>
                      <a:pt x="622981" y="289190"/>
                      <a:pt x="627201" y="273187"/>
                    </a:cubicBezTo>
                    <a:cubicBezTo>
                      <a:pt x="629781" y="263338"/>
                      <a:pt x="627378" y="254369"/>
                      <a:pt x="622277" y="247334"/>
                    </a:cubicBezTo>
                    <a:cubicBezTo>
                      <a:pt x="622395" y="243348"/>
                      <a:pt x="622453" y="239303"/>
                      <a:pt x="622512" y="235317"/>
                    </a:cubicBezTo>
                    <a:cubicBezTo>
                      <a:pt x="622747" y="206533"/>
                      <a:pt x="593318" y="197857"/>
                      <a:pt x="574090" y="208644"/>
                    </a:cubicBezTo>
                    <a:cubicBezTo>
                      <a:pt x="563011" y="206299"/>
                      <a:pt x="551579" y="212044"/>
                      <a:pt x="543782" y="221189"/>
                    </a:cubicBezTo>
                    <a:cubicBezTo>
                      <a:pt x="540969" y="219371"/>
                      <a:pt x="537920" y="217906"/>
                      <a:pt x="534755" y="216968"/>
                    </a:cubicBezTo>
                    <a:cubicBezTo>
                      <a:pt x="534696" y="211340"/>
                      <a:pt x="534579" y="205771"/>
                      <a:pt x="534579" y="200143"/>
                    </a:cubicBezTo>
                    <a:cubicBezTo>
                      <a:pt x="534403" y="158580"/>
                      <a:pt x="470094" y="158580"/>
                      <a:pt x="470094" y="200143"/>
                    </a:cubicBezTo>
                    <a:lnTo>
                      <a:pt x="470094" y="204892"/>
                    </a:lnTo>
                    <a:cubicBezTo>
                      <a:pt x="455674" y="184843"/>
                      <a:pt x="419328" y="187833"/>
                      <a:pt x="412645" y="215033"/>
                    </a:cubicBezTo>
                    <a:cubicBezTo>
                      <a:pt x="411121" y="221364"/>
                      <a:pt x="409890" y="227696"/>
                      <a:pt x="408776" y="234085"/>
                    </a:cubicBezTo>
                    <a:cubicBezTo>
                      <a:pt x="398869" y="231682"/>
                      <a:pt x="388258" y="233206"/>
                      <a:pt x="380754" y="239479"/>
                    </a:cubicBezTo>
                    <a:cubicBezTo>
                      <a:pt x="370144" y="232268"/>
                      <a:pt x="355195" y="230979"/>
                      <a:pt x="344292" y="236723"/>
                    </a:cubicBezTo>
                    <a:cubicBezTo>
                      <a:pt x="331570" y="223768"/>
                      <a:pt x="307653" y="224706"/>
                      <a:pt x="295635" y="237192"/>
                    </a:cubicBezTo>
                    <a:cubicBezTo>
                      <a:pt x="286607" y="231565"/>
                      <a:pt x="274942" y="230627"/>
                      <a:pt x="263334" y="236782"/>
                    </a:cubicBezTo>
                    <a:cubicBezTo>
                      <a:pt x="259290" y="238951"/>
                      <a:pt x="255420" y="241355"/>
                      <a:pt x="251610" y="243699"/>
                    </a:cubicBezTo>
                    <a:cubicBezTo>
                      <a:pt x="247155" y="230451"/>
                      <a:pt x="235430" y="219254"/>
                      <a:pt x="221009" y="220661"/>
                    </a:cubicBezTo>
                    <a:cubicBezTo>
                      <a:pt x="204888" y="222185"/>
                      <a:pt x="190760" y="225996"/>
                      <a:pt x="178156" y="231565"/>
                    </a:cubicBezTo>
                    <a:cubicBezTo>
                      <a:pt x="186188" y="221657"/>
                      <a:pt x="194629" y="212219"/>
                      <a:pt x="203423" y="203074"/>
                    </a:cubicBezTo>
                    <a:cubicBezTo>
                      <a:pt x="203423" y="203074"/>
                      <a:pt x="203423" y="203074"/>
                      <a:pt x="203481" y="203074"/>
                    </a:cubicBezTo>
                    <a:cubicBezTo>
                      <a:pt x="255831" y="206299"/>
                      <a:pt x="295811" y="180505"/>
                      <a:pt x="324946" y="142518"/>
                    </a:cubicBezTo>
                    <a:cubicBezTo>
                      <a:pt x="351443" y="167139"/>
                      <a:pt x="383978" y="182205"/>
                      <a:pt x="423138" y="172591"/>
                    </a:cubicBezTo>
                    <a:cubicBezTo>
                      <a:pt x="452332" y="165439"/>
                      <a:pt x="452273" y="128859"/>
                      <a:pt x="430817" y="113676"/>
                    </a:cubicBezTo>
                    <a:cubicBezTo>
                      <a:pt x="429352" y="112679"/>
                      <a:pt x="428004" y="111507"/>
                      <a:pt x="426597" y="110452"/>
                    </a:cubicBezTo>
                    <a:cubicBezTo>
                      <a:pt x="459835" y="104648"/>
                      <a:pt x="492781" y="100017"/>
                      <a:pt x="523616" y="84599"/>
                    </a:cubicBezTo>
                    <a:cubicBezTo>
                      <a:pt x="539796" y="97027"/>
                      <a:pt x="564945" y="90755"/>
                      <a:pt x="573035" y="72230"/>
                    </a:cubicBezTo>
                    <a:cubicBezTo>
                      <a:pt x="599532" y="78561"/>
                      <a:pt x="624446" y="91692"/>
                      <a:pt x="648188" y="107696"/>
                    </a:cubicBezTo>
                    <a:cubicBezTo>
                      <a:pt x="645257" y="114555"/>
                      <a:pt x="644554" y="122117"/>
                      <a:pt x="646957" y="129035"/>
                    </a:cubicBezTo>
                    <a:cubicBezTo>
                      <a:pt x="632888" y="140466"/>
                      <a:pt x="627143" y="161922"/>
                      <a:pt x="643792" y="176050"/>
                    </a:cubicBezTo>
                    <a:cubicBezTo>
                      <a:pt x="685414" y="211399"/>
                      <a:pt x="734480" y="236313"/>
                      <a:pt x="777978" y="268790"/>
                    </a:cubicBezTo>
                    <a:cubicBezTo>
                      <a:pt x="782140" y="274535"/>
                      <a:pt x="786185" y="280338"/>
                      <a:pt x="790113" y="286259"/>
                    </a:cubicBezTo>
                    <a:cubicBezTo>
                      <a:pt x="817899" y="328232"/>
                      <a:pt x="844279" y="379585"/>
                      <a:pt x="845100" y="431231"/>
                    </a:cubicBezTo>
                    <a:cubicBezTo>
                      <a:pt x="844221" y="433107"/>
                      <a:pt x="843341" y="434983"/>
                      <a:pt x="842345" y="436801"/>
                    </a:cubicBezTo>
                    <a:cubicBezTo>
                      <a:pt x="835603" y="444128"/>
                      <a:pt x="829917" y="453273"/>
                      <a:pt x="824231" y="461539"/>
                    </a:cubicBezTo>
                    <a:cubicBezTo>
                      <a:pt x="778564" y="512072"/>
                      <a:pt x="681193" y="573742"/>
                      <a:pt x="674920" y="639164"/>
                    </a:cubicBezTo>
                    <a:cubicBezTo>
                      <a:pt x="674568" y="639809"/>
                      <a:pt x="674217" y="640454"/>
                      <a:pt x="673923" y="641157"/>
                    </a:cubicBezTo>
                    <a:cubicBezTo>
                      <a:pt x="666068" y="657630"/>
                      <a:pt x="670641" y="679555"/>
                      <a:pt x="688227" y="686883"/>
                    </a:cubicBezTo>
                    <a:cubicBezTo>
                      <a:pt x="692038" y="692452"/>
                      <a:pt x="696728" y="698079"/>
                      <a:pt x="702414" y="703707"/>
                    </a:cubicBezTo>
                    <a:cubicBezTo>
                      <a:pt x="713024" y="714200"/>
                      <a:pt x="728559" y="715666"/>
                      <a:pt x="741515" y="708749"/>
                    </a:cubicBezTo>
                    <a:cubicBezTo>
                      <a:pt x="759512" y="699135"/>
                      <a:pt x="775516" y="687117"/>
                      <a:pt x="789936" y="673458"/>
                    </a:cubicBezTo>
                    <a:cubicBezTo>
                      <a:pt x="823762" y="653116"/>
                      <a:pt x="850376" y="618295"/>
                      <a:pt x="869956" y="579721"/>
                    </a:cubicBezTo>
                    <a:cubicBezTo>
                      <a:pt x="873942" y="578901"/>
                      <a:pt x="878104" y="577025"/>
                      <a:pt x="882208" y="573918"/>
                    </a:cubicBezTo>
                    <a:cubicBezTo>
                      <a:pt x="962989" y="513009"/>
                      <a:pt x="956834" y="404617"/>
                      <a:pt x="927757" y="317446"/>
                    </a:cubicBezTo>
                    <a:close/>
                    <a:moveTo>
                      <a:pt x="76740" y="488623"/>
                    </a:moveTo>
                    <a:cubicBezTo>
                      <a:pt x="76799" y="489854"/>
                      <a:pt x="76858" y="491085"/>
                      <a:pt x="76916" y="492374"/>
                    </a:cubicBezTo>
                    <a:cubicBezTo>
                      <a:pt x="73223" y="493488"/>
                      <a:pt x="69706" y="495247"/>
                      <a:pt x="66657" y="497650"/>
                    </a:cubicBezTo>
                    <a:cubicBezTo>
                      <a:pt x="67185" y="493254"/>
                      <a:pt x="67771" y="488857"/>
                      <a:pt x="68416" y="484519"/>
                    </a:cubicBezTo>
                    <a:cubicBezTo>
                      <a:pt x="70995" y="486219"/>
                      <a:pt x="73809" y="487626"/>
                      <a:pt x="76740" y="488623"/>
                    </a:cubicBezTo>
                    <a:close/>
                    <a:moveTo>
                      <a:pt x="503568" y="579194"/>
                    </a:moveTo>
                    <a:cubicBezTo>
                      <a:pt x="524789" y="574270"/>
                      <a:pt x="546069" y="569814"/>
                      <a:pt x="567524" y="565828"/>
                    </a:cubicBezTo>
                    <a:cubicBezTo>
                      <a:pt x="551579" y="574035"/>
                      <a:pt x="535165" y="581363"/>
                      <a:pt x="518868" y="588104"/>
                    </a:cubicBezTo>
                    <a:cubicBezTo>
                      <a:pt x="514647" y="583766"/>
                      <a:pt x="509430" y="580601"/>
                      <a:pt x="503568" y="579194"/>
                    </a:cubicBezTo>
                    <a:close/>
                  </a:path>
                </a:pathLst>
              </a:custGeom>
              <a:solidFill>
                <a:srgbClr val="F7941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/>
              <p:cNvSpPr/>
              <p:nvPr/>
            </p:nvSpPr>
            <p:spPr>
              <a:xfrm>
                <a:off x="9767357" y="4861761"/>
                <a:ext cx="560214" cy="1031209"/>
              </a:xfrm>
              <a:custGeom>
                <a:avLst/>
                <a:gdLst>
                  <a:gd name="connsiteX0" fmla="*/ 453618 w 560214"/>
                  <a:gd name="connsiteY0" fmla="*/ 8891 h 1031209"/>
                  <a:gd name="connsiteX1" fmla="*/ 404023 w 560214"/>
                  <a:gd name="connsiteY1" fmla="*/ 13464 h 1031209"/>
                  <a:gd name="connsiteX2" fmla="*/ 378757 w 560214"/>
                  <a:gd name="connsiteY2" fmla="*/ 20615 h 1031209"/>
                  <a:gd name="connsiteX3" fmla="*/ 357009 w 560214"/>
                  <a:gd name="connsiteY3" fmla="*/ 86331 h 1031209"/>
                  <a:gd name="connsiteX4" fmla="*/ 376002 w 560214"/>
                  <a:gd name="connsiteY4" fmla="*/ 161719 h 1031209"/>
                  <a:gd name="connsiteX5" fmla="*/ 357595 w 560214"/>
                  <a:gd name="connsiteY5" fmla="*/ 189975 h 1031209"/>
                  <a:gd name="connsiteX6" fmla="*/ 357419 w 560214"/>
                  <a:gd name="connsiteY6" fmla="*/ 192906 h 1031209"/>
                  <a:gd name="connsiteX7" fmla="*/ 356247 w 560214"/>
                  <a:gd name="connsiteY7" fmla="*/ 198475 h 1031209"/>
                  <a:gd name="connsiteX8" fmla="*/ 353198 w 560214"/>
                  <a:gd name="connsiteY8" fmla="*/ 210785 h 1031209"/>
                  <a:gd name="connsiteX9" fmla="*/ 331801 w 560214"/>
                  <a:gd name="connsiteY9" fmla="*/ 219931 h 1031209"/>
                  <a:gd name="connsiteX10" fmla="*/ 326818 w 560214"/>
                  <a:gd name="connsiteY10" fmla="*/ 226672 h 1031209"/>
                  <a:gd name="connsiteX11" fmla="*/ 293990 w 560214"/>
                  <a:gd name="connsiteY11" fmla="*/ 215710 h 1031209"/>
                  <a:gd name="connsiteX12" fmla="*/ 154000 w 560214"/>
                  <a:gd name="connsiteY12" fmla="*/ 197302 h 1031209"/>
                  <a:gd name="connsiteX13" fmla="*/ 152828 w 560214"/>
                  <a:gd name="connsiteY13" fmla="*/ 196833 h 1031209"/>
                  <a:gd name="connsiteX14" fmla="*/ 148021 w 560214"/>
                  <a:gd name="connsiteY14" fmla="*/ 185402 h 1031209"/>
                  <a:gd name="connsiteX15" fmla="*/ 89106 w 560214"/>
                  <a:gd name="connsiteY15" fmla="*/ 193081 h 1031209"/>
                  <a:gd name="connsiteX16" fmla="*/ 82598 w 560214"/>
                  <a:gd name="connsiteY16" fmla="*/ 218231 h 1031209"/>
                  <a:gd name="connsiteX17" fmla="*/ 48070 w 560214"/>
                  <a:gd name="connsiteY17" fmla="*/ 239979 h 1031209"/>
                  <a:gd name="connsiteX18" fmla="*/ 9321 w 560214"/>
                  <a:gd name="connsiteY18" fmla="*/ 359744 h 1031209"/>
                  <a:gd name="connsiteX19" fmla="*/ 0 w 560214"/>
                  <a:gd name="connsiteY19" fmla="*/ 382431 h 1031209"/>
                  <a:gd name="connsiteX20" fmla="*/ 0 w 560214"/>
                  <a:gd name="connsiteY20" fmla="*/ 547569 h 1031209"/>
                  <a:gd name="connsiteX21" fmla="*/ 55046 w 560214"/>
                  <a:gd name="connsiteY21" fmla="*/ 570374 h 1031209"/>
                  <a:gd name="connsiteX22" fmla="*/ 75623 w 560214"/>
                  <a:gd name="connsiteY22" fmla="*/ 539011 h 1031209"/>
                  <a:gd name="connsiteX23" fmla="*/ 77381 w 560214"/>
                  <a:gd name="connsiteY23" fmla="*/ 556128 h 1031209"/>
                  <a:gd name="connsiteX24" fmla="*/ 136296 w 560214"/>
                  <a:gd name="connsiteY24" fmla="*/ 563808 h 1031209"/>
                  <a:gd name="connsiteX25" fmla="*/ 230561 w 560214"/>
                  <a:gd name="connsiteY25" fmla="*/ 354234 h 1031209"/>
                  <a:gd name="connsiteX26" fmla="*/ 231499 w 560214"/>
                  <a:gd name="connsiteY26" fmla="*/ 351068 h 1031209"/>
                  <a:gd name="connsiteX27" fmla="*/ 233316 w 560214"/>
                  <a:gd name="connsiteY27" fmla="*/ 345030 h 1031209"/>
                  <a:gd name="connsiteX28" fmla="*/ 233081 w 560214"/>
                  <a:gd name="connsiteY28" fmla="*/ 345030 h 1031209"/>
                  <a:gd name="connsiteX29" fmla="*/ 234488 w 560214"/>
                  <a:gd name="connsiteY29" fmla="*/ 336471 h 1031209"/>
                  <a:gd name="connsiteX30" fmla="*/ 224874 w 560214"/>
                  <a:gd name="connsiteY30" fmla="*/ 312202 h 1031209"/>
                  <a:gd name="connsiteX31" fmla="*/ 316501 w 560214"/>
                  <a:gd name="connsiteY31" fmla="*/ 302822 h 1031209"/>
                  <a:gd name="connsiteX32" fmla="*/ 324591 w 560214"/>
                  <a:gd name="connsiteY32" fmla="*/ 340164 h 1031209"/>
                  <a:gd name="connsiteX33" fmla="*/ 314214 w 560214"/>
                  <a:gd name="connsiteY33" fmla="*/ 593764 h 1031209"/>
                  <a:gd name="connsiteX34" fmla="*/ 353315 w 560214"/>
                  <a:gd name="connsiteY34" fmla="*/ 598805 h 1031209"/>
                  <a:gd name="connsiteX35" fmla="*/ 372192 w 560214"/>
                  <a:gd name="connsiteY35" fmla="*/ 584794 h 1031209"/>
                  <a:gd name="connsiteX36" fmla="*/ 369261 w 560214"/>
                  <a:gd name="connsiteY36" fmla="*/ 629582 h 1031209"/>
                  <a:gd name="connsiteX37" fmla="*/ 380809 w 560214"/>
                  <a:gd name="connsiteY37" fmla="*/ 654320 h 1031209"/>
                  <a:gd name="connsiteX38" fmla="*/ 339949 w 560214"/>
                  <a:gd name="connsiteY38" fmla="*/ 916830 h 1031209"/>
                  <a:gd name="connsiteX39" fmla="*/ 366915 w 560214"/>
                  <a:gd name="connsiteY39" fmla="*/ 948486 h 1031209"/>
                  <a:gd name="connsiteX40" fmla="*/ 350208 w 560214"/>
                  <a:gd name="connsiteY40" fmla="*/ 982604 h 1031209"/>
                  <a:gd name="connsiteX41" fmla="*/ 405899 w 560214"/>
                  <a:gd name="connsiteY41" fmla="*/ 1015139 h 1031209"/>
                  <a:gd name="connsiteX42" fmla="*/ 421727 w 560214"/>
                  <a:gd name="connsiteY42" fmla="*/ 983308 h 1031209"/>
                  <a:gd name="connsiteX43" fmla="*/ 453618 w 560214"/>
                  <a:gd name="connsiteY43" fmla="*/ 974749 h 1031209"/>
                  <a:gd name="connsiteX44" fmla="*/ 552748 w 560214"/>
                  <a:gd name="connsiteY44" fmla="*/ 461395 h 1031209"/>
                  <a:gd name="connsiteX45" fmla="*/ 453618 w 560214"/>
                  <a:gd name="connsiteY45" fmla="*/ 8891 h 1031209"/>
                  <a:gd name="connsiteX46" fmla="*/ 64426 w 560214"/>
                  <a:gd name="connsiteY46" fmla="*/ 411449 h 1031209"/>
                  <a:gd name="connsiteX47" fmla="*/ 64426 w 560214"/>
                  <a:gd name="connsiteY47" fmla="*/ 404825 h 1031209"/>
                  <a:gd name="connsiteX48" fmla="*/ 75916 w 560214"/>
                  <a:gd name="connsiteY48" fmla="*/ 360682 h 1031209"/>
                  <a:gd name="connsiteX49" fmla="*/ 87933 w 560214"/>
                  <a:gd name="connsiteY49" fmla="*/ 366837 h 1031209"/>
                  <a:gd name="connsiteX50" fmla="*/ 64426 w 560214"/>
                  <a:gd name="connsiteY50" fmla="*/ 411449 h 1031209"/>
                  <a:gd name="connsiteX51" fmla="*/ 178856 w 560214"/>
                  <a:gd name="connsiteY51" fmla="*/ 314781 h 1031209"/>
                  <a:gd name="connsiteX52" fmla="*/ 168304 w 560214"/>
                  <a:gd name="connsiteY52" fmla="*/ 307922 h 1031209"/>
                  <a:gd name="connsiteX53" fmla="*/ 184894 w 560214"/>
                  <a:gd name="connsiteY53" fmla="*/ 310209 h 1031209"/>
                  <a:gd name="connsiteX54" fmla="*/ 178856 w 560214"/>
                  <a:gd name="connsiteY54" fmla="*/ 314781 h 1031209"/>
                  <a:gd name="connsiteX55" fmla="*/ 352436 w 560214"/>
                  <a:gd name="connsiteY55" fmla="*/ 499558 h 1031209"/>
                  <a:gd name="connsiteX56" fmla="*/ 363164 w 560214"/>
                  <a:gd name="connsiteY56" fmla="*/ 459167 h 1031209"/>
                  <a:gd name="connsiteX57" fmla="*/ 373364 w 560214"/>
                  <a:gd name="connsiteY57" fmla="*/ 493403 h 1031209"/>
                  <a:gd name="connsiteX58" fmla="*/ 352436 w 560214"/>
                  <a:gd name="connsiteY58" fmla="*/ 499558 h 1031209"/>
                  <a:gd name="connsiteX59" fmla="*/ 411762 w 560214"/>
                  <a:gd name="connsiteY59" fmla="*/ 414028 h 1031209"/>
                  <a:gd name="connsiteX60" fmla="*/ 379754 w 560214"/>
                  <a:gd name="connsiteY60" fmla="*/ 399900 h 1031209"/>
                  <a:gd name="connsiteX61" fmla="*/ 385733 w 560214"/>
                  <a:gd name="connsiteY61" fmla="*/ 304463 h 1031209"/>
                  <a:gd name="connsiteX62" fmla="*/ 382275 w 560214"/>
                  <a:gd name="connsiteY62" fmla="*/ 291625 h 1031209"/>
                  <a:gd name="connsiteX63" fmla="*/ 401561 w 560214"/>
                  <a:gd name="connsiteY63" fmla="*/ 281777 h 1031209"/>
                  <a:gd name="connsiteX64" fmla="*/ 413931 w 560214"/>
                  <a:gd name="connsiteY64" fmla="*/ 417311 h 1031209"/>
                  <a:gd name="connsiteX65" fmla="*/ 411762 w 560214"/>
                  <a:gd name="connsiteY65" fmla="*/ 414028 h 1031209"/>
                  <a:gd name="connsiteX66" fmla="*/ 471087 w 560214"/>
                  <a:gd name="connsiteY66" fmla="*/ 559060 h 1031209"/>
                  <a:gd name="connsiteX67" fmla="*/ 467980 w 560214"/>
                  <a:gd name="connsiteY67" fmla="*/ 558180 h 1031209"/>
                  <a:gd name="connsiteX68" fmla="*/ 472201 w 560214"/>
                  <a:gd name="connsiteY68" fmla="*/ 529748 h 1031209"/>
                  <a:gd name="connsiteX69" fmla="*/ 471087 w 560214"/>
                  <a:gd name="connsiteY69" fmla="*/ 559060 h 1031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560214" h="1031209">
                    <a:moveTo>
                      <a:pt x="453618" y="8891"/>
                    </a:moveTo>
                    <a:cubicBezTo>
                      <a:pt x="439666" y="-2306"/>
                      <a:pt x="413989" y="-5120"/>
                      <a:pt x="404023" y="13464"/>
                    </a:cubicBezTo>
                    <a:cubicBezTo>
                      <a:pt x="395699" y="12409"/>
                      <a:pt x="386788" y="14343"/>
                      <a:pt x="378757" y="20615"/>
                    </a:cubicBezTo>
                    <a:cubicBezTo>
                      <a:pt x="360760" y="34626"/>
                      <a:pt x="358533" y="65754"/>
                      <a:pt x="357009" y="86331"/>
                    </a:cubicBezTo>
                    <a:cubicBezTo>
                      <a:pt x="355074" y="112124"/>
                      <a:pt x="360292" y="140673"/>
                      <a:pt x="376002" y="161719"/>
                    </a:cubicBezTo>
                    <a:cubicBezTo>
                      <a:pt x="365919" y="166819"/>
                      <a:pt x="358122" y="176785"/>
                      <a:pt x="357595" y="189975"/>
                    </a:cubicBezTo>
                    <a:cubicBezTo>
                      <a:pt x="357477" y="191616"/>
                      <a:pt x="357419" y="192495"/>
                      <a:pt x="357419" y="192906"/>
                    </a:cubicBezTo>
                    <a:cubicBezTo>
                      <a:pt x="357067" y="194782"/>
                      <a:pt x="356715" y="196599"/>
                      <a:pt x="356247" y="198475"/>
                    </a:cubicBezTo>
                    <a:cubicBezTo>
                      <a:pt x="355308" y="202637"/>
                      <a:pt x="354253" y="206741"/>
                      <a:pt x="353198" y="210785"/>
                    </a:cubicBezTo>
                    <a:cubicBezTo>
                      <a:pt x="345636" y="210844"/>
                      <a:pt x="338132" y="213658"/>
                      <a:pt x="331801" y="219931"/>
                    </a:cubicBezTo>
                    <a:cubicBezTo>
                      <a:pt x="329867" y="221865"/>
                      <a:pt x="328166" y="224210"/>
                      <a:pt x="326818" y="226672"/>
                    </a:cubicBezTo>
                    <a:cubicBezTo>
                      <a:pt x="316794" y="221689"/>
                      <a:pt x="305831" y="217879"/>
                      <a:pt x="293990" y="215710"/>
                    </a:cubicBezTo>
                    <a:cubicBezTo>
                      <a:pt x="247796" y="207151"/>
                      <a:pt x="198025" y="216530"/>
                      <a:pt x="154000" y="197302"/>
                    </a:cubicBezTo>
                    <a:cubicBezTo>
                      <a:pt x="153590" y="197126"/>
                      <a:pt x="153180" y="197009"/>
                      <a:pt x="152828" y="196833"/>
                    </a:cubicBezTo>
                    <a:cubicBezTo>
                      <a:pt x="151421" y="193023"/>
                      <a:pt x="149838" y="189213"/>
                      <a:pt x="148021" y="185402"/>
                    </a:cubicBezTo>
                    <a:cubicBezTo>
                      <a:pt x="134831" y="158143"/>
                      <a:pt x="97664" y="169164"/>
                      <a:pt x="89106" y="193081"/>
                    </a:cubicBezTo>
                    <a:cubicBezTo>
                      <a:pt x="85882" y="202051"/>
                      <a:pt x="83771" y="210434"/>
                      <a:pt x="82598" y="218231"/>
                    </a:cubicBezTo>
                    <a:cubicBezTo>
                      <a:pt x="68822" y="217292"/>
                      <a:pt x="54167" y="223682"/>
                      <a:pt x="48070" y="239979"/>
                    </a:cubicBezTo>
                    <a:cubicBezTo>
                      <a:pt x="33415" y="279373"/>
                      <a:pt x="20166" y="319178"/>
                      <a:pt x="9321" y="359744"/>
                    </a:cubicBezTo>
                    <a:cubicBezTo>
                      <a:pt x="3693" y="364903"/>
                      <a:pt x="0" y="372465"/>
                      <a:pt x="0" y="382431"/>
                    </a:cubicBezTo>
                    <a:lnTo>
                      <a:pt x="0" y="547569"/>
                    </a:lnTo>
                    <a:cubicBezTo>
                      <a:pt x="0" y="573246"/>
                      <a:pt x="36932" y="593588"/>
                      <a:pt x="55046" y="570374"/>
                    </a:cubicBezTo>
                    <a:cubicBezTo>
                      <a:pt x="62784" y="560466"/>
                      <a:pt x="69467" y="549915"/>
                      <a:pt x="75623" y="539011"/>
                    </a:cubicBezTo>
                    <a:cubicBezTo>
                      <a:pt x="75974" y="544697"/>
                      <a:pt x="76502" y="550383"/>
                      <a:pt x="77381" y="556128"/>
                    </a:cubicBezTo>
                    <a:cubicBezTo>
                      <a:pt x="81661" y="585146"/>
                      <a:pt x="123399" y="585674"/>
                      <a:pt x="136296" y="563808"/>
                    </a:cubicBezTo>
                    <a:cubicBezTo>
                      <a:pt x="175104" y="498327"/>
                      <a:pt x="208753" y="427394"/>
                      <a:pt x="230561" y="354234"/>
                    </a:cubicBezTo>
                    <a:cubicBezTo>
                      <a:pt x="230913" y="353237"/>
                      <a:pt x="231206" y="352123"/>
                      <a:pt x="231499" y="351068"/>
                    </a:cubicBezTo>
                    <a:cubicBezTo>
                      <a:pt x="232085" y="349075"/>
                      <a:pt x="232788" y="347082"/>
                      <a:pt x="233316" y="345030"/>
                    </a:cubicBezTo>
                    <a:lnTo>
                      <a:pt x="233081" y="345030"/>
                    </a:lnTo>
                    <a:cubicBezTo>
                      <a:pt x="233668" y="342333"/>
                      <a:pt x="234137" y="339520"/>
                      <a:pt x="234488" y="336471"/>
                    </a:cubicBezTo>
                    <a:cubicBezTo>
                      <a:pt x="235778" y="325568"/>
                      <a:pt x="231616" y="317419"/>
                      <a:pt x="224874" y="312202"/>
                    </a:cubicBezTo>
                    <a:cubicBezTo>
                      <a:pt x="257937" y="312085"/>
                      <a:pt x="290883" y="308040"/>
                      <a:pt x="316501" y="302822"/>
                    </a:cubicBezTo>
                    <a:cubicBezTo>
                      <a:pt x="322128" y="312319"/>
                      <a:pt x="324942" y="324512"/>
                      <a:pt x="324591" y="340164"/>
                    </a:cubicBezTo>
                    <a:cubicBezTo>
                      <a:pt x="322949" y="417370"/>
                      <a:pt x="246154" y="526407"/>
                      <a:pt x="314214" y="593764"/>
                    </a:cubicBezTo>
                    <a:cubicBezTo>
                      <a:pt x="324532" y="603964"/>
                      <a:pt x="340712" y="606133"/>
                      <a:pt x="353315" y="598805"/>
                    </a:cubicBezTo>
                    <a:cubicBezTo>
                      <a:pt x="360526" y="594585"/>
                      <a:pt x="366740" y="589894"/>
                      <a:pt x="372192" y="584794"/>
                    </a:cubicBezTo>
                    <a:cubicBezTo>
                      <a:pt x="370785" y="600505"/>
                      <a:pt x="369437" y="615630"/>
                      <a:pt x="369261" y="629582"/>
                    </a:cubicBezTo>
                    <a:cubicBezTo>
                      <a:pt x="369143" y="640954"/>
                      <a:pt x="373892" y="649162"/>
                      <a:pt x="380809" y="654320"/>
                    </a:cubicBezTo>
                    <a:cubicBezTo>
                      <a:pt x="358416" y="740553"/>
                      <a:pt x="333618" y="825966"/>
                      <a:pt x="339949" y="916830"/>
                    </a:cubicBezTo>
                    <a:cubicBezTo>
                      <a:pt x="341063" y="932775"/>
                      <a:pt x="353081" y="945379"/>
                      <a:pt x="366915" y="948486"/>
                    </a:cubicBezTo>
                    <a:cubicBezTo>
                      <a:pt x="361698" y="960034"/>
                      <a:pt x="356188" y="971466"/>
                      <a:pt x="350208" y="982604"/>
                    </a:cubicBezTo>
                    <a:cubicBezTo>
                      <a:pt x="330511" y="1019243"/>
                      <a:pt x="386202" y="1051778"/>
                      <a:pt x="405899" y="1015139"/>
                    </a:cubicBezTo>
                    <a:cubicBezTo>
                      <a:pt x="411527" y="1004704"/>
                      <a:pt x="416744" y="994035"/>
                      <a:pt x="421727" y="983308"/>
                    </a:cubicBezTo>
                    <a:cubicBezTo>
                      <a:pt x="431986" y="987763"/>
                      <a:pt x="444004" y="986414"/>
                      <a:pt x="453618" y="974749"/>
                    </a:cubicBezTo>
                    <a:cubicBezTo>
                      <a:pt x="571096" y="832004"/>
                      <a:pt x="542547" y="633158"/>
                      <a:pt x="552748" y="461395"/>
                    </a:cubicBezTo>
                    <a:cubicBezTo>
                      <a:pt x="561541" y="312612"/>
                      <a:pt x="585283" y="114528"/>
                      <a:pt x="453618" y="8891"/>
                    </a:cubicBezTo>
                    <a:close/>
                    <a:moveTo>
                      <a:pt x="64426" y="411449"/>
                    </a:moveTo>
                    <a:lnTo>
                      <a:pt x="64426" y="404825"/>
                    </a:lnTo>
                    <a:cubicBezTo>
                      <a:pt x="67884" y="389993"/>
                      <a:pt x="71753" y="375279"/>
                      <a:pt x="75916" y="360682"/>
                    </a:cubicBezTo>
                    <a:cubicBezTo>
                      <a:pt x="79492" y="363379"/>
                      <a:pt x="83595" y="365489"/>
                      <a:pt x="87933" y="366837"/>
                    </a:cubicBezTo>
                    <a:cubicBezTo>
                      <a:pt x="79081" y="380907"/>
                      <a:pt x="71284" y="395855"/>
                      <a:pt x="64426" y="411449"/>
                    </a:cubicBezTo>
                    <a:close/>
                    <a:moveTo>
                      <a:pt x="178856" y="314781"/>
                    </a:moveTo>
                    <a:cubicBezTo>
                      <a:pt x="175866" y="311850"/>
                      <a:pt x="172232" y="309564"/>
                      <a:pt x="168304" y="307922"/>
                    </a:cubicBezTo>
                    <a:cubicBezTo>
                      <a:pt x="173697" y="308860"/>
                      <a:pt x="179266" y="309622"/>
                      <a:pt x="184894" y="310209"/>
                    </a:cubicBezTo>
                    <a:cubicBezTo>
                      <a:pt x="182666" y="311557"/>
                      <a:pt x="180673" y="313022"/>
                      <a:pt x="178856" y="314781"/>
                    </a:cubicBezTo>
                    <a:close/>
                    <a:moveTo>
                      <a:pt x="352436" y="499558"/>
                    </a:moveTo>
                    <a:cubicBezTo>
                      <a:pt x="354957" y="485547"/>
                      <a:pt x="359353" y="471185"/>
                      <a:pt x="363164" y="459167"/>
                    </a:cubicBezTo>
                    <a:cubicBezTo>
                      <a:pt x="368264" y="469837"/>
                      <a:pt x="371488" y="481327"/>
                      <a:pt x="373364" y="493403"/>
                    </a:cubicBezTo>
                    <a:cubicBezTo>
                      <a:pt x="365978" y="493168"/>
                      <a:pt x="358533" y="495044"/>
                      <a:pt x="352436" y="499558"/>
                    </a:cubicBezTo>
                    <a:close/>
                    <a:moveTo>
                      <a:pt x="411762" y="414028"/>
                    </a:moveTo>
                    <a:cubicBezTo>
                      <a:pt x="403496" y="401952"/>
                      <a:pt x="391185" y="398200"/>
                      <a:pt x="379754" y="399900"/>
                    </a:cubicBezTo>
                    <a:cubicBezTo>
                      <a:pt x="387433" y="368479"/>
                      <a:pt x="392416" y="336296"/>
                      <a:pt x="385733" y="304463"/>
                    </a:cubicBezTo>
                    <a:cubicBezTo>
                      <a:pt x="384796" y="300008"/>
                      <a:pt x="383623" y="295788"/>
                      <a:pt x="382275" y="291625"/>
                    </a:cubicBezTo>
                    <a:cubicBezTo>
                      <a:pt x="389544" y="290570"/>
                      <a:pt x="396403" y="287170"/>
                      <a:pt x="401561" y="281777"/>
                    </a:cubicBezTo>
                    <a:cubicBezTo>
                      <a:pt x="408361" y="326740"/>
                      <a:pt x="413051" y="372055"/>
                      <a:pt x="413931" y="417311"/>
                    </a:cubicBezTo>
                    <a:cubicBezTo>
                      <a:pt x="413168" y="416256"/>
                      <a:pt x="412524" y="415142"/>
                      <a:pt x="411762" y="414028"/>
                    </a:cubicBezTo>
                    <a:close/>
                    <a:moveTo>
                      <a:pt x="471087" y="559060"/>
                    </a:moveTo>
                    <a:cubicBezTo>
                      <a:pt x="470091" y="558708"/>
                      <a:pt x="469035" y="558414"/>
                      <a:pt x="467980" y="558180"/>
                    </a:cubicBezTo>
                    <a:cubicBezTo>
                      <a:pt x="469563" y="548742"/>
                      <a:pt x="471028" y="539245"/>
                      <a:pt x="472201" y="529748"/>
                    </a:cubicBezTo>
                    <a:cubicBezTo>
                      <a:pt x="471967" y="539538"/>
                      <a:pt x="471556" y="549328"/>
                      <a:pt x="471087" y="559060"/>
                    </a:cubicBezTo>
                    <a:close/>
                  </a:path>
                </a:pathLst>
              </a:custGeom>
              <a:solidFill>
                <a:srgbClr val="2AB673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12" name="图形 9"/>
              <p:cNvGrpSpPr/>
              <p:nvPr/>
            </p:nvGrpSpPr>
            <p:grpSpPr>
              <a:xfrm>
                <a:off x="9802723" y="4890477"/>
                <a:ext cx="84376" cy="111312"/>
                <a:chOff x="9802723" y="4890477"/>
                <a:chExt cx="84376" cy="111312"/>
              </a:xfrm>
              <a:solidFill>
                <a:srgbClr val="105649"/>
              </a:solidFill>
            </p:grpSpPr>
            <p:sp>
              <p:nvSpPr>
                <p:cNvPr id="328" name="任意多边形: 形状 327"/>
                <p:cNvSpPr/>
                <p:nvPr/>
              </p:nvSpPr>
              <p:spPr>
                <a:xfrm>
                  <a:off x="9805646" y="4935569"/>
                  <a:ext cx="695" cy="1736"/>
                </a:xfrm>
                <a:custGeom>
                  <a:avLst/>
                  <a:gdLst>
                    <a:gd name="connsiteX0" fmla="*/ 695 w 695"/>
                    <a:gd name="connsiteY0" fmla="*/ 1737 h 1736"/>
                    <a:gd name="connsiteX1" fmla="*/ 695 w 695"/>
                    <a:gd name="connsiteY1" fmla="*/ 1737 h 1736"/>
                    <a:gd name="connsiteX2" fmla="*/ 695 w 695"/>
                    <a:gd name="connsiteY2" fmla="*/ 1737 h 1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95" h="1736">
                      <a:moveTo>
                        <a:pt x="695" y="1737"/>
                      </a:moveTo>
                      <a:cubicBezTo>
                        <a:pt x="50" y="-608"/>
                        <a:pt x="-477" y="-550"/>
                        <a:pt x="695" y="1737"/>
                      </a:cubicBezTo>
                      <a:lnTo>
                        <a:pt x="695" y="1737"/>
                      </a:lnTo>
                      <a:close/>
                    </a:path>
                  </a:pathLst>
                </a:custGeom>
                <a:solidFill>
                  <a:srgbClr val="105649"/>
                </a:solidFill>
                <a:ln w="5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" name="任意多边形: 形状 328"/>
                <p:cNvSpPr/>
                <p:nvPr/>
              </p:nvSpPr>
              <p:spPr>
                <a:xfrm>
                  <a:off x="9802723" y="4890477"/>
                  <a:ext cx="84376" cy="111312"/>
                </a:xfrm>
                <a:custGeom>
                  <a:avLst/>
                  <a:gdLst>
                    <a:gd name="connsiteX0" fmla="*/ 77423 w 84376"/>
                    <a:gd name="connsiteY0" fmla="*/ 33579 h 111312"/>
                    <a:gd name="connsiteX1" fmla="*/ 62064 w 84376"/>
                    <a:gd name="connsiteY1" fmla="*/ 19745 h 111312"/>
                    <a:gd name="connsiteX2" fmla="*/ 54795 w 84376"/>
                    <a:gd name="connsiteY2" fmla="*/ 9427 h 111312"/>
                    <a:gd name="connsiteX3" fmla="*/ 9187 w 84376"/>
                    <a:gd name="connsiteY3" fmla="*/ 9427 h 111312"/>
                    <a:gd name="connsiteX4" fmla="*/ 9187 w 84376"/>
                    <a:gd name="connsiteY4" fmla="*/ 55035 h 111312"/>
                    <a:gd name="connsiteX5" fmla="*/ 3618 w 84376"/>
                    <a:gd name="connsiteY5" fmla="*/ 46769 h 111312"/>
                    <a:gd name="connsiteX6" fmla="*/ 4028 w 84376"/>
                    <a:gd name="connsiteY6" fmla="*/ 48763 h 111312"/>
                    <a:gd name="connsiteX7" fmla="*/ 5435 w 84376"/>
                    <a:gd name="connsiteY7" fmla="*/ 56208 h 111312"/>
                    <a:gd name="connsiteX8" fmla="*/ 17628 w 84376"/>
                    <a:gd name="connsiteY8" fmla="*/ 76022 h 111312"/>
                    <a:gd name="connsiteX9" fmla="*/ 17335 w 84376"/>
                    <a:gd name="connsiteY9" fmla="*/ 79070 h 111312"/>
                    <a:gd name="connsiteX10" fmla="*/ 49578 w 84376"/>
                    <a:gd name="connsiteY10" fmla="*/ 111312 h 111312"/>
                    <a:gd name="connsiteX11" fmla="*/ 81820 w 84376"/>
                    <a:gd name="connsiteY11" fmla="*/ 79070 h 111312"/>
                    <a:gd name="connsiteX12" fmla="*/ 81878 w 84376"/>
                    <a:gd name="connsiteY12" fmla="*/ 77898 h 111312"/>
                    <a:gd name="connsiteX13" fmla="*/ 82171 w 84376"/>
                    <a:gd name="connsiteY13" fmla="*/ 76608 h 111312"/>
                    <a:gd name="connsiteX14" fmla="*/ 84223 w 84376"/>
                    <a:gd name="connsiteY14" fmla="*/ 63184 h 111312"/>
                    <a:gd name="connsiteX15" fmla="*/ 77423 w 84376"/>
                    <a:gd name="connsiteY15" fmla="*/ 33579 h 11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4376" h="111312">
                      <a:moveTo>
                        <a:pt x="77423" y="33579"/>
                      </a:moveTo>
                      <a:cubicBezTo>
                        <a:pt x="74375" y="26603"/>
                        <a:pt x="68688" y="22090"/>
                        <a:pt x="62064" y="19745"/>
                      </a:cubicBezTo>
                      <a:cubicBezTo>
                        <a:pt x="60012" y="16110"/>
                        <a:pt x="57491" y="12769"/>
                        <a:pt x="54795" y="9427"/>
                      </a:cubicBezTo>
                      <a:cubicBezTo>
                        <a:pt x="43715" y="-4232"/>
                        <a:pt x="20618" y="-2004"/>
                        <a:pt x="9187" y="9427"/>
                      </a:cubicBezTo>
                      <a:cubicBezTo>
                        <a:pt x="-4179" y="22793"/>
                        <a:pt x="-1892" y="41376"/>
                        <a:pt x="9187" y="55035"/>
                      </a:cubicBezTo>
                      <a:cubicBezTo>
                        <a:pt x="6080" y="51166"/>
                        <a:pt x="4438" y="48411"/>
                        <a:pt x="3618" y="46769"/>
                      </a:cubicBezTo>
                      <a:cubicBezTo>
                        <a:pt x="3735" y="47297"/>
                        <a:pt x="3911" y="48001"/>
                        <a:pt x="4028" y="48763"/>
                      </a:cubicBezTo>
                      <a:cubicBezTo>
                        <a:pt x="4438" y="51283"/>
                        <a:pt x="4731" y="53745"/>
                        <a:pt x="5435" y="56208"/>
                      </a:cubicBezTo>
                      <a:cubicBezTo>
                        <a:pt x="7663" y="64004"/>
                        <a:pt x="11942" y="70629"/>
                        <a:pt x="17628" y="76022"/>
                      </a:cubicBezTo>
                      <a:cubicBezTo>
                        <a:pt x="17570" y="77019"/>
                        <a:pt x="17394" y="78074"/>
                        <a:pt x="17335" y="79070"/>
                      </a:cubicBezTo>
                      <a:cubicBezTo>
                        <a:pt x="16573" y="96657"/>
                        <a:pt x="32577" y="111312"/>
                        <a:pt x="49578" y="111312"/>
                      </a:cubicBezTo>
                      <a:cubicBezTo>
                        <a:pt x="67750" y="111312"/>
                        <a:pt x="81058" y="96598"/>
                        <a:pt x="81820" y="79070"/>
                      </a:cubicBezTo>
                      <a:cubicBezTo>
                        <a:pt x="81820" y="78601"/>
                        <a:pt x="81820" y="78249"/>
                        <a:pt x="81878" y="77898"/>
                      </a:cubicBezTo>
                      <a:cubicBezTo>
                        <a:pt x="81937" y="77546"/>
                        <a:pt x="82054" y="77136"/>
                        <a:pt x="82171" y="76608"/>
                      </a:cubicBezTo>
                      <a:cubicBezTo>
                        <a:pt x="83110" y="72212"/>
                        <a:pt x="83813" y="67639"/>
                        <a:pt x="84223" y="63184"/>
                      </a:cubicBezTo>
                      <a:cubicBezTo>
                        <a:pt x="85161" y="52397"/>
                        <a:pt x="81644" y="43370"/>
                        <a:pt x="77423" y="33579"/>
                      </a:cubicBezTo>
                      <a:close/>
                    </a:path>
                  </a:pathLst>
                </a:custGeom>
                <a:solidFill>
                  <a:srgbClr val="105649"/>
                </a:solidFill>
                <a:ln w="5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3" name="任意多边形: 形状 312"/>
              <p:cNvSpPr/>
              <p:nvPr/>
            </p:nvSpPr>
            <p:spPr>
              <a:xfrm>
                <a:off x="10142013" y="4937387"/>
                <a:ext cx="211595" cy="837248"/>
              </a:xfrm>
              <a:custGeom>
                <a:avLst/>
                <a:gdLst>
                  <a:gd name="connsiteX0" fmla="*/ 151712 w 211595"/>
                  <a:gd name="connsiteY0" fmla="*/ 41305 h 837248"/>
                  <a:gd name="connsiteX1" fmla="*/ 90101 w 211595"/>
                  <a:gd name="connsiteY1" fmla="*/ 40485 h 837248"/>
                  <a:gd name="connsiteX2" fmla="*/ 60555 w 211595"/>
                  <a:gd name="connsiteY2" fmla="*/ 15981 h 837248"/>
                  <a:gd name="connsiteX3" fmla="*/ 16413 w 211595"/>
                  <a:gd name="connsiteY3" fmla="*/ 4432 h 837248"/>
                  <a:gd name="connsiteX4" fmla="*/ 4864 w 211595"/>
                  <a:gd name="connsiteY4" fmla="*/ 48575 h 837248"/>
                  <a:gd name="connsiteX5" fmla="*/ 94497 w 211595"/>
                  <a:gd name="connsiteY5" fmla="*/ 110304 h 837248"/>
                  <a:gd name="connsiteX6" fmla="*/ 102001 w 211595"/>
                  <a:gd name="connsiteY6" fmla="*/ 111066 h 837248"/>
                  <a:gd name="connsiteX7" fmla="*/ 146964 w 211595"/>
                  <a:gd name="connsiteY7" fmla="*/ 430263 h 837248"/>
                  <a:gd name="connsiteX8" fmla="*/ 71987 w 211595"/>
                  <a:gd name="connsiteY8" fmla="*/ 797530 h 837248"/>
                  <a:gd name="connsiteX9" fmla="*/ 134184 w 211595"/>
                  <a:gd name="connsiteY9" fmla="*/ 814648 h 837248"/>
                  <a:gd name="connsiteX10" fmla="*/ 211448 w 211595"/>
                  <a:gd name="connsiteY10" fmla="*/ 430205 h 837248"/>
                  <a:gd name="connsiteX11" fmla="*/ 151712 w 211595"/>
                  <a:gd name="connsiteY11" fmla="*/ 41305 h 83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595" h="837248">
                    <a:moveTo>
                      <a:pt x="151712" y="41305"/>
                    </a:moveTo>
                    <a:cubicBezTo>
                      <a:pt x="143623" y="7539"/>
                      <a:pt x="99011" y="13929"/>
                      <a:pt x="90101" y="40485"/>
                    </a:cubicBezTo>
                    <a:cubicBezTo>
                      <a:pt x="78728" y="34799"/>
                      <a:pt x="68762" y="26650"/>
                      <a:pt x="60555" y="15981"/>
                    </a:cubicBezTo>
                    <a:cubicBezTo>
                      <a:pt x="49827" y="2087"/>
                      <a:pt x="33061" y="-5299"/>
                      <a:pt x="16413" y="4432"/>
                    </a:cubicBezTo>
                    <a:cubicBezTo>
                      <a:pt x="2695" y="12464"/>
                      <a:pt x="-5922" y="34564"/>
                      <a:pt x="4864" y="48575"/>
                    </a:cubicBezTo>
                    <a:cubicBezTo>
                      <a:pt x="28020" y="78589"/>
                      <a:pt x="56686" y="101921"/>
                      <a:pt x="94497" y="110304"/>
                    </a:cubicBezTo>
                    <a:cubicBezTo>
                      <a:pt x="97018" y="110832"/>
                      <a:pt x="99539" y="111066"/>
                      <a:pt x="102001" y="111066"/>
                    </a:cubicBezTo>
                    <a:cubicBezTo>
                      <a:pt x="126505" y="216234"/>
                      <a:pt x="147667" y="321226"/>
                      <a:pt x="146964" y="430263"/>
                    </a:cubicBezTo>
                    <a:cubicBezTo>
                      <a:pt x="146143" y="556770"/>
                      <a:pt x="108508" y="677707"/>
                      <a:pt x="71987" y="797530"/>
                    </a:cubicBezTo>
                    <a:cubicBezTo>
                      <a:pt x="59852" y="837393"/>
                      <a:pt x="122108" y="854335"/>
                      <a:pt x="134184" y="814648"/>
                    </a:cubicBezTo>
                    <a:cubicBezTo>
                      <a:pt x="172582" y="688552"/>
                      <a:pt x="208869" y="563042"/>
                      <a:pt x="211448" y="430205"/>
                    </a:cubicBezTo>
                    <a:cubicBezTo>
                      <a:pt x="214028" y="297953"/>
                      <a:pt x="182196" y="168985"/>
                      <a:pt x="151712" y="41305"/>
                    </a:cubicBezTo>
                    <a:close/>
                  </a:path>
                </a:pathLst>
              </a:custGeom>
              <a:solidFill>
                <a:srgbClr val="7A9892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/>
              <p:cNvSpPr/>
              <p:nvPr/>
            </p:nvSpPr>
            <p:spPr>
              <a:xfrm>
                <a:off x="9878997" y="5119344"/>
                <a:ext cx="99230" cy="263215"/>
              </a:xfrm>
              <a:custGeom>
                <a:avLst/>
                <a:gdLst>
                  <a:gd name="connsiteX0" fmla="*/ 92307 w 99230"/>
                  <a:gd name="connsiteY0" fmla="*/ 58664 h 263215"/>
                  <a:gd name="connsiteX1" fmla="*/ 76362 w 99230"/>
                  <a:gd name="connsiteY1" fmla="*/ 37736 h 263215"/>
                  <a:gd name="connsiteX2" fmla="*/ 72317 w 99230"/>
                  <a:gd name="connsiteY2" fmla="*/ 32753 h 263215"/>
                  <a:gd name="connsiteX3" fmla="*/ 65751 w 99230"/>
                  <a:gd name="connsiteY3" fmla="*/ 25718 h 263215"/>
                  <a:gd name="connsiteX4" fmla="*/ 59772 w 99230"/>
                  <a:gd name="connsiteY4" fmla="*/ 15811 h 263215"/>
                  <a:gd name="connsiteX5" fmla="*/ 15629 w 99230"/>
                  <a:gd name="connsiteY5" fmla="*/ 4263 h 263215"/>
                  <a:gd name="connsiteX6" fmla="*/ 4081 w 99230"/>
                  <a:gd name="connsiteY6" fmla="*/ 48405 h 263215"/>
                  <a:gd name="connsiteX7" fmla="*/ 26709 w 99230"/>
                  <a:gd name="connsiteY7" fmla="*/ 78361 h 263215"/>
                  <a:gd name="connsiteX8" fmla="*/ 31281 w 99230"/>
                  <a:gd name="connsiteY8" fmla="*/ 82054 h 263215"/>
                  <a:gd name="connsiteX9" fmla="*/ 24305 w 99230"/>
                  <a:gd name="connsiteY9" fmla="*/ 222864 h 263215"/>
                  <a:gd name="connsiteX10" fmla="*/ 86503 w 99230"/>
                  <a:gd name="connsiteY10" fmla="*/ 239982 h 263215"/>
                  <a:gd name="connsiteX11" fmla="*/ 92307 w 99230"/>
                  <a:gd name="connsiteY11" fmla="*/ 58664 h 263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9230" h="263215">
                    <a:moveTo>
                      <a:pt x="92307" y="58664"/>
                    </a:moveTo>
                    <a:cubicBezTo>
                      <a:pt x="90079" y="47701"/>
                      <a:pt x="83983" y="40960"/>
                      <a:pt x="76362" y="37736"/>
                    </a:cubicBezTo>
                    <a:cubicBezTo>
                      <a:pt x="75189" y="35977"/>
                      <a:pt x="73841" y="34277"/>
                      <a:pt x="72317" y="32753"/>
                    </a:cubicBezTo>
                    <a:cubicBezTo>
                      <a:pt x="70030" y="30466"/>
                      <a:pt x="67861" y="28122"/>
                      <a:pt x="65751" y="25718"/>
                    </a:cubicBezTo>
                    <a:cubicBezTo>
                      <a:pt x="63582" y="22553"/>
                      <a:pt x="61589" y="19270"/>
                      <a:pt x="59772" y="15811"/>
                    </a:cubicBezTo>
                    <a:cubicBezTo>
                      <a:pt x="51740" y="159"/>
                      <a:pt x="30167" y="-4238"/>
                      <a:pt x="15629" y="4263"/>
                    </a:cubicBezTo>
                    <a:cubicBezTo>
                      <a:pt x="-140" y="13525"/>
                      <a:pt x="-3951" y="32753"/>
                      <a:pt x="4081" y="48405"/>
                    </a:cubicBezTo>
                    <a:cubicBezTo>
                      <a:pt x="9825" y="59602"/>
                      <a:pt x="17798" y="69509"/>
                      <a:pt x="26709" y="78361"/>
                    </a:cubicBezTo>
                    <a:cubicBezTo>
                      <a:pt x="28115" y="79768"/>
                      <a:pt x="29640" y="80999"/>
                      <a:pt x="31281" y="82054"/>
                    </a:cubicBezTo>
                    <a:cubicBezTo>
                      <a:pt x="39430" y="128951"/>
                      <a:pt x="34212" y="176553"/>
                      <a:pt x="24305" y="222864"/>
                    </a:cubicBezTo>
                    <a:cubicBezTo>
                      <a:pt x="15629" y="263431"/>
                      <a:pt x="77827" y="280665"/>
                      <a:pt x="86503" y="239982"/>
                    </a:cubicBezTo>
                    <a:cubicBezTo>
                      <a:pt x="99341" y="179718"/>
                      <a:pt x="104500" y="119396"/>
                      <a:pt x="92307" y="58664"/>
                    </a:cubicBezTo>
                    <a:close/>
                  </a:path>
                </a:pathLst>
              </a:custGeom>
              <a:solidFill>
                <a:srgbClr val="7A9892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/>
              <p:cNvSpPr/>
              <p:nvPr/>
            </p:nvSpPr>
            <p:spPr>
              <a:xfrm>
                <a:off x="9609520" y="4094119"/>
                <a:ext cx="298471" cy="222177"/>
              </a:xfrm>
              <a:custGeom>
                <a:avLst/>
                <a:gdLst>
                  <a:gd name="connsiteX0" fmla="*/ 266229 w 298471"/>
                  <a:gd name="connsiteY0" fmla="*/ 63629 h 222177"/>
                  <a:gd name="connsiteX1" fmla="*/ 165517 w 298471"/>
                  <a:gd name="connsiteY1" fmla="*/ 65505 h 222177"/>
                  <a:gd name="connsiteX2" fmla="*/ 177651 w 298471"/>
                  <a:gd name="connsiteY2" fmla="*/ 54191 h 222177"/>
                  <a:gd name="connsiteX3" fmla="*/ 132043 w 298471"/>
                  <a:gd name="connsiteY3" fmla="*/ 8583 h 222177"/>
                  <a:gd name="connsiteX4" fmla="*/ 3895 w 298471"/>
                  <a:gd name="connsiteY4" fmla="*/ 173370 h 222177"/>
                  <a:gd name="connsiteX5" fmla="*/ 59586 w 298471"/>
                  <a:gd name="connsiteY5" fmla="*/ 205905 h 222177"/>
                  <a:gd name="connsiteX6" fmla="*/ 121491 w 298471"/>
                  <a:gd name="connsiteY6" fmla="*/ 112579 h 222177"/>
                  <a:gd name="connsiteX7" fmla="*/ 148985 w 298471"/>
                  <a:gd name="connsiteY7" fmla="*/ 128114 h 222177"/>
                  <a:gd name="connsiteX8" fmla="*/ 266229 w 298471"/>
                  <a:gd name="connsiteY8" fmla="*/ 128114 h 222177"/>
                  <a:gd name="connsiteX9" fmla="*/ 298471 w 298471"/>
                  <a:gd name="connsiteY9" fmla="*/ 95872 h 222177"/>
                  <a:gd name="connsiteX10" fmla="*/ 266229 w 298471"/>
                  <a:gd name="connsiteY10" fmla="*/ 63629 h 22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8471" h="222177">
                    <a:moveTo>
                      <a:pt x="266229" y="63629"/>
                    </a:moveTo>
                    <a:cubicBezTo>
                      <a:pt x="232404" y="68143"/>
                      <a:pt x="199166" y="68788"/>
                      <a:pt x="165517" y="65505"/>
                    </a:cubicBezTo>
                    <a:cubicBezTo>
                      <a:pt x="169503" y="61695"/>
                      <a:pt x="173489" y="57885"/>
                      <a:pt x="177651" y="54191"/>
                    </a:cubicBezTo>
                    <a:cubicBezTo>
                      <a:pt x="208721" y="26405"/>
                      <a:pt x="162937" y="-19028"/>
                      <a:pt x="132043" y="8583"/>
                    </a:cubicBezTo>
                    <a:cubicBezTo>
                      <a:pt x="79987" y="55070"/>
                      <a:pt x="35845" y="111289"/>
                      <a:pt x="3895" y="173370"/>
                    </a:cubicBezTo>
                    <a:cubicBezTo>
                      <a:pt x="-15098" y="210243"/>
                      <a:pt x="40534" y="242896"/>
                      <a:pt x="59586" y="205905"/>
                    </a:cubicBezTo>
                    <a:cubicBezTo>
                      <a:pt x="76821" y="172373"/>
                      <a:pt x="97632" y="141304"/>
                      <a:pt x="121491" y="112579"/>
                    </a:cubicBezTo>
                    <a:cubicBezTo>
                      <a:pt x="127236" y="121431"/>
                      <a:pt x="137554" y="126590"/>
                      <a:pt x="148985" y="128114"/>
                    </a:cubicBezTo>
                    <a:cubicBezTo>
                      <a:pt x="188321" y="133390"/>
                      <a:pt x="226894" y="133390"/>
                      <a:pt x="266229" y="128114"/>
                    </a:cubicBezTo>
                    <a:cubicBezTo>
                      <a:pt x="283640" y="125769"/>
                      <a:pt x="298471" y="115217"/>
                      <a:pt x="298471" y="95872"/>
                    </a:cubicBezTo>
                    <a:cubicBezTo>
                      <a:pt x="298471" y="80044"/>
                      <a:pt x="283699" y="61284"/>
                      <a:pt x="266229" y="63629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/>
              <p:cNvSpPr/>
              <p:nvPr/>
            </p:nvSpPr>
            <p:spPr>
              <a:xfrm>
                <a:off x="9644192" y="4357005"/>
                <a:ext cx="159709" cy="209417"/>
              </a:xfrm>
              <a:custGeom>
                <a:avLst/>
                <a:gdLst>
                  <a:gd name="connsiteX0" fmla="*/ 153883 w 159709"/>
                  <a:gd name="connsiteY0" fmla="*/ 162559 h 209417"/>
                  <a:gd name="connsiteX1" fmla="*/ 92623 w 159709"/>
                  <a:gd name="connsiteY1" fmla="*/ 23683 h 209417"/>
                  <a:gd name="connsiteX2" fmla="*/ 52291 w 159709"/>
                  <a:gd name="connsiteY2" fmla="*/ 3400 h 209417"/>
                  <a:gd name="connsiteX3" fmla="*/ 38104 w 159709"/>
                  <a:gd name="connsiteY3" fmla="*/ 0 h 209417"/>
                  <a:gd name="connsiteX4" fmla="*/ 32242 w 159709"/>
                  <a:gd name="connsiteY4" fmla="*/ 0 h 209417"/>
                  <a:gd name="connsiteX5" fmla="*/ 0 w 159709"/>
                  <a:gd name="connsiteY5" fmla="*/ 32242 h 209417"/>
                  <a:gd name="connsiteX6" fmla="*/ 32242 w 159709"/>
                  <a:gd name="connsiteY6" fmla="*/ 64484 h 209417"/>
                  <a:gd name="connsiteX7" fmla="*/ 34939 w 159709"/>
                  <a:gd name="connsiteY7" fmla="*/ 64484 h 209417"/>
                  <a:gd name="connsiteX8" fmla="*/ 98192 w 159709"/>
                  <a:gd name="connsiteY8" fmla="*/ 195094 h 209417"/>
                  <a:gd name="connsiteX9" fmla="*/ 153883 w 159709"/>
                  <a:gd name="connsiteY9" fmla="*/ 162559 h 209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709" h="209417">
                    <a:moveTo>
                      <a:pt x="153883" y="162559"/>
                    </a:moveTo>
                    <a:cubicBezTo>
                      <a:pt x="124162" y="120234"/>
                      <a:pt x="99834" y="75564"/>
                      <a:pt x="92623" y="23683"/>
                    </a:cubicBezTo>
                    <a:cubicBezTo>
                      <a:pt x="89457" y="938"/>
                      <a:pt x="68940" y="-3811"/>
                      <a:pt x="52291" y="3400"/>
                    </a:cubicBezTo>
                    <a:cubicBezTo>
                      <a:pt x="48012" y="1231"/>
                      <a:pt x="43146" y="0"/>
                      <a:pt x="38104" y="0"/>
                    </a:cubicBezTo>
                    <a:lnTo>
                      <a:pt x="32242" y="0"/>
                    </a:lnTo>
                    <a:cubicBezTo>
                      <a:pt x="14656" y="0"/>
                      <a:pt x="0" y="14656"/>
                      <a:pt x="0" y="32242"/>
                    </a:cubicBezTo>
                    <a:cubicBezTo>
                      <a:pt x="0" y="49829"/>
                      <a:pt x="14656" y="64484"/>
                      <a:pt x="32242" y="64484"/>
                    </a:cubicBezTo>
                    <a:lnTo>
                      <a:pt x="34939" y="64484"/>
                    </a:lnTo>
                    <a:cubicBezTo>
                      <a:pt x="46194" y="111851"/>
                      <a:pt x="70347" y="155349"/>
                      <a:pt x="98192" y="195094"/>
                    </a:cubicBezTo>
                    <a:cubicBezTo>
                      <a:pt x="121875" y="228861"/>
                      <a:pt x="177801" y="196736"/>
                      <a:pt x="153883" y="162559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/>
              <p:cNvSpPr/>
              <p:nvPr/>
            </p:nvSpPr>
            <p:spPr>
              <a:xfrm>
                <a:off x="10000407" y="4293320"/>
                <a:ext cx="130389" cy="202877"/>
              </a:xfrm>
              <a:custGeom>
                <a:avLst/>
                <a:gdLst>
                  <a:gd name="connsiteX0" fmla="*/ 67037 w 130389"/>
                  <a:gd name="connsiteY0" fmla="*/ 22943 h 202877"/>
                  <a:gd name="connsiteX1" fmla="*/ 5777 w 130389"/>
                  <a:gd name="connsiteY1" fmla="*/ 155956 h 202877"/>
                  <a:gd name="connsiteX2" fmla="*/ 61468 w 130389"/>
                  <a:gd name="connsiteY2" fmla="*/ 188492 h 202877"/>
                  <a:gd name="connsiteX3" fmla="*/ 129176 w 130389"/>
                  <a:gd name="connsiteY3" fmla="*/ 40119 h 202877"/>
                  <a:gd name="connsiteX4" fmla="*/ 67037 w 130389"/>
                  <a:gd name="connsiteY4" fmla="*/ 22943 h 20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89" h="202877">
                    <a:moveTo>
                      <a:pt x="67037" y="22943"/>
                    </a:moveTo>
                    <a:cubicBezTo>
                      <a:pt x="54433" y="70779"/>
                      <a:pt x="34033" y="115273"/>
                      <a:pt x="5777" y="155956"/>
                    </a:cubicBezTo>
                    <a:cubicBezTo>
                      <a:pt x="-18024" y="190192"/>
                      <a:pt x="37902" y="222375"/>
                      <a:pt x="61468" y="188492"/>
                    </a:cubicBezTo>
                    <a:cubicBezTo>
                      <a:pt x="92596" y="143646"/>
                      <a:pt x="115341" y="92879"/>
                      <a:pt x="129176" y="40119"/>
                    </a:cubicBezTo>
                    <a:cubicBezTo>
                      <a:pt x="139787" y="-213"/>
                      <a:pt x="77589" y="-17272"/>
                      <a:pt x="67037" y="22943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/>
              <p:cNvSpPr/>
              <p:nvPr/>
            </p:nvSpPr>
            <p:spPr>
              <a:xfrm>
                <a:off x="10043449" y="4485630"/>
                <a:ext cx="122341" cy="153072"/>
              </a:xfrm>
              <a:custGeom>
                <a:avLst/>
                <a:gdLst>
                  <a:gd name="connsiteX0" fmla="*/ 113042 w 122341"/>
                  <a:gd name="connsiteY0" fmla="*/ 97774 h 153072"/>
                  <a:gd name="connsiteX1" fmla="*/ 59461 w 122341"/>
                  <a:gd name="connsiteY1" fmla="*/ 16347 h 153072"/>
                  <a:gd name="connsiteX2" fmla="*/ 3770 w 122341"/>
                  <a:gd name="connsiteY2" fmla="*/ 48883 h 153072"/>
                  <a:gd name="connsiteX3" fmla="*/ 67434 w 122341"/>
                  <a:gd name="connsiteY3" fmla="*/ 143323 h 153072"/>
                  <a:gd name="connsiteX4" fmla="*/ 113042 w 122341"/>
                  <a:gd name="connsiteY4" fmla="*/ 97774 h 15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41" h="153072">
                    <a:moveTo>
                      <a:pt x="113042" y="97774"/>
                    </a:moveTo>
                    <a:cubicBezTo>
                      <a:pt x="90062" y="74149"/>
                      <a:pt x="74234" y="45600"/>
                      <a:pt x="59461" y="16347"/>
                    </a:cubicBezTo>
                    <a:cubicBezTo>
                      <a:pt x="40702" y="-20760"/>
                      <a:pt x="-14871" y="11892"/>
                      <a:pt x="3770" y="48883"/>
                    </a:cubicBezTo>
                    <a:cubicBezTo>
                      <a:pt x="21005" y="83001"/>
                      <a:pt x="40585" y="115829"/>
                      <a:pt x="67434" y="143323"/>
                    </a:cubicBezTo>
                    <a:cubicBezTo>
                      <a:pt x="96511" y="173220"/>
                      <a:pt x="142060" y="127554"/>
                      <a:pt x="113042" y="97774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/>
              <p:cNvSpPr/>
              <p:nvPr/>
            </p:nvSpPr>
            <p:spPr>
              <a:xfrm>
                <a:off x="10184841" y="4522276"/>
                <a:ext cx="192137" cy="287476"/>
              </a:xfrm>
              <a:custGeom>
                <a:avLst/>
                <a:gdLst>
                  <a:gd name="connsiteX0" fmla="*/ 127643 w 192137"/>
                  <a:gd name="connsiteY0" fmla="*/ 31172 h 287476"/>
                  <a:gd name="connsiteX1" fmla="*/ 8113 w 192137"/>
                  <a:gd name="connsiteY1" fmla="*/ 231132 h 287476"/>
                  <a:gd name="connsiteX2" fmla="*/ 53721 w 192137"/>
                  <a:gd name="connsiteY2" fmla="*/ 276740 h 287476"/>
                  <a:gd name="connsiteX3" fmla="*/ 192128 w 192137"/>
                  <a:gd name="connsiteY3" fmla="*/ 31172 h 287476"/>
                  <a:gd name="connsiteX4" fmla="*/ 127643 w 192137"/>
                  <a:gd name="connsiteY4" fmla="*/ 31172 h 28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137" h="287476">
                    <a:moveTo>
                      <a:pt x="127643" y="31172"/>
                    </a:moveTo>
                    <a:cubicBezTo>
                      <a:pt x="125767" y="116585"/>
                      <a:pt x="59231" y="170575"/>
                      <a:pt x="8113" y="231132"/>
                    </a:cubicBezTo>
                    <a:cubicBezTo>
                      <a:pt x="-18560" y="262671"/>
                      <a:pt x="26813" y="308513"/>
                      <a:pt x="53721" y="276740"/>
                    </a:cubicBezTo>
                    <a:cubicBezTo>
                      <a:pt x="117384" y="201411"/>
                      <a:pt x="189783" y="136985"/>
                      <a:pt x="192128" y="31172"/>
                    </a:cubicBezTo>
                    <a:cubicBezTo>
                      <a:pt x="193066" y="-10449"/>
                      <a:pt x="128581" y="-10332"/>
                      <a:pt x="127643" y="31172"/>
                    </a:cubicBezTo>
                    <a:close/>
                  </a:path>
                </a:pathLst>
              </a:custGeom>
              <a:solidFill>
                <a:srgbClr val="BE1D2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/>
              <p:cNvSpPr/>
              <p:nvPr/>
            </p:nvSpPr>
            <p:spPr>
              <a:xfrm>
                <a:off x="6900685" y="5594913"/>
                <a:ext cx="5645476" cy="839952"/>
              </a:xfrm>
              <a:custGeom>
                <a:avLst/>
                <a:gdLst>
                  <a:gd name="connsiteX0" fmla="*/ 5490305 w 5645476"/>
                  <a:gd name="connsiteY0" fmla="*/ 60630 h 839952"/>
                  <a:gd name="connsiteX1" fmla="*/ 4984396 w 5645476"/>
                  <a:gd name="connsiteY1" fmla="*/ 86014 h 839952"/>
                  <a:gd name="connsiteX2" fmla="*/ 4929584 w 5645476"/>
                  <a:gd name="connsiteY2" fmla="*/ 72355 h 839952"/>
                  <a:gd name="connsiteX3" fmla="*/ 4415175 w 5645476"/>
                  <a:gd name="connsiteY3" fmla="*/ 152843 h 839952"/>
                  <a:gd name="connsiteX4" fmla="*/ 3661529 w 5645476"/>
                  <a:gd name="connsiteY4" fmla="*/ 278998 h 839952"/>
                  <a:gd name="connsiteX5" fmla="*/ 3320876 w 5645476"/>
                  <a:gd name="connsiteY5" fmla="*/ 253438 h 839952"/>
                  <a:gd name="connsiteX6" fmla="*/ 3177721 w 5645476"/>
                  <a:gd name="connsiteY6" fmla="*/ 207303 h 839952"/>
                  <a:gd name="connsiteX7" fmla="*/ 2994000 w 5645476"/>
                  <a:gd name="connsiteY7" fmla="*/ 157650 h 839952"/>
                  <a:gd name="connsiteX8" fmla="*/ 2666185 w 5645476"/>
                  <a:gd name="connsiteY8" fmla="*/ 165916 h 839952"/>
                  <a:gd name="connsiteX9" fmla="*/ 2495536 w 5645476"/>
                  <a:gd name="connsiteY9" fmla="*/ 66903 h 839952"/>
                  <a:gd name="connsiteX10" fmla="*/ 2419562 w 5645476"/>
                  <a:gd name="connsiteY10" fmla="*/ 87831 h 839952"/>
                  <a:gd name="connsiteX11" fmla="*/ 2404085 w 5645476"/>
                  <a:gd name="connsiteY11" fmla="*/ 94807 h 839952"/>
                  <a:gd name="connsiteX12" fmla="*/ 2369323 w 5645476"/>
                  <a:gd name="connsiteY12" fmla="*/ 63092 h 839952"/>
                  <a:gd name="connsiteX13" fmla="*/ 2199377 w 5645476"/>
                  <a:gd name="connsiteY13" fmla="*/ 894 h 839952"/>
                  <a:gd name="connsiteX14" fmla="*/ 2041801 w 5645476"/>
                  <a:gd name="connsiteY14" fmla="*/ 23112 h 839952"/>
                  <a:gd name="connsiteX15" fmla="*/ 1943726 w 5645476"/>
                  <a:gd name="connsiteY15" fmla="*/ 44685 h 839952"/>
                  <a:gd name="connsiteX16" fmla="*/ 1685555 w 5645476"/>
                  <a:gd name="connsiteY16" fmla="*/ 82262 h 839952"/>
                  <a:gd name="connsiteX17" fmla="*/ 1388341 w 5645476"/>
                  <a:gd name="connsiteY17" fmla="*/ 131153 h 839952"/>
                  <a:gd name="connsiteX18" fmla="*/ 1074537 w 5645476"/>
                  <a:gd name="connsiteY18" fmla="*/ 217796 h 839952"/>
                  <a:gd name="connsiteX19" fmla="*/ 996745 w 5645476"/>
                  <a:gd name="connsiteY19" fmla="*/ 214513 h 839952"/>
                  <a:gd name="connsiteX20" fmla="*/ 789399 w 5645476"/>
                  <a:gd name="connsiteY20" fmla="*/ 232159 h 839952"/>
                  <a:gd name="connsiteX21" fmla="*/ 619219 w 5645476"/>
                  <a:gd name="connsiteY21" fmla="*/ 279467 h 839952"/>
                  <a:gd name="connsiteX22" fmla="*/ 547993 w 5645476"/>
                  <a:gd name="connsiteY22" fmla="*/ 337385 h 839952"/>
                  <a:gd name="connsiteX23" fmla="*/ 528120 w 5645476"/>
                  <a:gd name="connsiteY23" fmla="*/ 339847 h 839952"/>
                  <a:gd name="connsiteX24" fmla="*/ 326108 w 5645476"/>
                  <a:gd name="connsiteY24" fmla="*/ 363882 h 839952"/>
                  <a:gd name="connsiteX25" fmla="*/ 196026 w 5645476"/>
                  <a:gd name="connsiteY25" fmla="*/ 386745 h 839952"/>
                  <a:gd name="connsiteX26" fmla="*/ 76730 w 5645476"/>
                  <a:gd name="connsiteY26" fmla="*/ 441733 h 839952"/>
                  <a:gd name="connsiteX27" fmla="*/ 5504 w 5645476"/>
                  <a:gd name="connsiteY27" fmla="*/ 569587 h 839952"/>
                  <a:gd name="connsiteX28" fmla="*/ 21156 w 5645476"/>
                  <a:gd name="connsiteY28" fmla="*/ 734433 h 839952"/>
                  <a:gd name="connsiteX29" fmla="*/ 113838 w 5645476"/>
                  <a:gd name="connsiteY29" fmla="*/ 832742 h 839952"/>
                  <a:gd name="connsiteX30" fmla="*/ 233310 w 5645476"/>
                  <a:gd name="connsiteY30" fmla="*/ 811169 h 839952"/>
                  <a:gd name="connsiteX31" fmla="*/ 252831 w 5645476"/>
                  <a:gd name="connsiteY31" fmla="*/ 806831 h 839952"/>
                  <a:gd name="connsiteX32" fmla="*/ 289763 w 5645476"/>
                  <a:gd name="connsiteY32" fmla="*/ 796631 h 839952"/>
                  <a:gd name="connsiteX33" fmla="*/ 663596 w 5645476"/>
                  <a:gd name="connsiteY33" fmla="*/ 750905 h 839952"/>
                  <a:gd name="connsiteX34" fmla="*/ 1080281 w 5645476"/>
                  <a:gd name="connsiteY34" fmla="*/ 695508 h 839952"/>
                  <a:gd name="connsiteX35" fmla="*/ 1491164 w 5645476"/>
                  <a:gd name="connsiteY35" fmla="*/ 653945 h 839952"/>
                  <a:gd name="connsiteX36" fmla="*/ 1528330 w 5645476"/>
                  <a:gd name="connsiteY36" fmla="*/ 651775 h 839952"/>
                  <a:gd name="connsiteX37" fmla="*/ 1542341 w 5645476"/>
                  <a:gd name="connsiteY37" fmla="*/ 664614 h 839952"/>
                  <a:gd name="connsiteX38" fmla="*/ 1661813 w 5645476"/>
                  <a:gd name="connsiteY38" fmla="*/ 686187 h 839952"/>
                  <a:gd name="connsiteX39" fmla="*/ 1762232 w 5645476"/>
                  <a:gd name="connsiteY39" fmla="*/ 648434 h 839952"/>
                  <a:gd name="connsiteX40" fmla="*/ 1903980 w 5645476"/>
                  <a:gd name="connsiteY40" fmla="*/ 621702 h 839952"/>
                  <a:gd name="connsiteX41" fmla="*/ 2007800 w 5645476"/>
                  <a:gd name="connsiteY41" fmla="*/ 490154 h 839952"/>
                  <a:gd name="connsiteX42" fmla="*/ 2030194 w 5645476"/>
                  <a:gd name="connsiteY42" fmla="*/ 471161 h 839952"/>
                  <a:gd name="connsiteX43" fmla="*/ 2051474 w 5645476"/>
                  <a:gd name="connsiteY43" fmla="*/ 449236 h 839952"/>
                  <a:gd name="connsiteX44" fmla="*/ 2136124 w 5645476"/>
                  <a:gd name="connsiteY44" fmla="*/ 431708 h 839952"/>
                  <a:gd name="connsiteX45" fmla="*/ 2203363 w 5645476"/>
                  <a:gd name="connsiteY45" fmla="*/ 429422 h 839952"/>
                  <a:gd name="connsiteX46" fmla="*/ 2212978 w 5645476"/>
                  <a:gd name="connsiteY46" fmla="*/ 432646 h 839952"/>
                  <a:gd name="connsiteX47" fmla="*/ 2232733 w 5645476"/>
                  <a:gd name="connsiteY47" fmla="*/ 450057 h 839952"/>
                  <a:gd name="connsiteX48" fmla="*/ 2337374 w 5645476"/>
                  <a:gd name="connsiteY48" fmla="*/ 519934 h 839952"/>
                  <a:gd name="connsiteX49" fmla="*/ 2469977 w 5645476"/>
                  <a:gd name="connsiteY49" fmla="*/ 514189 h 839952"/>
                  <a:gd name="connsiteX50" fmla="*/ 2524965 w 5645476"/>
                  <a:gd name="connsiteY50" fmla="*/ 615019 h 839952"/>
                  <a:gd name="connsiteX51" fmla="*/ 2778153 w 5645476"/>
                  <a:gd name="connsiteY51" fmla="*/ 769899 h 839952"/>
                  <a:gd name="connsiteX52" fmla="*/ 3015749 w 5645476"/>
                  <a:gd name="connsiteY52" fmla="*/ 763919 h 839952"/>
                  <a:gd name="connsiteX53" fmla="*/ 3277555 w 5645476"/>
                  <a:gd name="connsiteY53" fmla="*/ 752137 h 839952"/>
                  <a:gd name="connsiteX54" fmla="*/ 3673137 w 5645476"/>
                  <a:gd name="connsiteY54" fmla="*/ 704946 h 839952"/>
                  <a:gd name="connsiteX55" fmla="*/ 3781060 w 5645476"/>
                  <a:gd name="connsiteY55" fmla="*/ 700901 h 839952"/>
                  <a:gd name="connsiteX56" fmla="*/ 4459728 w 5645476"/>
                  <a:gd name="connsiteY56" fmla="*/ 574101 h 839952"/>
                  <a:gd name="connsiteX57" fmla="*/ 5490421 w 5645476"/>
                  <a:gd name="connsiteY57" fmla="*/ 488572 h 839952"/>
                  <a:gd name="connsiteX58" fmla="*/ 5645477 w 5645476"/>
                  <a:gd name="connsiteY58" fmla="*/ 274601 h 839952"/>
                  <a:gd name="connsiteX59" fmla="*/ 5490305 w 5645476"/>
                  <a:gd name="connsiteY59" fmla="*/ 60630 h 839952"/>
                  <a:gd name="connsiteX60" fmla="*/ 2204184 w 5645476"/>
                  <a:gd name="connsiteY60" fmla="*/ 428132 h 839952"/>
                  <a:gd name="connsiteX61" fmla="*/ 2207057 w 5645476"/>
                  <a:gd name="connsiteY61" fmla="*/ 428660 h 839952"/>
                  <a:gd name="connsiteX62" fmla="*/ 2204184 w 5645476"/>
                  <a:gd name="connsiteY62" fmla="*/ 428132 h 83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645476" h="839952">
                    <a:moveTo>
                      <a:pt x="5490305" y="60630"/>
                    </a:moveTo>
                    <a:cubicBezTo>
                      <a:pt x="5321531" y="63210"/>
                      <a:pt x="5152817" y="72003"/>
                      <a:pt x="4984396" y="86014"/>
                    </a:cubicBezTo>
                    <a:cubicBezTo>
                      <a:pt x="4967278" y="76869"/>
                      <a:pt x="4948812" y="71944"/>
                      <a:pt x="4929584" y="72355"/>
                    </a:cubicBezTo>
                    <a:cubicBezTo>
                      <a:pt x="4756238" y="75755"/>
                      <a:pt x="4585472" y="111632"/>
                      <a:pt x="4415175" y="152843"/>
                    </a:cubicBezTo>
                    <a:cubicBezTo>
                      <a:pt x="4163569" y="190713"/>
                      <a:pt x="3913077" y="240952"/>
                      <a:pt x="3661529" y="278998"/>
                    </a:cubicBezTo>
                    <a:cubicBezTo>
                      <a:pt x="3547510" y="280170"/>
                      <a:pt x="3433490" y="271904"/>
                      <a:pt x="3320876" y="253438"/>
                    </a:cubicBezTo>
                    <a:cubicBezTo>
                      <a:pt x="3272513" y="241890"/>
                      <a:pt x="3225147" y="224596"/>
                      <a:pt x="3177721" y="207303"/>
                    </a:cubicBezTo>
                    <a:cubicBezTo>
                      <a:pt x="3116754" y="185085"/>
                      <a:pt x="3056608" y="168905"/>
                      <a:pt x="2994000" y="157650"/>
                    </a:cubicBezTo>
                    <a:cubicBezTo>
                      <a:pt x="2885314" y="138129"/>
                      <a:pt x="2775164" y="163278"/>
                      <a:pt x="2666185" y="165916"/>
                    </a:cubicBezTo>
                    <a:cubicBezTo>
                      <a:pt x="2624739" y="102487"/>
                      <a:pt x="2558086" y="57054"/>
                      <a:pt x="2495536" y="66903"/>
                    </a:cubicBezTo>
                    <a:cubicBezTo>
                      <a:pt x="2467808" y="71241"/>
                      <a:pt x="2445121" y="75813"/>
                      <a:pt x="2419562" y="87831"/>
                    </a:cubicBezTo>
                    <a:cubicBezTo>
                      <a:pt x="2414403" y="90234"/>
                      <a:pt x="2409244" y="92579"/>
                      <a:pt x="2404085" y="94807"/>
                    </a:cubicBezTo>
                    <a:cubicBezTo>
                      <a:pt x="2392478" y="84314"/>
                      <a:pt x="2381164" y="73058"/>
                      <a:pt x="2369323" y="63092"/>
                    </a:cubicBezTo>
                    <a:cubicBezTo>
                      <a:pt x="2317677" y="19712"/>
                      <a:pt x="2258703" y="6112"/>
                      <a:pt x="2199377" y="894"/>
                    </a:cubicBezTo>
                    <a:cubicBezTo>
                      <a:pt x="2146559" y="-3737"/>
                      <a:pt x="2093506" y="10508"/>
                      <a:pt x="2041801" y="23112"/>
                    </a:cubicBezTo>
                    <a:cubicBezTo>
                      <a:pt x="2009207" y="31026"/>
                      <a:pt x="1976496" y="38119"/>
                      <a:pt x="1943726" y="44685"/>
                    </a:cubicBezTo>
                    <a:cubicBezTo>
                      <a:pt x="1859838" y="18950"/>
                      <a:pt x="1763756" y="45740"/>
                      <a:pt x="1685555" y="82262"/>
                    </a:cubicBezTo>
                    <a:cubicBezTo>
                      <a:pt x="1586190" y="94865"/>
                      <a:pt x="1486826" y="108055"/>
                      <a:pt x="1388341" y="131153"/>
                    </a:cubicBezTo>
                    <a:cubicBezTo>
                      <a:pt x="1283173" y="155774"/>
                      <a:pt x="1179118" y="188719"/>
                      <a:pt x="1074537" y="217796"/>
                    </a:cubicBezTo>
                    <a:cubicBezTo>
                      <a:pt x="1048567" y="216682"/>
                      <a:pt x="1022656" y="215451"/>
                      <a:pt x="996745" y="214513"/>
                    </a:cubicBezTo>
                    <a:cubicBezTo>
                      <a:pt x="926223" y="211993"/>
                      <a:pt x="859335" y="217679"/>
                      <a:pt x="789399" y="232159"/>
                    </a:cubicBezTo>
                    <a:cubicBezTo>
                      <a:pt x="732183" y="244000"/>
                      <a:pt x="676024" y="264225"/>
                      <a:pt x="619219" y="279467"/>
                    </a:cubicBezTo>
                    <a:cubicBezTo>
                      <a:pt x="591373" y="286911"/>
                      <a:pt x="566986" y="308426"/>
                      <a:pt x="547993" y="337385"/>
                    </a:cubicBezTo>
                    <a:cubicBezTo>
                      <a:pt x="541369" y="338206"/>
                      <a:pt x="534744" y="339027"/>
                      <a:pt x="528120" y="339847"/>
                    </a:cubicBezTo>
                    <a:cubicBezTo>
                      <a:pt x="460822" y="348172"/>
                      <a:pt x="393465" y="356203"/>
                      <a:pt x="326108" y="363882"/>
                    </a:cubicBezTo>
                    <a:cubicBezTo>
                      <a:pt x="282552" y="368807"/>
                      <a:pt x="239054" y="376251"/>
                      <a:pt x="196026" y="386745"/>
                    </a:cubicBezTo>
                    <a:cubicBezTo>
                      <a:pt x="153759" y="397063"/>
                      <a:pt x="116183" y="418577"/>
                      <a:pt x="76730" y="441733"/>
                    </a:cubicBezTo>
                    <a:cubicBezTo>
                      <a:pt x="42026" y="462133"/>
                      <a:pt x="15001" y="521810"/>
                      <a:pt x="5504" y="569587"/>
                    </a:cubicBezTo>
                    <a:cubicBezTo>
                      <a:pt x="-5517" y="624809"/>
                      <a:pt x="169" y="685073"/>
                      <a:pt x="21156" y="734433"/>
                    </a:cubicBezTo>
                    <a:cubicBezTo>
                      <a:pt x="41439" y="782268"/>
                      <a:pt x="75088" y="818028"/>
                      <a:pt x="113838" y="832742"/>
                    </a:cubicBezTo>
                    <a:cubicBezTo>
                      <a:pt x="157980" y="849508"/>
                      <a:pt x="193036" y="834852"/>
                      <a:pt x="233310" y="811169"/>
                    </a:cubicBezTo>
                    <a:cubicBezTo>
                      <a:pt x="184301" y="839952"/>
                      <a:pt x="239817" y="811345"/>
                      <a:pt x="252831" y="806831"/>
                    </a:cubicBezTo>
                    <a:cubicBezTo>
                      <a:pt x="265024" y="802610"/>
                      <a:pt x="277393" y="799386"/>
                      <a:pt x="289763" y="796631"/>
                    </a:cubicBezTo>
                    <a:cubicBezTo>
                      <a:pt x="413807" y="776406"/>
                      <a:pt x="539200" y="766440"/>
                      <a:pt x="663596" y="750905"/>
                    </a:cubicBezTo>
                    <a:cubicBezTo>
                      <a:pt x="802589" y="733553"/>
                      <a:pt x="941523" y="715439"/>
                      <a:pt x="1080281" y="695508"/>
                    </a:cubicBezTo>
                    <a:cubicBezTo>
                      <a:pt x="1216930" y="675869"/>
                      <a:pt x="1353871" y="662034"/>
                      <a:pt x="1491164" y="653945"/>
                    </a:cubicBezTo>
                    <a:cubicBezTo>
                      <a:pt x="1503533" y="653241"/>
                      <a:pt x="1515961" y="652479"/>
                      <a:pt x="1528330" y="651775"/>
                    </a:cubicBezTo>
                    <a:cubicBezTo>
                      <a:pt x="1532844" y="656407"/>
                      <a:pt x="1537475" y="660686"/>
                      <a:pt x="1542341" y="664614"/>
                    </a:cubicBezTo>
                    <a:cubicBezTo>
                      <a:pt x="1580855" y="695742"/>
                      <a:pt x="1619253" y="696504"/>
                      <a:pt x="1661813" y="686187"/>
                    </a:cubicBezTo>
                    <a:cubicBezTo>
                      <a:pt x="1696224" y="677804"/>
                      <a:pt x="1729521" y="664438"/>
                      <a:pt x="1762232" y="648434"/>
                    </a:cubicBezTo>
                    <a:cubicBezTo>
                      <a:pt x="1810127" y="646851"/>
                      <a:pt x="1857903" y="640286"/>
                      <a:pt x="1903980" y="621702"/>
                    </a:cubicBezTo>
                    <a:cubicBezTo>
                      <a:pt x="1952285" y="602240"/>
                      <a:pt x="1990565" y="552763"/>
                      <a:pt x="2007800" y="490154"/>
                    </a:cubicBezTo>
                    <a:cubicBezTo>
                      <a:pt x="2015304" y="483941"/>
                      <a:pt x="2022807" y="477609"/>
                      <a:pt x="2030194" y="471161"/>
                    </a:cubicBezTo>
                    <a:cubicBezTo>
                      <a:pt x="2037873" y="464478"/>
                      <a:pt x="2044967" y="457150"/>
                      <a:pt x="2051474" y="449236"/>
                    </a:cubicBezTo>
                    <a:cubicBezTo>
                      <a:pt x="2079671" y="443257"/>
                      <a:pt x="2107868" y="437336"/>
                      <a:pt x="2136124" y="431708"/>
                    </a:cubicBezTo>
                    <a:cubicBezTo>
                      <a:pt x="2158576" y="428543"/>
                      <a:pt x="2180911" y="427546"/>
                      <a:pt x="2203363" y="429422"/>
                    </a:cubicBezTo>
                    <a:cubicBezTo>
                      <a:pt x="2206588" y="430419"/>
                      <a:pt x="2209753" y="431474"/>
                      <a:pt x="2212978" y="432646"/>
                    </a:cubicBezTo>
                    <a:cubicBezTo>
                      <a:pt x="2219778" y="437922"/>
                      <a:pt x="2226226" y="444136"/>
                      <a:pt x="2232733" y="450057"/>
                    </a:cubicBezTo>
                    <a:cubicBezTo>
                      <a:pt x="2265210" y="479954"/>
                      <a:pt x="2298918" y="507213"/>
                      <a:pt x="2337374" y="519934"/>
                    </a:cubicBezTo>
                    <a:cubicBezTo>
                      <a:pt x="2381399" y="534531"/>
                      <a:pt x="2426596" y="529724"/>
                      <a:pt x="2469977" y="514189"/>
                    </a:cubicBezTo>
                    <a:cubicBezTo>
                      <a:pt x="2487564" y="548483"/>
                      <a:pt x="2505326" y="582426"/>
                      <a:pt x="2524965" y="615019"/>
                    </a:cubicBezTo>
                    <a:cubicBezTo>
                      <a:pt x="2588687" y="720715"/>
                      <a:pt x="2682599" y="758995"/>
                      <a:pt x="2778153" y="769899"/>
                    </a:cubicBezTo>
                    <a:cubicBezTo>
                      <a:pt x="2856765" y="778868"/>
                      <a:pt x="2936960" y="764565"/>
                      <a:pt x="3015749" y="763919"/>
                    </a:cubicBezTo>
                    <a:cubicBezTo>
                      <a:pt x="3103096" y="763216"/>
                      <a:pt x="3190384" y="758819"/>
                      <a:pt x="3277555" y="752137"/>
                    </a:cubicBezTo>
                    <a:cubicBezTo>
                      <a:pt x="3409865" y="741995"/>
                      <a:pt x="3541647" y="725053"/>
                      <a:pt x="3673137" y="704946"/>
                    </a:cubicBezTo>
                    <a:cubicBezTo>
                      <a:pt x="3709131" y="704301"/>
                      <a:pt x="3745124" y="702953"/>
                      <a:pt x="3781060" y="700901"/>
                    </a:cubicBezTo>
                    <a:cubicBezTo>
                      <a:pt x="4010331" y="687887"/>
                      <a:pt x="4234560" y="628033"/>
                      <a:pt x="4459728" y="574101"/>
                    </a:cubicBezTo>
                    <a:cubicBezTo>
                      <a:pt x="4802140" y="524272"/>
                      <a:pt x="5146134" y="493906"/>
                      <a:pt x="5490421" y="488572"/>
                    </a:cubicBezTo>
                    <a:cubicBezTo>
                      <a:pt x="5574896" y="487282"/>
                      <a:pt x="5645477" y="392197"/>
                      <a:pt x="5645477" y="274601"/>
                    </a:cubicBezTo>
                    <a:cubicBezTo>
                      <a:pt x="5645360" y="158940"/>
                      <a:pt x="5574837" y="59340"/>
                      <a:pt x="5490305" y="60630"/>
                    </a:cubicBezTo>
                    <a:close/>
                    <a:moveTo>
                      <a:pt x="2204184" y="428132"/>
                    </a:moveTo>
                    <a:cubicBezTo>
                      <a:pt x="2190643" y="421508"/>
                      <a:pt x="2198205" y="423384"/>
                      <a:pt x="2207057" y="428660"/>
                    </a:cubicBezTo>
                    <a:cubicBezTo>
                      <a:pt x="2206060" y="428484"/>
                      <a:pt x="2205122" y="428308"/>
                      <a:pt x="2204184" y="428132"/>
                    </a:cubicBezTo>
                    <a:close/>
                  </a:path>
                </a:pathLst>
              </a:custGeom>
              <a:solidFill>
                <a:srgbClr val="B8D54B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/>
              <p:cNvSpPr/>
              <p:nvPr/>
            </p:nvSpPr>
            <p:spPr>
              <a:xfrm>
                <a:off x="6464104" y="5688889"/>
                <a:ext cx="1701620" cy="648716"/>
              </a:xfrm>
              <a:custGeom>
                <a:avLst/>
                <a:gdLst>
                  <a:gd name="connsiteX0" fmla="*/ 1561415 w 1701620"/>
                  <a:gd name="connsiteY0" fmla="*/ 4055 h 648716"/>
                  <a:gd name="connsiteX1" fmla="*/ 824946 w 1701620"/>
                  <a:gd name="connsiteY1" fmla="*/ 62912 h 648716"/>
                  <a:gd name="connsiteX2" fmla="*/ 470692 w 1701620"/>
                  <a:gd name="connsiteY2" fmla="*/ 120479 h 648716"/>
                  <a:gd name="connsiteX3" fmla="*/ 296116 w 1701620"/>
                  <a:gd name="connsiteY3" fmla="*/ 170073 h 648716"/>
                  <a:gd name="connsiteX4" fmla="*/ 128808 w 1701620"/>
                  <a:gd name="connsiteY4" fmla="*/ 228109 h 648716"/>
                  <a:gd name="connsiteX5" fmla="*/ 29444 w 1701620"/>
                  <a:gd name="connsiteY5" fmla="*/ 319676 h 648716"/>
                  <a:gd name="connsiteX6" fmla="*/ 2243 w 1701620"/>
                  <a:gd name="connsiteY6" fmla="*/ 483056 h 648716"/>
                  <a:gd name="connsiteX7" fmla="*/ 64324 w 1701620"/>
                  <a:gd name="connsiteY7" fmla="*/ 615601 h 648716"/>
                  <a:gd name="connsiteX8" fmla="*/ 181978 w 1701620"/>
                  <a:gd name="connsiteY8" fmla="*/ 645498 h 648716"/>
                  <a:gd name="connsiteX9" fmla="*/ 410194 w 1701620"/>
                  <a:gd name="connsiteY9" fmla="*/ 564600 h 648716"/>
                  <a:gd name="connsiteX10" fmla="*/ 655762 w 1701620"/>
                  <a:gd name="connsiteY10" fmla="*/ 515123 h 648716"/>
                  <a:gd name="connsiteX11" fmla="*/ 1144026 w 1701620"/>
                  <a:gd name="connsiteY11" fmla="*/ 442724 h 648716"/>
                  <a:gd name="connsiteX12" fmla="*/ 1531166 w 1701620"/>
                  <a:gd name="connsiteY12" fmla="*/ 430883 h 648716"/>
                  <a:gd name="connsiteX13" fmla="*/ 1700877 w 1701620"/>
                  <a:gd name="connsiteY13" fmla="*/ 228343 h 648716"/>
                  <a:gd name="connsiteX14" fmla="*/ 1561415 w 1701620"/>
                  <a:gd name="connsiteY14" fmla="*/ 4055 h 648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01620" h="648716">
                    <a:moveTo>
                      <a:pt x="1561415" y="4055"/>
                    </a:moveTo>
                    <a:cubicBezTo>
                      <a:pt x="1316726" y="-12535"/>
                      <a:pt x="1069576" y="24690"/>
                      <a:pt x="824946" y="62912"/>
                    </a:cubicBezTo>
                    <a:cubicBezTo>
                      <a:pt x="706881" y="81378"/>
                      <a:pt x="588464" y="97558"/>
                      <a:pt x="470692" y="120479"/>
                    </a:cubicBezTo>
                    <a:cubicBezTo>
                      <a:pt x="411660" y="131969"/>
                      <a:pt x="353683" y="146566"/>
                      <a:pt x="296116" y="170073"/>
                    </a:cubicBezTo>
                    <a:cubicBezTo>
                      <a:pt x="240835" y="192701"/>
                      <a:pt x="185965" y="218319"/>
                      <a:pt x="128808" y="228109"/>
                    </a:cubicBezTo>
                    <a:cubicBezTo>
                      <a:pt x="90411" y="234674"/>
                      <a:pt x="51251" y="277000"/>
                      <a:pt x="29444" y="319676"/>
                    </a:cubicBezTo>
                    <a:cubicBezTo>
                      <a:pt x="5057" y="367512"/>
                      <a:pt x="-4850" y="427189"/>
                      <a:pt x="2243" y="483056"/>
                    </a:cubicBezTo>
                    <a:cubicBezTo>
                      <a:pt x="9102" y="537165"/>
                      <a:pt x="31730" y="585235"/>
                      <a:pt x="64324" y="615601"/>
                    </a:cubicBezTo>
                    <a:cubicBezTo>
                      <a:pt x="100552" y="649367"/>
                      <a:pt x="138833" y="652885"/>
                      <a:pt x="181978" y="645498"/>
                    </a:cubicBezTo>
                    <a:cubicBezTo>
                      <a:pt x="259946" y="632132"/>
                      <a:pt x="333868" y="589866"/>
                      <a:pt x="410194" y="564600"/>
                    </a:cubicBezTo>
                    <a:cubicBezTo>
                      <a:pt x="490507" y="537985"/>
                      <a:pt x="574277" y="527902"/>
                      <a:pt x="655762" y="515123"/>
                    </a:cubicBezTo>
                    <a:cubicBezTo>
                      <a:pt x="818439" y="489622"/>
                      <a:pt x="981115" y="461952"/>
                      <a:pt x="1144026" y="442724"/>
                    </a:cubicBezTo>
                    <a:cubicBezTo>
                      <a:pt x="1273170" y="429065"/>
                      <a:pt x="1402491" y="422148"/>
                      <a:pt x="1531166" y="430883"/>
                    </a:cubicBezTo>
                    <a:cubicBezTo>
                      <a:pt x="1615464" y="436569"/>
                      <a:pt x="1692670" y="344884"/>
                      <a:pt x="1700877" y="228343"/>
                    </a:cubicBezTo>
                    <a:cubicBezTo>
                      <a:pt x="1709260" y="112213"/>
                      <a:pt x="1645772" y="9741"/>
                      <a:pt x="1561415" y="4055"/>
                    </a:cubicBezTo>
                    <a:close/>
                  </a:path>
                </a:pathLst>
              </a:custGeom>
              <a:solidFill>
                <a:srgbClr val="96C93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/>
              <p:cNvSpPr/>
              <p:nvPr/>
            </p:nvSpPr>
            <p:spPr>
              <a:xfrm>
                <a:off x="9398038" y="5980848"/>
                <a:ext cx="3118695" cy="522490"/>
              </a:xfrm>
              <a:custGeom>
                <a:avLst/>
                <a:gdLst>
                  <a:gd name="connsiteX0" fmla="*/ 2904725 w 3118695"/>
                  <a:gd name="connsiteY0" fmla="*/ 48 h 522490"/>
                  <a:gd name="connsiteX1" fmla="*/ 575083 w 3118695"/>
                  <a:gd name="connsiteY1" fmla="*/ 59139 h 522490"/>
                  <a:gd name="connsiteX2" fmla="*/ 213971 w 3118695"/>
                  <a:gd name="connsiteY2" fmla="*/ 93844 h 522490"/>
                  <a:gd name="connsiteX3" fmla="*/ 62667 w 3118695"/>
                  <a:gd name="connsiteY3" fmla="*/ 156511 h 522490"/>
                  <a:gd name="connsiteX4" fmla="*/ 0 w 3118695"/>
                  <a:gd name="connsiteY4" fmla="*/ 307814 h 522490"/>
                  <a:gd name="connsiteX5" fmla="*/ 62667 w 3118695"/>
                  <a:gd name="connsiteY5" fmla="*/ 459118 h 522490"/>
                  <a:gd name="connsiteX6" fmla="*/ 213971 w 3118695"/>
                  <a:gd name="connsiteY6" fmla="*/ 521785 h 522490"/>
                  <a:gd name="connsiteX7" fmla="*/ 2543613 w 3118695"/>
                  <a:gd name="connsiteY7" fmla="*/ 427931 h 522490"/>
                  <a:gd name="connsiteX8" fmla="*/ 2904725 w 3118695"/>
                  <a:gd name="connsiteY8" fmla="*/ 427990 h 522490"/>
                  <a:gd name="connsiteX9" fmla="*/ 3118695 w 3118695"/>
                  <a:gd name="connsiteY9" fmla="*/ 214019 h 522490"/>
                  <a:gd name="connsiteX10" fmla="*/ 2904725 w 3118695"/>
                  <a:gd name="connsiteY10" fmla="*/ 48 h 52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18695" h="522490">
                    <a:moveTo>
                      <a:pt x="2904725" y="48"/>
                    </a:moveTo>
                    <a:cubicBezTo>
                      <a:pt x="2127865" y="48"/>
                      <a:pt x="1349949" y="-3879"/>
                      <a:pt x="575083" y="59139"/>
                    </a:cubicBezTo>
                    <a:cubicBezTo>
                      <a:pt x="454556" y="68929"/>
                      <a:pt x="334205" y="80536"/>
                      <a:pt x="213971" y="93844"/>
                    </a:cubicBezTo>
                    <a:cubicBezTo>
                      <a:pt x="154997" y="100351"/>
                      <a:pt x="106165" y="113013"/>
                      <a:pt x="62667" y="156511"/>
                    </a:cubicBezTo>
                    <a:cubicBezTo>
                      <a:pt x="22745" y="196432"/>
                      <a:pt x="0" y="251302"/>
                      <a:pt x="0" y="307814"/>
                    </a:cubicBezTo>
                    <a:cubicBezTo>
                      <a:pt x="0" y="364326"/>
                      <a:pt x="22745" y="419138"/>
                      <a:pt x="62667" y="459118"/>
                    </a:cubicBezTo>
                    <a:cubicBezTo>
                      <a:pt x="99013" y="495464"/>
                      <a:pt x="160683" y="527706"/>
                      <a:pt x="213971" y="521785"/>
                    </a:cubicBezTo>
                    <a:cubicBezTo>
                      <a:pt x="987431" y="436255"/>
                      <a:pt x="1766284" y="428341"/>
                      <a:pt x="2543613" y="427931"/>
                    </a:cubicBezTo>
                    <a:cubicBezTo>
                      <a:pt x="2663964" y="427872"/>
                      <a:pt x="2784373" y="427990"/>
                      <a:pt x="2904725" y="427990"/>
                    </a:cubicBezTo>
                    <a:cubicBezTo>
                      <a:pt x="3021383" y="427990"/>
                      <a:pt x="3118695" y="330677"/>
                      <a:pt x="3118695" y="214019"/>
                    </a:cubicBezTo>
                    <a:cubicBezTo>
                      <a:pt x="3118695" y="97361"/>
                      <a:pt x="3021324" y="48"/>
                      <a:pt x="2904725" y="48"/>
                    </a:cubicBezTo>
                    <a:close/>
                  </a:path>
                </a:pathLst>
              </a:custGeom>
              <a:solidFill>
                <a:srgbClr val="96C93C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>
                <a:off x="7991812" y="4469970"/>
                <a:ext cx="427941" cy="337504"/>
              </a:xfrm>
              <a:custGeom>
                <a:avLst/>
                <a:gdLst>
                  <a:gd name="connsiteX0" fmla="*/ 427941 w 427941"/>
                  <a:gd name="connsiteY0" fmla="*/ 318670 h 337504"/>
                  <a:gd name="connsiteX1" fmla="*/ 199315 w 427941"/>
                  <a:gd name="connsiteY1" fmla="*/ 19697 h 337504"/>
                  <a:gd name="connsiteX2" fmla="*/ 0 w 427941"/>
                  <a:gd name="connsiteY2" fmla="*/ 90044 h 337504"/>
                  <a:gd name="connsiteX3" fmla="*/ 427941 w 427941"/>
                  <a:gd name="connsiteY3" fmla="*/ 318670 h 337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41" h="337504">
                    <a:moveTo>
                      <a:pt x="427941" y="318670"/>
                    </a:moveTo>
                    <a:cubicBezTo>
                      <a:pt x="427941" y="318670"/>
                      <a:pt x="363457" y="90044"/>
                      <a:pt x="199315" y="19697"/>
                    </a:cubicBezTo>
                    <a:cubicBezTo>
                      <a:pt x="35173" y="-50649"/>
                      <a:pt x="0" y="90044"/>
                      <a:pt x="0" y="90044"/>
                    </a:cubicBezTo>
                    <a:cubicBezTo>
                      <a:pt x="0" y="90044"/>
                      <a:pt x="146555" y="418327"/>
                      <a:pt x="427941" y="318670"/>
                    </a:cubicBezTo>
                    <a:close/>
                  </a:path>
                </a:pathLst>
              </a:custGeom>
              <a:solidFill>
                <a:srgbClr val="A6D38F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/>
              <p:cNvSpPr/>
              <p:nvPr/>
            </p:nvSpPr>
            <p:spPr>
              <a:xfrm>
                <a:off x="8443202" y="4631707"/>
                <a:ext cx="445527" cy="203820"/>
              </a:xfrm>
              <a:custGeom>
                <a:avLst/>
                <a:gdLst>
                  <a:gd name="connsiteX0" fmla="*/ 0 w 445527"/>
                  <a:gd name="connsiteY0" fmla="*/ 186243 h 203820"/>
                  <a:gd name="connsiteX1" fmla="*/ 445528 w 445527"/>
                  <a:gd name="connsiteY1" fmla="*/ 33826 h 203820"/>
                  <a:gd name="connsiteX2" fmla="*/ 29311 w 445527"/>
                  <a:gd name="connsiteY2" fmla="*/ 192106 h 20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527" h="203820">
                    <a:moveTo>
                      <a:pt x="0" y="186243"/>
                    </a:moveTo>
                    <a:cubicBezTo>
                      <a:pt x="0" y="186243"/>
                      <a:pt x="158280" y="-95143"/>
                      <a:pt x="445528" y="33826"/>
                    </a:cubicBezTo>
                    <a:cubicBezTo>
                      <a:pt x="445528" y="33826"/>
                      <a:pt x="164142" y="256590"/>
                      <a:pt x="29311" y="192106"/>
                    </a:cubicBezTo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/>
              <p:cNvSpPr/>
              <p:nvPr/>
            </p:nvSpPr>
            <p:spPr>
              <a:xfrm>
                <a:off x="8026985" y="4961215"/>
                <a:ext cx="269661" cy="171725"/>
              </a:xfrm>
              <a:custGeom>
                <a:avLst/>
                <a:gdLst>
                  <a:gd name="connsiteX0" fmla="*/ 269662 w 269661"/>
                  <a:gd name="connsiteY0" fmla="*/ 161571 h 171725"/>
                  <a:gd name="connsiteX1" fmla="*/ 158280 w 269661"/>
                  <a:gd name="connsiteY1" fmla="*/ 3291 h 171725"/>
                  <a:gd name="connsiteX2" fmla="*/ 0 w 269661"/>
                  <a:gd name="connsiteY2" fmla="*/ 44327 h 171725"/>
                  <a:gd name="connsiteX3" fmla="*/ 269662 w 269661"/>
                  <a:gd name="connsiteY3" fmla="*/ 161571 h 17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661" h="171725">
                    <a:moveTo>
                      <a:pt x="269662" y="161571"/>
                    </a:moveTo>
                    <a:cubicBezTo>
                      <a:pt x="269662" y="161571"/>
                      <a:pt x="263799" y="20878"/>
                      <a:pt x="158280" y="3291"/>
                    </a:cubicBezTo>
                    <a:cubicBezTo>
                      <a:pt x="52760" y="-14295"/>
                      <a:pt x="0" y="44327"/>
                      <a:pt x="0" y="44327"/>
                    </a:cubicBezTo>
                    <a:cubicBezTo>
                      <a:pt x="0" y="44327"/>
                      <a:pt x="64484" y="214331"/>
                      <a:pt x="269662" y="161571"/>
                    </a:cubicBezTo>
                    <a:close/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/>
              <p:cNvSpPr/>
              <p:nvPr/>
            </p:nvSpPr>
            <p:spPr>
              <a:xfrm>
                <a:off x="8536997" y="4945820"/>
                <a:ext cx="263799" cy="182827"/>
              </a:xfrm>
              <a:custGeom>
                <a:avLst/>
                <a:gdLst>
                  <a:gd name="connsiteX0" fmla="*/ 0 w 263799"/>
                  <a:gd name="connsiteY0" fmla="*/ 182827 h 182827"/>
                  <a:gd name="connsiteX1" fmla="*/ 263799 w 263799"/>
                  <a:gd name="connsiteY1" fmla="*/ 1099 h 182827"/>
                  <a:gd name="connsiteX2" fmla="*/ 23449 w 263799"/>
                  <a:gd name="connsiteY2" fmla="*/ 171103 h 18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3799" h="182827">
                    <a:moveTo>
                      <a:pt x="0" y="182827"/>
                    </a:moveTo>
                    <a:cubicBezTo>
                      <a:pt x="0" y="182827"/>
                      <a:pt x="35173" y="-16488"/>
                      <a:pt x="263799" y="1099"/>
                    </a:cubicBezTo>
                    <a:cubicBezTo>
                      <a:pt x="263799" y="1099"/>
                      <a:pt x="211040" y="212138"/>
                      <a:pt x="23449" y="171103"/>
                    </a:cubicBezTo>
                  </a:path>
                </a:pathLst>
              </a:custGeom>
              <a:solidFill>
                <a:srgbClr val="38B549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/>
              <p:cNvSpPr/>
              <p:nvPr/>
            </p:nvSpPr>
            <p:spPr>
              <a:xfrm>
                <a:off x="9627191" y="5525343"/>
                <a:ext cx="494595" cy="525773"/>
              </a:xfrm>
              <a:custGeom>
                <a:avLst/>
                <a:gdLst>
                  <a:gd name="connsiteX0" fmla="*/ 6039 w 494595"/>
                  <a:gd name="connsiteY0" fmla="*/ 42970 h 525773"/>
                  <a:gd name="connsiteX1" fmla="*/ 221006 w 494595"/>
                  <a:gd name="connsiteY1" fmla="*/ 515874 h 525773"/>
                  <a:gd name="connsiteX2" fmla="*/ 396872 w 494595"/>
                  <a:gd name="connsiteY2" fmla="*/ 406427 h 525773"/>
                  <a:gd name="connsiteX3" fmla="*/ 494596 w 494595"/>
                  <a:gd name="connsiteY3" fmla="*/ 128969 h 525773"/>
                  <a:gd name="connsiteX4" fmla="*/ 490668 w 494595"/>
                  <a:gd name="connsiteY4" fmla="*/ 0 h 525773"/>
                  <a:gd name="connsiteX5" fmla="*/ 6039 w 494595"/>
                  <a:gd name="connsiteY5" fmla="*/ 42970 h 52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4595" h="525773">
                    <a:moveTo>
                      <a:pt x="6039" y="42970"/>
                    </a:moveTo>
                    <a:cubicBezTo>
                      <a:pt x="6039" y="42970"/>
                      <a:pt x="-56511" y="562772"/>
                      <a:pt x="221006" y="515874"/>
                    </a:cubicBezTo>
                    <a:cubicBezTo>
                      <a:pt x="221006" y="515874"/>
                      <a:pt x="330454" y="574497"/>
                      <a:pt x="396872" y="406427"/>
                    </a:cubicBezTo>
                    <a:cubicBezTo>
                      <a:pt x="463291" y="238358"/>
                      <a:pt x="494596" y="128969"/>
                      <a:pt x="494596" y="128969"/>
                    </a:cubicBezTo>
                    <a:lnTo>
                      <a:pt x="490668" y="0"/>
                    </a:lnTo>
                    <a:cubicBezTo>
                      <a:pt x="490668" y="0"/>
                      <a:pt x="185833" y="152417"/>
                      <a:pt x="6039" y="42970"/>
                    </a:cubicBezTo>
                    <a:close/>
                  </a:path>
                </a:pathLst>
              </a:custGeom>
              <a:solidFill>
                <a:srgbClr val="FEE993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0" name="图形 9"/>
            <p:cNvGrpSpPr/>
            <p:nvPr/>
          </p:nvGrpSpPr>
          <p:grpSpPr>
            <a:xfrm>
              <a:off x="578450" y="772081"/>
              <a:ext cx="11180355" cy="5290614"/>
              <a:chOff x="578450" y="772081"/>
              <a:chExt cx="11180355" cy="5290614"/>
            </a:xfrm>
            <a:solidFill>
              <a:srgbClr val="000000"/>
            </a:solidFill>
          </p:grpSpPr>
          <p:sp>
            <p:nvSpPr>
              <p:cNvPr id="331" name="任意多边形: 形状 330"/>
              <p:cNvSpPr/>
              <p:nvPr/>
            </p:nvSpPr>
            <p:spPr>
              <a:xfrm>
                <a:off x="9150016" y="2956142"/>
                <a:ext cx="1480707" cy="1082977"/>
              </a:xfrm>
              <a:custGeom>
                <a:avLst/>
                <a:gdLst>
                  <a:gd name="connsiteX0" fmla="*/ 199483 w 1480707"/>
                  <a:gd name="connsiteY0" fmla="*/ 2667 h 1082977"/>
                  <a:gd name="connsiteX1" fmla="*/ 37804 w 1480707"/>
                  <a:gd name="connsiteY1" fmla="*/ 281474 h 1082977"/>
                  <a:gd name="connsiteX2" fmla="*/ 11776 w 1480707"/>
                  <a:gd name="connsiteY2" fmla="*/ 460330 h 1082977"/>
                  <a:gd name="connsiteX3" fmla="*/ 286 w 1480707"/>
                  <a:gd name="connsiteY3" fmla="*/ 635200 h 1082977"/>
                  <a:gd name="connsiteX4" fmla="*/ 167417 w 1480707"/>
                  <a:gd name="connsiteY4" fmla="*/ 984119 h 1082977"/>
                  <a:gd name="connsiteX5" fmla="*/ 554851 w 1480707"/>
                  <a:gd name="connsiteY5" fmla="*/ 1082721 h 1082977"/>
                  <a:gd name="connsiteX6" fmla="*/ 964443 w 1480707"/>
                  <a:gd name="connsiteY6" fmla="*/ 992326 h 1082977"/>
                  <a:gd name="connsiteX7" fmla="*/ 1280006 w 1480707"/>
                  <a:gd name="connsiteY7" fmla="*/ 780583 h 1082977"/>
                  <a:gd name="connsiteX8" fmla="*/ 1473048 w 1480707"/>
                  <a:gd name="connsiteY8" fmla="*/ 49741 h 1082977"/>
                  <a:gd name="connsiteX9" fmla="*/ 1432013 w 1480707"/>
                  <a:gd name="connsiteY9" fmla="*/ 49741 h 1082977"/>
                  <a:gd name="connsiteX10" fmla="*/ 1207725 w 1480707"/>
                  <a:gd name="connsiteY10" fmla="*/ 797524 h 1082977"/>
                  <a:gd name="connsiteX11" fmla="*/ 848958 w 1480707"/>
                  <a:gd name="connsiteY11" fmla="*/ 990508 h 1082977"/>
                  <a:gd name="connsiteX12" fmla="*/ 416913 w 1480707"/>
                  <a:gd name="connsiteY12" fmla="*/ 1034182 h 1082977"/>
                  <a:gd name="connsiteX13" fmla="*/ 118644 w 1480707"/>
                  <a:gd name="connsiteY13" fmla="*/ 880826 h 1082977"/>
                  <a:gd name="connsiteX14" fmla="*/ 43256 w 1480707"/>
                  <a:gd name="connsiteY14" fmla="*/ 554243 h 1082977"/>
                  <a:gd name="connsiteX15" fmla="*/ 82122 w 1480707"/>
                  <a:gd name="connsiteY15" fmla="*/ 270570 h 1082977"/>
                  <a:gd name="connsiteX16" fmla="*/ 220119 w 1480707"/>
                  <a:gd name="connsiteY16" fmla="*/ 38134 h 1082977"/>
                  <a:gd name="connsiteX17" fmla="*/ 199483 w 1480707"/>
                  <a:gd name="connsiteY17" fmla="*/ 2667 h 1082977"/>
                  <a:gd name="connsiteX18" fmla="*/ 199483 w 1480707"/>
                  <a:gd name="connsiteY18" fmla="*/ 2667 h 1082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80707" h="1082977">
                    <a:moveTo>
                      <a:pt x="199483" y="2667"/>
                    </a:moveTo>
                    <a:cubicBezTo>
                      <a:pt x="99181" y="56834"/>
                      <a:pt x="60080" y="177010"/>
                      <a:pt x="37804" y="281474"/>
                    </a:cubicBezTo>
                    <a:cubicBezTo>
                      <a:pt x="25259" y="340389"/>
                      <a:pt x="18048" y="400477"/>
                      <a:pt x="11776" y="460330"/>
                    </a:cubicBezTo>
                    <a:cubicBezTo>
                      <a:pt x="5679" y="518483"/>
                      <a:pt x="-1532" y="576636"/>
                      <a:pt x="286" y="635200"/>
                    </a:cubicBezTo>
                    <a:cubicBezTo>
                      <a:pt x="4565" y="770382"/>
                      <a:pt x="55039" y="903279"/>
                      <a:pt x="167417" y="984119"/>
                    </a:cubicBezTo>
                    <a:cubicBezTo>
                      <a:pt x="277334" y="1063141"/>
                      <a:pt x="422658" y="1085711"/>
                      <a:pt x="554851" y="1082721"/>
                    </a:cubicBezTo>
                    <a:cubicBezTo>
                      <a:pt x="695134" y="1079555"/>
                      <a:pt x="835006" y="1045261"/>
                      <a:pt x="964443" y="992326"/>
                    </a:cubicBezTo>
                    <a:cubicBezTo>
                      <a:pt x="1082860" y="943845"/>
                      <a:pt x="1195825" y="878423"/>
                      <a:pt x="1280006" y="780583"/>
                    </a:cubicBezTo>
                    <a:cubicBezTo>
                      <a:pt x="1447841" y="585547"/>
                      <a:pt x="1502711" y="300057"/>
                      <a:pt x="1473048" y="49741"/>
                    </a:cubicBezTo>
                    <a:cubicBezTo>
                      <a:pt x="1470000" y="23771"/>
                      <a:pt x="1428906" y="23478"/>
                      <a:pt x="1432013" y="49741"/>
                    </a:cubicBezTo>
                    <a:cubicBezTo>
                      <a:pt x="1462848" y="310257"/>
                      <a:pt x="1401471" y="609465"/>
                      <a:pt x="1207725" y="797524"/>
                    </a:cubicBezTo>
                    <a:cubicBezTo>
                      <a:pt x="1110705" y="891730"/>
                      <a:pt x="976285" y="950411"/>
                      <a:pt x="848958" y="990508"/>
                    </a:cubicBezTo>
                    <a:cubicBezTo>
                      <a:pt x="710786" y="1034064"/>
                      <a:pt x="561065" y="1055051"/>
                      <a:pt x="416913" y="1034182"/>
                    </a:cubicBezTo>
                    <a:cubicBezTo>
                      <a:pt x="305707" y="1018061"/>
                      <a:pt x="188169" y="973156"/>
                      <a:pt x="118644" y="880826"/>
                    </a:cubicBezTo>
                    <a:cubicBezTo>
                      <a:pt x="50759" y="790607"/>
                      <a:pt x="31180" y="664335"/>
                      <a:pt x="43256" y="554243"/>
                    </a:cubicBezTo>
                    <a:cubicBezTo>
                      <a:pt x="53690" y="459216"/>
                      <a:pt x="60666" y="364014"/>
                      <a:pt x="82122" y="270570"/>
                    </a:cubicBezTo>
                    <a:cubicBezTo>
                      <a:pt x="102112" y="183399"/>
                      <a:pt x="136523" y="83273"/>
                      <a:pt x="220119" y="38134"/>
                    </a:cubicBezTo>
                    <a:cubicBezTo>
                      <a:pt x="243509" y="25530"/>
                      <a:pt x="222757" y="-9936"/>
                      <a:pt x="199483" y="2667"/>
                    </a:cubicBezTo>
                    <a:lnTo>
                      <a:pt x="199483" y="266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/>
              <p:cNvSpPr/>
              <p:nvPr/>
            </p:nvSpPr>
            <p:spPr>
              <a:xfrm>
                <a:off x="9380393" y="3179405"/>
                <a:ext cx="41035" cy="80737"/>
              </a:xfrm>
              <a:custGeom>
                <a:avLst/>
                <a:gdLst>
                  <a:gd name="connsiteX0" fmla="*/ 0 w 41035"/>
                  <a:gd name="connsiteY0" fmla="*/ 19873 h 80737"/>
                  <a:gd name="connsiteX1" fmla="*/ 0 w 41035"/>
                  <a:gd name="connsiteY1" fmla="*/ 60908 h 80737"/>
                  <a:gd name="connsiteX2" fmla="*/ 41035 w 41035"/>
                  <a:gd name="connsiteY2" fmla="*/ 60908 h 80737"/>
                  <a:gd name="connsiteX3" fmla="*/ 41035 w 41035"/>
                  <a:gd name="connsiteY3" fmla="*/ 19873 h 80737"/>
                  <a:gd name="connsiteX4" fmla="*/ 0 w 41035"/>
                  <a:gd name="connsiteY4" fmla="*/ 19873 h 80737"/>
                  <a:gd name="connsiteX5" fmla="*/ 0 w 41035"/>
                  <a:gd name="connsiteY5" fmla="*/ 19873 h 80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035" h="80737">
                    <a:moveTo>
                      <a:pt x="0" y="19873"/>
                    </a:moveTo>
                    <a:cubicBezTo>
                      <a:pt x="0" y="33532"/>
                      <a:pt x="0" y="47249"/>
                      <a:pt x="0" y="60908"/>
                    </a:cubicBezTo>
                    <a:cubicBezTo>
                      <a:pt x="0" y="87347"/>
                      <a:pt x="41035" y="87347"/>
                      <a:pt x="41035" y="60908"/>
                    </a:cubicBezTo>
                    <a:cubicBezTo>
                      <a:pt x="41035" y="47249"/>
                      <a:pt x="41035" y="33532"/>
                      <a:pt x="41035" y="19873"/>
                    </a:cubicBezTo>
                    <a:cubicBezTo>
                      <a:pt x="41035" y="-6624"/>
                      <a:pt x="0" y="-6624"/>
                      <a:pt x="0" y="19873"/>
                    </a:cubicBezTo>
                    <a:lnTo>
                      <a:pt x="0" y="1987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/>
              <p:cNvSpPr/>
              <p:nvPr/>
            </p:nvSpPr>
            <p:spPr>
              <a:xfrm>
                <a:off x="10072126" y="3120993"/>
                <a:ext cx="53206" cy="92273"/>
              </a:xfrm>
              <a:custGeom>
                <a:avLst/>
                <a:gdLst>
                  <a:gd name="connsiteX0" fmla="*/ 12435 w 53206"/>
                  <a:gd name="connsiteY0" fmla="*/ 14211 h 92273"/>
                  <a:gd name="connsiteX1" fmla="*/ 8 w 53206"/>
                  <a:gd name="connsiteY1" fmla="*/ 72422 h 92273"/>
                  <a:gd name="connsiteX2" fmla="*/ 41043 w 53206"/>
                  <a:gd name="connsiteY2" fmla="*/ 72422 h 92273"/>
                  <a:gd name="connsiteX3" fmla="*/ 52064 w 53206"/>
                  <a:gd name="connsiteY3" fmla="*/ 25114 h 92273"/>
                  <a:gd name="connsiteX4" fmla="*/ 12435 w 53206"/>
                  <a:gd name="connsiteY4" fmla="*/ 14211 h 92273"/>
                  <a:gd name="connsiteX5" fmla="*/ 12435 w 53206"/>
                  <a:gd name="connsiteY5" fmla="*/ 14211 h 92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206" h="92273">
                    <a:moveTo>
                      <a:pt x="12435" y="14211"/>
                    </a:moveTo>
                    <a:cubicBezTo>
                      <a:pt x="6104" y="33204"/>
                      <a:pt x="477" y="52256"/>
                      <a:pt x="8" y="72422"/>
                    </a:cubicBezTo>
                    <a:cubicBezTo>
                      <a:pt x="-637" y="98920"/>
                      <a:pt x="40457" y="98861"/>
                      <a:pt x="41043" y="72422"/>
                    </a:cubicBezTo>
                    <a:cubicBezTo>
                      <a:pt x="41395" y="56067"/>
                      <a:pt x="46905" y="40532"/>
                      <a:pt x="52064" y="25114"/>
                    </a:cubicBezTo>
                    <a:cubicBezTo>
                      <a:pt x="60388" y="-93"/>
                      <a:pt x="20760" y="-10762"/>
                      <a:pt x="12435" y="14211"/>
                    </a:cubicBezTo>
                    <a:lnTo>
                      <a:pt x="12435" y="1421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/>
              <p:cNvSpPr/>
              <p:nvPr/>
            </p:nvSpPr>
            <p:spPr>
              <a:xfrm>
                <a:off x="9602339" y="3160557"/>
                <a:ext cx="164695" cy="410692"/>
              </a:xfrm>
              <a:custGeom>
                <a:avLst/>
                <a:gdLst>
                  <a:gd name="connsiteX0" fmla="*/ 85703 w 164695"/>
                  <a:gd name="connsiteY0" fmla="*/ 10758 h 410692"/>
                  <a:gd name="connsiteX1" fmla="*/ 1229 w 164695"/>
                  <a:gd name="connsiteY1" fmla="*/ 244895 h 410692"/>
                  <a:gd name="connsiteX2" fmla="*/ 138991 w 164695"/>
                  <a:gd name="connsiteY2" fmla="*/ 410209 h 410692"/>
                  <a:gd name="connsiteX3" fmla="*/ 149894 w 164695"/>
                  <a:gd name="connsiteY3" fmla="*/ 370639 h 410692"/>
                  <a:gd name="connsiteX4" fmla="*/ 54751 w 164695"/>
                  <a:gd name="connsiteY4" fmla="*/ 319169 h 410692"/>
                  <a:gd name="connsiteX5" fmla="*/ 44961 w 164695"/>
                  <a:gd name="connsiteY5" fmla="*/ 227894 h 410692"/>
                  <a:gd name="connsiteX6" fmla="*/ 121111 w 164695"/>
                  <a:gd name="connsiteY6" fmla="*/ 31452 h 410692"/>
                  <a:gd name="connsiteX7" fmla="*/ 85703 w 164695"/>
                  <a:gd name="connsiteY7" fmla="*/ 10758 h 410692"/>
                  <a:gd name="connsiteX8" fmla="*/ 85703 w 164695"/>
                  <a:gd name="connsiteY8" fmla="*/ 10758 h 410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695" h="410692">
                    <a:moveTo>
                      <a:pt x="85703" y="10758"/>
                    </a:moveTo>
                    <a:cubicBezTo>
                      <a:pt x="52816" y="86850"/>
                      <a:pt x="11195" y="161358"/>
                      <a:pt x="1229" y="244895"/>
                    </a:cubicBezTo>
                    <a:cubicBezTo>
                      <a:pt x="-9734" y="337166"/>
                      <a:pt x="53989" y="392974"/>
                      <a:pt x="138991" y="410209"/>
                    </a:cubicBezTo>
                    <a:cubicBezTo>
                      <a:pt x="164843" y="415485"/>
                      <a:pt x="175805" y="375915"/>
                      <a:pt x="149894" y="370639"/>
                    </a:cubicBezTo>
                    <a:cubicBezTo>
                      <a:pt x="113959" y="363370"/>
                      <a:pt x="75855" y="351411"/>
                      <a:pt x="54751" y="319169"/>
                    </a:cubicBezTo>
                    <a:cubicBezTo>
                      <a:pt x="37340" y="292555"/>
                      <a:pt x="39392" y="257675"/>
                      <a:pt x="44961" y="227894"/>
                    </a:cubicBezTo>
                    <a:cubicBezTo>
                      <a:pt x="57916" y="158662"/>
                      <a:pt x="93441" y="95467"/>
                      <a:pt x="121111" y="31452"/>
                    </a:cubicBezTo>
                    <a:cubicBezTo>
                      <a:pt x="131487" y="7475"/>
                      <a:pt x="96138" y="-13453"/>
                      <a:pt x="85703" y="10758"/>
                    </a:cubicBezTo>
                    <a:lnTo>
                      <a:pt x="85703" y="1075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/>
              <p:cNvSpPr/>
              <p:nvPr/>
            </p:nvSpPr>
            <p:spPr>
              <a:xfrm>
                <a:off x="9744941" y="3448363"/>
                <a:ext cx="138913" cy="53416"/>
              </a:xfrm>
              <a:custGeom>
                <a:avLst/>
                <a:gdLst>
                  <a:gd name="connsiteX0" fmla="*/ 24879 w 138913"/>
                  <a:gd name="connsiteY0" fmla="*/ 52056 h 53416"/>
                  <a:gd name="connsiteX1" fmla="*/ 119084 w 138913"/>
                  <a:gd name="connsiteY1" fmla="*/ 41035 h 53416"/>
                  <a:gd name="connsiteX2" fmla="*/ 119084 w 138913"/>
                  <a:gd name="connsiteY2" fmla="*/ 0 h 53416"/>
                  <a:gd name="connsiteX3" fmla="*/ 13975 w 138913"/>
                  <a:gd name="connsiteY3" fmla="*/ 12428 h 53416"/>
                  <a:gd name="connsiteX4" fmla="*/ 24879 w 138913"/>
                  <a:gd name="connsiteY4" fmla="*/ 52056 h 53416"/>
                  <a:gd name="connsiteX5" fmla="*/ 24879 w 138913"/>
                  <a:gd name="connsiteY5" fmla="*/ 52056 h 53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913" h="53416">
                    <a:moveTo>
                      <a:pt x="24879" y="52056"/>
                    </a:moveTo>
                    <a:cubicBezTo>
                      <a:pt x="55303" y="40918"/>
                      <a:pt x="87077" y="41094"/>
                      <a:pt x="119084" y="41035"/>
                    </a:cubicBezTo>
                    <a:cubicBezTo>
                      <a:pt x="145523" y="41035"/>
                      <a:pt x="145523" y="0"/>
                      <a:pt x="119084" y="0"/>
                    </a:cubicBezTo>
                    <a:cubicBezTo>
                      <a:pt x="83735" y="0"/>
                      <a:pt x="47565" y="117"/>
                      <a:pt x="13975" y="12428"/>
                    </a:cubicBezTo>
                    <a:cubicBezTo>
                      <a:pt x="-10646" y="21573"/>
                      <a:pt x="-36" y="61201"/>
                      <a:pt x="24879" y="52056"/>
                    </a:cubicBezTo>
                    <a:lnTo>
                      <a:pt x="24879" y="5205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/>
              <p:cNvSpPr/>
              <p:nvPr/>
            </p:nvSpPr>
            <p:spPr>
              <a:xfrm>
                <a:off x="9603511" y="3525363"/>
                <a:ext cx="480447" cy="251276"/>
              </a:xfrm>
              <a:custGeom>
                <a:avLst/>
                <a:gdLst>
                  <a:gd name="connsiteX0" fmla="*/ 349 w 480447"/>
                  <a:gd name="connsiteY0" fmla="*/ 165930 h 251276"/>
                  <a:gd name="connsiteX1" fmla="*/ 253069 w 480447"/>
                  <a:gd name="connsiteY1" fmla="*/ 232525 h 251276"/>
                  <a:gd name="connsiteX2" fmla="*/ 480288 w 480447"/>
                  <a:gd name="connsiteY2" fmla="*/ 19785 h 251276"/>
                  <a:gd name="connsiteX3" fmla="*/ 439253 w 480447"/>
                  <a:gd name="connsiteY3" fmla="*/ 19785 h 251276"/>
                  <a:gd name="connsiteX4" fmla="*/ 253186 w 480447"/>
                  <a:gd name="connsiteY4" fmla="*/ 189496 h 251276"/>
                  <a:gd name="connsiteX5" fmla="*/ 39919 w 480447"/>
                  <a:gd name="connsiteY5" fmla="*/ 155026 h 251276"/>
                  <a:gd name="connsiteX6" fmla="*/ 349 w 480447"/>
                  <a:gd name="connsiteY6" fmla="*/ 165930 h 251276"/>
                  <a:gd name="connsiteX7" fmla="*/ 349 w 480447"/>
                  <a:gd name="connsiteY7" fmla="*/ 165930 h 25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0447" h="251276">
                    <a:moveTo>
                      <a:pt x="349" y="165930"/>
                    </a:moveTo>
                    <a:cubicBezTo>
                      <a:pt x="19694" y="278074"/>
                      <a:pt x="176450" y="255387"/>
                      <a:pt x="253069" y="232525"/>
                    </a:cubicBezTo>
                    <a:cubicBezTo>
                      <a:pt x="344578" y="205265"/>
                      <a:pt x="485857" y="133864"/>
                      <a:pt x="480288" y="19785"/>
                    </a:cubicBezTo>
                    <a:cubicBezTo>
                      <a:pt x="478999" y="-6536"/>
                      <a:pt x="437963" y="-6654"/>
                      <a:pt x="439253" y="19785"/>
                    </a:cubicBezTo>
                    <a:cubicBezTo>
                      <a:pt x="443649" y="110063"/>
                      <a:pt x="323415" y="165813"/>
                      <a:pt x="253186" y="189496"/>
                    </a:cubicBezTo>
                    <a:cubicBezTo>
                      <a:pt x="198727" y="207845"/>
                      <a:pt x="54985" y="242608"/>
                      <a:pt x="39919" y="155026"/>
                    </a:cubicBezTo>
                    <a:cubicBezTo>
                      <a:pt x="35464" y="128998"/>
                      <a:pt x="-4106" y="140019"/>
                      <a:pt x="349" y="165930"/>
                    </a:cubicBezTo>
                    <a:lnTo>
                      <a:pt x="349" y="1659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/>
              <p:cNvSpPr/>
              <p:nvPr/>
            </p:nvSpPr>
            <p:spPr>
              <a:xfrm>
                <a:off x="9024376" y="3154789"/>
                <a:ext cx="180252" cy="252755"/>
              </a:xfrm>
              <a:custGeom>
                <a:avLst/>
                <a:gdLst>
                  <a:gd name="connsiteX0" fmla="*/ 174113 w 180252"/>
                  <a:gd name="connsiteY0" fmla="*/ 47537 h 252755"/>
                  <a:gd name="connsiteX1" fmla="*/ 54054 w 180252"/>
                  <a:gd name="connsiteY1" fmla="*/ 7967 h 252755"/>
                  <a:gd name="connsiteX2" fmla="*/ 708 w 180252"/>
                  <a:gd name="connsiteY2" fmla="*/ 112314 h 252755"/>
                  <a:gd name="connsiteX3" fmla="*/ 35999 w 180252"/>
                  <a:gd name="connsiteY3" fmla="*/ 227975 h 252755"/>
                  <a:gd name="connsiteX4" fmla="*/ 169950 w 180252"/>
                  <a:gd name="connsiteY4" fmla="*/ 232196 h 252755"/>
                  <a:gd name="connsiteX5" fmla="*/ 149257 w 180252"/>
                  <a:gd name="connsiteY5" fmla="*/ 196788 h 252755"/>
                  <a:gd name="connsiteX6" fmla="*/ 62906 w 180252"/>
                  <a:gd name="connsiteY6" fmla="*/ 196788 h 252755"/>
                  <a:gd name="connsiteX7" fmla="*/ 41568 w 180252"/>
                  <a:gd name="connsiteY7" fmla="*/ 115890 h 252755"/>
                  <a:gd name="connsiteX8" fmla="*/ 70234 w 180252"/>
                  <a:gd name="connsiteY8" fmla="*/ 46188 h 252755"/>
                  <a:gd name="connsiteX9" fmla="*/ 145153 w 180252"/>
                  <a:gd name="connsiteY9" fmla="*/ 76613 h 252755"/>
                  <a:gd name="connsiteX10" fmla="*/ 174113 w 180252"/>
                  <a:gd name="connsiteY10" fmla="*/ 47537 h 252755"/>
                  <a:gd name="connsiteX11" fmla="*/ 174113 w 180252"/>
                  <a:gd name="connsiteY11" fmla="*/ 47537 h 25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252" h="252755">
                    <a:moveTo>
                      <a:pt x="174113" y="47537"/>
                    </a:moveTo>
                    <a:cubicBezTo>
                      <a:pt x="143101" y="15001"/>
                      <a:pt x="99252" y="-14720"/>
                      <a:pt x="54054" y="7967"/>
                    </a:cubicBezTo>
                    <a:cubicBezTo>
                      <a:pt x="17122" y="26433"/>
                      <a:pt x="4109" y="74796"/>
                      <a:pt x="708" y="112314"/>
                    </a:cubicBezTo>
                    <a:cubicBezTo>
                      <a:pt x="-2926" y="152763"/>
                      <a:pt x="7215" y="198078"/>
                      <a:pt x="35999" y="227975"/>
                    </a:cubicBezTo>
                    <a:cubicBezTo>
                      <a:pt x="72813" y="266197"/>
                      <a:pt x="128211" y="254179"/>
                      <a:pt x="169950" y="232196"/>
                    </a:cubicBezTo>
                    <a:cubicBezTo>
                      <a:pt x="193399" y="219886"/>
                      <a:pt x="172647" y="184478"/>
                      <a:pt x="149257" y="196788"/>
                    </a:cubicBezTo>
                    <a:cubicBezTo>
                      <a:pt x="121763" y="211268"/>
                      <a:pt x="87235" y="222055"/>
                      <a:pt x="62906" y="196788"/>
                    </a:cubicBezTo>
                    <a:cubicBezTo>
                      <a:pt x="43268" y="176388"/>
                      <a:pt x="40220" y="142622"/>
                      <a:pt x="41568" y="115890"/>
                    </a:cubicBezTo>
                    <a:cubicBezTo>
                      <a:pt x="42740" y="92617"/>
                      <a:pt x="49951" y="60609"/>
                      <a:pt x="70234" y="46188"/>
                    </a:cubicBezTo>
                    <a:cubicBezTo>
                      <a:pt x="96380" y="27605"/>
                      <a:pt x="128153" y="58792"/>
                      <a:pt x="145153" y="76613"/>
                    </a:cubicBezTo>
                    <a:cubicBezTo>
                      <a:pt x="163443" y="95724"/>
                      <a:pt x="192403" y="66706"/>
                      <a:pt x="174113" y="47537"/>
                    </a:cubicBezTo>
                    <a:lnTo>
                      <a:pt x="174113" y="4753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/>
              <p:cNvSpPr/>
              <p:nvPr/>
            </p:nvSpPr>
            <p:spPr>
              <a:xfrm>
                <a:off x="9093907" y="3248697"/>
                <a:ext cx="86482" cy="47247"/>
              </a:xfrm>
              <a:custGeom>
                <a:avLst/>
                <a:gdLst>
                  <a:gd name="connsiteX0" fmla="*/ 14304 w 86482"/>
                  <a:gd name="connsiteY0" fmla="*/ 40682 h 47247"/>
                  <a:gd name="connsiteX1" fmla="*/ 66653 w 86482"/>
                  <a:gd name="connsiteY1" fmla="*/ 47248 h 47247"/>
                  <a:gd name="connsiteX2" fmla="*/ 66653 w 86482"/>
                  <a:gd name="connsiteY2" fmla="*/ 6212 h 47247"/>
                  <a:gd name="connsiteX3" fmla="*/ 25207 w 86482"/>
                  <a:gd name="connsiteY3" fmla="*/ 1054 h 47247"/>
                  <a:gd name="connsiteX4" fmla="*/ 14304 w 86482"/>
                  <a:gd name="connsiteY4" fmla="*/ 40682 h 47247"/>
                  <a:gd name="connsiteX5" fmla="*/ 14304 w 86482"/>
                  <a:gd name="connsiteY5" fmla="*/ 40682 h 4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482" h="47247">
                    <a:moveTo>
                      <a:pt x="14304" y="40682"/>
                    </a:moveTo>
                    <a:cubicBezTo>
                      <a:pt x="31421" y="46134"/>
                      <a:pt x="48773" y="47248"/>
                      <a:pt x="66653" y="47248"/>
                    </a:cubicBezTo>
                    <a:cubicBezTo>
                      <a:pt x="93092" y="47248"/>
                      <a:pt x="93092" y="6212"/>
                      <a:pt x="66653" y="6212"/>
                    </a:cubicBezTo>
                    <a:cubicBezTo>
                      <a:pt x="52174" y="6212"/>
                      <a:pt x="39101" y="5509"/>
                      <a:pt x="25207" y="1054"/>
                    </a:cubicBezTo>
                    <a:cubicBezTo>
                      <a:pt x="-59" y="-6919"/>
                      <a:pt x="-10845" y="32710"/>
                      <a:pt x="14304" y="40682"/>
                    </a:cubicBezTo>
                    <a:lnTo>
                      <a:pt x="14304" y="4068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/>
              <p:cNvSpPr/>
              <p:nvPr/>
            </p:nvSpPr>
            <p:spPr>
              <a:xfrm>
                <a:off x="10587700" y="3076707"/>
                <a:ext cx="232107" cy="220570"/>
              </a:xfrm>
              <a:custGeom>
                <a:avLst/>
                <a:gdLst>
                  <a:gd name="connsiteX0" fmla="*/ 38002 w 232107"/>
                  <a:gd name="connsiteY0" fmla="*/ 42669 h 220570"/>
                  <a:gd name="connsiteX1" fmla="*/ 190654 w 232107"/>
                  <a:gd name="connsiteY1" fmla="*/ 108267 h 220570"/>
                  <a:gd name="connsiteX2" fmla="*/ 38530 w 232107"/>
                  <a:gd name="connsiteY2" fmla="*/ 153171 h 220570"/>
                  <a:gd name="connsiteX3" fmla="*/ 3122 w 232107"/>
                  <a:gd name="connsiteY3" fmla="*/ 173865 h 220570"/>
                  <a:gd name="connsiteX4" fmla="*/ 229638 w 232107"/>
                  <a:gd name="connsiteY4" fmla="*/ 126791 h 220570"/>
                  <a:gd name="connsiteX5" fmla="*/ 27099 w 232107"/>
                  <a:gd name="connsiteY5" fmla="*/ 3040 h 220570"/>
                  <a:gd name="connsiteX6" fmla="*/ 38002 w 232107"/>
                  <a:gd name="connsiteY6" fmla="*/ 42669 h 220570"/>
                  <a:gd name="connsiteX7" fmla="*/ 38002 w 232107"/>
                  <a:gd name="connsiteY7" fmla="*/ 42669 h 220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107" h="220570">
                    <a:moveTo>
                      <a:pt x="38002" y="42669"/>
                    </a:moveTo>
                    <a:cubicBezTo>
                      <a:pt x="87362" y="35106"/>
                      <a:pt x="190303" y="39151"/>
                      <a:pt x="190654" y="108267"/>
                    </a:cubicBezTo>
                    <a:cubicBezTo>
                      <a:pt x="191006" y="172106"/>
                      <a:pt x="71945" y="208276"/>
                      <a:pt x="38530" y="153171"/>
                    </a:cubicBezTo>
                    <a:cubicBezTo>
                      <a:pt x="24812" y="130602"/>
                      <a:pt x="-10654" y="151178"/>
                      <a:pt x="3122" y="173865"/>
                    </a:cubicBezTo>
                    <a:cubicBezTo>
                      <a:pt x="54592" y="258632"/>
                      <a:pt x="210879" y="219063"/>
                      <a:pt x="229638" y="126791"/>
                    </a:cubicBezTo>
                    <a:cubicBezTo>
                      <a:pt x="252794" y="13006"/>
                      <a:pt x="107528" y="-9329"/>
                      <a:pt x="27099" y="3040"/>
                    </a:cubicBezTo>
                    <a:cubicBezTo>
                      <a:pt x="1012" y="7144"/>
                      <a:pt x="12091" y="46655"/>
                      <a:pt x="38002" y="42669"/>
                    </a:cubicBezTo>
                    <a:lnTo>
                      <a:pt x="38002" y="426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/>
              <p:cNvSpPr/>
              <p:nvPr/>
            </p:nvSpPr>
            <p:spPr>
              <a:xfrm>
                <a:off x="10582495" y="3155252"/>
                <a:ext cx="116206" cy="46796"/>
              </a:xfrm>
              <a:custGeom>
                <a:avLst/>
                <a:gdLst>
                  <a:gd name="connsiteX0" fmla="*/ 25620 w 116206"/>
                  <a:gd name="connsiteY0" fmla="*/ 46194 h 46796"/>
                  <a:gd name="connsiteX1" fmla="*/ 96377 w 116206"/>
                  <a:gd name="connsiteY1" fmla="*/ 41035 h 46796"/>
                  <a:gd name="connsiteX2" fmla="*/ 96377 w 116206"/>
                  <a:gd name="connsiteY2" fmla="*/ 0 h 46796"/>
                  <a:gd name="connsiteX3" fmla="*/ 14717 w 116206"/>
                  <a:gd name="connsiteY3" fmla="*/ 6566 h 46796"/>
                  <a:gd name="connsiteX4" fmla="*/ 25620 w 116206"/>
                  <a:gd name="connsiteY4" fmla="*/ 46194 h 46796"/>
                  <a:gd name="connsiteX5" fmla="*/ 25620 w 116206"/>
                  <a:gd name="connsiteY5" fmla="*/ 46194 h 46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206" h="46796">
                    <a:moveTo>
                      <a:pt x="25620" y="46194"/>
                    </a:moveTo>
                    <a:cubicBezTo>
                      <a:pt x="48776" y="40860"/>
                      <a:pt x="72694" y="41094"/>
                      <a:pt x="96377" y="41035"/>
                    </a:cubicBezTo>
                    <a:cubicBezTo>
                      <a:pt x="122816" y="41035"/>
                      <a:pt x="122816" y="0"/>
                      <a:pt x="96377" y="0"/>
                    </a:cubicBezTo>
                    <a:cubicBezTo>
                      <a:pt x="69001" y="0"/>
                      <a:pt x="41507" y="410"/>
                      <a:pt x="14717" y="6566"/>
                    </a:cubicBezTo>
                    <a:cubicBezTo>
                      <a:pt x="-11077" y="12604"/>
                      <a:pt x="-115" y="52115"/>
                      <a:pt x="25620" y="46194"/>
                    </a:cubicBezTo>
                    <a:lnTo>
                      <a:pt x="25620" y="461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/>
              <p:cNvSpPr/>
              <p:nvPr/>
            </p:nvSpPr>
            <p:spPr>
              <a:xfrm>
                <a:off x="9790414" y="3994281"/>
                <a:ext cx="58659" cy="175390"/>
              </a:xfrm>
              <a:custGeom>
                <a:avLst/>
                <a:gdLst>
                  <a:gd name="connsiteX0" fmla="*/ 334 w 58659"/>
                  <a:gd name="connsiteY0" fmla="*/ 19844 h 175390"/>
                  <a:gd name="connsiteX1" fmla="*/ 20734 w 58659"/>
                  <a:gd name="connsiteY1" fmla="*/ 165051 h 175390"/>
                  <a:gd name="connsiteX2" fmla="*/ 56142 w 58659"/>
                  <a:gd name="connsiteY2" fmla="*/ 144357 h 175390"/>
                  <a:gd name="connsiteX3" fmla="*/ 41369 w 58659"/>
                  <a:gd name="connsiteY3" fmla="*/ 19902 h 175390"/>
                  <a:gd name="connsiteX4" fmla="*/ 334 w 58659"/>
                  <a:gd name="connsiteY4" fmla="*/ 19844 h 175390"/>
                  <a:gd name="connsiteX5" fmla="*/ 334 w 58659"/>
                  <a:gd name="connsiteY5" fmla="*/ 19844 h 175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659" h="175390">
                    <a:moveTo>
                      <a:pt x="334" y="19844"/>
                    </a:moveTo>
                    <a:cubicBezTo>
                      <a:pt x="-18" y="70200"/>
                      <a:pt x="-3242" y="119032"/>
                      <a:pt x="20734" y="165051"/>
                    </a:cubicBezTo>
                    <a:cubicBezTo>
                      <a:pt x="32928" y="188558"/>
                      <a:pt x="68335" y="167806"/>
                      <a:pt x="56142" y="144357"/>
                    </a:cubicBezTo>
                    <a:cubicBezTo>
                      <a:pt x="36035" y="105725"/>
                      <a:pt x="41076" y="61934"/>
                      <a:pt x="41369" y="19902"/>
                    </a:cubicBezTo>
                    <a:cubicBezTo>
                      <a:pt x="41545" y="-6654"/>
                      <a:pt x="510" y="-6595"/>
                      <a:pt x="334" y="19844"/>
                    </a:cubicBezTo>
                    <a:lnTo>
                      <a:pt x="334" y="1984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/>
              <p:cNvSpPr/>
              <p:nvPr/>
            </p:nvSpPr>
            <p:spPr>
              <a:xfrm>
                <a:off x="9904079" y="3999683"/>
                <a:ext cx="44590" cy="128514"/>
              </a:xfrm>
              <a:custGeom>
                <a:avLst/>
                <a:gdLst>
                  <a:gd name="connsiteX0" fmla="*/ 4616 w 44590"/>
                  <a:gd name="connsiteY0" fmla="*/ 14852 h 128514"/>
                  <a:gd name="connsiteX1" fmla="*/ 4616 w 44590"/>
                  <a:gd name="connsiteY1" fmla="*/ 113688 h 128514"/>
                  <a:gd name="connsiteX2" fmla="*/ 44186 w 44590"/>
                  <a:gd name="connsiteY2" fmla="*/ 102785 h 128514"/>
                  <a:gd name="connsiteX3" fmla="*/ 44186 w 44590"/>
                  <a:gd name="connsiteY3" fmla="*/ 25755 h 128514"/>
                  <a:gd name="connsiteX4" fmla="*/ 4616 w 44590"/>
                  <a:gd name="connsiteY4" fmla="*/ 14852 h 128514"/>
                  <a:gd name="connsiteX5" fmla="*/ 4616 w 44590"/>
                  <a:gd name="connsiteY5" fmla="*/ 14852 h 12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90" h="128514">
                    <a:moveTo>
                      <a:pt x="4616" y="14852"/>
                    </a:moveTo>
                    <a:cubicBezTo>
                      <a:pt x="-1539" y="48090"/>
                      <a:pt x="-1539" y="80450"/>
                      <a:pt x="4616" y="113688"/>
                    </a:cubicBezTo>
                    <a:cubicBezTo>
                      <a:pt x="9423" y="139658"/>
                      <a:pt x="48935" y="128637"/>
                      <a:pt x="44186" y="102785"/>
                    </a:cubicBezTo>
                    <a:cubicBezTo>
                      <a:pt x="39438" y="77167"/>
                      <a:pt x="39438" y="51373"/>
                      <a:pt x="44186" y="25755"/>
                    </a:cubicBezTo>
                    <a:cubicBezTo>
                      <a:pt x="48993" y="-97"/>
                      <a:pt x="9423" y="-11176"/>
                      <a:pt x="4616" y="14852"/>
                    </a:cubicBezTo>
                    <a:lnTo>
                      <a:pt x="4616" y="148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/>
              <p:cNvSpPr/>
              <p:nvPr/>
            </p:nvSpPr>
            <p:spPr>
              <a:xfrm>
                <a:off x="9742997" y="4064125"/>
                <a:ext cx="246609" cy="111354"/>
              </a:xfrm>
              <a:custGeom>
                <a:avLst/>
                <a:gdLst>
                  <a:gd name="connsiteX0" fmla="*/ 6832 w 246609"/>
                  <a:gd name="connsiteY0" fmla="*/ 69998 h 111354"/>
                  <a:gd name="connsiteX1" fmla="*/ 246303 w 246609"/>
                  <a:gd name="connsiteY1" fmla="*/ 25798 h 111354"/>
                  <a:gd name="connsiteX2" fmla="*/ 206733 w 246609"/>
                  <a:gd name="connsiteY2" fmla="*/ 14894 h 111354"/>
                  <a:gd name="connsiteX3" fmla="*/ 35850 w 246609"/>
                  <a:gd name="connsiteY3" fmla="*/ 41039 h 111354"/>
                  <a:gd name="connsiteX4" fmla="*/ 6832 w 246609"/>
                  <a:gd name="connsiteY4" fmla="*/ 69998 h 111354"/>
                  <a:gd name="connsiteX5" fmla="*/ 6832 w 246609"/>
                  <a:gd name="connsiteY5" fmla="*/ 69998 h 11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609" h="111354">
                    <a:moveTo>
                      <a:pt x="6832" y="69998"/>
                    </a:moveTo>
                    <a:cubicBezTo>
                      <a:pt x="73837" y="126452"/>
                      <a:pt x="228541" y="136828"/>
                      <a:pt x="246303" y="25798"/>
                    </a:cubicBezTo>
                    <a:cubicBezTo>
                      <a:pt x="250466" y="-113"/>
                      <a:pt x="210896" y="-11193"/>
                      <a:pt x="206733" y="14894"/>
                    </a:cubicBezTo>
                    <a:cubicBezTo>
                      <a:pt x="194423" y="91689"/>
                      <a:pt x="81692" y="79613"/>
                      <a:pt x="35850" y="41039"/>
                    </a:cubicBezTo>
                    <a:cubicBezTo>
                      <a:pt x="15801" y="24098"/>
                      <a:pt x="-13393" y="52940"/>
                      <a:pt x="6832" y="69998"/>
                    </a:cubicBezTo>
                    <a:lnTo>
                      <a:pt x="6832" y="6999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/>
              <p:cNvSpPr/>
              <p:nvPr/>
            </p:nvSpPr>
            <p:spPr>
              <a:xfrm>
                <a:off x="9426790" y="4104083"/>
                <a:ext cx="356659" cy="886406"/>
              </a:xfrm>
              <a:custGeom>
                <a:avLst/>
                <a:gdLst>
                  <a:gd name="connsiteX0" fmla="*/ 332126 w 356659"/>
                  <a:gd name="connsiteY0" fmla="*/ 1609 h 886406"/>
                  <a:gd name="connsiteX1" fmla="*/ 166519 w 356659"/>
                  <a:gd name="connsiteY1" fmla="*/ 146992 h 886406"/>
                  <a:gd name="connsiteX2" fmla="*/ 48161 w 356659"/>
                  <a:gd name="connsiteY2" fmla="*/ 370636 h 886406"/>
                  <a:gd name="connsiteX3" fmla="*/ 794 w 356659"/>
                  <a:gd name="connsiteY3" fmla="*/ 627869 h 886406"/>
                  <a:gd name="connsiteX4" fmla="*/ 112000 w 356659"/>
                  <a:gd name="connsiteY4" fmla="*/ 880003 h 886406"/>
                  <a:gd name="connsiteX5" fmla="*/ 141018 w 356659"/>
                  <a:gd name="connsiteY5" fmla="*/ 850985 h 886406"/>
                  <a:gd name="connsiteX6" fmla="*/ 41302 w 356659"/>
                  <a:gd name="connsiteY6" fmla="*/ 618900 h 886406"/>
                  <a:gd name="connsiteX7" fmla="*/ 87731 w 356659"/>
                  <a:gd name="connsiteY7" fmla="*/ 381539 h 886406"/>
                  <a:gd name="connsiteX8" fmla="*/ 187857 w 356659"/>
                  <a:gd name="connsiteY8" fmla="*/ 188028 h 886406"/>
                  <a:gd name="connsiteX9" fmla="*/ 343030 w 356659"/>
                  <a:gd name="connsiteY9" fmla="*/ 41179 h 886406"/>
                  <a:gd name="connsiteX10" fmla="*/ 332126 w 356659"/>
                  <a:gd name="connsiteY10" fmla="*/ 1609 h 886406"/>
                  <a:gd name="connsiteX11" fmla="*/ 332126 w 356659"/>
                  <a:gd name="connsiteY11" fmla="*/ 1609 h 886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6659" h="886406">
                    <a:moveTo>
                      <a:pt x="332126" y="1609"/>
                    </a:moveTo>
                    <a:cubicBezTo>
                      <a:pt x="262014" y="30451"/>
                      <a:pt x="210368" y="86787"/>
                      <a:pt x="166519" y="146992"/>
                    </a:cubicBezTo>
                    <a:cubicBezTo>
                      <a:pt x="116807" y="215228"/>
                      <a:pt x="78879" y="292258"/>
                      <a:pt x="48161" y="370636"/>
                    </a:cubicBezTo>
                    <a:cubicBezTo>
                      <a:pt x="16095" y="452589"/>
                      <a:pt x="-4365" y="539408"/>
                      <a:pt x="794" y="627869"/>
                    </a:cubicBezTo>
                    <a:cubicBezTo>
                      <a:pt x="6363" y="723306"/>
                      <a:pt x="47281" y="810477"/>
                      <a:pt x="112000" y="880003"/>
                    </a:cubicBezTo>
                    <a:cubicBezTo>
                      <a:pt x="130056" y="899407"/>
                      <a:pt x="159015" y="870330"/>
                      <a:pt x="141018" y="850985"/>
                    </a:cubicBezTo>
                    <a:cubicBezTo>
                      <a:pt x="80872" y="786325"/>
                      <a:pt x="46461" y="707126"/>
                      <a:pt x="41302" y="618900"/>
                    </a:cubicBezTo>
                    <a:cubicBezTo>
                      <a:pt x="36495" y="537239"/>
                      <a:pt x="58771" y="457103"/>
                      <a:pt x="87731" y="381539"/>
                    </a:cubicBezTo>
                    <a:cubicBezTo>
                      <a:pt x="113700" y="313713"/>
                      <a:pt x="147701" y="248467"/>
                      <a:pt x="187857" y="188028"/>
                    </a:cubicBezTo>
                    <a:cubicBezTo>
                      <a:pt x="226372" y="130050"/>
                      <a:pt x="276904" y="68321"/>
                      <a:pt x="343030" y="41179"/>
                    </a:cubicBezTo>
                    <a:cubicBezTo>
                      <a:pt x="367123" y="31272"/>
                      <a:pt x="356630" y="-8415"/>
                      <a:pt x="332126" y="1609"/>
                    </a:cubicBezTo>
                    <a:lnTo>
                      <a:pt x="332126" y="160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/>
              <p:cNvSpPr/>
              <p:nvPr/>
            </p:nvSpPr>
            <p:spPr>
              <a:xfrm>
                <a:off x="9577273" y="4403801"/>
                <a:ext cx="107680" cy="470002"/>
              </a:xfrm>
              <a:custGeom>
                <a:avLst/>
                <a:gdLst>
                  <a:gd name="connsiteX0" fmla="*/ 69733 w 107680"/>
                  <a:gd name="connsiteY0" fmla="*/ 10302 h 470002"/>
                  <a:gd name="connsiteX1" fmla="*/ 2494 w 107680"/>
                  <a:gd name="connsiteY1" fmla="*/ 256574 h 470002"/>
                  <a:gd name="connsiteX2" fmla="*/ 81985 w 107680"/>
                  <a:gd name="connsiteY2" fmla="*/ 468376 h 470002"/>
                  <a:gd name="connsiteX3" fmla="*/ 92889 w 107680"/>
                  <a:gd name="connsiteY3" fmla="*/ 428806 h 470002"/>
                  <a:gd name="connsiteX4" fmla="*/ 44936 w 107680"/>
                  <a:gd name="connsiteY4" fmla="*/ 243384 h 470002"/>
                  <a:gd name="connsiteX5" fmla="*/ 105141 w 107680"/>
                  <a:gd name="connsiteY5" fmla="*/ 30996 h 470002"/>
                  <a:gd name="connsiteX6" fmla="*/ 69733 w 107680"/>
                  <a:gd name="connsiteY6" fmla="*/ 10302 h 470002"/>
                  <a:gd name="connsiteX7" fmla="*/ 69733 w 107680"/>
                  <a:gd name="connsiteY7" fmla="*/ 10302 h 47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680" h="470002">
                    <a:moveTo>
                      <a:pt x="69733" y="10302"/>
                    </a:moveTo>
                    <a:cubicBezTo>
                      <a:pt x="30632" y="85163"/>
                      <a:pt x="10877" y="173155"/>
                      <a:pt x="2494" y="256574"/>
                    </a:cubicBezTo>
                    <a:cubicBezTo>
                      <a:pt x="-5127" y="332665"/>
                      <a:pt x="383" y="434668"/>
                      <a:pt x="81985" y="468376"/>
                    </a:cubicBezTo>
                    <a:cubicBezTo>
                      <a:pt x="106431" y="478458"/>
                      <a:pt x="116982" y="438771"/>
                      <a:pt x="92889" y="428806"/>
                    </a:cubicBezTo>
                    <a:cubicBezTo>
                      <a:pt x="28815" y="402308"/>
                      <a:pt x="38898" y="297434"/>
                      <a:pt x="44936" y="243384"/>
                    </a:cubicBezTo>
                    <a:cubicBezTo>
                      <a:pt x="52850" y="172041"/>
                      <a:pt x="71726" y="94953"/>
                      <a:pt x="105141" y="30996"/>
                    </a:cubicBezTo>
                    <a:cubicBezTo>
                      <a:pt x="117393" y="7606"/>
                      <a:pt x="81985" y="-13146"/>
                      <a:pt x="69733" y="10302"/>
                    </a:cubicBezTo>
                    <a:lnTo>
                      <a:pt x="69733" y="1030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/>
              <p:cNvSpPr/>
              <p:nvPr/>
            </p:nvSpPr>
            <p:spPr>
              <a:xfrm>
                <a:off x="9661525" y="4410513"/>
                <a:ext cx="76716" cy="309297"/>
              </a:xfrm>
              <a:custGeom>
                <a:avLst/>
                <a:gdLst>
                  <a:gd name="connsiteX0" fmla="*/ 254 w 76716"/>
                  <a:gd name="connsiteY0" fmla="*/ 19829 h 309297"/>
                  <a:gd name="connsiteX1" fmla="*/ 35427 w 76716"/>
                  <a:gd name="connsiteY1" fmla="*/ 289491 h 309297"/>
                  <a:gd name="connsiteX2" fmla="*/ 76463 w 76716"/>
                  <a:gd name="connsiteY2" fmla="*/ 289491 h 309297"/>
                  <a:gd name="connsiteX3" fmla="*/ 41290 w 76716"/>
                  <a:gd name="connsiteY3" fmla="*/ 19829 h 309297"/>
                  <a:gd name="connsiteX4" fmla="*/ 254 w 76716"/>
                  <a:gd name="connsiteY4" fmla="*/ 19829 h 309297"/>
                  <a:gd name="connsiteX5" fmla="*/ 254 w 76716"/>
                  <a:gd name="connsiteY5" fmla="*/ 19829 h 309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716" h="309297">
                    <a:moveTo>
                      <a:pt x="254" y="19829"/>
                    </a:moveTo>
                    <a:cubicBezTo>
                      <a:pt x="-3674" y="111866"/>
                      <a:pt x="39297" y="197630"/>
                      <a:pt x="35427" y="289491"/>
                    </a:cubicBezTo>
                    <a:cubicBezTo>
                      <a:pt x="34313" y="315929"/>
                      <a:pt x="75349" y="315871"/>
                      <a:pt x="76463" y="289491"/>
                    </a:cubicBezTo>
                    <a:cubicBezTo>
                      <a:pt x="80390" y="197454"/>
                      <a:pt x="37421" y="111690"/>
                      <a:pt x="41290" y="19829"/>
                    </a:cubicBezTo>
                    <a:cubicBezTo>
                      <a:pt x="42403" y="-6668"/>
                      <a:pt x="1368" y="-6551"/>
                      <a:pt x="254" y="19829"/>
                    </a:cubicBezTo>
                    <a:lnTo>
                      <a:pt x="254" y="198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/>
              <p:cNvSpPr/>
              <p:nvPr/>
            </p:nvSpPr>
            <p:spPr>
              <a:xfrm>
                <a:off x="9943405" y="4070203"/>
                <a:ext cx="488096" cy="861841"/>
              </a:xfrm>
              <a:custGeom>
                <a:avLst/>
                <a:gdLst>
                  <a:gd name="connsiteX0" fmla="*/ 14826 w 488096"/>
                  <a:gd name="connsiteY0" fmla="*/ 39886 h 861841"/>
                  <a:gd name="connsiteX1" fmla="*/ 443471 w 488096"/>
                  <a:gd name="connsiteY1" fmla="*/ 396367 h 861841"/>
                  <a:gd name="connsiteX2" fmla="*/ 121284 w 488096"/>
                  <a:gd name="connsiteY2" fmla="*/ 823135 h 861841"/>
                  <a:gd name="connsiteX3" fmla="*/ 141978 w 488096"/>
                  <a:gd name="connsiteY3" fmla="*/ 858602 h 861841"/>
                  <a:gd name="connsiteX4" fmla="*/ 484389 w 488096"/>
                  <a:gd name="connsiteY4" fmla="*/ 393553 h 861841"/>
                  <a:gd name="connsiteX5" fmla="*/ 25730 w 488096"/>
                  <a:gd name="connsiteY5" fmla="*/ 433 h 861841"/>
                  <a:gd name="connsiteX6" fmla="*/ 14826 w 488096"/>
                  <a:gd name="connsiteY6" fmla="*/ 39886 h 861841"/>
                  <a:gd name="connsiteX7" fmla="*/ 14826 w 488096"/>
                  <a:gd name="connsiteY7" fmla="*/ 39886 h 86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096" h="861841">
                    <a:moveTo>
                      <a:pt x="14826" y="39886"/>
                    </a:moveTo>
                    <a:cubicBezTo>
                      <a:pt x="203003" y="75235"/>
                      <a:pt x="404370" y="195175"/>
                      <a:pt x="443471" y="396367"/>
                    </a:cubicBezTo>
                    <a:cubicBezTo>
                      <a:pt x="484389" y="606761"/>
                      <a:pt x="271181" y="728930"/>
                      <a:pt x="121284" y="823135"/>
                    </a:cubicBezTo>
                    <a:cubicBezTo>
                      <a:pt x="98949" y="837205"/>
                      <a:pt x="119525" y="872671"/>
                      <a:pt x="141978" y="858602"/>
                    </a:cubicBezTo>
                    <a:cubicBezTo>
                      <a:pt x="311747" y="751851"/>
                      <a:pt x="518390" y="624993"/>
                      <a:pt x="484389" y="393553"/>
                    </a:cubicBezTo>
                    <a:cubicBezTo>
                      <a:pt x="452264" y="175068"/>
                      <a:pt x="225690" y="38010"/>
                      <a:pt x="25730" y="433"/>
                    </a:cubicBezTo>
                    <a:cubicBezTo>
                      <a:pt x="-122" y="-4550"/>
                      <a:pt x="-11143" y="35020"/>
                      <a:pt x="14826" y="39886"/>
                    </a:cubicBezTo>
                    <a:lnTo>
                      <a:pt x="14826" y="3988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/>
              <p:cNvSpPr/>
              <p:nvPr/>
            </p:nvSpPr>
            <p:spPr>
              <a:xfrm>
                <a:off x="10018854" y="4304104"/>
                <a:ext cx="301487" cy="462464"/>
              </a:xfrm>
              <a:custGeom>
                <a:avLst/>
                <a:gdLst>
                  <a:gd name="connsiteX0" fmla="*/ 91384 w 301487"/>
                  <a:gd name="connsiteY0" fmla="*/ 41236 h 462464"/>
                  <a:gd name="connsiteX1" fmla="*/ 245912 w 301487"/>
                  <a:gd name="connsiteY1" fmla="*/ 233692 h 462464"/>
                  <a:gd name="connsiteX2" fmla="*/ 10720 w 301487"/>
                  <a:gd name="connsiteY2" fmla="*/ 425034 h 462464"/>
                  <a:gd name="connsiteX3" fmla="*/ 31414 w 301487"/>
                  <a:gd name="connsiteY3" fmla="*/ 460501 h 462464"/>
                  <a:gd name="connsiteX4" fmla="*/ 294041 w 301487"/>
                  <a:gd name="connsiteY4" fmla="*/ 222671 h 462464"/>
                  <a:gd name="connsiteX5" fmla="*/ 91443 w 301487"/>
                  <a:gd name="connsiteY5" fmla="*/ 142 h 462464"/>
                  <a:gd name="connsiteX6" fmla="*/ 91384 w 301487"/>
                  <a:gd name="connsiteY6" fmla="*/ 41236 h 462464"/>
                  <a:gd name="connsiteX7" fmla="*/ 91384 w 301487"/>
                  <a:gd name="connsiteY7" fmla="*/ 41236 h 46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1487" h="462464">
                    <a:moveTo>
                      <a:pt x="91384" y="41236"/>
                    </a:moveTo>
                    <a:cubicBezTo>
                      <a:pt x="192742" y="37191"/>
                      <a:pt x="294041" y="129931"/>
                      <a:pt x="245912" y="233692"/>
                    </a:cubicBezTo>
                    <a:cubicBezTo>
                      <a:pt x="203704" y="324673"/>
                      <a:pt x="98653" y="385992"/>
                      <a:pt x="10720" y="425034"/>
                    </a:cubicBezTo>
                    <a:cubicBezTo>
                      <a:pt x="-13432" y="435762"/>
                      <a:pt x="7496" y="471112"/>
                      <a:pt x="31414" y="460501"/>
                    </a:cubicBezTo>
                    <a:cubicBezTo>
                      <a:pt x="135937" y="414072"/>
                      <a:pt x="256699" y="337101"/>
                      <a:pt x="294041" y="222671"/>
                    </a:cubicBezTo>
                    <a:cubicBezTo>
                      <a:pt x="334139" y="99682"/>
                      <a:pt x="204525" y="-4372"/>
                      <a:pt x="91443" y="142"/>
                    </a:cubicBezTo>
                    <a:cubicBezTo>
                      <a:pt x="65004" y="1255"/>
                      <a:pt x="64887" y="42291"/>
                      <a:pt x="91384" y="41236"/>
                    </a:cubicBezTo>
                    <a:lnTo>
                      <a:pt x="91384" y="4123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/>
              <p:cNvSpPr/>
              <p:nvPr/>
            </p:nvSpPr>
            <p:spPr>
              <a:xfrm>
                <a:off x="10083315" y="4328493"/>
                <a:ext cx="105557" cy="304432"/>
              </a:xfrm>
              <a:custGeom>
                <a:avLst/>
                <a:gdLst>
                  <a:gd name="connsiteX0" fmla="*/ 543 w 105557"/>
                  <a:gd name="connsiteY0" fmla="*/ 19778 h 304432"/>
                  <a:gd name="connsiteX1" fmla="*/ 67841 w 105557"/>
                  <a:gd name="connsiteY1" fmla="*/ 293953 h 304432"/>
                  <a:gd name="connsiteX2" fmla="*/ 103249 w 105557"/>
                  <a:gd name="connsiteY2" fmla="*/ 273260 h 304432"/>
                  <a:gd name="connsiteX3" fmla="*/ 41578 w 105557"/>
                  <a:gd name="connsiteY3" fmla="*/ 19836 h 304432"/>
                  <a:gd name="connsiteX4" fmla="*/ 543 w 105557"/>
                  <a:gd name="connsiteY4" fmla="*/ 19778 h 304432"/>
                  <a:gd name="connsiteX5" fmla="*/ 543 w 105557"/>
                  <a:gd name="connsiteY5" fmla="*/ 19778 h 304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557" h="304432">
                    <a:moveTo>
                      <a:pt x="543" y="19778"/>
                    </a:moveTo>
                    <a:cubicBezTo>
                      <a:pt x="-4557" y="113632"/>
                      <a:pt x="26923" y="210534"/>
                      <a:pt x="67841" y="293953"/>
                    </a:cubicBezTo>
                    <a:cubicBezTo>
                      <a:pt x="79507" y="317695"/>
                      <a:pt x="114856" y="296884"/>
                      <a:pt x="103249" y="273260"/>
                    </a:cubicBezTo>
                    <a:cubicBezTo>
                      <a:pt x="65496" y="196289"/>
                      <a:pt x="36889" y="106363"/>
                      <a:pt x="41578" y="19836"/>
                    </a:cubicBezTo>
                    <a:cubicBezTo>
                      <a:pt x="42985" y="-6661"/>
                      <a:pt x="1950" y="-6544"/>
                      <a:pt x="543" y="19778"/>
                    </a:cubicBezTo>
                    <a:lnTo>
                      <a:pt x="543" y="1977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/>
              <p:cNvSpPr/>
              <p:nvPr/>
            </p:nvSpPr>
            <p:spPr>
              <a:xfrm>
                <a:off x="9555829" y="4854773"/>
                <a:ext cx="134469" cy="146402"/>
              </a:xfrm>
              <a:custGeom>
                <a:avLst/>
                <a:gdLst>
                  <a:gd name="connsiteX0" fmla="*/ 97039 w 134469"/>
                  <a:gd name="connsiteY0" fmla="*/ 10720 h 146402"/>
                  <a:gd name="connsiteX1" fmla="*/ 10630 w 134469"/>
                  <a:gd name="connsiteY1" fmla="*/ 108854 h 146402"/>
                  <a:gd name="connsiteX2" fmla="*/ 31324 w 134469"/>
                  <a:gd name="connsiteY2" fmla="*/ 144320 h 146402"/>
                  <a:gd name="connsiteX3" fmla="*/ 132506 w 134469"/>
                  <a:gd name="connsiteY3" fmla="*/ 31414 h 146402"/>
                  <a:gd name="connsiteX4" fmla="*/ 97039 w 134469"/>
                  <a:gd name="connsiteY4" fmla="*/ 10720 h 146402"/>
                  <a:gd name="connsiteX5" fmla="*/ 97039 w 134469"/>
                  <a:gd name="connsiteY5" fmla="*/ 10720 h 14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469" h="146402">
                    <a:moveTo>
                      <a:pt x="97039" y="10720"/>
                    </a:moveTo>
                    <a:cubicBezTo>
                      <a:pt x="79101" y="51052"/>
                      <a:pt x="51607" y="89919"/>
                      <a:pt x="10630" y="108854"/>
                    </a:cubicBezTo>
                    <a:cubicBezTo>
                      <a:pt x="-13346" y="119933"/>
                      <a:pt x="7465" y="155283"/>
                      <a:pt x="31324" y="144320"/>
                    </a:cubicBezTo>
                    <a:cubicBezTo>
                      <a:pt x="77987" y="122747"/>
                      <a:pt x="112047" y="77374"/>
                      <a:pt x="132506" y="31414"/>
                    </a:cubicBezTo>
                    <a:cubicBezTo>
                      <a:pt x="143117" y="7496"/>
                      <a:pt x="107767" y="-13432"/>
                      <a:pt x="97039" y="10720"/>
                    </a:cubicBezTo>
                    <a:lnTo>
                      <a:pt x="97039" y="1072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/>
              <p:cNvSpPr/>
              <p:nvPr/>
            </p:nvSpPr>
            <p:spPr>
              <a:xfrm>
                <a:off x="9983329" y="4739463"/>
                <a:ext cx="99954" cy="157393"/>
              </a:xfrm>
              <a:custGeom>
                <a:avLst/>
                <a:gdLst>
                  <a:gd name="connsiteX0" fmla="*/ 1575 w 99954"/>
                  <a:gd name="connsiteY0" fmla="*/ 24614 h 157393"/>
                  <a:gd name="connsiteX1" fmla="*/ 69635 w 99954"/>
                  <a:gd name="connsiteY1" fmla="*/ 154110 h 157393"/>
                  <a:gd name="connsiteX2" fmla="*/ 90329 w 99954"/>
                  <a:gd name="connsiteY2" fmla="*/ 118644 h 157393"/>
                  <a:gd name="connsiteX3" fmla="*/ 41145 w 99954"/>
                  <a:gd name="connsiteY3" fmla="*/ 13652 h 157393"/>
                  <a:gd name="connsiteX4" fmla="*/ 1575 w 99954"/>
                  <a:gd name="connsiteY4" fmla="*/ 24614 h 157393"/>
                  <a:gd name="connsiteX5" fmla="*/ 1575 w 99954"/>
                  <a:gd name="connsiteY5" fmla="*/ 24614 h 157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954" h="157393">
                    <a:moveTo>
                      <a:pt x="1575" y="24614"/>
                    </a:moveTo>
                    <a:cubicBezTo>
                      <a:pt x="20568" y="71453"/>
                      <a:pt x="22913" y="124623"/>
                      <a:pt x="69635" y="154110"/>
                    </a:cubicBezTo>
                    <a:cubicBezTo>
                      <a:pt x="92087" y="168297"/>
                      <a:pt x="112664" y="132772"/>
                      <a:pt x="90329" y="118644"/>
                    </a:cubicBezTo>
                    <a:cubicBezTo>
                      <a:pt x="56269" y="97129"/>
                      <a:pt x="55038" y="47945"/>
                      <a:pt x="41145" y="13652"/>
                    </a:cubicBezTo>
                    <a:cubicBezTo>
                      <a:pt x="31355" y="-10501"/>
                      <a:pt x="-8332" y="51"/>
                      <a:pt x="1575" y="24614"/>
                    </a:cubicBezTo>
                    <a:lnTo>
                      <a:pt x="1575" y="246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/>
              <p:cNvSpPr/>
              <p:nvPr/>
            </p:nvSpPr>
            <p:spPr>
              <a:xfrm>
                <a:off x="9656006" y="4850120"/>
                <a:ext cx="161300" cy="116705"/>
              </a:xfrm>
              <a:custGeom>
                <a:avLst/>
                <a:gdLst>
                  <a:gd name="connsiteX0" fmla="*/ 30805 w 161300"/>
                  <a:gd name="connsiteY0" fmla="*/ 61040 h 116705"/>
                  <a:gd name="connsiteX1" fmla="*/ 58240 w 161300"/>
                  <a:gd name="connsiteY1" fmla="*/ 45036 h 116705"/>
                  <a:gd name="connsiteX2" fmla="*/ 84327 w 161300"/>
                  <a:gd name="connsiteY2" fmla="*/ 40464 h 116705"/>
                  <a:gd name="connsiteX3" fmla="*/ 116393 w 161300"/>
                  <a:gd name="connsiteY3" fmla="*/ 54885 h 116705"/>
                  <a:gd name="connsiteX4" fmla="*/ 116862 w 161300"/>
                  <a:gd name="connsiteY4" fmla="*/ 55530 h 116705"/>
                  <a:gd name="connsiteX5" fmla="*/ 119090 w 161300"/>
                  <a:gd name="connsiteY5" fmla="*/ 59281 h 116705"/>
                  <a:gd name="connsiteX6" fmla="*/ 119324 w 161300"/>
                  <a:gd name="connsiteY6" fmla="*/ 59458 h 116705"/>
                  <a:gd name="connsiteX7" fmla="*/ 120731 w 161300"/>
                  <a:gd name="connsiteY7" fmla="*/ 64616 h 116705"/>
                  <a:gd name="connsiteX8" fmla="*/ 120731 w 161300"/>
                  <a:gd name="connsiteY8" fmla="*/ 63913 h 116705"/>
                  <a:gd name="connsiteX9" fmla="*/ 119734 w 161300"/>
                  <a:gd name="connsiteY9" fmla="*/ 67547 h 116705"/>
                  <a:gd name="connsiteX10" fmla="*/ 118797 w 161300"/>
                  <a:gd name="connsiteY10" fmla="*/ 68427 h 116705"/>
                  <a:gd name="connsiteX11" fmla="*/ 118328 w 161300"/>
                  <a:gd name="connsiteY11" fmla="*/ 68485 h 116705"/>
                  <a:gd name="connsiteX12" fmla="*/ 117683 w 161300"/>
                  <a:gd name="connsiteY12" fmla="*/ 69072 h 116705"/>
                  <a:gd name="connsiteX13" fmla="*/ 113286 w 161300"/>
                  <a:gd name="connsiteY13" fmla="*/ 71592 h 116705"/>
                  <a:gd name="connsiteX14" fmla="*/ 113110 w 161300"/>
                  <a:gd name="connsiteY14" fmla="*/ 71709 h 116705"/>
                  <a:gd name="connsiteX15" fmla="*/ 109358 w 161300"/>
                  <a:gd name="connsiteY15" fmla="*/ 72941 h 116705"/>
                  <a:gd name="connsiteX16" fmla="*/ 79109 w 161300"/>
                  <a:gd name="connsiteY16" fmla="*/ 75520 h 116705"/>
                  <a:gd name="connsiteX17" fmla="*/ 79109 w 161300"/>
                  <a:gd name="connsiteY17" fmla="*/ 116555 h 116705"/>
                  <a:gd name="connsiteX18" fmla="*/ 150218 w 161300"/>
                  <a:gd name="connsiteY18" fmla="*/ 94338 h 116705"/>
                  <a:gd name="connsiteX19" fmla="*/ 152387 w 161300"/>
                  <a:gd name="connsiteY19" fmla="*/ 34719 h 116705"/>
                  <a:gd name="connsiteX20" fmla="*/ 10170 w 161300"/>
                  <a:gd name="connsiteY20" fmla="*/ 25515 h 116705"/>
                  <a:gd name="connsiteX21" fmla="*/ 2783 w 161300"/>
                  <a:gd name="connsiteY21" fmla="*/ 53595 h 116705"/>
                  <a:gd name="connsiteX22" fmla="*/ 30805 w 161300"/>
                  <a:gd name="connsiteY22" fmla="*/ 61040 h 116705"/>
                  <a:gd name="connsiteX23" fmla="*/ 30805 w 161300"/>
                  <a:gd name="connsiteY23" fmla="*/ 61040 h 11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300" h="116705">
                    <a:moveTo>
                      <a:pt x="30805" y="61040"/>
                    </a:moveTo>
                    <a:cubicBezTo>
                      <a:pt x="39246" y="54709"/>
                      <a:pt x="48450" y="48671"/>
                      <a:pt x="58240" y="45036"/>
                    </a:cubicBezTo>
                    <a:cubicBezTo>
                      <a:pt x="68557" y="41167"/>
                      <a:pt x="74420" y="40288"/>
                      <a:pt x="84327" y="40464"/>
                    </a:cubicBezTo>
                    <a:cubicBezTo>
                      <a:pt x="96930" y="40698"/>
                      <a:pt x="108186" y="45798"/>
                      <a:pt x="116393" y="54885"/>
                    </a:cubicBezTo>
                    <a:cubicBezTo>
                      <a:pt x="119852" y="58695"/>
                      <a:pt x="113990" y="51368"/>
                      <a:pt x="116862" y="55530"/>
                    </a:cubicBezTo>
                    <a:cubicBezTo>
                      <a:pt x="117683" y="56702"/>
                      <a:pt x="118386" y="57992"/>
                      <a:pt x="119090" y="59281"/>
                    </a:cubicBezTo>
                    <a:cubicBezTo>
                      <a:pt x="119734" y="60395"/>
                      <a:pt x="121317" y="64734"/>
                      <a:pt x="119324" y="59458"/>
                    </a:cubicBezTo>
                    <a:cubicBezTo>
                      <a:pt x="119969" y="61157"/>
                      <a:pt x="120379" y="62858"/>
                      <a:pt x="120731" y="64616"/>
                    </a:cubicBezTo>
                    <a:cubicBezTo>
                      <a:pt x="119207" y="57054"/>
                      <a:pt x="119383" y="71651"/>
                      <a:pt x="120731" y="63913"/>
                    </a:cubicBezTo>
                    <a:cubicBezTo>
                      <a:pt x="120497" y="65144"/>
                      <a:pt x="120086" y="66375"/>
                      <a:pt x="119734" y="67547"/>
                    </a:cubicBezTo>
                    <a:cubicBezTo>
                      <a:pt x="121610" y="61978"/>
                      <a:pt x="119734" y="66961"/>
                      <a:pt x="118797" y="68427"/>
                    </a:cubicBezTo>
                    <a:cubicBezTo>
                      <a:pt x="121728" y="63972"/>
                      <a:pt x="119324" y="67547"/>
                      <a:pt x="118328" y="68485"/>
                    </a:cubicBezTo>
                    <a:cubicBezTo>
                      <a:pt x="114810" y="72003"/>
                      <a:pt x="121962" y="66082"/>
                      <a:pt x="117683" y="69072"/>
                    </a:cubicBezTo>
                    <a:cubicBezTo>
                      <a:pt x="116276" y="70009"/>
                      <a:pt x="114810" y="70772"/>
                      <a:pt x="113286" y="71592"/>
                    </a:cubicBezTo>
                    <a:cubicBezTo>
                      <a:pt x="111175" y="72589"/>
                      <a:pt x="111117" y="72589"/>
                      <a:pt x="113110" y="71709"/>
                    </a:cubicBezTo>
                    <a:cubicBezTo>
                      <a:pt x="111879" y="72178"/>
                      <a:pt x="110589" y="72589"/>
                      <a:pt x="109358" y="72941"/>
                    </a:cubicBezTo>
                    <a:cubicBezTo>
                      <a:pt x="99217" y="76106"/>
                      <a:pt x="90365" y="75989"/>
                      <a:pt x="79109" y="75520"/>
                    </a:cubicBezTo>
                    <a:cubicBezTo>
                      <a:pt x="52612" y="74523"/>
                      <a:pt x="52729" y="115559"/>
                      <a:pt x="79109" y="116555"/>
                    </a:cubicBezTo>
                    <a:cubicBezTo>
                      <a:pt x="103203" y="117494"/>
                      <a:pt x="133686" y="114504"/>
                      <a:pt x="150218" y="94338"/>
                    </a:cubicBezTo>
                    <a:cubicBezTo>
                      <a:pt x="164580" y="76810"/>
                      <a:pt x="164639" y="53537"/>
                      <a:pt x="152387" y="34719"/>
                    </a:cubicBezTo>
                    <a:cubicBezTo>
                      <a:pt x="120145" y="-14700"/>
                      <a:pt x="51557" y="-5378"/>
                      <a:pt x="10170" y="25515"/>
                    </a:cubicBezTo>
                    <a:cubicBezTo>
                      <a:pt x="1259" y="32198"/>
                      <a:pt x="-3313" y="43102"/>
                      <a:pt x="2783" y="53595"/>
                    </a:cubicBezTo>
                    <a:cubicBezTo>
                      <a:pt x="7883" y="62506"/>
                      <a:pt x="21777" y="67782"/>
                      <a:pt x="30805" y="61040"/>
                    </a:cubicBezTo>
                    <a:lnTo>
                      <a:pt x="30805" y="610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/>
              <p:cNvSpPr/>
              <p:nvPr/>
            </p:nvSpPr>
            <p:spPr>
              <a:xfrm>
                <a:off x="9558060" y="4925887"/>
                <a:ext cx="297267" cy="263357"/>
              </a:xfrm>
              <a:custGeom>
                <a:avLst/>
                <a:gdLst>
                  <a:gd name="connsiteX0" fmla="*/ 4765 w 297267"/>
                  <a:gd name="connsiteY0" fmla="*/ 44188 h 263357"/>
                  <a:gd name="connsiteX1" fmla="*/ 118726 w 297267"/>
                  <a:gd name="connsiteY1" fmla="*/ 262907 h 263357"/>
                  <a:gd name="connsiteX2" fmla="*/ 141882 w 297267"/>
                  <a:gd name="connsiteY2" fmla="*/ 253469 h 263357"/>
                  <a:gd name="connsiteX3" fmla="*/ 155658 w 297267"/>
                  <a:gd name="connsiteY3" fmla="*/ 143846 h 263357"/>
                  <a:gd name="connsiteX4" fmla="*/ 118140 w 297267"/>
                  <a:gd name="connsiteY4" fmla="*/ 159674 h 263357"/>
                  <a:gd name="connsiteX5" fmla="*/ 222780 w 297267"/>
                  <a:gd name="connsiteY5" fmla="*/ 197485 h 263357"/>
                  <a:gd name="connsiteX6" fmla="*/ 193118 w 297267"/>
                  <a:gd name="connsiteY6" fmla="*/ 90558 h 263357"/>
                  <a:gd name="connsiteX7" fmla="*/ 177289 w 297267"/>
                  <a:gd name="connsiteY7" fmla="*/ 128076 h 263357"/>
                  <a:gd name="connsiteX8" fmla="*/ 276537 w 297267"/>
                  <a:gd name="connsiteY8" fmla="*/ 152229 h 263357"/>
                  <a:gd name="connsiteX9" fmla="*/ 297054 w 297267"/>
                  <a:gd name="connsiteY9" fmla="*/ 131711 h 263357"/>
                  <a:gd name="connsiteX10" fmla="*/ 205780 w 297267"/>
                  <a:gd name="connsiteY10" fmla="*/ 35688 h 263357"/>
                  <a:gd name="connsiteX11" fmla="*/ 220084 w 297267"/>
                  <a:gd name="connsiteY11" fmla="*/ 60954 h 263357"/>
                  <a:gd name="connsiteX12" fmla="*/ 222253 w 297267"/>
                  <a:gd name="connsiteY12" fmla="*/ 34398 h 263357"/>
                  <a:gd name="connsiteX13" fmla="*/ 208359 w 297267"/>
                  <a:gd name="connsiteY13" fmla="*/ 14877 h 263357"/>
                  <a:gd name="connsiteX14" fmla="*/ 168789 w 297267"/>
                  <a:gd name="connsiteY14" fmla="*/ 25781 h 263357"/>
                  <a:gd name="connsiteX15" fmla="*/ 180514 w 297267"/>
                  <a:gd name="connsiteY15" fmla="*/ 50050 h 263357"/>
                  <a:gd name="connsiteX16" fmla="*/ 194817 w 297267"/>
                  <a:gd name="connsiteY16" fmla="*/ 75316 h 263357"/>
                  <a:gd name="connsiteX17" fmla="*/ 255961 w 297267"/>
                  <a:gd name="connsiteY17" fmla="*/ 131711 h 263357"/>
                  <a:gd name="connsiteX18" fmla="*/ 276478 w 297267"/>
                  <a:gd name="connsiteY18" fmla="*/ 111193 h 263357"/>
                  <a:gd name="connsiteX19" fmla="*/ 188135 w 297267"/>
                  <a:gd name="connsiteY19" fmla="*/ 88448 h 263357"/>
                  <a:gd name="connsiteX20" fmla="*/ 172307 w 297267"/>
                  <a:gd name="connsiteY20" fmla="*/ 125966 h 263357"/>
                  <a:gd name="connsiteX21" fmla="*/ 196752 w 297267"/>
                  <a:gd name="connsiteY21" fmla="*/ 165477 h 263357"/>
                  <a:gd name="connsiteX22" fmla="*/ 153489 w 297267"/>
                  <a:gd name="connsiteY22" fmla="*/ 138921 h 263357"/>
                  <a:gd name="connsiteX23" fmla="*/ 115971 w 297267"/>
                  <a:gd name="connsiteY23" fmla="*/ 154749 h 263357"/>
                  <a:gd name="connsiteX24" fmla="*/ 106298 w 297267"/>
                  <a:gd name="connsiteY24" fmla="*/ 232717 h 263357"/>
                  <a:gd name="connsiteX25" fmla="*/ 129454 w 297267"/>
                  <a:gd name="connsiteY25" fmla="*/ 223279 h 263357"/>
                  <a:gd name="connsiteX26" fmla="*/ 44100 w 297267"/>
                  <a:gd name="connsiteY26" fmla="*/ 55092 h 263357"/>
                  <a:gd name="connsiteX27" fmla="*/ 4765 w 297267"/>
                  <a:gd name="connsiteY27" fmla="*/ 44188 h 263357"/>
                  <a:gd name="connsiteX28" fmla="*/ 4765 w 297267"/>
                  <a:gd name="connsiteY28" fmla="*/ 44188 h 263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7267" h="263357">
                    <a:moveTo>
                      <a:pt x="4765" y="44188"/>
                    </a:moveTo>
                    <a:cubicBezTo>
                      <a:pt x="-14229" y="128428"/>
                      <a:pt x="23524" y="245848"/>
                      <a:pt x="118726" y="262907"/>
                    </a:cubicBezTo>
                    <a:cubicBezTo>
                      <a:pt x="127754" y="264490"/>
                      <a:pt x="137133" y="262028"/>
                      <a:pt x="141882" y="253469"/>
                    </a:cubicBezTo>
                    <a:cubicBezTo>
                      <a:pt x="160817" y="219292"/>
                      <a:pt x="168496" y="181540"/>
                      <a:pt x="155658" y="143846"/>
                    </a:cubicBezTo>
                    <a:cubicBezTo>
                      <a:pt x="143171" y="149121"/>
                      <a:pt x="130685" y="154398"/>
                      <a:pt x="118140" y="159674"/>
                    </a:cubicBezTo>
                    <a:cubicBezTo>
                      <a:pt x="137192" y="194730"/>
                      <a:pt x="184793" y="233830"/>
                      <a:pt x="222780" y="197485"/>
                    </a:cubicBezTo>
                    <a:cubicBezTo>
                      <a:pt x="261354" y="160612"/>
                      <a:pt x="230694" y="112424"/>
                      <a:pt x="193118" y="90558"/>
                    </a:cubicBezTo>
                    <a:cubicBezTo>
                      <a:pt x="187841" y="103045"/>
                      <a:pt x="182566" y="115590"/>
                      <a:pt x="177289" y="128076"/>
                    </a:cubicBezTo>
                    <a:cubicBezTo>
                      <a:pt x="209415" y="140622"/>
                      <a:pt x="241891" y="150939"/>
                      <a:pt x="276537" y="152229"/>
                    </a:cubicBezTo>
                    <a:cubicBezTo>
                      <a:pt x="288320" y="152698"/>
                      <a:pt x="296292" y="142497"/>
                      <a:pt x="297054" y="131711"/>
                    </a:cubicBezTo>
                    <a:cubicBezTo>
                      <a:pt x="300924" y="77075"/>
                      <a:pt x="251388" y="49640"/>
                      <a:pt x="205780" y="35688"/>
                    </a:cubicBezTo>
                    <a:cubicBezTo>
                      <a:pt x="210528" y="44071"/>
                      <a:pt x="215335" y="52512"/>
                      <a:pt x="220084" y="60954"/>
                    </a:cubicBezTo>
                    <a:cubicBezTo>
                      <a:pt x="223660" y="51868"/>
                      <a:pt x="225008" y="43895"/>
                      <a:pt x="222253" y="34398"/>
                    </a:cubicBezTo>
                    <a:cubicBezTo>
                      <a:pt x="219967" y="26425"/>
                      <a:pt x="209415" y="21794"/>
                      <a:pt x="208359" y="14877"/>
                    </a:cubicBezTo>
                    <a:cubicBezTo>
                      <a:pt x="204315" y="-11210"/>
                      <a:pt x="164745" y="-71"/>
                      <a:pt x="168789" y="25781"/>
                    </a:cubicBezTo>
                    <a:cubicBezTo>
                      <a:pt x="170020" y="33753"/>
                      <a:pt x="181510" y="47588"/>
                      <a:pt x="180514" y="50050"/>
                    </a:cubicBezTo>
                    <a:cubicBezTo>
                      <a:pt x="176293" y="60661"/>
                      <a:pt x="185028" y="72268"/>
                      <a:pt x="194817" y="75316"/>
                    </a:cubicBezTo>
                    <a:cubicBezTo>
                      <a:pt x="222722" y="83817"/>
                      <a:pt x="258423" y="97065"/>
                      <a:pt x="255961" y="131711"/>
                    </a:cubicBezTo>
                    <a:cubicBezTo>
                      <a:pt x="262819" y="124852"/>
                      <a:pt x="269619" y="118052"/>
                      <a:pt x="276478" y="111193"/>
                    </a:cubicBezTo>
                    <a:cubicBezTo>
                      <a:pt x="245643" y="110021"/>
                      <a:pt x="216566" y="99586"/>
                      <a:pt x="188135" y="88448"/>
                    </a:cubicBezTo>
                    <a:cubicBezTo>
                      <a:pt x="165975" y="79772"/>
                      <a:pt x="152727" y="114535"/>
                      <a:pt x="172307" y="125966"/>
                    </a:cubicBezTo>
                    <a:cubicBezTo>
                      <a:pt x="182976" y="132180"/>
                      <a:pt x="209649" y="149591"/>
                      <a:pt x="196752" y="165477"/>
                    </a:cubicBezTo>
                    <a:cubicBezTo>
                      <a:pt x="181276" y="184588"/>
                      <a:pt x="159292" y="149591"/>
                      <a:pt x="153489" y="138921"/>
                    </a:cubicBezTo>
                    <a:cubicBezTo>
                      <a:pt x="142468" y="118638"/>
                      <a:pt x="108409" y="132532"/>
                      <a:pt x="115971" y="154749"/>
                    </a:cubicBezTo>
                    <a:cubicBezTo>
                      <a:pt x="125409" y="182419"/>
                      <a:pt x="120250" y="207568"/>
                      <a:pt x="106298" y="232717"/>
                    </a:cubicBezTo>
                    <a:cubicBezTo>
                      <a:pt x="114036" y="229551"/>
                      <a:pt x="121716" y="226444"/>
                      <a:pt x="129454" y="223279"/>
                    </a:cubicBezTo>
                    <a:cubicBezTo>
                      <a:pt x="57055" y="210323"/>
                      <a:pt x="29679" y="118990"/>
                      <a:pt x="44100" y="55092"/>
                    </a:cubicBezTo>
                    <a:cubicBezTo>
                      <a:pt x="50197" y="29298"/>
                      <a:pt x="10627" y="18394"/>
                      <a:pt x="4765" y="44188"/>
                    </a:cubicBezTo>
                    <a:lnTo>
                      <a:pt x="4765" y="4418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/>
              <p:cNvSpPr/>
              <p:nvPr/>
            </p:nvSpPr>
            <p:spPr>
              <a:xfrm>
                <a:off x="9859690" y="4790131"/>
                <a:ext cx="275519" cy="301745"/>
              </a:xfrm>
              <a:custGeom>
                <a:avLst/>
                <a:gdLst>
                  <a:gd name="connsiteX0" fmla="*/ 116128 w 275519"/>
                  <a:gd name="connsiteY0" fmla="*/ 1440 h 301745"/>
                  <a:gd name="connsiteX1" fmla="*/ 9905 w 275519"/>
                  <a:gd name="connsiteY1" fmla="*/ 115812 h 301745"/>
                  <a:gd name="connsiteX2" fmla="*/ 33471 w 275519"/>
                  <a:gd name="connsiteY2" fmla="*/ 159837 h 301745"/>
                  <a:gd name="connsiteX3" fmla="*/ 100945 w 275519"/>
                  <a:gd name="connsiteY3" fmla="*/ 129529 h 301745"/>
                  <a:gd name="connsiteX4" fmla="*/ 71927 w 275519"/>
                  <a:gd name="connsiteY4" fmla="*/ 100512 h 301745"/>
                  <a:gd name="connsiteX5" fmla="*/ 2167 w 275519"/>
                  <a:gd name="connsiteY5" fmla="*/ 231884 h 301745"/>
                  <a:gd name="connsiteX6" fmla="*/ 63075 w 275519"/>
                  <a:gd name="connsiteY6" fmla="*/ 265650 h 301745"/>
                  <a:gd name="connsiteX7" fmla="*/ 127618 w 275519"/>
                  <a:gd name="connsiteY7" fmla="*/ 207438 h 301745"/>
                  <a:gd name="connsiteX8" fmla="*/ 92210 w 275519"/>
                  <a:gd name="connsiteY8" fmla="*/ 186745 h 301745"/>
                  <a:gd name="connsiteX9" fmla="*/ 97955 w 275519"/>
                  <a:gd name="connsiteY9" fmla="*/ 299944 h 301745"/>
                  <a:gd name="connsiteX10" fmla="*/ 176567 w 275519"/>
                  <a:gd name="connsiteY10" fmla="*/ 220159 h 301745"/>
                  <a:gd name="connsiteX11" fmla="*/ 136997 w 275519"/>
                  <a:gd name="connsiteY11" fmla="*/ 209256 h 301745"/>
                  <a:gd name="connsiteX12" fmla="*/ 149191 w 275519"/>
                  <a:gd name="connsiteY12" fmla="*/ 286050 h 301745"/>
                  <a:gd name="connsiteX13" fmla="*/ 218248 w 275519"/>
                  <a:gd name="connsiteY13" fmla="*/ 292030 h 301745"/>
                  <a:gd name="connsiteX14" fmla="*/ 256528 w 275519"/>
                  <a:gd name="connsiteY14" fmla="*/ 133985 h 301745"/>
                  <a:gd name="connsiteX15" fmla="*/ 221120 w 275519"/>
                  <a:gd name="connsiteY15" fmla="*/ 154678 h 301745"/>
                  <a:gd name="connsiteX16" fmla="*/ 208047 w 275519"/>
                  <a:gd name="connsiteY16" fmla="*/ 251170 h 301745"/>
                  <a:gd name="connsiteX17" fmla="*/ 176567 w 275519"/>
                  <a:gd name="connsiteY17" fmla="*/ 220101 h 301745"/>
                  <a:gd name="connsiteX18" fmla="*/ 136997 w 275519"/>
                  <a:gd name="connsiteY18" fmla="*/ 209197 h 301745"/>
                  <a:gd name="connsiteX19" fmla="*/ 109152 w 275519"/>
                  <a:gd name="connsiteY19" fmla="*/ 260667 h 301745"/>
                  <a:gd name="connsiteX20" fmla="*/ 112552 w 275519"/>
                  <a:gd name="connsiteY20" fmla="*/ 248532 h 301745"/>
                  <a:gd name="connsiteX21" fmla="*/ 127559 w 275519"/>
                  <a:gd name="connsiteY21" fmla="*/ 207438 h 301745"/>
                  <a:gd name="connsiteX22" fmla="*/ 92151 w 275519"/>
                  <a:gd name="connsiteY22" fmla="*/ 186745 h 301745"/>
                  <a:gd name="connsiteX23" fmla="*/ 58327 w 275519"/>
                  <a:gd name="connsiteY23" fmla="*/ 223325 h 301745"/>
                  <a:gd name="connsiteX24" fmla="*/ 45371 w 275519"/>
                  <a:gd name="connsiteY24" fmla="*/ 202514 h 301745"/>
                  <a:gd name="connsiteX25" fmla="*/ 100945 w 275519"/>
                  <a:gd name="connsiteY25" fmla="*/ 129529 h 301745"/>
                  <a:gd name="connsiteX26" fmla="*/ 71927 w 275519"/>
                  <a:gd name="connsiteY26" fmla="*/ 100512 h 301745"/>
                  <a:gd name="connsiteX27" fmla="*/ 41560 w 275519"/>
                  <a:gd name="connsiteY27" fmla="*/ 119798 h 301745"/>
                  <a:gd name="connsiteX28" fmla="*/ 49944 w 275519"/>
                  <a:gd name="connsiteY28" fmla="*/ 123198 h 301745"/>
                  <a:gd name="connsiteX29" fmla="*/ 54633 w 275519"/>
                  <a:gd name="connsiteY29" fmla="*/ 107839 h 301745"/>
                  <a:gd name="connsiteX30" fmla="*/ 127032 w 275519"/>
                  <a:gd name="connsiteY30" fmla="*/ 41010 h 301745"/>
                  <a:gd name="connsiteX31" fmla="*/ 116128 w 275519"/>
                  <a:gd name="connsiteY31" fmla="*/ 1440 h 301745"/>
                  <a:gd name="connsiteX32" fmla="*/ 116128 w 275519"/>
                  <a:gd name="connsiteY32" fmla="*/ 1440 h 30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75519" h="301745">
                    <a:moveTo>
                      <a:pt x="116128" y="1440"/>
                    </a:moveTo>
                    <a:cubicBezTo>
                      <a:pt x="68586" y="19613"/>
                      <a:pt x="17408" y="62173"/>
                      <a:pt x="9905" y="115812"/>
                    </a:cubicBezTo>
                    <a:cubicBezTo>
                      <a:pt x="7208" y="135099"/>
                      <a:pt x="13363" y="153799"/>
                      <a:pt x="33471" y="159837"/>
                    </a:cubicBezTo>
                    <a:cubicBezTo>
                      <a:pt x="57858" y="167165"/>
                      <a:pt x="84296" y="143599"/>
                      <a:pt x="100945" y="129529"/>
                    </a:cubicBezTo>
                    <a:cubicBezTo>
                      <a:pt x="91272" y="119857"/>
                      <a:pt x="81599" y="110184"/>
                      <a:pt x="71927" y="100512"/>
                    </a:cubicBezTo>
                    <a:cubicBezTo>
                      <a:pt x="41795" y="131054"/>
                      <a:pt x="-11375" y="184224"/>
                      <a:pt x="2167" y="231884"/>
                    </a:cubicBezTo>
                    <a:cubicBezTo>
                      <a:pt x="10139" y="259905"/>
                      <a:pt x="36226" y="271864"/>
                      <a:pt x="63075" y="265650"/>
                    </a:cubicBezTo>
                    <a:cubicBezTo>
                      <a:pt x="90979" y="259260"/>
                      <a:pt x="114604" y="231239"/>
                      <a:pt x="127618" y="207438"/>
                    </a:cubicBezTo>
                    <a:cubicBezTo>
                      <a:pt x="115835" y="200521"/>
                      <a:pt x="103993" y="193604"/>
                      <a:pt x="92210" y="186745"/>
                    </a:cubicBezTo>
                    <a:cubicBezTo>
                      <a:pt x="78434" y="214063"/>
                      <a:pt x="49592" y="286168"/>
                      <a:pt x="97955" y="299944"/>
                    </a:cubicBezTo>
                    <a:cubicBezTo>
                      <a:pt x="143153" y="312841"/>
                      <a:pt x="167950" y="253398"/>
                      <a:pt x="176567" y="220159"/>
                    </a:cubicBezTo>
                    <a:cubicBezTo>
                      <a:pt x="183250" y="194541"/>
                      <a:pt x="143680" y="183638"/>
                      <a:pt x="136997" y="209256"/>
                    </a:cubicBezTo>
                    <a:cubicBezTo>
                      <a:pt x="130139" y="235459"/>
                      <a:pt x="128145" y="265650"/>
                      <a:pt x="149191" y="286050"/>
                    </a:cubicBezTo>
                    <a:cubicBezTo>
                      <a:pt x="167598" y="303872"/>
                      <a:pt x="196616" y="301702"/>
                      <a:pt x="218248" y="292030"/>
                    </a:cubicBezTo>
                    <a:cubicBezTo>
                      <a:pt x="282263" y="263481"/>
                      <a:pt x="288887" y="189148"/>
                      <a:pt x="256528" y="133985"/>
                    </a:cubicBezTo>
                    <a:cubicBezTo>
                      <a:pt x="243162" y="111181"/>
                      <a:pt x="207696" y="131816"/>
                      <a:pt x="221120" y="154678"/>
                    </a:cubicBezTo>
                    <a:cubicBezTo>
                      <a:pt x="240466" y="187624"/>
                      <a:pt x="243455" y="228249"/>
                      <a:pt x="208047" y="251170"/>
                    </a:cubicBezTo>
                    <a:cubicBezTo>
                      <a:pt x="177564" y="270926"/>
                      <a:pt x="169240" y="248122"/>
                      <a:pt x="176567" y="220101"/>
                    </a:cubicBezTo>
                    <a:cubicBezTo>
                      <a:pt x="163377" y="216466"/>
                      <a:pt x="150187" y="212831"/>
                      <a:pt x="136997" y="209197"/>
                    </a:cubicBezTo>
                    <a:cubicBezTo>
                      <a:pt x="133949" y="221039"/>
                      <a:pt x="124100" y="259201"/>
                      <a:pt x="109152" y="260667"/>
                    </a:cubicBezTo>
                    <a:cubicBezTo>
                      <a:pt x="116304" y="259963"/>
                      <a:pt x="111087" y="259495"/>
                      <a:pt x="112552" y="248532"/>
                    </a:cubicBezTo>
                    <a:cubicBezTo>
                      <a:pt x="114545" y="234053"/>
                      <a:pt x="121052" y="220335"/>
                      <a:pt x="127559" y="207438"/>
                    </a:cubicBezTo>
                    <a:cubicBezTo>
                      <a:pt x="139401" y="183931"/>
                      <a:pt x="104873" y="163413"/>
                      <a:pt x="92151" y="186745"/>
                    </a:cubicBezTo>
                    <a:cubicBezTo>
                      <a:pt x="83886" y="201869"/>
                      <a:pt x="73041" y="214238"/>
                      <a:pt x="58327" y="223325"/>
                    </a:cubicBezTo>
                    <a:cubicBezTo>
                      <a:pt x="39978" y="234697"/>
                      <a:pt x="40154" y="214180"/>
                      <a:pt x="45371" y="202514"/>
                    </a:cubicBezTo>
                    <a:cubicBezTo>
                      <a:pt x="57740" y="174961"/>
                      <a:pt x="79958" y="150809"/>
                      <a:pt x="100945" y="129529"/>
                    </a:cubicBezTo>
                    <a:cubicBezTo>
                      <a:pt x="119763" y="110419"/>
                      <a:pt x="91858" y="83628"/>
                      <a:pt x="71927" y="100512"/>
                    </a:cubicBezTo>
                    <a:cubicBezTo>
                      <a:pt x="64423" y="106843"/>
                      <a:pt x="52347" y="119153"/>
                      <a:pt x="41560" y="119798"/>
                    </a:cubicBezTo>
                    <a:cubicBezTo>
                      <a:pt x="49768" y="119270"/>
                      <a:pt x="49240" y="128474"/>
                      <a:pt x="49944" y="123198"/>
                    </a:cubicBezTo>
                    <a:cubicBezTo>
                      <a:pt x="50706" y="117981"/>
                      <a:pt x="52523" y="112646"/>
                      <a:pt x="54633" y="107839"/>
                    </a:cubicBezTo>
                    <a:cubicBezTo>
                      <a:pt x="68175" y="77297"/>
                      <a:pt x="96079" y="52793"/>
                      <a:pt x="127032" y="41010"/>
                    </a:cubicBezTo>
                    <a:cubicBezTo>
                      <a:pt x="151477" y="31689"/>
                      <a:pt x="140866" y="-7998"/>
                      <a:pt x="116128" y="1440"/>
                    </a:cubicBezTo>
                    <a:lnTo>
                      <a:pt x="116128" y="14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/>
              <p:cNvSpPr/>
              <p:nvPr/>
            </p:nvSpPr>
            <p:spPr>
              <a:xfrm>
                <a:off x="9654820" y="4668597"/>
                <a:ext cx="111731" cy="163315"/>
              </a:xfrm>
              <a:custGeom>
                <a:avLst/>
                <a:gdLst>
                  <a:gd name="connsiteX0" fmla="*/ 42250 w 111731"/>
                  <a:gd name="connsiteY0" fmla="*/ 5144 h 163315"/>
                  <a:gd name="connsiteX1" fmla="*/ 2328 w 111731"/>
                  <a:gd name="connsiteY1" fmla="*/ 106384 h 163315"/>
                  <a:gd name="connsiteX2" fmla="*/ 91903 w 111731"/>
                  <a:gd name="connsiteY2" fmla="*/ 163306 h 163315"/>
                  <a:gd name="connsiteX3" fmla="*/ 91903 w 111731"/>
                  <a:gd name="connsiteY3" fmla="*/ 122271 h 163315"/>
                  <a:gd name="connsiteX4" fmla="*/ 40901 w 111731"/>
                  <a:gd name="connsiteY4" fmla="*/ 91201 h 163315"/>
                  <a:gd name="connsiteX5" fmla="*/ 71268 w 111731"/>
                  <a:gd name="connsiteY5" fmla="*/ 34161 h 163315"/>
                  <a:gd name="connsiteX6" fmla="*/ 42250 w 111731"/>
                  <a:gd name="connsiteY6" fmla="*/ 5144 h 163315"/>
                  <a:gd name="connsiteX7" fmla="*/ 42250 w 111731"/>
                  <a:gd name="connsiteY7" fmla="*/ 5144 h 163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731" h="163315">
                    <a:moveTo>
                      <a:pt x="42250" y="5144"/>
                    </a:moveTo>
                    <a:cubicBezTo>
                      <a:pt x="12470" y="30234"/>
                      <a:pt x="-6934" y="66931"/>
                      <a:pt x="2328" y="106384"/>
                    </a:cubicBezTo>
                    <a:cubicBezTo>
                      <a:pt x="11825" y="146775"/>
                      <a:pt x="55030" y="162310"/>
                      <a:pt x="91903" y="163306"/>
                    </a:cubicBezTo>
                    <a:cubicBezTo>
                      <a:pt x="118400" y="164010"/>
                      <a:pt x="118283" y="122974"/>
                      <a:pt x="91903" y="122271"/>
                    </a:cubicBezTo>
                    <a:cubicBezTo>
                      <a:pt x="69275" y="121685"/>
                      <a:pt x="46588" y="115529"/>
                      <a:pt x="40901" y="91201"/>
                    </a:cubicBezTo>
                    <a:cubicBezTo>
                      <a:pt x="35684" y="68925"/>
                      <a:pt x="56143" y="46941"/>
                      <a:pt x="71268" y="34161"/>
                    </a:cubicBezTo>
                    <a:cubicBezTo>
                      <a:pt x="91551" y="17103"/>
                      <a:pt x="62357" y="-11798"/>
                      <a:pt x="42250" y="5144"/>
                    </a:cubicBezTo>
                    <a:lnTo>
                      <a:pt x="42250" y="514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/>
              <p:cNvSpPr/>
              <p:nvPr/>
            </p:nvSpPr>
            <p:spPr>
              <a:xfrm>
                <a:off x="9767529" y="4902244"/>
                <a:ext cx="133933" cy="70520"/>
              </a:xfrm>
              <a:custGeom>
                <a:avLst/>
                <a:gdLst>
                  <a:gd name="connsiteX0" fmla="*/ 30663 w 133933"/>
                  <a:gd name="connsiteY0" fmla="*/ 67538 h 70520"/>
                  <a:gd name="connsiteX1" fmla="*/ 114082 w 133933"/>
                  <a:gd name="connsiteY1" fmla="*/ 41041 h 70520"/>
                  <a:gd name="connsiteX2" fmla="*/ 114082 w 133933"/>
                  <a:gd name="connsiteY2" fmla="*/ 5 h 70520"/>
                  <a:gd name="connsiteX3" fmla="*/ 9911 w 133933"/>
                  <a:gd name="connsiteY3" fmla="*/ 32130 h 70520"/>
                  <a:gd name="connsiteX4" fmla="*/ 30663 w 133933"/>
                  <a:gd name="connsiteY4" fmla="*/ 67538 h 70520"/>
                  <a:gd name="connsiteX5" fmla="*/ 30663 w 133933"/>
                  <a:gd name="connsiteY5" fmla="*/ 67538 h 70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933" h="70520">
                    <a:moveTo>
                      <a:pt x="30663" y="67538"/>
                    </a:moveTo>
                    <a:cubicBezTo>
                      <a:pt x="56867" y="52179"/>
                      <a:pt x="83423" y="41685"/>
                      <a:pt x="114082" y="41041"/>
                    </a:cubicBezTo>
                    <a:cubicBezTo>
                      <a:pt x="140521" y="40513"/>
                      <a:pt x="140580" y="-523"/>
                      <a:pt x="114082" y="5"/>
                    </a:cubicBezTo>
                    <a:cubicBezTo>
                      <a:pt x="76212" y="767"/>
                      <a:pt x="42329" y="13078"/>
                      <a:pt x="9911" y="32130"/>
                    </a:cubicBezTo>
                    <a:cubicBezTo>
                      <a:pt x="-12893" y="45496"/>
                      <a:pt x="7742" y="80962"/>
                      <a:pt x="30663" y="67538"/>
                    </a:cubicBezTo>
                    <a:lnTo>
                      <a:pt x="30663" y="6753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/>
              <p:cNvSpPr/>
              <p:nvPr/>
            </p:nvSpPr>
            <p:spPr>
              <a:xfrm>
                <a:off x="10090274" y="5007276"/>
                <a:ext cx="106928" cy="404240"/>
              </a:xfrm>
              <a:custGeom>
                <a:avLst/>
                <a:gdLst>
                  <a:gd name="connsiteX0" fmla="*/ 9588 w 106928"/>
                  <a:gd name="connsiteY0" fmla="*/ 38715 h 404240"/>
                  <a:gd name="connsiteX1" fmla="*/ 17737 w 106928"/>
                  <a:gd name="connsiteY1" fmla="*/ 379016 h 404240"/>
                  <a:gd name="connsiteX2" fmla="*/ 57307 w 106928"/>
                  <a:gd name="connsiteY2" fmla="*/ 389920 h 404240"/>
                  <a:gd name="connsiteX3" fmla="*/ 30282 w 106928"/>
                  <a:gd name="connsiteY3" fmla="*/ 3307 h 404240"/>
                  <a:gd name="connsiteX4" fmla="*/ 9588 w 106928"/>
                  <a:gd name="connsiteY4" fmla="*/ 38715 h 404240"/>
                  <a:gd name="connsiteX5" fmla="*/ 9588 w 106928"/>
                  <a:gd name="connsiteY5" fmla="*/ 38715 h 40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928" h="404240">
                    <a:moveTo>
                      <a:pt x="9588" y="38715"/>
                    </a:moveTo>
                    <a:cubicBezTo>
                      <a:pt x="117453" y="107186"/>
                      <a:pt x="47165" y="285280"/>
                      <a:pt x="17737" y="379016"/>
                    </a:cubicBezTo>
                    <a:cubicBezTo>
                      <a:pt x="9764" y="404341"/>
                      <a:pt x="49393" y="415069"/>
                      <a:pt x="57307" y="389920"/>
                    </a:cubicBezTo>
                    <a:cubicBezTo>
                      <a:pt x="93652" y="274141"/>
                      <a:pt x="160071" y="85671"/>
                      <a:pt x="30282" y="3307"/>
                    </a:cubicBezTo>
                    <a:cubicBezTo>
                      <a:pt x="7888" y="-10938"/>
                      <a:pt x="-12688" y="24587"/>
                      <a:pt x="9588" y="38715"/>
                    </a:cubicBezTo>
                    <a:lnTo>
                      <a:pt x="9588" y="387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/>
              <p:cNvSpPr/>
              <p:nvPr/>
            </p:nvSpPr>
            <p:spPr>
              <a:xfrm>
                <a:off x="9579707" y="5131542"/>
                <a:ext cx="70385" cy="391368"/>
              </a:xfrm>
              <a:custGeom>
                <a:avLst/>
                <a:gdLst>
                  <a:gd name="connsiteX0" fmla="*/ 1 w 70385"/>
                  <a:gd name="connsiteY0" fmla="*/ 19851 h 391368"/>
                  <a:gd name="connsiteX1" fmla="*/ 29312 w 70385"/>
                  <a:gd name="connsiteY1" fmla="*/ 371584 h 391368"/>
                  <a:gd name="connsiteX2" fmla="*/ 70347 w 70385"/>
                  <a:gd name="connsiteY2" fmla="*/ 371584 h 391368"/>
                  <a:gd name="connsiteX3" fmla="*/ 41036 w 70385"/>
                  <a:gd name="connsiteY3" fmla="*/ 19851 h 391368"/>
                  <a:gd name="connsiteX4" fmla="*/ 1 w 70385"/>
                  <a:gd name="connsiteY4" fmla="*/ 19851 h 391368"/>
                  <a:gd name="connsiteX5" fmla="*/ 1 w 70385"/>
                  <a:gd name="connsiteY5" fmla="*/ 19851 h 39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385" h="391368">
                    <a:moveTo>
                      <a:pt x="1" y="19851"/>
                    </a:moveTo>
                    <a:cubicBezTo>
                      <a:pt x="645" y="137857"/>
                      <a:pt x="22922" y="253988"/>
                      <a:pt x="29312" y="371584"/>
                    </a:cubicBezTo>
                    <a:cubicBezTo>
                      <a:pt x="30718" y="397905"/>
                      <a:pt x="71813" y="398022"/>
                      <a:pt x="70347" y="371584"/>
                    </a:cubicBezTo>
                    <a:cubicBezTo>
                      <a:pt x="63957" y="253988"/>
                      <a:pt x="41681" y="137857"/>
                      <a:pt x="41036" y="19851"/>
                    </a:cubicBezTo>
                    <a:cubicBezTo>
                      <a:pt x="40860" y="-6588"/>
                      <a:pt x="-175" y="-6646"/>
                      <a:pt x="1" y="19851"/>
                    </a:cubicBezTo>
                    <a:lnTo>
                      <a:pt x="1" y="1985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/>
              <p:cNvSpPr/>
              <p:nvPr/>
            </p:nvSpPr>
            <p:spPr>
              <a:xfrm>
                <a:off x="9573711" y="5493746"/>
                <a:ext cx="58647" cy="64852"/>
              </a:xfrm>
              <a:custGeom>
                <a:avLst/>
                <a:gdLst>
                  <a:gd name="connsiteX0" fmla="*/ 52720 w 58647"/>
                  <a:gd name="connsiteY0" fmla="*/ 30015 h 64852"/>
                  <a:gd name="connsiteX1" fmla="*/ 54185 w 58647"/>
                  <a:gd name="connsiteY1" fmla="*/ 32067 h 64852"/>
                  <a:gd name="connsiteX2" fmla="*/ 54771 w 58647"/>
                  <a:gd name="connsiteY2" fmla="*/ 34118 h 64852"/>
                  <a:gd name="connsiteX3" fmla="*/ 53716 w 58647"/>
                  <a:gd name="connsiteY3" fmla="*/ 29898 h 64852"/>
                  <a:gd name="connsiteX4" fmla="*/ 54419 w 58647"/>
                  <a:gd name="connsiteY4" fmla="*/ 35350 h 64852"/>
                  <a:gd name="connsiteX5" fmla="*/ 53188 w 58647"/>
                  <a:gd name="connsiteY5" fmla="*/ 16239 h 64852"/>
                  <a:gd name="connsiteX6" fmla="*/ 31322 w 58647"/>
                  <a:gd name="connsiteY6" fmla="*/ 59 h 64852"/>
                  <a:gd name="connsiteX7" fmla="*/ 13794 w 58647"/>
                  <a:gd name="connsiteY7" fmla="*/ 6566 h 64852"/>
                  <a:gd name="connsiteX8" fmla="*/ 780 w 58647"/>
                  <a:gd name="connsiteY8" fmla="*/ 21398 h 64852"/>
                  <a:gd name="connsiteX9" fmla="*/ 370 w 58647"/>
                  <a:gd name="connsiteY9" fmla="*/ 33943 h 64852"/>
                  <a:gd name="connsiteX10" fmla="*/ 3711 w 58647"/>
                  <a:gd name="connsiteY10" fmla="*/ 46898 h 64852"/>
                  <a:gd name="connsiteX11" fmla="*/ 16784 w 58647"/>
                  <a:gd name="connsiteY11" fmla="*/ 57274 h 64852"/>
                  <a:gd name="connsiteX12" fmla="*/ 33374 w 58647"/>
                  <a:gd name="connsiteY12" fmla="*/ 55047 h 64852"/>
                  <a:gd name="connsiteX13" fmla="*/ 39236 w 58647"/>
                  <a:gd name="connsiteY13" fmla="*/ 50357 h 64852"/>
                  <a:gd name="connsiteX14" fmla="*/ 41229 w 58647"/>
                  <a:gd name="connsiteY14" fmla="*/ 48188 h 64852"/>
                  <a:gd name="connsiteX15" fmla="*/ 38650 w 58647"/>
                  <a:gd name="connsiteY15" fmla="*/ 50122 h 64852"/>
                  <a:gd name="connsiteX16" fmla="*/ 35367 w 58647"/>
                  <a:gd name="connsiteY16" fmla="*/ 51529 h 64852"/>
                  <a:gd name="connsiteX17" fmla="*/ 29915 w 58647"/>
                  <a:gd name="connsiteY17" fmla="*/ 52233 h 64852"/>
                  <a:gd name="connsiteX18" fmla="*/ 30560 w 58647"/>
                  <a:gd name="connsiteY18" fmla="*/ 52233 h 64852"/>
                  <a:gd name="connsiteX19" fmla="*/ 25108 w 58647"/>
                  <a:gd name="connsiteY19" fmla="*/ 51529 h 64852"/>
                  <a:gd name="connsiteX20" fmla="*/ 25460 w 58647"/>
                  <a:gd name="connsiteY20" fmla="*/ 51588 h 64852"/>
                  <a:gd name="connsiteX21" fmla="*/ 17781 w 58647"/>
                  <a:gd name="connsiteY21" fmla="*/ 47191 h 64852"/>
                  <a:gd name="connsiteX22" fmla="*/ 46799 w 58647"/>
                  <a:gd name="connsiteY22" fmla="*/ 47191 h 64852"/>
                  <a:gd name="connsiteX23" fmla="*/ 46799 w 58647"/>
                  <a:gd name="connsiteY23" fmla="*/ 18173 h 64852"/>
                  <a:gd name="connsiteX24" fmla="*/ 17605 w 58647"/>
                  <a:gd name="connsiteY24" fmla="*/ 14891 h 64852"/>
                  <a:gd name="connsiteX25" fmla="*/ 11039 w 58647"/>
                  <a:gd name="connsiteY25" fmla="*/ 20401 h 64852"/>
                  <a:gd name="connsiteX26" fmla="*/ 9691 w 58647"/>
                  <a:gd name="connsiteY26" fmla="*/ 21867 h 64852"/>
                  <a:gd name="connsiteX27" fmla="*/ 9222 w 58647"/>
                  <a:gd name="connsiteY27" fmla="*/ 22336 h 64852"/>
                  <a:gd name="connsiteX28" fmla="*/ 17195 w 58647"/>
                  <a:gd name="connsiteY28" fmla="*/ 17704 h 64852"/>
                  <a:gd name="connsiteX29" fmla="*/ 22646 w 58647"/>
                  <a:gd name="connsiteY29" fmla="*/ 17001 h 64852"/>
                  <a:gd name="connsiteX30" fmla="*/ 22470 w 58647"/>
                  <a:gd name="connsiteY30" fmla="*/ 17001 h 64852"/>
                  <a:gd name="connsiteX31" fmla="*/ 27922 w 58647"/>
                  <a:gd name="connsiteY31" fmla="*/ 17704 h 64852"/>
                  <a:gd name="connsiteX32" fmla="*/ 41112 w 58647"/>
                  <a:gd name="connsiteY32" fmla="*/ 30660 h 64852"/>
                  <a:gd name="connsiteX33" fmla="*/ 40702 w 58647"/>
                  <a:gd name="connsiteY33" fmla="*/ 28432 h 64852"/>
                  <a:gd name="connsiteX34" fmla="*/ 41405 w 58647"/>
                  <a:gd name="connsiteY34" fmla="*/ 33884 h 64852"/>
                  <a:gd name="connsiteX35" fmla="*/ 41112 w 58647"/>
                  <a:gd name="connsiteY35" fmla="*/ 26791 h 64852"/>
                  <a:gd name="connsiteX36" fmla="*/ 30971 w 58647"/>
                  <a:gd name="connsiteY36" fmla="*/ 44495 h 64852"/>
                  <a:gd name="connsiteX37" fmla="*/ 37419 w 58647"/>
                  <a:gd name="connsiteY37" fmla="*/ 40039 h 64852"/>
                  <a:gd name="connsiteX38" fmla="*/ 39647 w 58647"/>
                  <a:gd name="connsiteY38" fmla="*/ 38867 h 64852"/>
                  <a:gd name="connsiteX39" fmla="*/ 36774 w 58647"/>
                  <a:gd name="connsiteY39" fmla="*/ 40274 h 64852"/>
                  <a:gd name="connsiteX40" fmla="*/ 31322 w 58647"/>
                  <a:gd name="connsiteY40" fmla="*/ 40977 h 64852"/>
                  <a:gd name="connsiteX41" fmla="*/ 31908 w 58647"/>
                  <a:gd name="connsiteY41" fmla="*/ 40977 h 64852"/>
                  <a:gd name="connsiteX42" fmla="*/ 26457 w 58647"/>
                  <a:gd name="connsiteY42" fmla="*/ 40274 h 64852"/>
                  <a:gd name="connsiteX43" fmla="*/ 15553 w 58647"/>
                  <a:gd name="connsiteY43" fmla="*/ 31774 h 64852"/>
                  <a:gd name="connsiteX44" fmla="*/ 13853 w 58647"/>
                  <a:gd name="connsiteY44" fmla="*/ 28315 h 64852"/>
                  <a:gd name="connsiteX45" fmla="*/ 13150 w 58647"/>
                  <a:gd name="connsiteY45" fmla="*/ 22863 h 64852"/>
                  <a:gd name="connsiteX46" fmla="*/ 13150 w 58647"/>
                  <a:gd name="connsiteY46" fmla="*/ 33474 h 64852"/>
                  <a:gd name="connsiteX47" fmla="*/ 23643 w 58647"/>
                  <a:gd name="connsiteY47" fmla="*/ 58916 h 64852"/>
                  <a:gd name="connsiteX48" fmla="*/ 52661 w 58647"/>
                  <a:gd name="connsiteY48" fmla="*/ 58916 h 64852"/>
                  <a:gd name="connsiteX49" fmla="*/ 52720 w 58647"/>
                  <a:gd name="connsiteY49" fmla="*/ 30015 h 64852"/>
                  <a:gd name="connsiteX50" fmla="*/ 52720 w 58647"/>
                  <a:gd name="connsiteY50" fmla="*/ 30015 h 6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8647" h="64852">
                    <a:moveTo>
                      <a:pt x="52720" y="30015"/>
                    </a:moveTo>
                    <a:cubicBezTo>
                      <a:pt x="51488" y="28725"/>
                      <a:pt x="50257" y="26498"/>
                      <a:pt x="54185" y="32067"/>
                    </a:cubicBezTo>
                    <a:cubicBezTo>
                      <a:pt x="53130" y="30601"/>
                      <a:pt x="51781" y="26967"/>
                      <a:pt x="54771" y="34118"/>
                    </a:cubicBezTo>
                    <a:cubicBezTo>
                      <a:pt x="54243" y="32770"/>
                      <a:pt x="53892" y="31363"/>
                      <a:pt x="53716" y="29898"/>
                    </a:cubicBezTo>
                    <a:cubicBezTo>
                      <a:pt x="53950" y="31715"/>
                      <a:pt x="54185" y="33532"/>
                      <a:pt x="54419" y="35350"/>
                    </a:cubicBezTo>
                    <a:cubicBezTo>
                      <a:pt x="53599" y="29077"/>
                      <a:pt x="55357" y="22394"/>
                      <a:pt x="53188" y="16239"/>
                    </a:cubicBezTo>
                    <a:cubicBezTo>
                      <a:pt x="49964" y="7094"/>
                      <a:pt x="41757" y="-761"/>
                      <a:pt x="31322" y="59"/>
                    </a:cubicBezTo>
                    <a:cubicBezTo>
                      <a:pt x="24815" y="528"/>
                      <a:pt x="19188" y="2932"/>
                      <a:pt x="13794" y="6566"/>
                    </a:cubicBezTo>
                    <a:cubicBezTo>
                      <a:pt x="8167" y="10435"/>
                      <a:pt x="2715" y="14421"/>
                      <a:pt x="780" y="21398"/>
                    </a:cubicBezTo>
                    <a:cubicBezTo>
                      <a:pt x="-275" y="25325"/>
                      <a:pt x="-99" y="29898"/>
                      <a:pt x="370" y="33943"/>
                    </a:cubicBezTo>
                    <a:cubicBezTo>
                      <a:pt x="956" y="39512"/>
                      <a:pt x="1367" y="41857"/>
                      <a:pt x="3711" y="46898"/>
                    </a:cubicBezTo>
                    <a:cubicBezTo>
                      <a:pt x="5822" y="51412"/>
                      <a:pt x="11684" y="56453"/>
                      <a:pt x="16784" y="57274"/>
                    </a:cubicBezTo>
                    <a:cubicBezTo>
                      <a:pt x="23232" y="58271"/>
                      <a:pt x="27453" y="57743"/>
                      <a:pt x="33374" y="55047"/>
                    </a:cubicBezTo>
                    <a:cubicBezTo>
                      <a:pt x="35543" y="54050"/>
                      <a:pt x="37536" y="52115"/>
                      <a:pt x="39236" y="50357"/>
                    </a:cubicBezTo>
                    <a:cubicBezTo>
                      <a:pt x="39881" y="49653"/>
                      <a:pt x="40526" y="48891"/>
                      <a:pt x="41229" y="48188"/>
                    </a:cubicBezTo>
                    <a:cubicBezTo>
                      <a:pt x="43574" y="45785"/>
                      <a:pt x="36540" y="51529"/>
                      <a:pt x="38650" y="50122"/>
                    </a:cubicBezTo>
                    <a:cubicBezTo>
                      <a:pt x="40702" y="48716"/>
                      <a:pt x="32377" y="52057"/>
                      <a:pt x="35367" y="51529"/>
                    </a:cubicBezTo>
                    <a:cubicBezTo>
                      <a:pt x="33550" y="51764"/>
                      <a:pt x="31733" y="51998"/>
                      <a:pt x="29915" y="52233"/>
                    </a:cubicBezTo>
                    <a:cubicBezTo>
                      <a:pt x="30150" y="52233"/>
                      <a:pt x="30385" y="52233"/>
                      <a:pt x="30560" y="52233"/>
                    </a:cubicBezTo>
                    <a:cubicBezTo>
                      <a:pt x="28743" y="51998"/>
                      <a:pt x="26926" y="51764"/>
                      <a:pt x="25108" y="51529"/>
                    </a:cubicBezTo>
                    <a:cubicBezTo>
                      <a:pt x="25226" y="51529"/>
                      <a:pt x="25343" y="51588"/>
                      <a:pt x="25460" y="51588"/>
                    </a:cubicBezTo>
                    <a:cubicBezTo>
                      <a:pt x="22529" y="50767"/>
                      <a:pt x="19950" y="49302"/>
                      <a:pt x="17781" y="47191"/>
                    </a:cubicBezTo>
                    <a:cubicBezTo>
                      <a:pt x="26046" y="54695"/>
                      <a:pt x="38591" y="55398"/>
                      <a:pt x="46799" y="47191"/>
                    </a:cubicBezTo>
                    <a:cubicBezTo>
                      <a:pt x="54419" y="39571"/>
                      <a:pt x="55064" y="25677"/>
                      <a:pt x="46799" y="18173"/>
                    </a:cubicBezTo>
                    <a:cubicBezTo>
                      <a:pt x="38943" y="11021"/>
                      <a:pt x="26867" y="8442"/>
                      <a:pt x="17605" y="14891"/>
                    </a:cubicBezTo>
                    <a:cubicBezTo>
                      <a:pt x="15201" y="16590"/>
                      <a:pt x="12974" y="18291"/>
                      <a:pt x="11039" y="20401"/>
                    </a:cubicBezTo>
                    <a:cubicBezTo>
                      <a:pt x="10570" y="20870"/>
                      <a:pt x="10160" y="21398"/>
                      <a:pt x="9691" y="21867"/>
                    </a:cubicBezTo>
                    <a:cubicBezTo>
                      <a:pt x="9515" y="22042"/>
                      <a:pt x="9339" y="22160"/>
                      <a:pt x="9222" y="22336"/>
                    </a:cubicBezTo>
                    <a:cubicBezTo>
                      <a:pt x="11918" y="19873"/>
                      <a:pt x="13560" y="18701"/>
                      <a:pt x="17195" y="17704"/>
                    </a:cubicBezTo>
                    <a:cubicBezTo>
                      <a:pt x="19012" y="17470"/>
                      <a:pt x="20829" y="17235"/>
                      <a:pt x="22646" y="17001"/>
                    </a:cubicBezTo>
                    <a:cubicBezTo>
                      <a:pt x="22588" y="17001"/>
                      <a:pt x="22529" y="17001"/>
                      <a:pt x="22470" y="17001"/>
                    </a:cubicBezTo>
                    <a:cubicBezTo>
                      <a:pt x="24288" y="17235"/>
                      <a:pt x="26105" y="17470"/>
                      <a:pt x="27922" y="17704"/>
                    </a:cubicBezTo>
                    <a:cubicBezTo>
                      <a:pt x="34312" y="18701"/>
                      <a:pt x="39060" y="24973"/>
                      <a:pt x="41112" y="30660"/>
                    </a:cubicBezTo>
                    <a:cubicBezTo>
                      <a:pt x="40878" y="29956"/>
                      <a:pt x="40760" y="29194"/>
                      <a:pt x="40702" y="28432"/>
                    </a:cubicBezTo>
                    <a:cubicBezTo>
                      <a:pt x="40936" y="30250"/>
                      <a:pt x="41171" y="32067"/>
                      <a:pt x="41405" y="33884"/>
                    </a:cubicBezTo>
                    <a:cubicBezTo>
                      <a:pt x="41171" y="31539"/>
                      <a:pt x="41112" y="29136"/>
                      <a:pt x="41112" y="26791"/>
                    </a:cubicBezTo>
                    <a:cubicBezTo>
                      <a:pt x="37712" y="32712"/>
                      <a:pt x="34312" y="38574"/>
                      <a:pt x="30971" y="44495"/>
                    </a:cubicBezTo>
                    <a:cubicBezTo>
                      <a:pt x="33081" y="42912"/>
                      <a:pt x="35191" y="41388"/>
                      <a:pt x="37419" y="40039"/>
                    </a:cubicBezTo>
                    <a:cubicBezTo>
                      <a:pt x="38122" y="39571"/>
                      <a:pt x="38884" y="39219"/>
                      <a:pt x="39647" y="38867"/>
                    </a:cubicBezTo>
                    <a:cubicBezTo>
                      <a:pt x="32964" y="42033"/>
                      <a:pt x="34898" y="40626"/>
                      <a:pt x="36774" y="40274"/>
                    </a:cubicBezTo>
                    <a:cubicBezTo>
                      <a:pt x="34957" y="40508"/>
                      <a:pt x="33140" y="40743"/>
                      <a:pt x="31322" y="40977"/>
                    </a:cubicBezTo>
                    <a:cubicBezTo>
                      <a:pt x="31498" y="40919"/>
                      <a:pt x="31733" y="40919"/>
                      <a:pt x="31908" y="40977"/>
                    </a:cubicBezTo>
                    <a:cubicBezTo>
                      <a:pt x="30091" y="40743"/>
                      <a:pt x="28274" y="40508"/>
                      <a:pt x="26457" y="40274"/>
                    </a:cubicBezTo>
                    <a:cubicBezTo>
                      <a:pt x="22763" y="39688"/>
                      <a:pt x="17839" y="35526"/>
                      <a:pt x="15553" y="31774"/>
                    </a:cubicBezTo>
                    <a:cubicBezTo>
                      <a:pt x="12329" y="26439"/>
                      <a:pt x="13560" y="26087"/>
                      <a:pt x="13853" y="28315"/>
                    </a:cubicBezTo>
                    <a:cubicBezTo>
                      <a:pt x="13618" y="26498"/>
                      <a:pt x="13384" y="24680"/>
                      <a:pt x="13150" y="22863"/>
                    </a:cubicBezTo>
                    <a:cubicBezTo>
                      <a:pt x="13501" y="26381"/>
                      <a:pt x="12915" y="29956"/>
                      <a:pt x="13150" y="33474"/>
                    </a:cubicBezTo>
                    <a:cubicBezTo>
                      <a:pt x="13794" y="43146"/>
                      <a:pt x="16842" y="51764"/>
                      <a:pt x="23643" y="58916"/>
                    </a:cubicBezTo>
                    <a:cubicBezTo>
                      <a:pt x="31381" y="67006"/>
                      <a:pt x="44923" y="66654"/>
                      <a:pt x="52661" y="58916"/>
                    </a:cubicBezTo>
                    <a:cubicBezTo>
                      <a:pt x="60809" y="51002"/>
                      <a:pt x="60457" y="38163"/>
                      <a:pt x="52720" y="30015"/>
                    </a:cubicBezTo>
                    <a:lnTo>
                      <a:pt x="52720" y="300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/>
              <p:cNvSpPr/>
              <p:nvPr/>
            </p:nvSpPr>
            <p:spPr>
              <a:xfrm>
                <a:off x="10101905" y="5359982"/>
                <a:ext cx="64480" cy="163219"/>
              </a:xfrm>
              <a:custGeom>
                <a:avLst/>
                <a:gdLst>
                  <a:gd name="connsiteX0" fmla="*/ 25802 w 64480"/>
                  <a:gd name="connsiteY0" fmla="*/ 9661 h 163219"/>
                  <a:gd name="connsiteX1" fmla="*/ 6164 w 64480"/>
                  <a:gd name="connsiteY1" fmla="*/ 148595 h 163219"/>
                  <a:gd name="connsiteX2" fmla="*/ 45734 w 64480"/>
                  <a:gd name="connsiteY2" fmla="*/ 137692 h 163219"/>
                  <a:gd name="connsiteX3" fmla="*/ 61269 w 64480"/>
                  <a:gd name="connsiteY3" fmla="*/ 30413 h 163219"/>
                  <a:gd name="connsiteX4" fmla="*/ 25802 w 64480"/>
                  <a:gd name="connsiteY4" fmla="*/ 9661 h 163219"/>
                  <a:gd name="connsiteX5" fmla="*/ 25802 w 64480"/>
                  <a:gd name="connsiteY5" fmla="*/ 9661 h 163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480" h="163219">
                    <a:moveTo>
                      <a:pt x="25802" y="9661"/>
                    </a:moveTo>
                    <a:cubicBezTo>
                      <a:pt x="-343" y="51635"/>
                      <a:pt x="-6088" y="100994"/>
                      <a:pt x="6164" y="148595"/>
                    </a:cubicBezTo>
                    <a:cubicBezTo>
                      <a:pt x="12730" y="174213"/>
                      <a:pt x="52300" y="163368"/>
                      <a:pt x="45734" y="137692"/>
                    </a:cubicBezTo>
                    <a:cubicBezTo>
                      <a:pt x="36120" y="100350"/>
                      <a:pt x="40810" y="63242"/>
                      <a:pt x="61269" y="30413"/>
                    </a:cubicBezTo>
                    <a:cubicBezTo>
                      <a:pt x="75279" y="7844"/>
                      <a:pt x="39754" y="-12733"/>
                      <a:pt x="25802" y="9661"/>
                    </a:cubicBezTo>
                    <a:lnTo>
                      <a:pt x="25802" y="966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/>
              <p:cNvSpPr/>
              <p:nvPr/>
            </p:nvSpPr>
            <p:spPr>
              <a:xfrm>
                <a:off x="9598555" y="5488091"/>
                <a:ext cx="584114" cy="122017"/>
              </a:xfrm>
              <a:custGeom>
                <a:avLst/>
                <a:gdLst>
                  <a:gd name="connsiteX0" fmla="*/ 4719 w 584114"/>
                  <a:gd name="connsiteY0" fmla="*/ 47101 h 122017"/>
                  <a:gd name="connsiteX1" fmla="*/ 275729 w 584114"/>
                  <a:gd name="connsiteY1" fmla="*/ 116392 h 122017"/>
                  <a:gd name="connsiteX2" fmla="*/ 569836 w 584114"/>
                  <a:gd name="connsiteY2" fmla="*/ 40653 h 122017"/>
                  <a:gd name="connsiteX3" fmla="*/ 558932 w 584114"/>
                  <a:gd name="connsiteY3" fmla="*/ 1083 h 122017"/>
                  <a:gd name="connsiteX4" fmla="*/ 292143 w 584114"/>
                  <a:gd name="connsiteY4" fmla="*/ 72836 h 122017"/>
                  <a:gd name="connsiteX5" fmla="*/ 33678 w 584114"/>
                  <a:gd name="connsiteY5" fmla="*/ 18083 h 122017"/>
                  <a:gd name="connsiteX6" fmla="*/ 4719 w 584114"/>
                  <a:gd name="connsiteY6" fmla="*/ 47101 h 122017"/>
                  <a:gd name="connsiteX7" fmla="*/ 4719 w 584114"/>
                  <a:gd name="connsiteY7" fmla="*/ 47101 h 122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4114" h="122017">
                    <a:moveTo>
                      <a:pt x="4719" y="47101"/>
                    </a:moveTo>
                    <a:cubicBezTo>
                      <a:pt x="67855" y="127824"/>
                      <a:pt x="183223" y="128352"/>
                      <a:pt x="275729" y="116392"/>
                    </a:cubicBezTo>
                    <a:cubicBezTo>
                      <a:pt x="376676" y="103320"/>
                      <a:pt x="473344" y="71429"/>
                      <a:pt x="569836" y="40653"/>
                    </a:cubicBezTo>
                    <a:cubicBezTo>
                      <a:pt x="594926" y="32622"/>
                      <a:pt x="584198" y="-7007"/>
                      <a:pt x="558932" y="1083"/>
                    </a:cubicBezTo>
                    <a:cubicBezTo>
                      <a:pt x="471058" y="29163"/>
                      <a:pt x="383359" y="57653"/>
                      <a:pt x="292143" y="72836"/>
                    </a:cubicBezTo>
                    <a:cubicBezTo>
                      <a:pt x="206731" y="87081"/>
                      <a:pt x="93121" y="93999"/>
                      <a:pt x="33678" y="18083"/>
                    </a:cubicBezTo>
                    <a:cubicBezTo>
                      <a:pt x="17440" y="-2728"/>
                      <a:pt x="-11343" y="26525"/>
                      <a:pt x="4719" y="47101"/>
                    </a:cubicBezTo>
                    <a:lnTo>
                      <a:pt x="4719" y="4710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/>
              <p:cNvSpPr/>
              <p:nvPr/>
            </p:nvSpPr>
            <p:spPr>
              <a:xfrm>
                <a:off x="9667109" y="5426747"/>
                <a:ext cx="487310" cy="84421"/>
              </a:xfrm>
              <a:custGeom>
                <a:avLst/>
                <a:gdLst>
                  <a:gd name="connsiteX0" fmla="*/ 31426 w 487310"/>
                  <a:gd name="connsiteY0" fmla="*/ 82359 h 84421"/>
                  <a:gd name="connsiteX1" fmla="*/ 239827 w 487310"/>
                  <a:gd name="connsiteY1" fmla="*/ 42085 h 84421"/>
                  <a:gd name="connsiteX2" fmla="*/ 456201 w 487310"/>
                  <a:gd name="connsiteY2" fmla="*/ 70634 h 84421"/>
                  <a:gd name="connsiteX3" fmla="*/ 476895 w 487310"/>
                  <a:gd name="connsiteY3" fmla="*/ 35226 h 84421"/>
                  <a:gd name="connsiteX4" fmla="*/ 247741 w 487310"/>
                  <a:gd name="connsiteY4" fmla="*/ 756 h 84421"/>
                  <a:gd name="connsiteX5" fmla="*/ 10615 w 487310"/>
                  <a:gd name="connsiteY5" fmla="*/ 46951 h 84421"/>
                  <a:gd name="connsiteX6" fmla="*/ 31426 w 487310"/>
                  <a:gd name="connsiteY6" fmla="*/ 82359 h 84421"/>
                  <a:gd name="connsiteX7" fmla="*/ 31426 w 487310"/>
                  <a:gd name="connsiteY7" fmla="*/ 82359 h 8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7310" h="84421">
                    <a:moveTo>
                      <a:pt x="31426" y="82359"/>
                    </a:moveTo>
                    <a:cubicBezTo>
                      <a:pt x="95324" y="53223"/>
                      <a:pt x="170595" y="45661"/>
                      <a:pt x="239827" y="42085"/>
                    </a:cubicBezTo>
                    <a:cubicBezTo>
                      <a:pt x="309705" y="38509"/>
                      <a:pt x="392245" y="38157"/>
                      <a:pt x="456201" y="70634"/>
                    </a:cubicBezTo>
                    <a:cubicBezTo>
                      <a:pt x="479768" y="82593"/>
                      <a:pt x="500520" y="47185"/>
                      <a:pt x="476895" y="35226"/>
                    </a:cubicBezTo>
                    <a:cubicBezTo>
                      <a:pt x="407897" y="229"/>
                      <a:pt x="323481" y="-1764"/>
                      <a:pt x="247741" y="756"/>
                    </a:cubicBezTo>
                    <a:cubicBezTo>
                      <a:pt x="168426" y="3394"/>
                      <a:pt x="83482" y="13712"/>
                      <a:pt x="10615" y="46951"/>
                    </a:cubicBezTo>
                    <a:cubicBezTo>
                      <a:pt x="-13361" y="57913"/>
                      <a:pt x="7508" y="93262"/>
                      <a:pt x="31426" y="82359"/>
                    </a:cubicBezTo>
                    <a:lnTo>
                      <a:pt x="31426" y="8235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/>
              <p:cNvSpPr/>
              <p:nvPr/>
            </p:nvSpPr>
            <p:spPr>
              <a:xfrm>
                <a:off x="9584630" y="5507510"/>
                <a:ext cx="452749" cy="555185"/>
              </a:xfrm>
              <a:custGeom>
                <a:avLst/>
                <a:gdLst>
                  <a:gd name="connsiteX0" fmla="*/ 1644 w 452749"/>
                  <a:gd name="connsiteY0" fmla="*/ 24517 h 555185"/>
                  <a:gd name="connsiteX1" fmla="*/ 41214 w 452749"/>
                  <a:gd name="connsiteY1" fmla="*/ 289254 h 555185"/>
                  <a:gd name="connsiteX2" fmla="*/ 102474 w 452749"/>
                  <a:gd name="connsiteY2" fmla="*/ 502228 h 555185"/>
                  <a:gd name="connsiteX3" fmla="*/ 442131 w 452749"/>
                  <a:gd name="connsiteY3" fmla="*/ 499884 h 555185"/>
                  <a:gd name="connsiteX4" fmla="*/ 421437 w 452749"/>
                  <a:gd name="connsiteY4" fmla="*/ 464476 h 555185"/>
                  <a:gd name="connsiteX5" fmla="*/ 119006 w 452749"/>
                  <a:gd name="connsiteY5" fmla="*/ 455975 h 555185"/>
                  <a:gd name="connsiteX6" fmla="*/ 79553 w 452749"/>
                  <a:gd name="connsiteY6" fmla="*/ 240187 h 555185"/>
                  <a:gd name="connsiteX7" fmla="*/ 41214 w 452749"/>
                  <a:gd name="connsiteY7" fmla="*/ 13613 h 555185"/>
                  <a:gd name="connsiteX8" fmla="*/ 1644 w 452749"/>
                  <a:gd name="connsiteY8" fmla="*/ 24517 h 555185"/>
                  <a:gd name="connsiteX9" fmla="*/ 1644 w 452749"/>
                  <a:gd name="connsiteY9" fmla="*/ 24517 h 55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2749" h="555185">
                    <a:moveTo>
                      <a:pt x="1644" y="24517"/>
                    </a:moveTo>
                    <a:cubicBezTo>
                      <a:pt x="36700" y="108698"/>
                      <a:pt x="35645" y="199738"/>
                      <a:pt x="41214" y="289254"/>
                    </a:cubicBezTo>
                    <a:cubicBezTo>
                      <a:pt x="45669" y="361418"/>
                      <a:pt x="53407" y="445130"/>
                      <a:pt x="102474" y="502228"/>
                    </a:cubicBezTo>
                    <a:cubicBezTo>
                      <a:pt x="184369" y="597489"/>
                      <a:pt x="348394" y="543674"/>
                      <a:pt x="442131" y="499884"/>
                    </a:cubicBezTo>
                    <a:cubicBezTo>
                      <a:pt x="466107" y="488687"/>
                      <a:pt x="445237" y="453338"/>
                      <a:pt x="421437" y="464476"/>
                    </a:cubicBezTo>
                    <a:cubicBezTo>
                      <a:pt x="337432" y="503694"/>
                      <a:pt x="181438" y="556337"/>
                      <a:pt x="119006" y="455975"/>
                    </a:cubicBezTo>
                    <a:cubicBezTo>
                      <a:pt x="81253" y="395243"/>
                      <a:pt x="82953" y="309010"/>
                      <a:pt x="79553" y="240187"/>
                    </a:cubicBezTo>
                    <a:cubicBezTo>
                      <a:pt x="75742" y="163334"/>
                      <a:pt x="71170" y="85484"/>
                      <a:pt x="41214" y="13613"/>
                    </a:cubicBezTo>
                    <a:cubicBezTo>
                      <a:pt x="31190" y="-10480"/>
                      <a:pt x="-8497" y="72"/>
                      <a:pt x="1644" y="24517"/>
                    </a:cubicBezTo>
                    <a:lnTo>
                      <a:pt x="1644" y="2451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/>
              <p:cNvSpPr/>
              <p:nvPr/>
            </p:nvSpPr>
            <p:spPr>
              <a:xfrm>
                <a:off x="9977314" y="5506826"/>
                <a:ext cx="166935" cy="490437"/>
              </a:xfrm>
              <a:custGeom>
                <a:avLst/>
                <a:gdLst>
                  <a:gd name="connsiteX0" fmla="*/ 124130 w 166935"/>
                  <a:gd name="connsiteY0" fmla="*/ 19748 h 490437"/>
                  <a:gd name="connsiteX1" fmla="*/ 3838 w 166935"/>
                  <a:gd name="connsiteY1" fmla="*/ 460762 h 490437"/>
                  <a:gd name="connsiteX2" fmla="*/ 39246 w 166935"/>
                  <a:gd name="connsiteY2" fmla="*/ 481456 h 490437"/>
                  <a:gd name="connsiteX3" fmla="*/ 165166 w 166935"/>
                  <a:gd name="connsiteY3" fmla="*/ 19690 h 490437"/>
                  <a:gd name="connsiteX4" fmla="*/ 124130 w 166935"/>
                  <a:gd name="connsiteY4" fmla="*/ 19748 h 490437"/>
                  <a:gd name="connsiteX5" fmla="*/ 124130 w 166935"/>
                  <a:gd name="connsiteY5" fmla="*/ 19748 h 490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935" h="490437">
                    <a:moveTo>
                      <a:pt x="124130" y="19748"/>
                    </a:moveTo>
                    <a:cubicBezTo>
                      <a:pt x="135269" y="168883"/>
                      <a:pt x="91713" y="339005"/>
                      <a:pt x="3838" y="460762"/>
                    </a:cubicBezTo>
                    <a:cubicBezTo>
                      <a:pt x="-11697" y="482277"/>
                      <a:pt x="23945" y="502736"/>
                      <a:pt x="39246" y="481456"/>
                    </a:cubicBezTo>
                    <a:cubicBezTo>
                      <a:pt x="130872" y="354539"/>
                      <a:pt x="176773" y="175214"/>
                      <a:pt x="165166" y="19690"/>
                    </a:cubicBezTo>
                    <a:cubicBezTo>
                      <a:pt x="163231" y="-6456"/>
                      <a:pt x="122137" y="-6690"/>
                      <a:pt x="124130" y="19748"/>
                    </a:cubicBezTo>
                    <a:lnTo>
                      <a:pt x="124130" y="1974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/>
              <p:cNvSpPr/>
              <p:nvPr/>
            </p:nvSpPr>
            <p:spPr>
              <a:xfrm>
                <a:off x="9973227" y="5606374"/>
                <a:ext cx="93044" cy="310531"/>
              </a:xfrm>
              <a:custGeom>
                <a:avLst/>
                <a:gdLst>
                  <a:gd name="connsiteX0" fmla="*/ 52009 w 93044"/>
                  <a:gd name="connsiteY0" fmla="*/ 19858 h 310531"/>
                  <a:gd name="connsiteX1" fmla="*/ 2063 w 93044"/>
                  <a:gd name="connsiteY1" fmla="*/ 279144 h 310531"/>
                  <a:gd name="connsiteX2" fmla="*/ 37471 w 93044"/>
                  <a:gd name="connsiteY2" fmla="*/ 299838 h 310531"/>
                  <a:gd name="connsiteX3" fmla="*/ 93044 w 93044"/>
                  <a:gd name="connsiteY3" fmla="*/ 19800 h 310531"/>
                  <a:gd name="connsiteX4" fmla="*/ 52009 w 93044"/>
                  <a:gd name="connsiteY4" fmla="*/ 19858 h 310531"/>
                  <a:gd name="connsiteX5" fmla="*/ 52009 w 93044"/>
                  <a:gd name="connsiteY5" fmla="*/ 19858 h 310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044" h="310531">
                    <a:moveTo>
                      <a:pt x="52009" y="19858"/>
                    </a:moveTo>
                    <a:cubicBezTo>
                      <a:pt x="51598" y="109843"/>
                      <a:pt x="39640" y="196662"/>
                      <a:pt x="2063" y="279144"/>
                    </a:cubicBezTo>
                    <a:cubicBezTo>
                      <a:pt x="-8841" y="303062"/>
                      <a:pt x="26508" y="323931"/>
                      <a:pt x="37471" y="299838"/>
                    </a:cubicBezTo>
                    <a:cubicBezTo>
                      <a:pt x="78213" y="210497"/>
                      <a:pt x="92634" y="117523"/>
                      <a:pt x="93044" y="19800"/>
                    </a:cubicBezTo>
                    <a:cubicBezTo>
                      <a:pt x="93162" y="-6639"/>
                      <a:pt x="52126" y="-6580"/>
                      <a:pt x="52009" y="19858"/>
                    </a:cubicBezTo>
                    <a:lnTo>
                      <a:pt x="52009" y="1985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/>
              <p:cNvSpPr/>
              <p:nvPr/>
            </p:nvSpPr>
            <p:spPr>
              <a:xfrm>
                <a:off x="9920361" y="5957447"/>
                <a:ext cx="39701" cy="41035"/>
              </a:xfrm>
              <a:custGeom>
                <a:avLst/>
                <a:gdLst>
                  <a:gd name="connsiteX0" fmla="*/ 19873 w 39701"/>
                  <a:gd name="connsiteY0" fmla="*/ 41035 h 41035"/>
                  <a:gd name="connsiteX1" fmla="*/ 19873 w 39701"/>
                  <a:gd name="connsiteY1" fmla="*/ 0 h 41035"/>
                  <a:gd name="connsiteX2" fmla="*/ 19873 w 39701"/>
                  <a:gd name="connsiteY2" fmla="*/ 41035 h 41035"/>
                  <a:gd name="connsiteX3" fmla="*/ 19873 w 39701"/>
                  <a:gd name="connsiteY3" fmla="*/ 41035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01" h="41035">
                    <a:moveTo>
                      <a:pt x="19873" y="41035"/>
                    </a:moveTo>
                    <a:cubicBezTo>
                      <a:pt x="46312" y="41035"/>
                      <a:pt x="46312" y="0"/>
                      <a:pt x="19873" y="0"/>
                    </a:cubicBezTo>
                    <a:cubicBezTo>
                      <a:pt x="-6624" y="0"/>
                      <a:pt x="-6624" y="41035"/>
                      <a:pt x="19873" y="41035"/>
                    </a:cubicBezTo>
                    <a:lnTo>
                      <a:pt x="19873" y="410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/>
              <p:cNvSpPr/>
              <p:nvPr/>
            </p:nvSpPr>
            <p:spPr>
              <a:xfrm>
                <a:off x="10213793" y="4837091"/>
                <a:ext cx="145638" cy="984526"/>
              </a:xfrm>
              <a:custGeom>
                <a:avLst/>
                <a:gdLst>
                  <a:gd name="connsiteX0" fmla="*/ 1847 w 145638"/>
                  <a:gd name="connsiteY0" fmla="*/ 31509 h 984526"/>
                  <a:gd name="connsiteX1" fmla="*/ 104612 w 145638"/>
                  <a:gd name="connsiteY1" fmla="*/ 495796 h 984526"/>
                  <a:gd name="connsiteX2" fmla="*/ 17382 w 145638"/>
                  <a:gd name="connsiteY2" fmla="*/ 959496 h 984526"/>
                  <a:gd name="connsiteX3" fmla="*/ 56952 w 145638"/>
                  <a:gd name="connsiteY3" fmla="*/ 970400 h 984526"/>
                  <a:gd name="connsiteX4" fmla="*/ 145589 w 145638"/>
                  <a:gd name="connsiteY4" fmla="*/ 485889 h 984526"/>
                  <a:gd name="connsiteX5" fmla="*/ 37314 w 145638"/>
                  <a:gd name="connsiteY5" fmla="*/ 10756 h 984526"/>
                  <a:gd name="connsiteX6" fmla="*/ 1847 w 145638"/>
                  <a:gd name="connsiteY6" fmla="*/ 31509 h 984526"/>
                  <a:gd name="connsiteX7" fmla="*/ 1847 w 145638"/>
                  <a:gd name="connsiteY7" fmla="*/ 31509 h 984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638" h="984526">
                    <a:moveTo>
                      <a:pt x="1847" y="31509"/>
                    </a:moveTo>
                    <a:cubicBezTo>
                      <a:pt x="64514" y="179119"/>
                      <a:pt x="103088" y="334995"/>
                      <a:pt x="104612" y="495796"/>
                    </a:cubicBezTo>
                    <a:cubicBezTo>
                      <a:pt x="106136" y="654486"/>
                      <a:pt x="69262" y="810421"/>
                      <a:pt x="17382" y="959496"/>
                    </a:cubicBezTo>
                    <a:cubicBezTo>
                      <a:pt x="8647" y="984587"/>
                      <a:pt x="48335" y="995256"/>
                      <a:pt x="56952" y="970400"/>
                    </a:cubicBezTo>
                    <a:cubicBezTo>
                      <a:pt x="111295" y="814231"/>
                      <a:pt x="147171" y="651965"/>
                      <a:pt x="145589" y="485889"/>
                    </a:cubicBezTo>
                    <a:cubicBezTo>
                      <a:pt x="144006" y="321336"/>
                      <a:pt x="101270" y="161474"/>
                      <a:pt x="37314" y="10756"/>
                    </a:cubicBezTo>
                    <a:cubicBezTo>
                      <a:pt x="26938" y="-13455"/>
                      <a:pt x="-8412" y="7474"/>
                      <a:pt x="1847" y="31509"/>
                    </a:cubicBezTo>
                    <a:lnTo>
                      <a:pt x="1847" y="3150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/>
              <p:cNvSpPr/>
              <p:nvPr/>
            </p:nvSpPr>
            <p:spPr>
              <a:xfrm>
                <a:off x="9730426" y="5178080"/>
                <a:ext cx="60885" cy="315186"/>
              </a:xfrm>
              <a:custGeom>
                <a:avLst/>
                <a:gdLst>
                  <a:gd name="connsiteX0" fmla="*/ 19989 w 60885"/>
                  <a:gd name="connsiteY0" fmla="*/ 14759 h 315186"/>
                  <a:gd name="connsiteX1" fmla="*/ 19989 w 60885"/>
                  <a:gd name="connsiteY1" fmla="*/ 301187 h 315186"/>
                  <a:gd name="connsiteX2" fmla="*/ 59559 w 60885"/>
                  <a:gd name="connsiteY2" fmla="*/ 290283 h 315186"/>
                  <a:gd name="connsiteX3" fmla="*/ 59559 w 60885"/>
                  <a:gd name="connsiteY3" fmla="*/ 25663 h 315186"/>
                  <a:gd name="connsiteX4" fmla="*/ 19989 w 60885"/>
                  <a:gd name="connsiteY4" fmla="*/ 14759 h 315186"/>
                  <a:gd name="connsiteX5" fmla="*/ 19989 w 60885"/>
                  <a:gd name="connsiteY5" fmla="*/ 14759 h 315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885" h="315186">
                    <a:moveTo>
                      <a:pt x="19989" y="14759"/>
                    </a:moveTo>
                    <a:cubicBezTo>
                      <a:pt x="-352" y="105565"/>
                      <a:pt x="-12311" y="211846"/>
                      <a:pt x="19989" y="301187"/>
                    </a:cubicBezTo>
                    <a:cubicBezTo>
                      <a:pt x="28900" y="325867"/>
                      <a:pt x="68587" y="315197"/>
                      <a:pt x="59559" y="290283"/>
                    </a:cubicBezTo>
                    <a:cubicBezTo>
                      <a:pt x="29662" y="207743"/>
                      <a:pt x="40742" y="109551"/>
                      <a:pt x="59559" y="25663"/>
                    </a:cubicBezTo>
                    <a:cubicBezTo>
                      <a:pt x="65363" y="-131"/>
                      <a:pt x="25793" y="-11094"/>
                      <a:pt x="19989" y="14759"/>
                    </a:cubicBezTo>
                    <a:lnTo>
                      <a:pt x="19989" y="1475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/>
              <p:cNvSpPr/>
              <p:nvPr/>
            </p:nvSpPr>
            <p:spPr>
              <a:xfrm>
                <a:off x="9920096" y="5148099"/>
                <a:ext cx="175001" cy="60918"/>
              </a:xfrm>
              <a:custGeom>
                <a:avLst/>
                <a:gdLst>
                  <a:gd name="connsiteX0" fmla="*/ 9761 w 175001"/>
                  <a:gd name="connsiteY0" fmla="*/ 38585 h 60918"/>
                  <a:gd name="connsiteX1" fmla="*/ 160420 w 175001"/>
                  <a:gd name="connsiteY1" fmla="*/ 52361 h 60918"/>
                  <a:gd name="connsiteX2" fmla="*/ 149517 w 175001"/>
                  <a:gd name="connsiteY2" fmla="*/ 12791 h 60918"/>
                  <a:gd name="connsiteX3" fmla="*/ 30514 w 175001"/>
                  <a:gd name="connsiteY3" fmla="*/ 3118 h 60918"/>
                  <a:gd name="connsiteX4" fmla="*/ 9761 w 175001"/>
                  <a:gd name="connsiteY4" fmla="*/ 38585 h 60918"/>
                  <a:gd name="connsiteX5" fmla="*/ 9761 w 175001"/>
                  <a:gd name="connsiteY5" fmla="*/ 38585 h 6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5001" h="60918">
                    <a:moveTo>
                      <a:pt x="9761" y="38585"/>
                    </a:moveTo>
                    <a:cubicBezTo>
                      <a:pt x="54314" y="65668"/>
                      <a:pt x="111295" y="65316"/>
                      <a:pt x="160420" y="52361"/>
                    </a:cubicBezTo>
                    <a:cubicBezTo>
                      <a:pt x="185979" y="45619"/>
                      <a:pt x="175134" y="6049"/>
                      <a:pt x="149517" y="12791"/>
                    </a:cubicBezTo>
                    <a:cubicBezTo>
                      <a:pt x="110826" y="22991"/>
                      <a:pt x="65746" y="24574"/>
                      <a:pt x="30514" y="3118"/>
                    </a:cubicBezTo>
                    <a:cubicBezTo>
                      <a:pt x="7827" y="-10658"/>
                      <a:pt x="-12808" y="24867"/>
                      <a:pt x="9761" y="38585"/>
                    </a:cubicBezTo>
                    <a:lnTo>
                      <a:pt x="9761" y="3858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/>
              <p:cNvSpPr/>
              <p:nvPr/>
            </p:nvSpPr>
            <p:spPr>
              <a:xfrm>
                <a:off x="9908059" y="5183807"/>
                <a:ext cx="99143" cy="274977"/>
              </a:xfrm>
              <a:custGeom>
                <a:avLst/>
                <a:gdLst>
                  <a:gd name="connsiteX0" fmla="*/ 59258 w 99143"/>
                  <a:gd name="connsiteY0" fmla="*/ 14894 h 274977"/>
                  <a:gd name="connsiteX1" fmla="*/ 636 w 99143"/>
                  <a:gd name="connsiteY1" fmla="*/ 249382 h 274977"/>
                  <a:gd name="connsiteX2" fmla="*/ 40206 w 99143"/>
                  <a:gd name="connsiteY2" fmla="*/ 260286 h 274977"/>
                  <a:gd name="connsiteX3" fmla="*/ 98828 w 99143"/>
                  <a:gd name="connsiteY3" fmla="*/ 25798 h 274977"/>
                  <a:gd name="connsiteX4" fmla="*/ 59258 w 99143"/>
                  <a:gd name="connsiteY4" fmla="*/ 14894 h 274977"/>
                  <a:gd name="connsiteX5" fmla="*/ 59258 w 99143"/>
                  <a:gd name="connsiteY5" fmla="*/ 14894 h 27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143" h="274977">
                    <a:moveTo>
                      <a:pt x="59258" y="14894"/>
                    </a:moveTo>
                    <a:cubicBezTo>
                      <a:pt x="46244" y="94620"/>
                      <a:pt x="19161" y="170946"/>
                      <a:pt x="636" y="249382"/>
                    </a:cubicBezTo>
                    <a:cubicBezTo>
                      <a:pt x="-5460" y="275117"/>
                      <a:pt x="34110" y="286021"/>
                      <a:pt x="40206" y="260286"/>
                    </a:cubicBezTo>
                    <a:cubicBezTo>
                      <a:pt x="58731" y="181850"/>
                      <a:pt x="85814" y="105523"/>
                      <a:pt x="98828" y="25798"/>
                    </a:cubicBezTo>
                    <a:cubicBezTo>
                      <a:pt x="103049" y="-113"/>
                      <a:pt x="63538" y="-11193"/>
                      <a:pt x="59258" y="14894"/>
                    </a:cubicBezTo>
                    <a:lnTo>
                      <a:pt x="59258" y="148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/>
              <p:cNvSpPr/>
              <p:nvPr/>
            </p:nvSpPr>
            <p:spPr>
              <a:xfrm>
                <a:off x="10042823" y="5178418"/>
                <a:ext cx="41035" cy="285914"/>
              </a:xfrm>
              <a:custGeom>
                <a:avLst/>
                <a:gdLst>
                  <a:gd name="connsiteX0" fmla="*/ 0 w 41035"/>
                  <a:gd name="connsiteY0" fmla="*/ 19873 h 285914"/>
                  <a:gd name="connsiteX1" fmla="*/ 0 w 41035"/>
                  <a:gd name="connsiteY1" fmla="*/ 266086 h 285914"/>
                  <a:gd name="connsiteX2" fmla="*/ 41035 w 41035"/>
                  <a:gd name="connsiteY2" fmla="*/ 266086 h 285914"/>
                  <a:gd name="connsiteX3" fmla="*/ 41035 w 41035"/>
                  <a:gd name="connsiteY3" fmla="*/ 19873 h 285914"/>
                  <a:gd name="connsiteX4" fmla="*/ 0 w 41035"/>
                  <a:gd name="connsiteY4" fmla="*/ 19873 h 285914"/>
                  <a:gd name="connsiteX5" fmla="*/ 0 w 41035"/>
                  <a:gd name="connsiteY5" fmla="*/ 19873 h 285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035" h="285914">
                    <a:moveTo>
                      <a:pt x="0" y="19873"/>
                    </a:moveTo>
                    <a:cubicBezTo>
                      <a:pt x="0" y="101944"/>
                      <a:pt x="0" y="184015"/>
                      <a:pt x="0" y="266086"/>
                    </a:cubicBezTo>
                    <a:cubicBezTo>
                      <a:pt x="0" y="292524"/>
                      <a:pt x="41035" y="292524"/>
                      <a:pt x="41035" y="266086"/>
                    </a:cubicBezTo>
                    <a:cubicBezTo>
                      <a:pt x="41035" y="184015"/>
                      <a:pt x="41035" y="101944"/>
                      <a:pt x="41035" y="19873"/>
                    </a:cubicBezTo>
                    <a:cubicBezTo>
                      <a:pt x="41035" y="-6624"/>
                      <a:pt x="0" y="-6624"/>
                      <a:pt x="0" y="19873"/>
                    </a:cubicBezTo>
                    <a:lnTo>
                      <a:pt x="0" y="1987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/>
              <p:cNvSpPr/>
              <p:nvPr/>
            </p:nvSpPr>
            <p:spPr>
              <a:xfrm>
                <a:off x="10096491" y="5816299"/>
                <a:ext cx="185768" cy="52634"/>
              </a:xfrm>
              <a:custGeom>
                <a:avLst/>
                <a:gdLst>
                  <a:gd name="connsiteX0" fmla="*/ 19609 w 185768"/>
                  <a:gd name="connsiteY0" fmla="*/ 47352 h 52634"/>
                  <a:gd name="connsiteX1" fmla="*/ 171616 w 185768"/>
                  <a:gd name="connsiteY1" fmla="*/ 40787 h 52634"/>
                  <a:gd name="connsiteX2" fmla="*/ 160713 w 185768"/>
                  <a:gd name="connsiteY2" fmla="*/ 1217 h 52634"/>
                  <a:gd name="connsiteX3" fmla="*/ 19609 w 185768"/>
                  <a:gd name="connsiteY3" fmla="*/ 6376 h 52634"/>
                  <a:gd name="connsiteX4" fmla="*/ 19609 w 185768"/>
                  <a:gd name="connsiteY4" fmla="*/ 47352 h 52634"/>
                  <a:gd name="connsiteX5" fmla="*/ 19609 w 185768"/>
                  <a:gd name="connsiteY5" fmla="*/ 47352 h 52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768" h="52634">
                    <a:moveTo>
                      <a:pt x="19609" y="47352"/>
                    </a:moveTo>
                    <a:cubicBezTo>
                      <a:pt x="71080" y="53097"/>
                      <a:pt x="121729" y="57846"/>
                      <a:pt x="171616" y="40787"/>
                    </a:cubicBezTo>
                    <a:cubicBezTo>
                      <a:pt x="196531" y="32286"/>
                      <a:pt x="185803" y="-7401"/>
                      <a:pt x="160713" y="1217"/>
                    </a:cubicBezTo>
                    <a:cubicBezTo>
                      <a:pt x="114284" y="17103"/>
                      <a:pt x="67386" y="11651"/>
                      <a:pt x="19609" y="6376"/>
                    </a:cubicBezTo>
                    <a:cubicBezTo>
                      <a:pt x="-6653" y="3386"/>
                      <a:pt x="-6419" y="44421"/>
                      <a:pt x="19609" y="47352"/>
                    </a:cubicBezTo>
                    <a:lnTo>
                      <a:pt x="19609" y="473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/>
              <p:cNvSpPr/>
              <p:nvPr/>
            </p:nvSpPr>
            <p:spPr>
              <a:xfrm>
                <a:off x="10100839" y="5805779"/>
                <a:ext cx="319878" cy="218720"/>
              </a:xfrm>
              <a:custGeom>
                <a:avLst/>
                <a:gdLst>
                  <a:gd name="connsiteX0" fmla="*/ 13034 w 319878"/>
                  <a:gd name="connsiteY0" fmla="*/ 43628 h 218720"/>
                  <a:gd name="connsiteX1" fmla="*/ 3185 w 319878"/>
                  <a:gd name="connsiteY1" fmla="*/ 141409 h 218720"/>
                  <a:gd name="connsiteX2" fmla="*/ 67611 w 319878"/>
                  <a:gd name="connsiteY2" fmla="*/ 199152 h 218720"/>
                  <a:gd name="connsiteX3" fmla="*/ 275485 w 319878"/>
                  <a:gd name="connsiteY3" fmla="*/ 206187 h 218720"/>
                  <a:gd name="connsiteX4" fmla="*/ 293541 w 319878"/>
                  <a:gd name="connsiteY4" fmla="*/ 101195 h 218720"/>
                  <a:gd name="connsiteX5" fmla="*/ 136961 w 319878"/>
                  <a:gd name="connsiteY5" fmla="*/ 2123 h 218720"/>
                  <a:gd name="connsiteX6" fmla="*/ 116267 w 319878"/>
                  <a:gd name="connsiteY6" fmla="*/ 37531 h 218720"/>
                  <a:gd name="connsiteX7" fmla="*/ 229525 w 319878"/>
                  <a:gd name="connsiteY7" fmla="*/ 101605 h 218720"/>
                  <a:gd name="connsiteX8" fmla="*/ 276012 w 319878"/>
                  <a:gd name="connsiteY8" fmla="*/ 143461 h 218720"/>
                  <a:gd name="connsiteX9" fmla="*/ 264581 w 319878"/>
                  <a:gd name="connsiteY9" fmla="*/ 166617 h 218720"/>
                  <a:gd name="connsiteX10" fmla="*/ 102081 w 319878"/>
                  <a:gd name="connsiteY10" fmla="*/ 165796 h 218720"/>
                  <a:gd name="connsiteX11" fmla="*/ 42755 w 319878"/>
                  <a:gd name="connsiteY11" fmla="*/ 130506 h 218720"/>
                  <a:gd name="connsiteX12" fmla="*/ 52604 w 319878"/>
                  <a:gd name="connsiteY12" fmla="*/ 54531 h 218720"/>
                  <a:gd name="connsiteX13" fmla="*/ 13034 w 319878"/>
                  <a:gd name="connsiteY13" fmla="*/ 43628 h 218720"/>
                  <a:gd name="connsiteX14" fmla="*/ 13034 w 319878"/>
                  <a:gd name="connsiteY14" fmla="*/ 43628 h 21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9878" h="218720">
                    <a:moveTo>
                      <a:pt x="13034" y="43628"/>
                    </a:moveTo>
                    <a:cubicBezTo>
                      <a:pt x="7054" y="75049"/>
                      <a:pt x="-6018" y="109401"/>
                      <a:pt x="3185" y="141409"/>
                    </a:cubicBezTo>
                    <a:cubicBezTo>
                      <a:pt x="11451" y="170017"/>
                      <a:pt x="41055" y="189948"/>
                      <a:pt x="67611" y="199152"/>
                    </a:cubicBezTo>
                    <a:cubicBezTo>
                      <a:pt x="130102" y="220783"/>
                      <a:pt x="212056" y="226411"/>
                      <a:pt x="275485" y="206187"/>
                    </a:cubicBezTo>
                    <a:cubicBezTo>
                      <a:pt x="332349" y="188014"/>
                      <a:pt x="330297" y="138947"/>
                      <a:pt x="293541" y="101195"/>
                    </a:cubicBezTo>
                    <a:cubicBezTo>
                      <a:pt x="251215" y="57697"/>
                      <a:pt x="191421" y="27448"/>
                      <a:pt x="136961" y="2123"/>
                    </a:cubicBezTo>
                    <a:cubicBezTo>
                      <a:pt x="113160" y="-8957"/>
                      <a:pt x="92291" y="26393"/>
                      <a:pt x="116267" y="37531"/>
                    </a:cubicBezTo>
                    <a:cubicBezTo>
                      <a:pt x="155603" y="55821"/>
                      <a:pt x="193766" y="76925"/>
                      <a:pt x="229525" y="101605"/>
                    </a:cubicBezTo>
                    <a:cubicBezTo>
                      <a:pt x="246350" y="113212"/>
                      <a:pt x="264112" y="126636"/>
                      <a:pt x="276012" y="143461"/>
                    </a:cubicBezTo>
                    <a:cubicBezTo>
                      <a:pt x="285627" y="157120"/>
                      <a:pt x="278944" y="161224"/>
                      <a:pt x="264581" y="166617"/>
                    </a:cubicBezTo>
                    <a:cubicBezTo>
                      <a:pt x="214342" y="185435"/>
                      <a:pt x="153023" y="176465"/>
                      <a:pt x="102081" y="165796"/>
                    </a:cubicBezTo>
                    <a:cubicBezTo>
                      <a:pt x="80391" y="161282"/>
                      <a:pt x="52135" y="153368"/>
                      <a:pt x="42755" y="130506"/>
                    </a:cubicBezTo>
                    <a:cubicBezTo>
                      <a:pt x="34021" y="109226"/>
                      <a:pt x="48617" y="75694"/>
                      <a:pt x="52604" y="54531"/>
                    </a:cubicBezTo>
                    <a:cubicBezTo>
                      <a:pt x="57528" y="28679"/>
                      <a:pt x="18017" y="17658"/>
                      <a:pt x="13034" y="43628"/>
                    </a:cubicBezTo>
                    <a:lnTo>
                      <a:pt x="13034" y="436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/>
              <p:cNvSpPr/>
              <p:nvPr/>
            </p:nvSpPr>
            <p:spPr>
              <a:xfrm>
                <a:off x="9487493" y="5804947"/>
                <a:ext cx="168184" cy="145374"/>
              </a:xfrm>
              <a:custGeom>
                <a:avLst/>
                <a:gdLst>
                  <a:gd name="connsiteX0" fmla="*/ 124457 w 168184"/>
                  <a:gd name="connsiteY0" fmla="*/ 83 h 145374"/>
                  <a:gd name="connsiteX1" fmla="*/ 1468 w 168184"/>
                  <a:gd name="connsiteY1" fmla="*/ 89130 h 145374"/>
                  <a:gd name="connsiteX2" fmla="*/ 49773 w 168184"/>
                  <a:gd name="connsiteY2" fmla="*/ 136086 h 145374"/>
                  <a:gd name="connsiteX3" fmla="*/ 153358 w 168184"/>
                  <a:gd name="connsiteY3" fmla="*/ 140072 h 145374"/>
                  <a:gd name="connsiteX4" fmla="*/ 142454 w 168184"/>
                  <a:gd name="connsiteY4" fmla="*/ 100503 h 145374"/>
                  <a:gd name="connsiteX5" fmla="*/ 41273 w 168184"/>
                  <a:gd name="connsiteY5" fmla="*/ 79750 h 145374"/>
                  <a:gd name="connsiteX6" fmla="*/ 41976 w 168184"/>
                  <a:gd name="connsiteY6" fmla="*/ 71602 h 145374"/>
                  <a:gd name="connsiteX7" fmla="*/ 52118 w 168184"/>
                  <a:gd name="connsiteY7" fmla="*/ 61108 h 145374"/>
                  <a:gd name="connsiteX8" fmla="*/ 124457 w 168184"/>
                  <a:gd name="connsiteY8" fmla="*/ 41177 h 145374"/>
                  <a:gd name="connsiteX9" fmla="*/ 124457 w 168184"/>
                  <a:gd name="connsiteY9" fmla="*/ 83 h 145374"/>
                  <a:gd name="connsiteX10" fmla="*/ 124457 w 168184"/>
                  <a:gd name="connsiteY10" fmla="*/ 83 h 14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84" h="145374">
                    <a:moveTo>
                      <a:pt x="124457" y="83"/>
                    </a:moveTo>
                    <a:cubicBezTo>
                      <a:pt x="77149" y="3893"/>
                      <a:pt x="-12542" y="22301"/>
                      <a:pt x="1468" y="89130"/>
                    </a:cubicBezTo>
                    <a:cubicBezTo>
                      <a:pt x="6334" y="112286"/>
                      <a:pt x="29196" y="128172"/>
                      <a:pt x="49773" y="136086"/>
                    </a:cubicBezTo>
                    <a:cubicBezTo>
                      <a:pt x="82777" y="148807"/>
                      <a:pt x="119240" y="146755"/>
                      <a:pt x="153358" y="140072"/>
                    </a:cubicBezTo>
                    <a:cubicBezTo>
                      <a:pt x="179328" y="134972"/>
                      <a:pt x="168307" y="95402"/>
                      <a:pt x="142454" y="100503"/>
                    </a:cubicBezTo>
                    <a:cubicBezTo>
                      <a:pt x="113436" y="106189"/>
                      <a:pt x="57745" y="111172"/>
                      <a:pt x="41273" y="79750"/>
                    </a:cubicBezTo>
                    <a:cubicBezTo>
                      <a:pt x="39924" y="77229"/>
                      <a:pt x="40569" y="76116"/>
                      <a:pt x="41976" y="71602"/>
                    </a:cubicBezTo>
                    <a:cubicBezTo>
                      <a:pt x="42855" y="68905"/>
                      <a:pt x="48542" y="63571"/>
                      <a:pt x="52118" y="61108"/>
                    </a:cubicBezTo>
                    <a:cubicBezTo>
                      <a:pt x="72577" y="46688"/>
                      <a:pt x="100246" y="43111"/>
                      <a:pt x="124457" y="41177"/>
                    </a:cubicBezTo>
                    <a:cubicBezTo>
                      <a:pt x="150662" y="39008"/>
                      <a:pt x="150837" y="-2086"/>
                      <a:pt x="124457" y="83"/>
                    </a:cubicBezTo>
                    <a:lnTo>
                      <a:pt x="124457" y="8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/>
              <p:cNvSpPr/>
              <p:nvPr/>
            </p:nvSpPr>
            <p:spPr>
              <a:xfrm>
                <a:off x="9337929" y="2790569"/>
                <a:ext cx="1184151" cy="323479"/>
              </a:xfrm>
              <a:custGeom>
                <a:avLst/>
                <a:gdLst>
                  <a:gd name="connsiteX0" fmla="*/ 13153 w 1184151"/>
                  <a:gd name="connsiteY0" fmla="*/ 33528 h 323479"/>
                  <a:gd name="connsiteX1" fmla="*/ 27691 w 1184151"/>
                  <a:gd name="connsiteY1" fmla="*/ 313565 h 323479"/>
                  <a:gd name="connsiteX2" fmla="*/ 63099 w 1184151"/>
                  <a:gd name="connsiteY2" fmla="*/ 313565 h 323479"/>
                  <a:gd name="connsiteX3" fmla="*/ 151032 w 1184151"/>
                  <a:gd name="connsiteY3" fmla="*/ 161148 h 323479"/>
                  <a:gd name="connsiteX4" fmla="*/ 113514 w 1184151"/>
                  <a:gd name="connsiteY4" fmla="*/ 156224 h 323479"/>
                  <a:gd name="connsiteX5" fmla="*/ 187437 w 1184151"/>
                  <a:gd name="connsiteY5" fmla="*/ 285720 h 323479"/>
                  <a:gd name="connsiteX6" fmla="*/ 215517 w 1184151"/>
                  <a:gd name="connsiteY6" fmla="*/ 278333 h 323479"/>
                  <a:gd name="connsiteX7" fmla="*/ 268277 w 1184151"/>
                  <a:gd name="connsiteY7" fmla="*/ 143503 h 323479"/>
                  <a:gd name="connsiteX8" fmla="*/ 232869 w 1184151"/>
                  <a:gd name="connsiteY8" fmla="*/ 143503 h 323479"/>
                  <a:gd name="connsiteX9" fmla="*/ 363361 w 1184151"/>
                  <a:gd name="connsiteY9" fmla="*/ 273995 h 323479"/>
                  <a:gd name="connsiteX10" fmla="*/ 388217 w 1184151"/>
                  <a:gd name="connsiteY10" fmla="*/ 270771 h 323479"/>
                  <a:gd name="connsiteX11" fmla="*/ 464426 w 1184151"/>
                  <a:gd name="connsiteY11" fmla="*/ 135940 h 323479"/>
                  <a:gd name="connsiteX12" fmla="*/ 432184 w 1184151"/>
                  <a:gd name="connsiteY12" fmla="*/ 131778 h 323479"/>
                  <a:gd name="connsiteX13" fmla="*/ 527445 w 1184151"/>
                  <a:gd name="connsiteY13" fmla="*/ 250546 h 323479"/>
                  <a:gd name="connsiteX14" fmla="*/ 555525 w 1184151"/>
                  <a:gd name="connsiteY14" fmla="*/ 243160 h 323479"/>
                  <a:gd name="connsiteX15" fmla="*/ 622647 w 1184151"/>
                  <a:gd name="connsiteY15" fmla="*/ 153527 h 323479"/>
                  <a:gd name="connsiteX16" fmla="*/ 590405 w 1184151"/>
                  <a:gd name="connsiteY16" fmla="*/ 149365 h 323479"/>
                  <a:gd name="connsiteX17" fmla="*/ 706594 w 1184151"/>
                  <a:gd name="connsiteY17" fmla="*/ 264147 h 323479"/>
                  <a:gd name="connsiteX18" fmla="*/ 775065 w 1184151"/>
                  <a:gd name="connsiteY18" fmla="*/ 141803 h 323479"/>
                  <a:gd name="connsiteX19" fmla="*/ 746047 w 1184151"/>
                  <a:gd name="connsiteY19" fmla="*/ 141803 h 323479"/>
                  <a:gd name="connsiteX20" fmla="*/ 861591 w 1184151"/>
                  <a:gd name="connsiteY20" fmla="*/ 256409 h 323479"/>
                  <a:gd name="connsiteX21" fmla="*/ 889671 w 1184151"/>
                  <a:gd name="connsiteY21" fmla="*/ 249022 h 323479"/>
                  <a:gd name="connsiteX22" fmla="*/ 950931 w 1184151"/>
                  <a:gd name="connsiteY22" fmla="*/ 165251 h 323479"/>
                  <a:gd name="connsiteX23" fmla="*/ 918689 w 1184151"/>
                  <a:gd name="connsiteY23" fmla="*/ 161089 h 323479"/>
                  <a:gd name="connsiteX24" fmla="*/ 998122 w 1184151"/>
                  <a:gd name="connsiteY24" fmla="*/ 300082 h 323479"/>
                  <a:gd name="connsiteX25" fmla="*/ 1030364 w 1184151"/>
                  <a:gd name="connsiteY25" fmla="*/ 295920 h 323479"/>
                  <a:gd name="connsiteX26" fmla="*/ 1077262 w 1184151"/>
                  <a:gd name="connsiteY26" fmla="*/ 196263 h 323479"/>
                  <a:gd name="connsiteX27" fmla="*/ 1041854 w 1184151"/>
                  <a:gd name="connsiteY27" fmla="*/ 196263 h 323479"/>
                  <a:gd name="connsiteX28" fmla="*/ 1103700 w 1184151"/>
                  <a:gd name="connsiteY28" fmla="*/ 294220 h 323479"/>
                  <a:gd name="connsiteX29" fmla="*/ 1135942 w 1184151"/>
                  <a:gd name="connsiteY29" fmla="*/ 290058 h 323479"/>
                  <a:gd name="connsiteX30" fmla="*/ 1155346 w 1184151"/>
                  <a:gd name="connsiteY30" fmla="*/ 167713 h 323479"/>
                  <a:gd name="connsiteX31" fmla="*/ 1175454 w 1184151"/>
                  <a:gd name="connsiteY31" fmla="*/ 39448 h 323479"/>
                  <a:gd name="connsiteX32" fmla="*/ 1154760 w 1184151"/>
                  <a:gd name="connsiteY32" fmla="*/ 4041 h 323479"/>
                  <a:gd name="connsiteX33" fmla="*/ 1110734 w 1184151"/>
                  <a:gd name="connsiteY33" fmla="*/ 125095 h 323479"/>
                  <a:gd name="connsiteX34" fmla="*/ 1100476 w 1184151"/>
                  <a:gd name="connsiteY34" fmla="*/ 269306 h 323479"/>
                  <a:gd name="connsiteX35" fmla="*/ 1132718 w 1184151"/>
                  <a:gd name="connsiteY35" fmla="*/ 265143 h 323479"/>
                  <a:gd name="connsiteX36" fmla="*/ 1077320 w 1184151"/>
                  <a:gd name="connsiteY36" fmla="*/ 175510 h 323479"/>
                  <a:gd name="connsiteX37" fmla="*/ 1041912 w 1184151"/>
                  <a:gd name="connsiteY37" fmla="*/ 175510 h 323479"/>
                  <a:gd name="connsiteX38" fmla="*/ 995015 w 1184151"/>
                  <a:gd name="connsiteY38" fmla="*/ 275168 h 323479"/>
                  <a:gd name="connsiteX39" fmla="*/ 1027257 w 1184151"/>
                  <a:gd name="connsiteY39" fmla="*/ 271006 h 323479"/>
                  <a:gd name="connsiteX40" fmla="*/ 954272 w 1184151"/>
                  <a:gd name="connsiteY40" fmla="*/ 140337 h 323479"/>
                  <a:gd name="connsiteX41" fmla="*/ 922030 w 1184151"/>
                  <a:gd name="connsiteY41" fmla="*/ 136175 h 323479"/>
                  <a:gd name="connsiteX42" fmla="*/ 854321 w 1184151"/>
                  <a:gd name="connsiteY42" fmla="*/ 228270 h 323479"/>
                  <a:gd name="connsiteX43" fmla="*/ 882402 w 1184151"/>
                  <a:gd name="connsiteY43" fmla="*/ 220884 h 323479"/>
                  <a:gd name="connsiteX44" fmla="*/ 775182 w 1184151"/>
                  <a:gd name="connsiteY44" fmla="*/ 112726 h 323479"/>
                  <a:gd name="connsiteX45" fmla="*/ 746164 w 1184151"/>
                  <a:gd name="connsiteY45" fmla="*/ 112726 h 323479"/>
                  <a:gd name="connsiteX46" fmla="*/ 704366 w 1184151"/>
                  <a:gd name="connsiteY46" fmla="*/ 219653 h 323479"/>
                  <a:gd name="connsiteX47" fmla="*/ 625988 w 1184151"/>
                  <a:gd name="connsiteY47" fmla="*/ 128613 h 323479"/>
                  <a:gd name="connsiteX48" fmla="*/ 593746 w 1184151"/>
                  <a:gd name="connsiteY48" fmla="*/ 124450 h 323479"/>
                  <a:gd name="connsiteX49" fmla="*/ 520176 w 1184151"/>
                  <a:gd name="connsiteY49" fmla="*/ 222408 h 323479"/>
                  <a:gd name="connsiteX50" fmla="*/ 548256 w 1184151"/>
                  <a:gd name="connsiteY50" fmla="*/ 215021 h 323479"/>
                  <a:gd name="connsiteX51" fmla="*/ 467709 w 1184151"/>
                  <a:gd name="connsiteY51" fmla="*/ 111026 h 323479"/>
                  <a:gd name="connsiteX52" fmla="*/ 435467 w 1184151"/>
                  <a:gd name="connsiteY52" fmla="*/ 106864 h 323479"/>
                  <a:gd name="connsiteX53" fmla="*/ 359258 w 1184151"/>
                  <a:gd name="connsiteY53" fmla="*/ 241695 h 323479"/>
                  <a:gd name="connsiteX54" fmla="*/ 384114 w 1184151"/>
                  <a:gd name="connsiteY54" fmla="*/ 238470 h 323479"/>
                  <a:gd name="connsiteX55" fmla="*/ 268394 w 1184151"/>
                  <a:gd name="connsiteY55" fmla="*/ 122750 h 323479"/>
                  <a:gd name="connsiteX56" fmla="*/ 232986 w 1184151"/>
                  <a:gd name="connsiteY56" fmla="*/ 122750 h 323479"/>
                  <a:gd name="connsiteX57" fmla="*/ 180226 w 1184151"/>
                  <a:gd name="connsiteY57" fmla="*/ 257581 h 323479"/>
                  <a:gd name="connsiteX58" fmla="*/ 208306 w 1184151"/>
                  <a:gd name="connsiteY58" fmla="*/ 250195 h 323479"/>
                  <a:gd name="connsiteX59" fmla="*/ 153260 w 1184151"/>
                  <a:gd name="connsiteY59" fmla="*/ 145203 h 323479"/>
                  <a:gd name="connsiteX60" fmla="*/ 115742 w 1184151"/>
                  <a:gd name="connsiteY60" fmla="*/ 140278 h 323479"/>
                  <a:gd name="connsiteX61" fmla="*/ 27809 w 1184151"/>
                  <a:gd name="connsiteY61" fmla="*/ 292696 h 323479"/>
                  <a:gd name="connsiteX62" fmla="*/ 63216 w 1184151"/>
                  <a:gd name="connsiteY62" fmla="*/ 292696 h 323479"/>
                  <a:gd name="connsiteX63" fmla="*/ 54306 w 1184151"/>
                  <a:gd name="connsiteY63" fmla="*/ 33410 h 323479"/>
                  <a:gd name="connsiteX64" fmla="*/ 13153 w 1184151"/>
                  <a:gd name="connsiteY64" fmla="*/ 33528 h 323479"/>
                  <a:gd name="connsiteX65" fmla="*/ 13153 w 1184151"/>
                  <a:gd name="connsiteY65" fmla="*/ 33528 h 3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84151" h="323479">
                    <a:moveTo>
                      <a:pt x="13153" y="33528"/>
                    </a:moveTo>
                    <a:cubicBezTo>
                      <a:pt x="17960" y="127088"/>
                      <a:pt x="-27706" y="227449"/>
                      <a:pt x="27691" y="313565"/>
                    </a:cubicBezTo>
                    <a:cubicBezTo>
                      <a:pt x="36250" y="326873"/>
                      <a:pt x="54540" y="326697"/>
                      <a:pt x="63099" y="313565"/>
                    </a:cubicBezTo>
                    <a:cubicBezTo>
                      <a:pt x="95283" y="264381"/>
                      <a:pt x="120315" y="211211"/>
                      <a:pt x="151032" y="161148"/>
                    </a:cubicBezTo>
                    <a:cubicBezTo>
                      <a:pt x="138546" y="159506"/>
                      <a:pt x="126059" y="157865"/>
                      <a:pt x="113514" y="156224"/>
                    </a:cubicBezTo>
                    <a:cubicBezTo>
                      <a:pt x="120490" y="206521"/>
                      <a:pt x="138722" y="261802"/>
                      <a:pt x="187437" y="285720"/>
                    </a:cubicBezTo>
                    <a:cubicBezTo>
                      <a:pt x="197109" y="290468"/>
                      <a:pt x="210006" y="288768"/>
                      <a:pt x="215517" y="278333"/>
                    </a:cubicBezTo>
                    <a:cubicBezTo>
                      <a:pt x="238321" y="235187"/>
                      <a:pt x="241252" y="184479"/>
                      <a:pt x="268277" y="143503"/>
                    </a:cubicBezTo>
                    <a:cubicBezTo>
                      <a:pt x="256494" y="143503"/>
                      <a:pt x="244652" y="143503"/>
                      <a:pt x="232869" y="143503"/>
                    </a:cubicBezTo>
                    <a:cubicBezTo>
                      <a:pt x="270387" y="193038"/>
                      <a:pt x="310895" y="239819"/>
                      <a:pt x="363361" y="273995"/>
                    </a:cubicBezTo>
                    <a:cubicBezTo>
                      <a:pt x="370807" y="278861"/>
                      <a:pt x="382238" y="277278"/>
                      <a:pt x="388217" y="270771"/>
                    </a:cubicBezTo>
                    <a:cubicBezTo>
                      <a:pt x="424329" y="231670"/>
                      <a:pt x="431598" y="176917"/>
                      <a:pt x="464426" y="135940"/>
                    </a:cubicBezTo>
                    <a:cubicBezTo>
                      <a:pt x="453698" y="134533"/>
                      <a:pt x="442970" y="133185"/>
                      <a:pt x="432184" y="131778"/>
                    </a:cubicBezTo>
                    <a:cubicBezTo>
                      <a:pt x="458154" y="177152"/>
                      <a:pt x="485237" y="218715"/>
                      <a:pt x="527445" y="250546"/>
                    </a:cubicBezTo>
                    <a:cubicBezTo>
                      <a:pt x="537176" y="257874"/>
                      <a:pt x="549370" y="251191"/>
                      <a:pt x="555525" y="243160"/>
                    </a:cubicBezTo>
                    <a:cubicBezTo>
                      <a:pt x="578270" y="213380"/>
                      <a:pt x="594040" y="178441"/>
                      <a:pt x="622647" y="153527"/>
                    </a:cubicBezTo>
                    <a:cubicBezTo>
                      <a:pt x="611919" y="152120"/>
                      <a:pt x="601191" y="150772"/>
                      <a:pt x="590405" y="149365"/>
                    </a:cubicBezTo>
                    <a:cubicBezTo>
                      <a:pt x="617078" y="187293"/>
                      <a:pt x="644572" y="278157"/>
                      <a:pt x="706594" y="264147"/>
                    </a:cubicBezTo>
                    <a:cubicBezTo>
                      <a:pt x="767502" y="250371"/>
                      <a:pt x="736726" y="172990"/>
                      <a:pt x="775065" y="141803"/>
                    </a:cubicBezTo>
                    <a:cubicBezTo>
                      <a:pt x="765392" y="141803"/>
                      <a:pt x="755719" y="141803"/>
                      <a:pt x="746047" y="141803"/>
                    </a:cubicBezTo>
                    <a:cubicBezTo>
                      <a:pt x="786789" y="178383"/>
                      <a:pt x="812348" y="229501"/>
                      <a:pt x="861591" y="256409"/>
                    </a:cubicBezTo>
                    <a:cubicBezTo>
                      <a:pt x="871556" y="261860"/>
                      <a:pt x="883750" y="258812"/>
                      <a:pt x="889671" y="249022"/>
                    </a:cubicBezTo>
                    <a:cubicBezTo>
                      <a:pt x="907726" y="219301"/>
                      <a:pt x="926837" y="190400"/>
                      <a:pt x="950931" y="165251"/>
                    </a:cubicBezTo>
                    <a:cubicBezTo>
                      <a:pt x="940203" y="163844"/>
                      <a:pt x="929475" y="162496"/>
                      <a:pt x="918689" y="161089"/>
                    </a:cubicBezTo>
                    <a:cubicBezTo>
                      <a:pt x="942489" y="209042"/>
                      <a:pt x="964473" y="257992"/>
                      <a:pt x="998122" y="300082"/>
                    </a:cubicBezTo>
                    <a:cubicBezTo>
                      <a:pt x="1006446" y="310517"/>
                      <a:pt x="1024326" y="306531"/>
                      <a:pt x="1030364" y="295920"/>
                    </a:cubicBezTo>
                    <a:cubicBezTo>
                      <a:pt x="1048537" y="263854"/>
                      <a:pt x="1059088" y="228329"/>
                      <a:pt x="1077262" y="196263"/>
                    </a:cubicBezTo>
                    <a:cubicBezTo>
                      <a:pt x="1065478" y="196263"/>
                      <a:pt x="1053637" y="196263"/>
                      <a:pt x="1041854" y="196263"/>
                    </a:cubicBezTo>
                    <a:cubicBezTo>
                      <a:pt x="1059088" y="231612"/>
                      <a:pt x="1073392" y="267723"/>
                      <a:pt x="1103700" y="294220"/>
                    </a:cubicBezTo>
                    <a:cubicBezTo>
                      <a:pt x="1114428" y="303600"/>
                      <a:pt x="1127676" y="301079"/>
                      <a:pt x="1135942" y="290058"/>
                    </a:cubicBezTo>
                    <a:cubicBezTo>
                      <a:pt x="1162146" y="255060"/>
                      <a:pt x="1158981" y="208925"/>
                      <a:pt x="1155346" y="167713"/>
                    </a:cubicBezTo>
                    <a:cubicBezTo>
                      <a:pt x="1151887" y="128495"/>
                      <a:pt x="1138580" y="67352"/>
                      <a:pt x="1175454" y="39448"/>
                    </a:cubicBezTo>
                    <a:cubicBezTo>
                      <a:pt x="1196264" y="23679"/>
                      <a:pt x="1175864" y="-11963"/>
                      <a:pt x="1154760" y="4041"/>
                    </a:cubicBezTo>
                    <a:cubicBezTo>
                      <a:pt x="1115073" y="34055"/>
                      <a:pt x="1108449" y="77904"/>
                      <a:pt x="1110734" y="125095"/>
                    </a:cubicBezTo>
                    <a:cubicBezTo>
                      <a:pt x="1112962" y="170645"/>
                      <a:pt x="1130256" y="229501"/>
                      <a:pt x="1100476" y="269306"/>
                    </a:cubicBezTo>
                    <a:cubicBezTo>
                      <a:pt x="1111204" y="267899"/>
                      <a:pt x="1121990" y="266550"/>
                      <a:pt x="1132718" y="265143"/>
                    </a:cubicBezTo>
                    <a:cubicBezTo>
                      <a:pt x="1105283" y="241108"/>
                      <a:pt x="1092914" y="207518"/>
                      <a:pt x="1077320" y="175510"/>
                    </a:cubicBezTo>
                    <a:cubicBezTo>
                      <a:pt x="1070461" y="161499"/>
                      <a:pt x="1049064" y="162789"/>
                      <a:pt x="1041912" y="175510"/>
                    </a:cubicBezTo>
                    <a:cubicBezTo>
                      <a:pt x="1023739" y="207577"/>
                      <a:pt x="1013188" y="243101"/>
                      <a:pt x="995015" y="275168"/>
                    </a:cubicBezTo>
                    <a:cubicBezTo>
                      <a:pt x="1005742" y="273761"/>
                      <a:pt x="1016529" y="272413"/>
                      <a:pt x="1027257" y="271006"/>
                    </a:cubicBezTo>
                    <a:cubicBezTo>
                      <a:pt x="996128" y="232022"/>
                      <a:pt x="976314" y="184714"/>
                      <a:pt x="954272" y="140337"/>
                    </a:cubicBezTo>
                    <a:cubicBezTo>
                      <a:pt x="948410" y="128554"/>
                      <a:pt x="930765" y="127088"/>
                      <a:pt x="922030" y="136175"/>
                    </a:cubicBezTo>
                    <a:cubicBezTo>
                      <a:pt x="895533" y="163844"/>
                      <a:pt x="874136" y="195618"/>
                      <a:pt x="854321" y="228270"/>
                    </a:cubicBezTo>
                    <a:cubicBezTo>
                      <a:pt x="863701" y="225808"/>
                      <a:pt x="873022" y="223346"/>
                      <a:pt x="882402" y="220884"/>
                    </a:cubicBezTo>
                    <a:cubicBezTo>
                      <a:pt x="836970" y="196086"/>
                      <a:pt x="812934" y="146610"/>
                      <a:pt x="775182" y="112726"/>
                    </a:cubicBezTo>
                    <a:cubicBezTo>
                      <a:pt x="766213" y="104695"/>
                      <a:pt x="755192" y="105398"/>
                      <a:pt x="746164" y="112726"/>
                    </a:cubicBezTo>
                    <a:cubicBezTo>
                      <a:pt x="712046" y="140454"/>
                      <a:pt x="723067" y="184890"/>
                      <a:pt x="704366" y="219653"/>
                    </a:cubicBezTo>
                    <a:cubicBezTo>
                      <a:pt x="689594" y="247088"/>
                      <a:pt x="633610" y="139458"/>
                      <a:pt x="625988" y="128613"/>
                    </a:cubicBezTo>
                    <a:cubicBezTo>
                      <a:pt x="618075" y="117357"/>
                      <a:pt x="604298" y="115305"/>
                      <a:pt x="593746" y="124450"/>
                    </a:cubicBezTo>
                    <a:cubicBezTo>
                      <a:pt x="562442" y="151710"/>
                      <a:pt x="545031" y="189873"/>
                      <a:pt x="520176" y="222408"/>
                    </a:cubicBezTo>
                    <a:cubicBezTo>
                      <a:pt x="529555" y="219946"/>
                      <a:pt x="538876" y="217484"/>
                      <a:pt x="548256" y="215021"/>
                    </a:cubicBezTo>
                    <a:cubicBezTo>
                      <a:pt x="512203" y="187879"/>
                      <a:pt x="489692" y="149482"/>
                      <a:pt x="467709" y="111026"/>
                    </a:cubicBezTo>
                    <a:cubicBezTo>
                      <a:pt x="461671" y="100474"/>
                      <a:pt x="443850" y="96429"/>
                      <a:pt x="435467" y="106864"/>
                    </a:cubicBezTo>
                    <a:cubicBezTo>
                      <a:pt x="402756" y="147665"/>
                      <a:pt x="394548" y="203473"/>
                      <a:pt x="359258" y="241695"/>
                    </a:cubicBezTo>
                    <a:cubicBezTo>
                      <a:pt x="367524" y="240639"/>
                      <a:pt x="375848" y="239584"/>
                      <a:pt x="384114" y="238470"/>
                    </a:cubicBezTo>
                    <a:cubicBezTo>
                      <a:pt x="337920" y="208339"/>
                      <a:pt x="301457" y="166365"/>
                      <a:pt x="268394" y="122750"/>
                    </a:cubicBezTo>
                    <a:cubicBezTo>
                      <a:pt x="259014" y="110322"/>
                      <a:pt x="242131" y="108915"/>
                      <a:pt x="232986" y="122750"/>
                    </a:cubicBezTo>
                    <a:cubicBezTo>
                      <a:pt x="205610" y="164196"/>
                      <a:pt x="203030" y="214377"/>
                      <a:pt x="180226" y="257581"/>
                    </a:cubicBezTo>
                    <a:cubicBezTo>
                      <a:pt x="189606" y="255119"/>
                      <a:pt x="198927" y="252657"/>
                      <a:pt x="208306" y="250195"/>
                    </a:cubicBezTo>
                    <a:cubicBezTo>
                      <a:pt x="169205" y="231025"/>
                      <a:pt x="158771" y="184948"/>
                      <a:pt x="153260" y="145203"/>
                    </a:cubicBezTo>
                    <a:cubicBezTo>
                      <a:pt x="150681" y="126502"/>
                      <a:pt x="124066" y="126737"/>
                      <a:pt x="115742" y="140278"/>
                    </a:cubicBezTo>
                    <a:cubicBezTo>
                      <a:pt x="85024" y="190342"/>
                      <a:pt x="59992" y="243512"/>
                      <a:pt x="27809" y="292696"/>
                    </a:cubicBezTo>
                    <a:cubicBezTo>
                      <a:pt x="39592" y="292696"/>
                      <a:pt x="51434" y="292696"/>
                      <a:pt x="63216" y="292696"/>
                    </a:cubicBezTo>
                    <a:cubicBezTo>
                      <a:pt x="13739" y="215784"/>
                      <a:pt x="58644" y="117533"/>
                      <a:pt x="54306" y="33410"/>
                    </a:cubicBezTo>
                    <a:cubicBezTo>
                      <a:pt x="52840" y="7206"/>
                      <a:pt x="11805" y="7089"/>
                      <a:pt x="13153" y="33528"/>
                    </a:cubicBezTo>
                    <a:lnTo>
                      <a:pt x="13153" y="335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/>
              <p:cNvSpPr/>
              <p:nvPr/>
            </p:nvSpPr>
            <p:spPr>
              <a:xfrm>
                <a:off x="10442821" y="2855484"/>
                <a:ext cx="163362" cy="187721"/>
              </a:xfrm>
              <a:custGeom>
                <a:avLst/>
                <a:gdLst>
                  <a:gd name="connsiteX0" fmla="*/ 13697 w 163362"/>
                  <a:gd name="connsiteY0" fmla="*/ 41128 h 187721"/>
                  <a:gd name="connsiteX1" fmla="*/ 124552 w 163362"/>
                  <a:gd name="connsiteY1" fmla="*/ 178245 h 187721"/>
                  <a:gd name="connsiteX2" fmla="*/ 159960 w 163362"/>
                  <a:gd name="connsiteY2" fmla="*/ 157551 h 187721"/>
                  <a:gd name="connsiteX3" fmla="*/ 24601 w 163362"/>
                  <a:gd name="connsiteY3" fmla="*/ 1558 h 187721"/>
                  <a:gd name="connsiteX4" fmla="*/ 13697 w 163362"/>
                  <a:gd name="connsiteY4" fmla="*/ 41128 h 187721"/>
                  <a:gd name="connsiteX5" fmla="*/ 13697 w 163362"/>
                  <a:gd name="connsiteY5" fmla="*/ 41128 h 18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362" h="187721">
                    <a:moveTo>
                      <a:pt x="13697" y="41128"/>
                    </a:moveTo>
                    <a:cubicBezTo>
                      <a:pt x="70913" y="64166"/>
                      <a:pt x="93306" y="130233"/>
                      <a:pt x="124552" y="178245"/>
                    </a:cubicBezTo>
                    <a:cubicBezTo>
                      <a:pt x="138914" y="200345"/>
                      <a:pt x="174439" y="179769"/>
                      <a:pt x="159960" y="157551"/>
                    </a:cubicBezTo>
                    <a:cubicBezTo>
                      <a:pt x="121034" y="97698"/>
                      <a:pt x="95358" y="30048"/>
                      <a:pt x="24601" y="1558"/>
                    </a:cubicBezTo>
                    <a:cubicBezTo>
                      <a:pt x="38" y="-8291"/>
                      <a:pt x="-10514" y="31396"/>
                      <a:pt x="13697" y="41128"/>
                    </a:cubicBezTo>
                    <a:lnTo>
                      <a:pt x="13697" y="4112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/>
              <p:cNvSpPr/>
              <p:nvPr/>
            </p:nvSpPr>
            <p:spPr>
              <a:xfrm>
                <a:off x="9090810" y="3361316"/>
                <a:ext cx="77479" cy="211216"/>
              </a:xfrm>
              <a:custGeom>
                <a:avLst/>
                <a:gdLst>
                  <a:gd name="connsiteX0" fmla="*/ 2335 w 77479"/>
                  <a:gd name="connsiteY0" fmla="*/ 19690 h 211216"/>
                  <a:gd name="connsiteX1" fmla="*/ 43488 w 77479"/>
                  <a:gd name="connsiteY1" fmla="*/ 204232 h 211216"/>
                  <a:gd name="connsiteX2" fmla="*/ 72506 w 77479"/>
                  <a:gd name="connsiteY2" fmla="*/ 175214 h 211216"/>
                  <a:gd name="connsiteX3" fmla="*/ 43312 w 77479"/>
                  <a:gd name="connsiteY3" fmla="*/ 19748 h 211216"/>
                  <a:gd name="connsiteX4" fmla="*/ 2335 w 77479"/>
                  <a:gd name="connsiteY4" fmla="*/ 19690 h 211216"/>
                  <a:gd name="connsiteX5" fmla="*/ 2335 w 77479"/>
                  <a:gd name="connsiteY5" fmla="*/ 19690 h 21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479" h="211216">
                    <a:moveTo>
                      <a:pt x="2335" y="19690"/>
                    </a:moveTo>
                    <a:cubicBezTo>
                      <a:pt x="-3879" y="85874"/>
                      <a:pt x="-68" y="150827"/>
                      <a:pt x="43488" y="204232"/>
                    </a:cubicBezTo>
                    <a:cubicBezTo>
                      <a:pt x="60254" y="224750"/>
                      <a:pt x="89096" y="195497"/>
                      <a:pt x="72506" y="175214"/>
                    </a:cubicBezTo>
                    <a:cubicBezTo>
                      <a:pt x="36629" y="131306"/>
                      <a:pt x="38329" y="73153"/>
                      <a:pt x="43312" y="19748"/>
                    </a:cubicBezTo>
                    <a:cubicBezTo>
                      <a:pt x="45833" y="-6690"/>
                      <a:pt x="4797" y="-6456"/>
                      <a:pt x="2335" y="19690"/>
                    </a:cubicBezTo>
                    <a:lnTo>
                      <a:pt x="2335" y="1969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/>
              <p:cNvSpPr/>
              <p:nvPr/>
            </p:nvSpPr>
            <p:spPr>
              <a:xfrm>
                <a:off x="9112176" y="2532886"/>
                <a:ext cx="1557895" cy="610393"/>
              </a:xfrm>
              <a:custGeom>
                <a:avLst/>
                <a:gdLst>
                  <a:gd name="connsiteX0" fmla="*/ 50553 w 1557895"/>
                  <a:gd name="connsiteY0" fmla="*/ 584731 h 610393"/>
                  <a:gd name="connsiteX1" fmla="*/ 176590 w 1557895"/>
                  <a:gd name="connsiteY1" fmla="*/ 219457 h 610393"/>
                  <a:gd name="connsiteX2" fmla="*/ 606759 w 1557895"/>
                  <a:gd name="connsiteY2" fmla="*/ 51739 h 610393"/>
                  <a:gd name="connsiteX3" fmla="*/ 1113137 w 1557895"/>
                  <a:gd name="connsiteY3" fmla="*/ 90664 h 610393"/>
                  <a:gd name="connsiteX4" fmla="*/ 1468211 w 1557895"/>
                  <a:gd name="connsiteY4" fmla="*/ 345143 h 610393"/>
                  <a:gd name="connsiteX5" fmla="*/ 1516809 w 1557895"/>
                  <a:gd name="connsiteY5" fmla="*/ 513974 h 610393"/>
                  <a:gd name="connsiteX6" fmla="*/ 1557844 w 1557895"/>
                  <a:gd name="connsiteY6" fmla="*/ 513974 h 610393"/>
                  <a:gd name="connsiteX7" fmla="*/ 880232 w 1557895"/>
                  <a:gd name="connsiteY7" fmla="*/ 5017 h 610393"/>
                  <a:gd name="connsiteX8" fmla="*/ 379188 w 1557895"/>
                  <a:gd name="connsiteY8" fmla="*/ 62819 h 610393"/>
                  <a:gd name="connsiteX9" fmla="*/ 42932 w 1557895"/>
                  <a:gd name="connsiteY9" fmla="*/ 318294 h 610393"/>
                  <a:gd name="connsiteX10" fmla="*/ 10983 w 1557895"/>
                  <a:gd name="connsiteY10" fmla="*/ 595635 h 610393"/>
                  <a:gd name="connsiteX11" fmla="*/ 50553 w 1557895"/>
                  <a:gd name="connsiteY11" fmla="*/ 584731 h 610393"/>
                  <a:gd name="connsiteX12" fmla="*/ 50553 w 1557895"/>
                  <a:gd name="connsiteY12" fmla="*/ 584731 h 61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57895" h="610393">
                    <a:moveTo>
                      <a:pt x="50553" y="584731"/>
                    </a:moveTo>
                    <a:cubicBezTo>
                      <a:pt x="19776" y="443510"/>
                      <a:pt x="67671" y="312842"/>
                      <a:pt x="176590" y="219457"/>
                    </a:cubicBezTo>
                    <a:cubicBezTo>
                      <a:pt x="294245" y="118568"/>
                      <a:pt x="455808" y="71495"/>
                      <a:pt x="606759" y="51739"/>
                    </a:cubicBezTo>
                    <a:cubicBezTo>
                      <a:pt x="775239" y="29756"/>
                      <a:pt x="950402" y="40835"/>
                      <a:pt x="1113137" y="90664"/>
                    </a:cubicBezTo>
                    <a:cubicBezTo>
                      <a:pt x="1254064" y="133810"/>
                      <a:pt x="1393937" y="213302"/>
                      <a:pt x="1468211" y="345143"/>
                    </a:cubicBezTo>
                    <a:cubicBezTo>
                      <a:pt x="1497288" y="396789"/>
                      <a:pt x="1513057" y="455001"/>
                      <a:pt x="1516809" y="513974"/>
                    </a:cubicBezTo>
                    <a:cubicBezTo>
                      <a:pt x="1518450" y="540237"/>
                      <a:pt x="1559544" y="540413"/>
                      <a:pt x="1557844" y="513974"/>
                    </a:cubicBezTo>
                    <a:cubicBezTo>
                      <a:pt x="1536213" y="173263"/>
                      <a:pt x="1174163" y="30811"/>
                      <a:pt x="880232" y="5017"/>
                    </a:cubicBezTo>
                    <a:cubicBezTo>
                      <a:pt x="712631" y="-9697"/>
                      <a:pt x="538465" y="7480"/>
                      <a:pt x="379188" y="62819"/>
                    </a:cubicBezTo>
                    <a:cubicBezTo>
                      <a:pt x="245178" y="109423"/>
                      <a:pt x="111579" y="189560"/>
                      <a:pt x="42932" y="318294"/>
                    </a:cubicBezTo>
                    <a:cubicBezTo>
                      <a:pt x="-2734" y="403882"/>
                      <a:pt x="-9476" y="501898"/>
                      <a:pt x="10983" y="595635"/>
                    </a:cubicBezTo>
                    <a:cubicBezTo>
                      <a:pt x="16670" y="621487"/>
                      <a:pt x="56181" y="610525"/>
                      <a:pt x="50553" y="584731"/>
                    </a:cubicBezTo>
                    <a:lnTo>
                      <a:pt x="50553" y="58473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/>
              <p:cNvSpPr/>
              <p:nvPr/>
            </p:nvSpPr>
            <p:spPr>
              <a:xfrm>
                <a:off x="10518859" y="3290381"/>
                <a:ext cx="174340" cy="235277"/>
              </a:xfrm>
              <a:custGeom>
                <a:avLst/>
                <a:gdLst>
                  <a:gd name="connsiteX0" fmla="*/ 134337 w 174340"/>
                  <a:gd name="connsiteY0" fmla="*/ 14826 h 235277"/>
                  <a:gd name="connsiteX1" fmla="*/ 8944 w 174340"/>
                  <a:gd name="connsiteY1" fmla="*/ 196027 h 235277"/>
                  <a:gd name="connsiteX2" fmla="*/ 29638 w 174340"/>
                  <a:gd name="connsiteY2" fmla="*/ 231435 h 235277"/>
                  <a:gd name="connsiteX3" fmla="*/ 173907 w 174340"/>
                  <a:gd name="connsiteY3" fmla="*/ 25730 h 235277"/>
                  <a:gd name="connsiteX4" fmla="*/ 134337 w 174340"/>
                  <a:gd name="connsiteY4" fmla="*/ 14826 h 235277"/>
                  <a:gd name="connsiteX5" fmla="*/ 134337 w 174340"/>
                  <a:gd name="connsiteY5" fmla="*/ 14826 h 23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340" h="235277">
                    <a:moveTo>
                      <a:pt x="134337" y="14826"/>
                    </a:moveTo>
                    <a:cubicBezTo>
                      <a:pt x="120385" y="87107"/>
                      <a:pt x="67684" y="153526"/>
                      <a:pt x="8944" y="196027"/>
                    </a:cubicBezTo>
                    <a:cubicBezTo>
                      <a:pt x="-12277" y="211386"/>
                      <a:pt x="8182" y="246970"/>
                      <a:pt x="29638" y="231435"/>
                    </a:cubicBezTo>
                    <a:cubicBezTo>
                      <a:pt x="96643" y="182955"/>
                      <a:pt x="157903" y="108680"/>
                      <a:pt x="173907" y="25730"/>
                    </a:cubicBezTo>
                    <a:cubicBezTo>
                      <a:pt x="178890" y="-122"/>
                      <a:pt x="139378" y="-11143"/>
                      <a:pt x="134337" y="14826"/>
                    </a:cubicBezTo>
                    <a:lnTo>
                      <a:pt x="134337" y="1482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/>
              <p:cNvSpPr/>
              <p:nvPr/>
            </p:nvSpPr>
            <p:spPr>
              <a:xfrm>
                <a:off x="8845573" y="2163577"/>
                <a:ext cx="1846524" cy="967465"/>
              </a:xfrm>
              <a:custGeom>
                <a:avLst/>
                <a:gdLst>
                  <a:gd name="connsiteX0" fmla="*/ 253434 w 1846524"/>
                  <a:gd name="connsiteY0" fmla="*/ 947768 h 967465"/>
                  <a:gd name="connsiteX1" fmla="*/ 131969 w 1846524"/>
                  <a:gd name="connsiteY1" fmla="*/ 217513 h 967465"/>
                  <a:gd name="connsiteX2" fmla="*/ 469573 w 1846524"/>
                  <a:gd name="connsiteY2" fmla="*/ 69902 h 967465"/>
                  <a:gd name="connsiteX3" fmla="*/ 946464 w 1846524"/>
                  <a:gd name="connsiteY3" fmla="*/ 53429 h 967465"/>
                  <a:gd name="connsiteX4" fmla="*/ 1260796 w 1846524"/>
                  <a:gd name="connsiteY4" fmla="*/ 152501 h 967465"/>
                  <a:gd name="connsiteX5" fmla="*/ 1531571 w 1846524"/>
                  <a:gd name="connsiteY5" fmla="*/ 346774 h 967465"/>
                  <a:gd name="connsiteX6" fmla="*/ 1768697 w 1846524"/>
                  <a:gd name="connsiteY6" fmla="*/ 588825 h 967465"/>
                  <a:gd name="connsiteX7" fmla="*/ 1801057 w 1846524"/>
                  <a:gd name="connsiteY7" fmla="*/ 918457 h 967465"/>
                  <a:gd name="connsiteX8" fmla="*/ 1842092 w 1846524"/>
                  <a:gd name="connsiteY8" fmla="*/ 918457 h 967465"/>
                  <a:gd name="connsiteX9" fmla="*/ 1841682 w 1846524"/>
                  <a:gd name="connsiteY9" fmla="*/ 683089 h 967465"/>
                  <a:gd name="connsiteX10" fmla="*/ 1743842 w 1846524"/>
                  <a:gd name="connsiteY10" fmla="*/ 487526 h 967465"/>
                  <a:gd name="connsiteX11" fmla="*/ 1567448 w 1846524"/>
                  <a:gd name="connsiteY11" fmla="*/ 323149 h 967465"/>
                  <a:gd name="connsiteX12" fmla="*/ 1382437 w 1846524"/>
                  <a:gd name="connsiteY12" fmla="*/ 181577 h 967465"/>
                  <a:gd name="connsiteX13" fmla="*/ 1185818 w 1846524"/>
                  <a:gd name="connsiteY13" fmla="*/ 70312 h 967465"/>
                  <a:gd name="connsiteX14" fmla="*/ 960885 w 1846524"/>
                  <a:gd name="connsiteY14" fmla="*/ 14270 h 967465"/>
                  <a:gd name="connsiteX15" fmla="*/ 494136 w 1846524"/>
                  <a:gd name="connsiteY15" fmla="*/ 22946 h 967465"/>
                  <a:gd name="connsiteX16" fmla="*/ 201377 w 1846524"/>
                  <a:gd name="connsiteY16" fmla="*/ 123072 h 967465"/>
                  <a:gd name="connsiteX17" fmla="*/ 13376 w 1846524"/>
                  <a:gd name="connsiteY17" fmla="*/ 318049 h 967465"/>
                  <a:gd name="connsiteX18" fmla="*/ 70884 w 1846524"/>
                  <a:gd name="connsiteY18" fmla="*/ 630271 h 967465"/>
                  <a:gd name="connsiteX19" fmla="*/ 212398 w 1846524"/>
                  <a:gd name="connsiteY19" fmla="*/ 947768 h 967465"/>
                  <a:gd name="connsiteX20" fmla="*/ 253434 w 1846524"/>
                  <a:gd name="connsiteY20" fmla="*/ 947768 h 967465"/>
                  <a:gd name="connsiteX21" fmla="*/ 253434 w 1846524"/>
                  <a:gd name="connsiteY21" fmla="*/ 947768 h 967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46524" h="967465">
                    <a:moveTo>
                      <a:pt x="253434" y="947768"/>
                    </a:moveTo>
                    <a:cubicBezTo>
                      <a:pt x="233444" y="709411"/>
                      <a:pt x="-118875" y="437287"/>
                      <a:pt x="131969" y="217513"/>
                    </a:cubicBezTo>
                    <a:cubicBezTo>
                      <a:pt x="222364" y="138314"/>
                      <a:pt x="354557" y="96810"/>
                      <a:pt x="469573" y="69902"/>
                    </a:cubicBezTo>
                    <a:cubicBezTo>
                      <a:pt x="624160" y="33791"/>
                      <a:pt x="789533" y="34318"/>
                      <a:pt x="946464" y="53429"/>
                    </a:cubicBezTo>
                    <a:cubicBezTo>
                      <a:pt x="1058081" y="67030"/>
                      <a:pt x="1162428" y="97454"/>
                      <a:pt x="1260796" y="152501"/>
                    </a:cubicBezTo>
                    <a:cubicBezTo>
                      <a:pt x="1357874" y="206843"/>
                      <a:pt x="1444400" y="278186"/>
                      <a:pt x="1531571" y="346774"/>
                    </a:cubicBezTo>
                    <a:cubicBezTo>
                      <a:pt x="1620032" y="416300"/>
                      <a:pt x="1707731" y="493271"/>
                      <a:pt x="1768697" y="588825"/>
                    </a:cubicBezTo>
                    <a:cubicBezTo>
                      <a:pt x="1828785" y="682972"/>
                      <a:pt x="1801643" y="813641"/>
                      <a:pt x="1801057" y="918457"/>
                    </a:cubicBezTo>
                    <a:cubicBezTo>
                      <a:pt x="1800940" y="944954"/>
                      <a:pt x="1841975" y="944896"/>
                      <a:pt x="1842092" y="918457"/>
                    </a:cubicBezTo>
                    <a:cubicBezTo>
                      <a:pt x="1842503" y="839903"/>
                      <a:pt x="1852117" y="761350"/>
                      <a:pt x="1841682" y="683089"/>
                    </a:cubicBezTo>
                    <a:cubicBezTo>
                      <a:pt x="1831365" y="605591"/>
                      <a:pt x="1793671" y="546031"/>
                      <a:pt x="1743842" y="487526"/>
                    </a:cubicBezTo>
                    <a:cubicBezTo>
                      <a:pt x="1691727" y="426324"/>
                      <a:pt x="1630232" y="373096"/>
                      <a:pt x="1567448" y="323149"/>
                    </a:cubicBezTo>
                    <a:cubicBezTo>
                      <a:pt x="1506715" y="274786"/>
                      <a:pt x="1445807" y="226423"/>
                      <a:pt x="1382437" y="181577"/>
                    </a:cubicBezTo>
                    <a:cubicBezTo>
                      <a:pt x="1320942" y="138021"/>
                      <a:pt x="1255696" y="98920"/>
                      <a:pt x="1185818" y="70312"/>
                    </a:cubicBezTo>
                    <a:cubicBezTo>
                      <a:pt x="1113420" y="40650"/>
                      <a:pt x="1038208" y="24704"/>
                      <a:pt x="960885" y="14270"/>
                    </a:cubicBezTo>
                    <a:cubicBezTo>
                      <a:pt x="806592" y="-6541"/>
                      <a:pt x="647374" y="-5369"/>
                      <a:pt x="494136" y="22946"/>
                    </a:cubicBezTo>
                    <a:cubicBezTo>
                      <a:pt x="393892" y="41470"/>
                      <a:pt x="292124" y="76526"/>
                      <a:pt x="201377" y="123072"/>
                    </a:cubicBezTo>
                    <a:cubicBezTo>
                      <a:pt x="118720" y="165456"/>
                      <a:pt x="44446" y="228123"/>
                      <a:pt x="13376" y="318049"/>
                    </a:cubicBezTo>
                    <a:cubicBezTo>
                      <a:pt x="-23263" y="424038"/>
                      <a:pt x="21818" y="536651"/>
                      <a:pt x="70884" y="630271"/>
                    </a:cubicBezTo>
                    <a:cubicBezTo>
                      <a:pt x="123527" y="730690"/>
                      <a:pt x="202609" y="831110"/>
                      <a:pt x="212398" y="947768"/>
                    </a:cubicBezTo>
                    <a:cubicBezTo>
                      <a:pt x="214567" y="973913"/>
                      <a:pt x="255661" y="974148"/>
                      <a:pt x="253434" y="947768"/>
                    </a:cubicBezTo>
                    <a:lnTo>
                      <a:pt x="253434" y="94776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/>
              <p:cNvSpPr/>
              <p:nvPr/>
            </p:nvSpPr>
            <p:spPr>
              <a:xfrm>
                <a:off x="10172473" y="2305207"/>
                <a:ext cx="627199" cy="827009"/>
              </a:xfrm>
              <a:custGeom>
                <a:avLst/>
                <a:gdLst>
                  <a:gd name="connsiteX0" fmla="*/ 19836 w 627199"/>
                  <a:gd name="connsiteY0" fmla="*/ 41119 h 827009"/>
                  <a:gd name="connsiteX1" fmla="*/ 468471 w 627199"/>
                  <a:gd name="connsiteY1" fmla="*/ 304801 h 827009"/>
                  <a:gd name="connsiteX2" fmla="*/ 585833 w 627199"/>
                  <a:gd name="connsiteY2" fmla="*/ 561155 h 827009"/>
                  <a:gd name="connsiteX3" fmla="*/ 482834 w 627199"/>
                  <a:gd name="connsiteY3" fmla="*/ 795761 h 827009"/>
                  <a:gd name="connsiteX4" fmla="*/ 518241 w 627199"/>
                  <a:gd name="connsiteY4" fmla="*/ 816455 h 827009"/>
                  <a:gd name="connsiteX5" fmla="*/ 626341 w 627199"/>
                  <a:gd name="connsiteY5" fmla="*/ 570242 h 827009"/>
                  <a:gd name="connsiteX6" fmla="*/ 509448 w 627199"/>
                  <a:gd name="connsiteY6" fmla="*/ 290497 h 827009"/>
                  <a:gd name="connsiteX7" fmla="*/ 19778 w 627199"/>
                  <a:gd name="connsiteY7" fmla="*/ 25 h 827009"/>
                  <a:gd name="connsiteX8" fmla="*/ 19836 w 627199"/>
                  <a:gd name="connsiteY8" fmla="*/ 41119 h 827009"/>
                  <a:gd name="connsiteX9" fmla="*/ 19836 w 627199"/>
                  <a:gd name="connsiteY9" fmla="*/ 41119 h 82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7199" h="827009">
                    <a:moveTo>
                      <a:pt x="19836" y="41119"/>
                    </a:moveTo>
                    <a:cubicBezTo>
                      <a:pt x="196113" y="49150"/>
                      <a:pt x="362776" y="169912"/>
                      <a:pt x="468471" y="304801"/>
                    </a:cubicBezTo>
                    <a:cubicBezTo>
                      <a:pt x="524866" y="376789"/>
                      <a:pt x="586595" y="465543"/>
                      <a:pt x="585833" y="561155"/>
                    </a:cubicBezTo>
                    <a:cubicBezTo>
                      <a:pt x="585129" y="648561"/>
                      <a:pt x="518828" y="720725"/>
                      <a:pt x="482834" y="795761"/>
                    </a:cubicBezTo>
                    <a:cubicBezTo>
                      <a:pt x="471461" y="819503"/>
                      <a:pt x="506810" y="840314"/>
                      <a:pt x="518241" y="816455"/>
                    </a:cubicBezTo>
                    <a:cubicBezTo>
                      <a:pt x="557577" y="734325"/>
                      <a:pt x="617664" y="664096"/>
                      <a:pt x="626341" y="570242"/>
                    </a:cubicBezTo>
                    <a:cubicBezTo>
                      <a:pt x="635603" y="470057"/>
                      <a:pt x="568187" y="365533"/>
                      <a:pt x="509448" y="290497"/>
                    </a:cubicBezTo>
                    <a:cubicBezTo>
                      <a:pt x="392556" y="141069"/>
                      <a:pt x="215751" y="8935"/>
                      <a:pt x="19778" y="25"/>
                    </a:cubicBezTo>
                    <a:cubicBezTo>
                      <a:pt x="-6661" y="-1148"/>
                      <a:pt x="-6544" y="39888"/>
                      <a:pt x="19836" y="41119"/>
                    </a:cubicBezTo>
                    <a:lnTo>
                      <a:pt x="19836" y="4111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/>
              <p:cNvSpPr/>
              <p:nvPr/>
            </p:nvSpPr>
            <p:spPr>
              <a:xfrm>
                <a:off x="9568317" y="4174839"/>
                <a:ext cx="649338" cy="223846"/>
              </a:xfrm>
              <a:custGeom>
                <a:avLst/>
                <a:gdLst>
                  <a:gd name="connsiteX0" fmla="*/ 70131 w 649338"/>
                  <a:gd name="connsiteY0" fmla="*/ 35787 h 223846"/>
                  <a:gd name="connsiteX1" fmla="*/ 5646 w 649338"/>
                  <a:gd name="connsiteY1" fmla="*/ 106133 h 223846"/>
                  <a:gd name="connsiteX2" fmla="*/ 30502 w 649338"/>
                  <a:gd name="connsiteY2" fmla="*/ 138376 h 223846"/>
                  <a:gd name="connsiteX3" fmla="*/ 112573 w 649338"/>
                  <a:gd name="connsiteY3" fmla="*/ 68029 h 223846"/>
                  <a:gd name="connsiteX4" fmla="*/ 84493 w 649338"/>
                  <a:gd name="connsiteY4" fmla="*/ 39949 h 223846"/>
                  <a:gd name="connsiteX5" fmla="*/ 40644 w 649338"/>
                  <a:gd name="connsiteY5" fmla="*/ 161707 h 223846"/>
                  <a:gd name="connsiteX6" fmla="*/ 78865 w 649338"/>
                  <a:gd name="connsiteY6" fmla="*/ 172083 h 223846"/>
                  <a:gd name="connsiteX7" fmla="*/ 131625 w 649338"/>
                  <a:gd name="connsiteY7" fmla="*/ 95875 h 223846"/>
                  <a:gd name="connsiteX8" fmla="*/ 94107 w 649338"/>
                  <a:gd name="connsiteY8" fmla="*/ 80047 h 223846"/>
                  <a:gd name="connsiteX9" fmla="*/ 75817 w 649338"/>
                  <a:gd name="connsiteY9" fmla="*/ 179294 h 223846"/>
                  <a:gd name="connsiteX10" fmla="*/ 106711 w 649338"/>
                  <a:gd name="connsiteY10" fmla="*/ 196998 h 223846"/>
                  <a:gd name="connsiteX11" fmla="*/ 187082 w 649338"/>
                  <a:gd name="connsiteY11" fmla="*/ 111702 h 223846"/>
                  <a:gd name="connsiteX12" fmla="*/ 152788 w 649338"/>
                  <a:gd name="connsiteY12" fmla="*/ 91712 h 223846"/>
                  <a:gd name="connsiteX13" fmla="*/ 141063 w 649338"/>
                  <a:gd name="connsiteY13" fmla="*/ 167921 h 223846"/>
                  <a:gd name="connsiteX14" fmla="*/ 171195 w 649338"/>
                  <a:gd name="connsiteY14" fmla="*/ 191077 h 223846"/>
                  <a:gd name="connsiteX15" fmla="*/ 233393 w 649338"/>
                  <a:gd name="connsiteY15" fmla="*/ 96754 h 223846"/>
                  <a:gd name="connsiteX16" fmla="*/ 193061 w 649338"/>
                  <a:gd name="connsiteY16" fmla="*/ 91302 h 223846"/>
                  <a:gd name="connsiteX17" fmla="*/ 193765 w 649338"/>
                  <a:gd name="connsiteY17" fmla="*/ 179645 h 223846"/>
                  <a:gd name="connsiteX18" fmla="*/ 233334 w 649338"/>
                  <a:gd name="connsiteY18" fmla="*/ 190549 h 223846"/>
                  <a:gd name="connsiteX19" fmla="*/ 262645 w 649338"/>
                  <a:gd name="connsiteY19" fmla="*/ 137789 h 223846"/>
                  <a:gd name="connsiteX20" fmla="*/ 223076 w 649338"/>
                  <a:gd name="connsiteY20" fmla="*/ 137789 h 223846"/>
                  <a:gd name="connsiteX21" fmla="*/ 234800 w 649338"/>
                  <a:gd name="connsiteY21" fmla="*/ 197232 h 223846"/>
                  <a:gd name="connsiteX22" fmla="*/ 272318 w 649338"/>
                  <a:gd name="connsiteY22" fmla="*/ 213060 h 223846"/>
                  <a:gd name="connsiteX23" fmla="*/ 309543 w 649338"/>
                  <a:gd name="connsiteY23" fmla="*/ 126123 h 223846"/>
                  <a:gd name="connsiteX24" fmla="*/ 269211 w 649338"/>
                  <a:gd name="connsiteY24" fmla="*/ 120672 h 223846"/>
                  <a:gd name="connsiteX25" fmla="*/ 286798 w 649338"/>
                  <a:gd name="connsiteY25" fmla="*/ 191018 h 223846"/>
                  <a:gd name="connsiteX26" fmla="*/ 327130 w 649338"/>
                  <a:gd name="connsiteY26" fmla="*/ 196470 h 223846"/>
                  <a:gd name="connsiteX27" fmla="*/ 362303 w 649338"/>
                  <a:gd name="connsiteY27" fmla="*/ 108537 h 223846"/>
                  <a:gd name="connsiteX28" fmla="*/ 321971 w 649338"/>
                  <a:gd name="connsiteY28" fmla="*/ 103085 h 223846"/>
                  <a:gd name="connsiteX29" fmla="*/ 346123 w 649338"/>
                  <a:gd name="connsiteY29" fmla="*/ 178883 h 223846"/>
                  <a:gd name="connsiteX30" fmla="*/ 385693 w 649338"/>
                  <a:gd name="connsiteY30" fmla="*/ 178883 h 223846"/>
                  <a:gd name="connsiteX31" fmla="*/ 415004 w 649338"/>
                  <a:gd name="connsiteY31" fmla="*/ 114399 h 223846"/>
                  <a:gd name="connsiteX32" fmla="*/ 374673 w 649338"/>
                  <a:gd name="connsiteY32" fmla="*/ 108947 h 223846"/>
                  <a:gd name="connsiteX33" fmla="*/ 386397 w 649338"/>
                  <a:gd name="connsiteY33" fmla="*/ 161707 h 223846"/>
                  <a:gd name="connsiteX34" fmla="*/ 426729 w 649338"/>
                  <a:gd name="connsiteY34" fmla="*/ 167159 h 223846"/>
                  <a:gd name="connsiteX35" fmla="*/ 450178 w 649338"/>
                  <a:gd name="connsiteY35" fmla="*/ 73364 h 223846"/>
                  <a:gd name="connsiteX36" fmla="*/ 410608 w 649338"/>
                  <a:gd name="connsiteY36" fmla="*/ 73364 h 223846"/>
                  <a:gd name="connsiteX37" fmla="*/ 439919 w 649338"/>
                  <a:gd name="connsiteY37" fmla="*/ 149572 h 223846"/>
                  <a:gd name="connsiteX38" fmla="*/ 479489 w 649338"/>
                  <a:gd name="connsiteY38" fmla="*/ 149572 h 223846"/>
                  <a:gd name="connsiteX39" fmla="*/ 502937 w 649338"/>
                  <a:gd name="connsiteY39" fmla="*/ 85088 h 223846"/>
                  <a:gd name="connsiteX40" fmla="*/ 465419 w 649338"/>
                  <a:gd name="connsiteY40" fmla="*/ 89954 h 223846"/>
                  <a:gd name="connsiteX41" fmla="*/ 468468 w 649338"/>
                  <a:gd name="connsiteY41" fmla="*/ 108889 h 223846"/>
                  <a:gd name="connsiteX42" fmla="*/ 506689 w 649338"/>
                  <a:gd name="connsiteY42" fmla="*/ 119265 h 223846"/>
                  <a:gd name="connsiteX43" fmla="*/ 524276 w 649338"/>
                  <a:gd name="connsiteY43" fmla="*/ 78229 h 223846"/>
                  <a:gd name="connsiteX44" fmla="*/ 492034 w 649338"/>
                  <a:gd name="connsiteY44" fmla="*/ 82391 h 223846"/>
                  <a:gd name="connsiteX45" fmla="*/ 518121 w 649338"/>
                  <a:gd name="connsiteY45" fmla="*/ 113403 h 223846"/>
                  <a:gd name="connsiteX46" fmla="*/ 556342 w 649338"/>
                  <a:gd name="connsiteY46" fmla="*/ 103026 h 223846"/>
                  <a:gd name="connsiteX47" fmla="*/ 568067 w 649338"/>
                  <a:gd name="connsiteY47" fmla="*/ 20955 h 223846"/>
                  <a:gd name="connsiteX48" fmla="*/ 529845 w 649338"/>
                  <a:gd name="connsiteY48" fmla="*/ 31332 h 223846"/>
                  <a:gd name="connsiteX49" fmla="*/ 574105 w 649338"/>
                  <a:gd name="connsiteY49" fmla="*/ 76529 h 223846"/>
                  <a:gd name="connsiteX50" fmla="*/ 609102 w 649338"/>
                  <a:gd name="connsiteY50" fmla="*/ 62050 h 223846"/>
                  <a:gd name="connsiteX51" fmla="*/ 614964 w 649338"/>
                  <a:gd name="connsiteY51" fmla="*/ 21014 h 223846"/>
                  <a:gd name="connsiteX52" fmla="*/ 574632 w 649338"/>
                  <a:gd name="connsiteY52" fmla="*/ 26466 h 223846"/>
                  <a:gd name="connsiteX53" fmla="*/ 595795 w 649338"/>
                  <a:gd name="connsiteY53" fmla="*/ 62167 h 223846"/>
                  <a:gd name="connsiteX54" fmla="*/ 626689 w 649338"/>
                  <a:gd name="connsiteY54" fmla="*/ 44463 h 223846"/>
                  <a:gd name="connsiteX55" fmla="*/ 618013 w 649338"/>
                  <a:gd name="connsiteY55" fmla="*/ 16500 h 223846"/>
                  <a:gd name="connsiteX56" fmla="*/ 614788 w 649338"/>
                  <a:gd name="connsiteY56" fmla="*/ 41356 h 223846"/>
                  <a:gd name="connsiteX57" fmla="*/ 629620 w 649338"/>
                  <a:gd name="connsiteY57" fmla="*/ 41532 h 223846"/>
                  <a:gd name="connsiteX58" fmla="*/ 629620 w 649338"/>
                  <a:gd name="connsiteY58" fmla="*/ 496 h 223846"/>
                  <a:gd name="connsiteX59" fmla="*/ 585829 w 649338"/>
                  <a:gd name="connsiteY59" fmla="*/ 12338 h 223846"/>
                  <a:gd name="connsiteX60" fmla="*/ 582605 w 649338"/>
                  <a:gd name="connsiteY60" fmla="*/ 37194 h 223846"/>
                  <a:gd name="connsiteX61" fmla="*/ 585653 w 649338"/>
                  <a:gd name="connsiteY61" fmla="*/ 44404 h 223846"/>
                  <a:gd name="connsiteX62" fmla="*/ 616547 w 649338"/>
                  <a:gd name="connsiteY62" fmla="*/ 26700 h 223846"/>
                  <a:gd name="connsiteX63" fmla="*/ 614261 w 649338"/>
                  <a:gd name="connsiteY63" fmla="*/ 15504 h 223846"/>
                  <a:gd name="connsiteX64" fmla="*/ 573929 w 649338"/>
                  <a:gd name="connsiteY64" fmla="*/ 20955 h 223846"/>
                  <a:gd name="connsiteX65" fmla="*/ 568067 w 649338"/>
                  <a:gd name="connsiteY65" fmla="*/ 61991 h 223846"/>
                  <a:gd name="connsiteX66" fmla="*/ 603064 w 649338"/>
                  <a:gd name="connsiteY66" fmla="*/ 47453 h 223846"/>
                  <a:gd name="connsiteX67" fmla="*/ 565253 w 649338"/>
                  <a:gd name="connsiteY67" fmla="*/ 10579 h 223846"/>
                  <a:gd name="connsiteX68" fmla="*/ 527031 w 649338"/>
                  <a:gd name="connsiteY68" fmla="*/ 20955 h 223846"/>
                  <a:gd name="connsiteX69" fmla="*/ 515307 w 649338"/>
                  <a:gd name="connsiteY69" fmla="*/ 103026 h 223846"/>
                  <a:gd name="connsiteX70" fmla="*/ 553528 w 649338"/>
                  <a:gd name="connsiteY70" fmla="*/ 92650 h 223846"/>
                  <a:gd name="connsiteX71" fmla="*/ 520993 w 649338"/>
                  <a:gd name="connsiteY71" fmla="*/ 53315 h 223846"/>
                  <a:gd name="connsiteX72" fmla="*/ 488751 w 649338"/>
                  <a:gd name="connsiteY72" fmla="*/ 57477 h 223846"/>
                  <a:gd name="connsiteX73" fmla="*/ 471164 w 649338"/>
                  <a:gd name="connsiteY73" fmla="*/ 98512 h 223846"/>
                  <a:gd name="connsiteX74" fmla="*/ 509386 w 649338"/>
                  <a:gd name="connsiteY74" fmla="*/ 108889 h 223846"/>
                  <a:gd name="connsiteX75" fmla="*/ 500710 w 649338"/>
                  <a:gd name="connsiteY75" fmla="*/ 69201 h 223846"/>
                  <a:gd name="connsiteX76" fmla="*/ 463192 w 649338"/>
                  <a:gd name="connsiteY76" fmla="*/ 74126 h 223846"/>
                  <a:gd name="connsiteX77" fmla="*/ 439743 w 649338"/>
                  <a:gd name="connsiteY77" fmla="*/ 138610 h 223846"/>
                  <a:gd name="connsiteX78" fmla="*/ 479313 w 649338"/>
                  <a:gd name="connsiteY78" fmla="*/ 138610 h 223846"/>
                  <a:gd name="connsiteX79" fmla="*/ 450002 w 649338"/>
                  <a:gd name="connsiteY79" fmla="*/ 62401 h 223846"/>
                  <a:gd name="connsiteX80" fmla="*/ 410432 w 649338"/>
                  <a:gd name="connsiteY80" fmla="*/ 62401 h 223846"/>
                  <a:gd name="connsiteX81" fmla="*/ 386983 w 649338"/>
                  <a:gd name="connsiteY81" fmla="*/ 156197 h 223846"/>
                  <a:gd name="connsiteX82" fmla="*/ 427315 w 649338"/>
                  <a:gd name="connsiteY82" fmla="*/ 161648 h 223846"/>
                  <a:gd name="connsiteX83" fmla="*/ 415591 w 649338"/>
                  <a:gd name="connsiteY83" fmla="*/ 108889 h 223846"/>
                  <a:gd name="connsiteX84" fmla="*/ 375259 w 649338"/>
                  <a:gd name="connsiteY84" fmla="*/ 103437 h 223846"/>
                  <a:gd name="connsiteX85" fmla="*/ 345948 w 649338"/>
                  <a:gd name="connsiteY85" fmla="*/ 167921 h 223846"/>
                  <a:gd name="connsiteX86" fmla="*/ 385518 w 649338"/>
                  <a:gd name="connsiteY86" fmla="*/ 167921 h 223846"/>
                  <a:gd name="connsiteX87" fmla="*/ 362772 w 649338"/>
                  <a:gd name="connsiteY87" fmla="*/ 103026 h 223846"/>
                  <a:gd name="connsiteX88" fmla="*/ 322440 w 649338"/>
                  <a:gd name="connsiteY88" fmla="*/ 97575 h 223846"/>
                  <a:gd name="connsiteX89" fmla="*/ 287267 w 649338"/>
                  <a:gd name="connsiteY89" fmla="*/ 185508 h 223846"/>
                  <a:gd name="connsiteX90" fmla="*/ 327599 w 649338"/>
                  <a:gd name="connsiteY90" fmla="*/ 190959 h 223846"/>
                  <a:gd name="connsiteX91" fmla="*/ 310012 w 649338"/>
                  <a:gd name="connsiteY91" fmla="*/ 120613 h 223846"/>
                  <a:gd name="connsiteX92" fmla="*/ 269680 w 649338"/>
                  <a:gd name="connsiteY92" fmla="*/ 115161 h 223846"/>
                  <a:gd name="connsiteX93" fmla="*/ 236559 w 649338"/>
                  <a:gd name="connsiteY93" fmla="*/ 192308 h 223846"/>
                  <a:gd name="connsiteX94" fmla="*/ 274077 w 649338"/>
                  <a:gd name="connsiteY94" fmla="*/ 208136 h 223846"/>
                  <a:gd name="connsiteX95" fmla="*/ 262352 w 649338"/>
                  <a:gd name="connsiteY95" fmla="*/ 126886 h 223846"/>
                  <a:gd name="connsiteX96" fmla="*/ 222783 w 649338"/>
                  <a:gd name="connsiteY96" fmla="*/ 126886 h 223846"/>
                  <a:gd name="connsiteX97" fmla="*/ 193471 w 649338"/>
                  <a:gd name="connsiteY97" fmla="*/ 179645 h 223846"/>
                  <a:gd name="connsiteX98" fmla="*/ 233041 w 649338"/>
                  <a:gd name="connsiteY98" fmla="*/ 190549 h 223846"/>
                  <a:gd name="connsiteX99" fmla="*/ 233745 w 649338"/>
                  <a:gd name="connsiteY99" fmla="*/ 91302 h 223846"/>
                  <a:gd name="connsiteX100" fmla="*/ 193413 w 649338"/>
                  <a:gd name="connsiteY100" fmla="*/ 85850 h 223846"/>
                  <a:gd name="connsiteX101" fmla="*/ 150091 w 649338"/>
                  <a:gd name="connsiteY101" fmla="*/ 155669 h 223846"/>
                  <a:gd name="connsiteX102" fmla="*/ 180223 w 649338"/>
                  <a:gd name="connsiteY102" fmla="*/ 178825 h 223846"/>
                  <a:gd name="connsiteX103" fmla="*/ 191947 w 649338"/>
                  <a:gd name="connsiteY103" fmla="*/ 102616 h 223846"/>
                  <a:gd name="connsiteX104" fmla="*/ 157653 w 649338"/>
                  <a:gd name="connsiteY104" fmla="*/ 82626 h 223846"/>
                  <a:gd name="connsiteX105" fmla="*/ 85607 w 649338"/>
                  <a:gd name="connsiteY105" fmla="*/ 161473 h 223846"/>
                  <a:gd name="connsiteX106" fmla="*/ 116501 w 649338"/>
                  <a:gd name="connsiteY106" fmla="*/ 179176 h 223846"/>
                  <a:gd name="connsiteX107" fmla="*/ 133384 w 649338"/>
                  <a:gd name="connsiteY107" fmla="*/ 90833 h 223846"/>
                  <a:gd name="connsiteX108" fmla="*/ 95866 w 649338"/>
                  <a:gd name="connsiteY108" fmla="*/ 75005 h 223846"/>
                  <a:gd name="connsiteX109" fmla="*/ 43106 w 649338"/>
                  <a:gd name="connsiteY109" fmla="*/ 151214 h 223846"/>
                  <a:gd name="connsiteX110" fmla="*/ 81327 w 649338"/>
                  <a:gd name="connsiteY110" fmla="*/ 161590 h 223846"/>
                  <a:gd name="connsiteX111" fmla="*/ 119549 w 649338"/>
                  <a:gd name="connsiteY111" fmla="*/ 60584 h 223846"/>
                  <a:gd name="connsiteX112" fmla="*/ 91469 w 649338"/>
                  <a:gd name="connsiteY112" fmla="*/ 32504 h 223846"/>
                  <a:gd name="connsiteX113" fmla="*/ 9398 w 649338"/>
                  <a:gd name="connsiteY113" fmla="*/ 102851 h 223846"/>
                  <a:gd name="connsiteX114" fmla="*/ 34254 w 649338"/>
                  <a:gd name="connsiteY114" fmla="*/ 135093 h 223846"/>
                  <a:gd name="connsiteX115" fmla="*/ 98738 w 649338"/>
                  <a:gd name="connsiteY115" fmla="*/ 64746 h 223846"/>
                  <a:gd name="connsiteX116" fmla="*/ 70131 w 649338"/>
                  <a:gd name="connsiteY116" fmla="*/ 35787 h 223846"/>
                  <a:gd name="connsiteX117" fmla="*/ 70131 w 649338"/>
                  <a:gd name="connsiteY117" fmla="*/ 35787 h 22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49338" h="223846">
                    <a:moveTo>
                      <a:pt x="70131" y="35787"/>
                    </a:moveTo>
                    <a:cubicBezTo>
                      <a:pt x="47913" y="58591"/>
                      <a:pt x="27864" y="83329"/>
                      <a:pt x="5646" y="106133"/>
                    </a:cubicBezTo>
                    <a:cubicBezTo>
                      <a:pt x="-10299" y="122489"/>
                      <a:pt x="10570" y="151448"/>
                      <a:pt x="30502" y="138376"/>
                    </a:cubicBezTo>
                    <a:cubicBezTo>
                      <a:pt x="60927" y="118385"/>
                      <a:pt x="82266" y="87960"/>
                      <a:pt x="112573" y="68029"/>
                    </a:cubicBezTo>
                    <a:cubicBezTo>
                      <a:pt x="103194" y="58649"/>
                      <a:pt x="93873" y="49329"/>
                      <a:pt x="84493" y="39949"/>
                    </a:cubicBezTo>
                    <a:cubicBezTo>
                      <a:pt x="66438" y="80281"/>
                      <a:pt x="42637" y="116334"/>
                      <a:pt x="40644" y="161707"/>
                    </a:cubicBezTo>
                    <a:cubicBezTo>
                      <a:pt x="39706" y="183925"/>
                      <a:pt x="67786" y="187208"/>
                      <a:pt x="78865" y="172083"/>
                    </a:cubicBezTo>
                    <a:cubicBezTo>
                      <a:pt x="97097" y="147110"/>
                      <a:pt x="113394" y="120847"/>
                      <a:pt x="131625" y="95875"/>
                    </a:cubicBezTo>
                    <a:cubicBezTo>
                      <a:pt x="119139" y="90598"/>
                      <a:pt x="106652" y="85322"/>
                      <a:pt x="94107" y="80047"/>
                    </a:cubicBezTo>
                    <a:cubicBezTo>
                      <a:pt x="87014" y="113051"/>
                      <a:pt x="77048" y="145352"/>
                      <a:pt x="75817" y="179294"/>
                    </a:cubicBezTo>
                    <a:cubicBezTo>
                      <a:pt x="75231" y="194418"/>
                      <a:pt x="93814" y="205498"/>
                      <a:pt x="106711" y="196998"/>
                    </a:cubicBezTo>
                    <a:cubicBezTo>
                      <a:pt x="140184" y="174956"/>
                      <a:pt x="162636" y="142714"/>
                      <a:pt x="187082" y="111702"/>
                    </a:cubicBezTo>
                    <a:cubicBezTo>
                      <a:pt x="175651" y="105020"/>
                      <a:pt x="164219" y="98395"/>
                      <a:pt x="152788" y="91712"/>
                    </a:cubicBezTo>
                    <a:cubicBezTo>
                      <a:pt x="147395" y="116920"/>
                      <a:pt x="146456" y="142772"/>
                      <a:pt x="141063" y="167921"/>
                    </a:cubicBezTo>
                    <a:cubicBezTo>
                      <a:pt x="137429" y="184922"/>
                      <a:pt x="155015" y="200867"/>
                      <a:pt x="171195" y="191077"/>
                    </a:cubicBezTo>
                    <a:cubicBezTo>
                      <a:pt x="204610" y="170911"/>
                      <a:pt x="219441" y="131282"/>
                      <a:pt x="233393" y="96754"/>
                    </a:cubicBezTo>
                    <a:cubicBezTo>
                      <a:pt x="219969" y="94936"/>
                      <a:pt x="206544" y="93119"/>
                      <a:pt x="193061" y="91302"/>
                    </a:cubicBezTo>
                    <a:cubicBezTo>
                      <a:pt x="193589" y="120613"/>
                      <a:pt x="198455" y="150452"/>
                      <a:pt x="193765" y="179645"/>
                    </a:cubicBezTo>
                    <a:cubicBezTo>
                      <a:pt x="189544" y="206084"/>
                      <a:pt x="223134" y="214877"/>
                      <a:pt x="233334" y="190549"/>
                    </a:cubicBezTo>
                    <a:cubicBezTo>
                      <a:pt x="241131" y="171966"/>
                      <a:pt x="254790" y="156548"/>
                      <a:pt x="262645" y="137789"/>
                    </a:cubicBezTo>
                    <a:cubicBezTo>
                      <a:pt x="249456" y="137789"/>
                      <a:pt x="236266" y="137789"/>
                      <a:pt x="223076" y="137789"/>
                    </a:cubicBezTo>
                    <a:cubicBezTo>
                      <a:pt x="229466" y="156607"/>
                      <a:pt x="238200" y="176949"/>
                      <a:pt x="234800" y="197232"/>
                    </a:cubicBezTo>
                    <a:cubicBezTo>
                      <a:pt x="231283" y="218278"/>
                      <a:pt x="262470" y="236040"/>
                      <a:pt x="272318" y="213060"/>
                    </a:cubicBezTo>
                    <a:cubicBezTo>
                      <a:pt x="284805" y="183925"/>
                      <a:pt x="301864" y="157134"/>
                      <a:pt x="309543" y="126123"/>
                    </a:cubicBezTo>
                    <a:cubicBezTo>
                      <a:pt x="296119" y="124306"/>
                      <a:pt x="282695" y="122489"/>
                      <a:pt x="269211" y="120672"/>
                    </a:cubicBezTo>
                    <a:cubicBezTo>
                      <a:pt x="270794" y="145645"/>
                      <a:pt x="284863" y="166749"/>
                      <a:pt x="286798" y="191018"/>
                    </a:cubicBezTo>
                    <a:cubicBezTo>
                      <a:pt x="288674" y="214936"/>
                      <a:pt x="318513" y="217926"/>
                      <a:pt x="327130" y="196470"/>
                    </a:cubicBezTo>
                    <a:cubicBezTo>
                      <a:pt x="338854" y="167159"/>
                      <a:pt x="350579" y="137848"/>
                      <a:pt x="362303" y="108537"/>
                    </a:cubicBezTo>
                    <a:cubicBezTo>
                      <a:pt x="348879" y="106720"/>
                      <a:pt x="335454" y="104902"/>
                      <a:pt x="321971" y="103085"/>
                    </a:cubicBezTo>
                    <a:cubicBezTo>
                      <a:pt x="324082" y="130754"/>
                      <a:pt x="336627" y="153383"/>
                      <a:pt x="346123" y="178883"/>
                    </a:cubicBezTo>
                    <a:cubicBezTo>
                      <a:pt x="353099" y="197525"/>
                      <a:pt x="379421" y="199284"/>
                      <a:pt x="385693" y="178883"/>
                    </a:cubicBezTo>
                    <a:cubicBezTo>
                      <a:pt x="392669" y="156197"/>
                      <a:pt x="406328" y="136441"/>
                      <a:pt x="415004" y="114399"/>
                    </a:cubicBezTo>
                    <a:cubicBezTo>
                      <a:pt x="401580" y="112582"/>
                      <a:pt x="388156" y="110765"/>
                      <a:pt x="374673" y="108947"/>
                    </a:cubicBezTo>
                    <a:cubicBezTo>
                      <a:pt x="376490" y="127179"/>
                      <a:pt x="384638" y="143651"/>
                      <a:pt x="386397" y="161707"/>
                    </a:cubicBezTo>
                    <a:cubicBezTo>
                      <a:pt x="388683" y="184980"/>
                      <a:pt x="418404" y="189318"/>
                      <a:pt x="426729" y="167159"/>
                    </a:cubicBezTo>
                    <a:cubicBezTo>
                      <a:pt x="438101" y="136734"/>
                      <a:pt x="443905" y="105078"/>
                      <a:pt x="450178" y="73364"/>
                    </a:cubicBezTo>
                    <a:cubicBezTo>
                      <a:pt x="436988" y="73364"/>
                      <a:pt x="423798" y="73364"/>
                      <a:pt x="410608" y="73364"/>
                    </a:cubicBezTo>
                    <a:cubicBezTo>
                      <a:pt x="418287" y="99568"/>
                      <a:pt x="432239" y="123368"/>
                      <a:pt x="439919" y="149572"/>
                    </a:cubicBezTo>
                    <a:cubicBezTo>
                      <a:pt x="445898" y="169973"/>
                      <a:pt x="472747" y="168214"/>
                      <a:pt x="479489" y="149572"/>
                    </a:cubicBezTo>
                    <a:cubicBezTo>
                      <a:pt x="487285" y="127999"/>
                      <a:pt x="496665" y="107189"/>
                      <a:pt x="502937" y="85088"/>
                    </a:cubicBezTo>
                    <a:cubicBezTo>
                      <a:pt x="490451" y="86730"/>
                      <a:pt x="477965" y="88371"/>
                      <a:pt x="465419" y="89954"/>
                    </a:cubicBezTo>
                    <a:cubicBezTo>
                      <a:pt x="468058" y="96050"/>
                      <a:pt x="469054" y="102382"/>
                      <a:pt x="468468" y="108889"/>
                    </a:cubicBezTo>
                    <a:cubicBezTo>
                      <a:pt x="468702" y="127999"/>
                      <a:pt x="497779" y="138610"/>
                      <a:pt x="506689" y="119265"/>
                    </a:cubicBezTo>
                    <a:cubicBezTo>
                      <a:pt x="512903" y="105723"/>
                      <a:pt x="518062" y="91771"/>
                      <a:pt x="524276" y="78229"/>
                    </a:cubicBezTo>
                    <a:cubicBezTo>
                      <a:pt x="513548" y="79636"/>
                      <a:pt x="502762" y="80984"/>
                      <a:pt x="492034" y="82391"/>
                    </a:cubicBezTo>
                    <a:cubicBezTo>
                      <a:pt x="502644" y="92005"/>
                      <a:pt x="512200" y="99920"/>
                      <a:pt x="518121" y="113403"/>
                    </a:cubicBezTo>
                    <a:cubicBezTo>
                      <a:pt x="526914" y="133393"/>
                      <a:pt x="555580" y="121668"/>
                      <a:pt x="556342" y="103026"/>
                    </a:cubicBezTo>
                    <a:cubicBezTo>
                      <a:pt x="557515" y="75240"/>
                      <a:pt x="566660" y="48742"/>
                      <a:pt x="568067" y="20955"/>
                    </a:cubicBezTo>
                    <a:cubicBezTo>
                      <a:pt x="555346" y="24414"/>
                      <a:pt x="542566" y="27873"/>
                      <a:pt x="529845" y="31332"/>
                    </a:cubicBezTo>
                    <a:cubicBezTo>
                      <a:pt x="542742" y="48684"/>
                      <a:pt x="558277" y="61991"/>
                      <a:pt x="574105" y="76529"/>
                    </a:cubicBezTo>
                    <a:cubicBezTo>
                      <a:pt x="587939" y="89250"/>
                      <a:pt x="607578" y="79812"/>
                      <a:pt x="609102" y="62050"/>
                    </a:cubicBezTo>
                    <a:cubicBezTo>
                      <a:pt x="610275" y="48215"/>
                      <a:pt x="614085" y="34966"/>
                      <a:pt x="614964" y="21014"/>
                    </a:cubicBezTo>
                    <a:cubicBezTo>
                      <a:pt x="601540" y="22831"/>
                      <a:pt x="588115" y="24649"/>
                      <a:pt x="574632" y="26466"/>
                    </a:cubicBezTo>
                    <a:cubicBezTo>
                      <a:pt x="576625" y="40477"/>
                      <a:pt x="582898" y="55191"/>
                      <a:pt x="595795" y="62167"/>
                    </a:cubicBezTo>
                    <a:cubicBezTo>
                      <a:pt x="608926" y="69260"/>
                      <a:pt x="627275" y="60525"/>
                      <a:pt x="626689" y="44463"/>
                    </a:cubicBezTo>
                    <a:cubicBezTo>
                      <a:pt x="626279" y="33559"/>
                      <a:pt x="624344" y="25469"/>
                      <a:pt x="618013" y="16500"/>
                    </a:cubicBezTo>
                    <a:cubicBezTo>
                      <a:pt x="616957" y="24766"/>
                      <a:pt x="615844" y="33090"/>
                      <a:pt x="614788" y="41356"/>
                    </a:cubicBezTo>
                    <a:cubicBezTo>
                      <a:pt x="618071" y="38718"/>
                      <a:pt x="625985" y="41180"/>
                      <a:pt x="629620" y="41532"/>
                    </a:cubicBezTo>
                    <a:cubicBezTo>
                      <a:pt x="656000" y="43642"/>
                      <a:pt x="655824" y="2607"/>
                      <a:pt x="629620" y="496"/>
                    </a:cubicBezTo>
                    <a:cubicBezTo>
                      <a:pt x="610920" y="-1028"/>
                      <a:pt x="600778" y="438"/>
                      <a:pt x="585829" y="12338"/>
                    </a:cubicBezTo>
                    <a:cubicBezTo>
                      <a:pt x="579146" y="17673"/>
                      <a:pt x="577798" y="30335"/>
                      <a:pt x="582605" y="37194"/>
                    </a:cubicBezTo>
                    <a:cubicBezTo>
                      <a:pt x="583601" y="39597"/>
                      <a:pt x="584657" y="42001"/>
                      <a:pt x="585653" y="44404"/>
                    </a:cubicBezTo>
                    <a:cubicBezTo>
                      <a:pt x="595971" y="38483"/>
                      <a:pt x="606230" y="32621"/>
                      <a:pt x="616547" y="26700"/>
                    </a:cubicBezTo>
                    <a:cubicBezTo>
                      <a:pt x="618540" y="27756"/>
                      <a:pt x="614613" y="18200"/>
                      <a:pt x="614261" y="15504"/>
                    </a:cubicBezTo>
                    <a:cubicBezTo>
                      <a:pt x="610861" y="-8590"/>
                      <a:pt x="575277" y="-794"/>
                      <a:pt x="573929" y="20955"/>
                    </a:cubicBezTo>
                    <a:cubicBezTo>
                      <a:pt x="573050" y="34849"/>
                      <a:pt x="569239" y="48156"/>
                      <a:pt x="568067" y="61991"/>
                    </a:cubicBezTo>
                    <a:cubicBezTo>
                      <a:pt x="579733" y="57125"/>
                      <a:pt x="591398" y="52318"/>
                      <a:pt x="603064" y="47453"/>
                    </a:cubicBezTo>
                    <a:cubicBezTo>
                      <a:pt x="590050" y="35494"/>
                      <a:pt x="575863" y="24883"/>
                      <a:pt x="565253" y="10579"/>
                    </a:cubicBezTo>
                    <a:cubicBezTo>
                      <a:pt x="553294" y="-5542"/>
                      <a:pt x="528087" y="-617"/>
                      <a:pt x="527031" y="20955"/>
                    </a:cubicBezTo>
                    <a:cubicBezTo>
                      <a:pt x="525624" y="48625"/>
                      <a:pt x="516479" y="75181"/>
                      <a:pt x="515307" y="103026"/>
                    </a:cubicBezTo>
                    <a:cubicBezTo>
                      <a:pt x="528028" y="99568"/>
                      <a:pt x="540807" y="96109"/>
                      <a:pt x="553528" y="92650"/>
                    </a:cubicBezTo>
                    <a:cubicBezTo>
                      <a:pt x="546201" y="76119"/>
                      <a:pt x="534124" y="65274"/>
                      <a:pt x="520993" y="53315"/>
                    </a:cubicBezTo>
                    <a:cubicBezTo>
                      <a:pt x="512024" y="45166"/>
                      <a:pt x="494554" y="44873"/>
                      <a:pt x="488751" y="57477"/>
                    </a:cubicBezTo>
                    <a:cubicBezTo>
                      <a:pt x="482537" y="71019"/>
                      <a:pt x="477378" y="84971"/>
                      <a:pt x="471164" y="98512"/>
                    </a:cubicBezTo>
                    <a:cubicBezTo>
                      <a:pt x="483885" y="101971"/>
                      <a:pt x="496665" y="105430"/>
                      <a:pt x="509386" y="108889"/>
                    </a:cubicBezTo>
                    <a:cubicBezTo>
                      <a:pt x="509210" y="94116"/>
                      <a:pt x="506514" y="82743"/>
                      <a:pt x="500710" y="69201"/>
                    </a:cubicBezTo>
                    <a:cubicBezTo>
                      <a:pt x="493324" y="52084"/>
                      <a:pt x="467588" y="58591"/>
                      <a:pt x="463192" y="74126"/>
                    </a:cubicBezTo>
                    <a:cubicBezTo>
                      <a:pt x="456919" y="96226"/>
                      <a:pt x="447540" y="117037"/>
                      <a:pt x="439743" y="138610"/>
                    </a:cubicBezTo>
                    <a:cubicBezTo>
                      <a:pt x="452933" y="138610"/>
                      <a:pt x="466123" y="138610"/>
                      <a:pt x="479313" y="138610"/>
                    </a:cubicBezTo>
                    <a:cubicBezTo>
                      <a:pt x="471633" y="112406"/>
                      <a:pt x="457681" y="88605"/>
                      <a:pt x="450002" y="62401"/>
                    </a:cubicBezTo>
                    <a:cubicBezTo>
                      <a:pt x="444609" y="43935"/>
                      <a:pt x="414536" y="41649"/>
                      <a:pt x="410432" y="62401"/>
                    </a:cubicBezTo>
                    <a:cubicBezTo>
                      <a:pt x="404159" y="94174"/>
                      <a:pt x="398356" y="125830"/>
                      <a:pt x="386983" y="156197"/>
                    </a:cubicBezTo>
                    <a:cubicBezTo>
                      <a:pt x="400407" y="158014"/>
                      <a:pt x="413832" y="159831"/>
                      <a:pt x="427315" y="161648"/>
                    </a:cubicBezTo>
                    <a:cubicBezTo>
                      <a:pt x="425498" y="143417"/>
                      <a:pt x="417349" y="126944"/>
                      <a:pt x="415591" y="108889"/>
                    </a:cubicBezTo>
                    <a:cubicBezTo>
                      <a:pt x="413246" y="85322"/>
                      <a:pt x="383876" y="81571"/>
                      <a:pt x="375259" y="103437"/>
                    </a:cubicBezTo>
                    <a:cubicBezTo>
                      <a:pt x="366524" y="125596"/>
                      <a:pt x="353041" y="144941"/>
                      <a:pt x="345948" y="167921"/>
                    </a:cubicBezTo>
                    <a:cubicBezTo>
                      <a:pt x="359138" y="167921"/>
                      <a:pt x="372328" y="167921"/>
                      <a:pt x="385518" y="167921"/>
                    </a:cubicBezTo>
                    <a:cubicBezTo>
                      <a:pt x="377545" y="146641"/>
                      <a:pt x="364531" y="126065"/>
                      <a:pt x="362772" y="103026"/>
                    </a:cubicBezTo>
                    <a:cubicBezTo>
                      <a:pt x="360955" y="79108"/>
                      <a:pt x="331058" y="76119"/>
                      <a:pt x="322440" y="97575"/>
                    </a:cubicBezTo>
                    <a:cubicBezTo>
                      <a:pt x="310716" y="126886"/>
                      <a:pt x="298991" y="156197"/>
                      <a:pt x="287267" y="185508"/>
                    </a:cubicBezTo>
                    <a:cubicBezTo>
                      <a:pt x="300691" y="187325"/>
                      <a:pt x="314116" y="189142"/>
                      <a:pt x="327599" y="190959"/>
                    </a:cubicBezTo>
                    <a:cubicBezTo>
                      <a:pt x="325664" y="166221"/>
                      <a:pt x="311595" y="145234"/>
                      <a:pt x="310012" y="120613"/>
                    </a:cubicBezTo>
                    <a:cubicBezTo>
                      <a:pt x="308547" y="98278"/>
                      <a:pt x="275484" y="91712"/>
                      <a:pt x="269680" y="115161"/>
                    </a:cubicBezTo>
                    <a:cubicBezTo>
                      <a:pt x="262880" y="142714"/>
                      <a:pt x="247638" y="166455"/>
                      <a:pt x="236559" y="192308"/>
                    </a:cubicBezTo>
                    <a:cubicBezTo>
                      <a:pt x="249045" y="197584"/>
                      <a:pt x="261532" y="202860"/>
                      <a:pt x="274077" y="208136"/>
                    </a:cubicBezTo>
                    <a:cubicBezTo>
                      <a:pt x="278884" y="179352"/>
                      <a:pt x="271615" y="154028"/>
                      <a:pt x="262352" y="126886"/>
                    </a:cubicBezTo>
                    <a:cubicBezTo>
                      <a:pt x="255376" y="106368"/>
                      <a:pt x="230521" y="108478"/>
                      <a:pt x="222783" y="126886"/>
                    </a:cubicBezTo>
                    <a:cubicBezTo>
                      <a:pt x="214986" y="145469"/>
                      <a:pt x="201327" y="160886"/>
                      <a:pt x="193471" y="179645"/>
                    </a:cubicBezTo>
                    <a:cubicBezTo>
                      <a:pt x="206661" y="183280"/>
                      <a:pt x="219851" y="186915"/>
                      <a:pt x="233041" y="190549"/>
                    </a:cubicBezTo>
                    <a:cubicBezTo>
                      <a:pt x="238318" y="157310"/>
                      <a:pt x="234390" y="124717"/>
                      <a:pt x="233745" y="91302"/>
                    </a:cubicBezTo>
                    <a:cubicBezTo>
                      <a:pt x="233334" y="66681"/>
                      <a:pt x="201737" y="65215"/>
                      <a:pt x="193413" y="85850"/>
                    </a:cubicBezTo>
                    <a:cubicBezTo>
                      <a:pt x="183916" y="109416"/>
                      <a:pt x="172954" y="141834"/>
                      <a:pt x="150091" y="155669"/>
                    </a:cubicBezTo>
                    <a:cubicBezTo>
                      <a:pt x="160116" y="163407"/>
                      <a:pt x="170199" y="171087"/>
                      <a:pt x="180223" y="178825"/>
                    </a:cubicBezTo>
                    <a:cubicBezTo>
                      <a:pt x="185616" y="153617"/>
                      <a:pt x="186554" y="127765"/>
                      <a:pt x="191947" y="102616"/>
                    </a:cubicBezTo>
                    <a:cubicBezTo>
                      <a:pt x="195875" y="84502"/>
                      <a:pt x="171430" y="65215"/>
                      <a:pt x="157653" y="82626"/>
                    </a:cubicBezTo>
                    <a:cubicBezTo>
                      <a:pt x="135788" y="110354"/>
                      <a:pt x="115563" y="141775"/>
                      <a:pt x="85607" y="161473"/>
                    </a:cubicBezTo>
                    <a:cubicBezTo>
                      <a:pt x="95924" y="167393"/>
                      <a:pt x="106183" y="173255"/>
                      <a:pt x="116501" y="179176"/>
                    </a:cubicBezTo>
                    <a:cubicBezTo>
                      <a:pt x="117614" y="149045"/>
                      <a:pt x="127053" y="120144"/>
                      <a:pt x="133384" y="90833"/>
                    </a:cubicBezTo>
                    <a:cubicBezTo>
                      <a:pt x="138425" y="67208"/>
                      <a:pt x="109466" y="56422"/>
                      <a:pt x="95866" y="75005"/>
                    </a:cubicBezTo>
                    <a:cubicBezTo>
                      <a:pt x="77634" y="99978"/>
                      <a:pt x="61337" y="126241"/>
                      <a:pt x="43106" y="151214"/>
                    </a:cubicBezTo>
                    <a:cubicBezTo>
                      <a:pt x="55827" y="154672"/>
                      <a:pt x="68607" y="158131"/>
                      <a:pt x="81327" y="161590"/>
                    </a:cubicBezTo>
                    <a:cubicBezTo>
                      <a:pt x="82910" y="124541"/>
                      <a:pt x="104835" y="93471"/>
                      <a:pt x="119549" y="60584"/>
                    </a:cubicBezTo>
                    <a:cubicBezTo>
                      <a:pt x="127170" y="43525"/>
                      <a:pt x="110404" y="20076"/>
                      <a:pt x="91469" y="32504"/>
                    </a:cubicBezTo>
                    <a:cubicBezTo>
                      <a:pt x="61044" y="52494"/>
                      <a:pt x="39706" y="82919"/>
                      <a:pt x="9398" y="102851"/>
                    </a:cubicBezTo>
                    <a:cubicBezTo>
                      <a:pt x="17664" y="113578"/>
                      <a:pt x="25988" y="124365"/>
                      <a:pt x="34254" y="135093"/>
                    </a:cubicBezTo>
                    <a:cubicBezTo>
                      <a:pt x="56472" y="112289"/>
                      <a:pt x="76520" y="87550"/>
                      <a:pt x="98738" y="64746"/>
                    </a:cubicBezTo>
                    <a:cubicBezTo>
                      <a:pt x="117614" y="45870"/>
                      <a:pt x="88655" y="16852"/>
                      <a:pt x="70131" y="35787"/>
                    </a:cubicBezTo>
                    <a:lnTo>
                      <a:pt x="70131" y="357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/>
              <p:cNvSpPr/>
              <p:nvPr/>
            </p:nvSpPr>
            <p:spPr>
              <a:xfrm>
                <a:off x="9621418" y="4139515"/>
                <a:ext cx="556852" cy="175799"/>
              </a:xfrm>
              <a:custGeom>
                <a:avLst/>
                <a:gdLst>
                  <a:gd name="connsiteX0" fmla="*/ 19844 w 556852"/>
                  <a:gd name="connsiteY0" fmla="*/ 112029 h 175799"/>
                  <a:gd name="connsiteX1" fmla="*/ 174782 w 556852"/>
                  <a:gd name="connsiteY1" fmla="*/ 156113 h 175799"/>
                  <a:gd name="connsiteX2" fmla="*/ 319637 w 556852"/>
                  <a:gd name="connsiteY2" fmla="*/ 173465 h 175799"/>
                  <a:gd name="connsiteX3" fmla="*/ 553422 w 556852"/>
                  <a:gd name="connsiteY3" fmla="*/ 54932 h 175799"/>
                  <a:gd name="connsiteX4" fmla="*/ 525342 w 556852"/>
                  <a:gd name="connsiteY4" fmla="*/ 26851 h 175799"/>
                  <a:gd name="connsiteX5" fmla="*/ 294547 w 556852"/>
                  <a:gd name="connsiteY5" fmla="*/ 116074 h 175799"/>
                  <a:gd name="connsiteX6" fmla="*/ 57831 w 556852"/>
                  <a:gd name="connsiteY6" fmla="*/ 82777 h 175799"/>
                  <a:gd name="connsiteX7" fmla="*/ 48803 w 556852"/>
                  <a:gd name="connsiteY7" fmla="*/ 117071 h 175799"/>
                  <a:gd name="connsiteX8" fmla="*/ 283584 w 556852"/>
                  <a:gd name="connsiteY8" fmla="*/ 108571 h 175799"/>
                  <a:gd name="connsiteX9" fmla="*/ 491693 w 556852"/>
                  <a:gd name="connsiteY9" fmla="*/ 35586 h 175799"/>
                  <a:gd name="connsiteX10" fmla="*/ 471703 w 556852"/>
                  <a:gd name="connsiteY10" fmla="*/ 1292 h 175799"/>
                  <a:gd name="connsiteX11" fmla="*/ 113698 w 556852"/>
                  <a:gd name="connsiteY11" fmla="*/ 94384 h 175799"/>
                  <a:gd name="connsiteX12" fmla="*/ 113698 w 556852"/>
                  <a:gd name="connsiteY12" fmla="*/ 135420 h 175799"/>
                  <a:gd name="connsiteX13" fmla="*/ 482606 w 556852"/>
                  <a:gd name="connsiteY13" fmla="*/ 40921 h 175799"/>
                  <a:gd name="connsiteX14" fmla="*/ 462616 w 556852"/>
                  <a:gd name="connsiteY14" fmla="*/ 6627 h 175799"/>
                  <a:gd name="connsiteX15" fmla="*/ 37841 w 556852"/>
                  <a:gd name="connsiteY15" fmla="*/ 77560 h 175799"/>
                  <a:gd name="connsiteX16" fmla="*/ 28813 w 556852"/>
                  <a:gd name="connsiteY16" fmla="*/ 111853 h 175799"/>
                  <a:gd name="connsiteX17" fmla="*/ 275729 w 556852"/>
                  <a:gd name="connsiteY17" fmla="*/ 161741 h 175799"/>
                  <a:gd name="connsiteX18" fmla="*/ 546094 w 556852"/>
                  <a:gd name="connsiteY18" fmla="*/ 62259 h 175799"/>
                  <a:gd name="connsiteX19" fmla="*/ 518014 w 556852"/>
                  <a:gd name="connsiteY19" fmla="*/ 34179 h 175799"/>
                  <a:gd name="connsiteX20" fmla="*/ 291147 w 556852"/>
                  <a:gd name="connsiteY20" fmla="*/ 135068 h 175799"/>
                  <a:gd name="connsiteX21" fmla="*/ 19902 w 556852"/>
                  <a:gd name="connsiteY21" fmla="*/ 70935 h 175799"/>
                  <a:gd name="connsiteX22" fmla="*/ 19844 w 556852"/>
                  <a:gd name="connsiteY22" fmla="*/ 112029 h 175799"/>
                  <a:gd name="connsiteX23" fmla="*/ 19844 w 556852"/>
                  <a:gd name="connsiteY23" fmla="*/ 112029 h 17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56852" h="175799">
                    <a:moveTo>
                      <a:pt x="19844" y="112029"/>
                    </a:moveTo>
                    <a:cubicBezTo>
                      <a:pt x="74479" y="113319"/>
                      <a:pt x="124250" y="137940"/>
                      <a:pt x="174782" y="156113"/>
                    </a:cubicBezTo>
                    <a:cubicBezTo>
                      <a:pt x="222149" y="173172"/>
                      <a:pt x="269632" y="179738"/>
                      <a:pt x="319637" y="173465"/>
                    </a:cubicBezTo>
                    <a:cubicBezTo>
                      <a:pt x="404873" y="162796"/>
                      <a:pt x="502128" y="127681"/>
                      <a:pt x="553422" y="54932"/>
                    </a:cubicBezTo>
                    <a:cubicBezTo>
                      <a:pt x="565733" y="37404"/>
                      <a:pt x="542225" y="17179"/>
                      <a:pt x="525342" y="26851"/>
                    </a:cubicBezTo>
                    <a:cubicBezTo>
                      <a:pt x="453706" y="67829"/>
                      <a:pt x="374800" y="97374"/>
                      <a:pt x="294547" y="116074"/>
                    </a:cubicBezTo>
                    <a:cubicBezTo>
                      <a:pt x="219628" y="133544"/>
                      <a:pt x="115046" y="147027"/>
                      <a:pt x="57831" y="82777"/>
                    </a:cubicBezTo>
                    <a:cubicBezTo>
                      <a:pt x="54783" y="94208"/>
                      <a:pt x="51793" y="105640"/>
                      <a:pt x="48803" y="117071"/>
                    </a:cubicBezTo>
                    <a:cubicBezTo>
                      <a:pt x="125012" y="93153"/>
                      <a:pt x="205383" y="107574"/>
                      <a:pt x="283584" y="108571"/>
                    </a:cubicBezTo>
                    <a:cubicBezTo>
                      <a:pt x="361669" y="109626"/>
                      <a:pt x="434302" y="90691"/>
                      <a:pt x="491693" y="35586"/>
                    </a:cubicBezTo>
                    <a:cubicBezTo>
                      <a:pt x="505762" y="22103"/>
                      <a:pt x="491400" y="-6387"/>
                      <a:pt x="471703" y="1292"/>
                    </a:cubicBezTo>
                    <a:cubicBezTo>
                      <a:pt x="356628" y="46255"/>
                      <a:pt x="239911" y="98429"/>
                      <a:pt x="113698" y="94384"/>
                    </a:cubicBezTo>
                    <a:cubicBezTo>
                      <a:pt x="87200" y="93505"/>
                      <a:pt x="87318" y="134599"/>
                      <a:pt x="113698" y="135420"/>
                    </a:cubicBezTo>
                    <a:cubicBezTo>
                      <a:pt x="243839" y="139582"/>
                      <a:pt x="363897" y="87291"/>
                      <a:pt x="482606" y="40921"/>
                    </a:cubicBezTo>
                    <a:cubicBezTo>
                      <a:pt x="475923" y="29489"/>
                      <a:pt x="469299" y="18058"/>
                      <a:pt x="462616" y="6627"/>
                    </a:cubicBezTo>
                    <a:cubicBezTo>
                      <a:pt x="346369" y="118361"/>
                      <a:pt x="176658" y="34003"/>
                      <a:pt x="37841" y="77560"/>
                    </a:cubicBezTo>
                    <a:cubicBezTo>
                      <a:pt x="22599" y="82308"/>
                      <a:pt x="18378" y="100188"/>
                      <a:pt x="28813" y="111853"/>
                    </a:cubicBezTo>
                    <a:cubicBezTo>
                      <a:pt x="90131" y="180617"/>
                      <a:pt x="192779" y="176162"/>
                      <a:pt x="275729" y="161741"/>
                    </a:cubicBezTo>
                    <a:cubicBezTo>
                      <a:pt x="369466" y="145444"/>
                      <a:pt x="463613" y="109509"/>
                      <a:pt x="546094" y="62259"/>
                    </a:cubicBezTo>
                    <a:cubicBezTo>
                      <a:pt x="536715" y="52880"/>
                      <a:pt x="527394" y="43559"/>
                      <a:pt x="518014" y="34179"/>
                    </a:cubicBezTo>
                    <a:cubicBezTo>
                      <a:pt x="470648" y="101360"/>
                      <a:pt x="369173" y="130320"/>
                      <a:pt x="291147" y="135068"/>
                    </a:cubicBezTo>
                    <a:cubicBezTo>
                      <a:pt x="195534" y="140930"/>
                      <a:pt x="114811" y="73222"/>
                      <a:pt x="19902" y="70935"/>
                    </a:cubicBezTo>
                    <a:cubicBezTo>
                      <a:pt x="-6654" y="70349"/>
                      <a:pt x="-6595" y="111385"/>
                      <a:pt x="19844" y="112029"/>
                    </a:cubicBezTo>
                    <a:lnTo>
                      <a:pt x="19844" y="1120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/>
              <p:cNvSpPr/>
              <p:nvPr/>
            </p:nvSpPr>
            <p:spPr>
              <a:xfrm>
                <a:off x="9586215" y="4292580"/>
                <a:ext cx="39701" cy="41035"/>
              </a:xfrm>
              <a:custGeom>
                <a:avLst/>
                <a:gdLst>
                  <a:gd name="connsiteX0" fmla="*/ 19873 w 39701"/>
                  <a:gd name="connsiteY0" fmla="*/ 41035 h 41035"/>
                  <a:gd name="connsiteX1" fmla="*/ 19873 w 39701"/>
                  <a:gd name="connsiteY1" fmla="*/ 0 h 41035"/>
                  <a:gd name="connsiteX2" fmla="*/ 19873 w 39701"/>
                  <a:gd name="connsiteY2" fmla="*/ 41035 h 41035"/>
                  <a:gd name="connsiteX3" fmla="*/ 19873 w 39701"/>
                  <a:gd name="connsiteY3" fmla="*/ 41035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01" h="41035">
                    <a:moveTo>
                      <a:pt x="19873" y="41035"/>
                    </a:moveTo>
                    <a:cubicBezTo>
                      <a:pt x="46312" y="41035"/>
                      <a:pt x="46312" y="0"/>
                      <a:pt x="19873" y="0"/>
                    </a:cubicBezTo>
                    <a:cubicBezTo>
                      <a:pt x="-6624" y="0"/>
                      <a:pt x="-6624" y="41035"/>
                      <a:pt x="19873" y="41035"/>
                    </a:cubicBezTo>
                    <a:lnTo>
                      <a:pt x="19873" y="410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/>
              <p:cNvSpPr/>
              <p:nvPr/>
            </p:nvSpPr>
            <p:spPr>
              <a:xfrm>
                <a:off x="9556500" y="4199614"/>
                <a:ext cx="680570" cy="213055"/>
              </a:xfrm>
              <a:custGeom>
                <a:avLst/>
                <a:gdLst>
                  <a:gd name="connsiteX0" fmla="*/ 44137 w 680570"/>
                  <a:gd name="connsiteY0" fmla="*/ 93669 h 213055"/>
                  <a:gd name="connsiteX1" fmla="*/ 9901 w 680570"/>
                  <a:gd name="connsiteY1" fmla="*/ 101583 h 213055"/>
                  <a:gd name="connsiteX2" fmla="*/ 5739 w 680570"/>
                  <a:gd name="connsiteY2" fmla="*/ 133825 h 213055"/>
                  <a:gd name="connsiteX3" fmla="*/ 344634 w 680570"/>
                  <a:gd name="connsiteY3" fmla="*/ 194441 h 213055"/>
                  <a:gd name="connsiteX4" fmla="*/ 673738 w 680570"/>
                  <a:gd name="connsiteY4" fmla="*/ 34168 h 213055"/>
                  <a:gd name="connsiteX5" fmla="*/ 644720 w 680570"/>
                  <a:gd name="connsiteY5" fmla="*/ 5150 h 213055"/>
                  <a:gd name="connsiteX6" fmla="*/ 348034 w 680570"/>
                  <a:gd name="connsiteY6" fmla="*/ 151119 h 213055"/>
                  <a:gd name="connsiteX7" fmla="*/ 34757 w 680570"/>
                  <a:gd name="connsiteY7" fmla="*/ 104808 h 213055"/>
                  <a:gd name="connsiteX8" fmla="*/ 30595 w 680570"/>
                  <a:gd name="connsiteY8" fmla="*/ 137050 h 213055"/>
                  <a:gd name="connsiteX9" fmla="*/ 54982 w 680570"/>
                  <a:gd name="connsiteY9" fmla="*/ 133239 h 213055"/>
                  <a:gd name="connsiteX10" fmla="*/ 44137 w 680570"/>
                  <a:gd name="connsiteY10" fmla="*/ 93669 h 213055"/>
                  <a:gd name="connsiteX11" fmla="*/ 44137 w 680570"/>
                  <a:gd name="connsiteY11" fmla="*/ 93669 h 21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0570" h="213055">
                    <a:moveTo>
                      <a:pt x="44137" y="93669"/>
                    </a:moveTo>
                    <a:cubicBezTo>
                      <a:pt x="30771" y="97304"/>
                      <a:pt x="22564" y="92614"/>
                      <a:pt x="9901" y="101583"/>
                    </a:cubicBezTo>
                    <a:cubicBezTo>
                      <a:pt x="-1413" y="109614"/>
                      <a:pt x="-3347" y="123156"/>
                      <a:pt x="5739" y="133825"/>
                    </a:cubicBezTo>
                    <a:cubicBezTo>
                      <a:pt x="89100" y="231138"/>
                      <a:pt x="231669" y="221993"/>
                      <a:pt x="344634" y="194441"/>
                    </a:cubicBezTo>
                    <a:cubicBezTo>
                      <a:pt x="460940" y="166009"/>
                      <a:pt x="581760" y="111959"/>
                      <a:pt x="673738" y="34168"/>
                    </a:cubicBezTo>
                    <a:cubicBezTo>
                      <a:pt x="693962" y="17050"/>
                      <a:pt x="664769" y="-11792"/>
                      <a:pt x="644720" y="5150"/>
                    </a:cubicBezTo>
                    <a:cubicBezTo>
                      <a:pt x="561301" y="75672"/>
                      <a:pt x="452381" y="122394"/>
                      <a:pt x="348034" y="151119"/>
                    </a:cubicBezTo>
                    <a:cubicBezTo>
                      <a:pt x="246266" y="179140"/>
                      <a:pt x="111200" y="194089"/>
                      <a:pt x="34757" y="104808"/>
                    </a:cubicBezTo>
                    <a:cubicBezTo>
                      <a:pt x="33350" y="115535"/>
                      <a:pt x="32002" y="126263"/>
                      <a:pt x="30595" y="137050"/>
                    </a:cubicBezTo>
                    <a:cubicBezTo>
                      <a:pt x="35695" y="133474"/>
                      <a:pt x="47243" y="135350"/>
                      <a:pt x="54982" y="133239"/>
                    </a:cubicBezTo>
                    <a:cubicBezTo>
                      <a:pt x="80541" y="126381"/>
                      <a:pt x="69696" y="86752"/>
                      <a:pt x="44137" y="93669"/>
                    </a:cubicBezTo>
                    <a:lnTo>
                      <a:pt x="44137" y="936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/>
              <p:cNvSpPr/>
              <p:nvPr/>
            </p:nvSpPr>
            <p:spPr>
              <a:xfrm>
                <a:off x="10277985" y="4357438"/>
                <a:ext cx="104778" cy="81699"/>
              </a:xfrm>
              <a:custGeom>
                <a:avLst/>
                <a:gdLst>
                  <a:gd name="connsiteX0" fmla="*/ 19844 w 104778"/>
                  <a:gd name="connsiteY0" fmla="*/ 81696 h 81699"/>
                  <a:gd name="connsiteX1" fmla="*/ 104142 w 104778"/>
                  <a:gd name="connsiteY1" fmla="*/ 25595 h 81699"/>
                  <a:gd name="connsiteX2" fmla="*/ 64572 w 104778"/>
                  <a:gd name="connsiteY2" fmla="*/ 14691 h 81699"/>
                  <a:gd name="connsiteX3" fmla="*/ 19902 w 104778"/>
                  <a:gd name="connsiteY3" fmla="*/ 40661 h 81699"/>
                  <a:gd name="connsiteX4" fmla="*/ 19844 w 104778"/>
                  <a:gd name="connsiteY4" fmla="*/ 81696 h 81699"/>
                  <a:gd name="connsiteX5" fmla="*/ 19844 w 104778"/>
                  <a:gd name="connsiteY5" fmla="*/ 81696 h 8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778" h="81699">
                    <a:moveTo>
                      <a:pt x="19844" y="81696"/>
                    </a:moveTo>
                    <a:cubicBezTo>
                      <a:pt x="56893" y="81110"/>
                      <a:pt x="94821" y="64696"/>
                      <a:pt x="104142" y="25595"/>
                    </a:cubicBezTo>
                    <a:cubicBezTo>
                      <a:pt x="110239" y="-140"/>
                      <a:pt x="70669" y="-11044"/>
                      <a:pt x="64572" y="14691"/>
                    </a:cubicBezTo>
                    <a:cubicBezTo>
                      <a:pt x="59648" y="35385"/>
                      <a:pt x="38837" y="40368"/>
                      <a:pt x="19902" y="40661"/>
                    </a:cubicBezTo>
                    <a:cubicBezTo>
                      <a:pt x="-6595" y="41071"/>
                      <a:pt x="-6654" y="82107"/>
                      <a:pt x="19844" y="81696"/>
                    </a:cubicBezTo>
                    <a:lnTo>
                      <a:pt x="19844" y="8169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/>
              <p:cNvSpPr/>
              <p:nvPr/>
            </p:nvSpPr>
            <p:spPr>
              <a:xfrm>
                <a:off x="10287622" y="4456655"/>
                <a:ext cx="65839" cy="64552"/>
              </a:xfrm>
              <a:custGeom>
                <a:avLst/>
                <a:gdLst>
                  <a:gd name="connsiteX0" fmla="*/ 2117 w 65839"/>
                  <a:gd name="connsiteY0" fmla="*/ 15133 h 64552"/>
                  <a:gd name="connsiteX1" fmla="*/ 9679 w 65839"/>
                  <a:gd name="connsiteY1" fmla="*/ 52827 h 64552"/>
                  <a:gd name="connsiteX2" fmla="*/ 45321 w 65839"/>
                  <a:gd name="connsiteY2" fmla="*/ 64551 h 64552"/>
                  <a:gd name="connsiteX3" fmla="*/ 65839 w 65839"/>
                  <a:gd name="connsiteY3" fmla="*/ 44033 h 64552"/>
                  <a:gd name="connsiteX4" fmla="*/ 45321 w 65839"/>
                  <a:gd name="connsiteY4" fmla="*/ 23516 h 64552"/>
                  <a:gd name="connsiteX5" fmla="*/ 40221 w 65839"/>
                  <a:gd name="connsiteY5" fmla="*/ 23340 h 64552"/>
                  <a:gd name="connsiteX6" fmla="*/ 37818 w 65839"/>
                  <a:gd name="connsiteY6" fmla="*/ 23105 h 64552"/>
                  <a:gd name="connsiteX7" fmla="*/ 39928 w 65839"/>
                  <a:gd name="connsiteY7" fmla="*/ 23281 h 64552"/>
                  <a:gd name="connsiteX8" fmla="*/ 35883 w 65839"/>
                  <a:gd name="connsiteY8" fmla="*/ 22167 h 64552"/>
                  <a:gd name="connsiteX9" fmla="*/ 36587 w 65839"/>
                  <a:gd name="connsiteY9" fmla="*/ 22226 h 64552"/>
                  <a:gd name="connsiteX10" fmla="*/ 38697 w 65839"/>
                  <a:gd name="connsiteY10" fmla="*/ 23809 h 64552"/>
                  <a:gd name="connsiteX11" fmla="*/ 40280 w 65839"/>
                  <a:gd name="connsiteY11" fmla="*/ 26036 h 64552"/>
                  <a:gd name="connsiteX12" fmla="*/ 40632 w 65839"/>
                  <a:gd name="connsiteY12" fmla="*/ 27033 h 64552"/>
                  <a:gd name="connsiteX13" fmla="*/ 40983 w 65839"/>
                  <a:gd name="connsiteY13" fmla="*/ 27678 h 64552"/>
                  <a:gd name="connsiteX14" fmla="*/ 40690 w 65839"/>
                  <a:gd name="connsiteY14" fmla="*/ 29730 h 64552"/>
                  <a:gd name="connsiteX15" fmla="*/ 41687 w 65839"/>
                  <a:gd name="connsiteY15" fmla="*/ 25978 h 64552"/>
                  <a:gd name="connsiteX16" fmla="*/ 27383 w 65839"/>
                  <a:gd name="connsiteY16" fmla="*/ 712 h 64552"/>
                  <a:gd name="connsiteX17" fmla="*/ 2117 w 65839"/>
                  <a:gd name="connsiteY17" fmla="*/ 15133 h 64552"/>
                  <a:gd name="connsiteX18" fmla="*/ 2117 w 65839"/>
                  <a:gd name="connsiteY18" fmla="*/ 15133 h 64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839" h="64552">
                    <a:moveTo>
                      <a:pt x="2117" y="15133"/>
                    </a:moveTo>
                    <a:cubicBezTo>
                      <a:pt x="-2045" y="28381"/>
                      <a:pt x="-345" y="42685"/>
                      <a:pt x="9679" y="52827"/>
                    </a:cubicBezTo>
                    <a:cubicBezTo>
                      <a:pt x="18883" y="62147"/>
                      <a:pt x="32893" y="64434"/>
                      <a:pt x="45321" y="64551"/>
                    </a:cubicBezTo>
                    <a:cubicBezTo>
                      <a:pt x="56518" y="64668"/>
                      <a:pt x="65839" y="55113"/>
                      <a:pt x="65839" y="44033"/>
                    </a:cubicBezTo>
                    <a:cubicBezTo>
                      <a:pt x="65839" y="32778"/>
                      <a:pt x="56518" y="23633"/>
                      <a:pt x="45321" y="23516"/>
                    </a:cubicBezTo>
                    <a:cubicBezTo>
                      <a:pt x="43621" y="23516"/>
                      <a:pt x="41921" y="23457"/>
                      <a:pt x="40221" y="23340"/>
                    </a:cubicBezTo>
                    <a:cubicBezTo>
                      <a:pt x="39400" y="23281"/>
                      <a:pt x="38638" y="23223"/>
                      <a:pt x="37818" y="23105"/>
                    </a:cubicBezTo>
                    <a:cubicBezTo>
                      <a:pt x="41335" y="23633"/>
                      <a:pt x="42038" y="23691"/>
                      <a:pt x="39928" y="23281"/>
                    </a:cubicBezTo>
                    <a:cubicBezTo>
                      <a:pt x="38580" y="23047"/>
                      <a:pt x="37231" y="22636"/>
                      <a:pt x="35883" y="22167"/>
                    </a:cubicBezTo>
                    <a:cubicBezTo>
                      <a:pt x="41921" y="24160"/>
                      <a:pt x="38228" y="23223"/>
                      <a:pt x="36587" y="22226"/>
                    </a:cubicBezTo>
                    <a:cubicBezTo>
                      <a:pt x="39518" y="24629"/>
                      <a:pt x="40221" y="25157"/>
                      <a:pt x="38697" y="23809"/>
                    </a:cubicBezTo>
                    <a:cubicBezTo>
                      <a:pt x="37290" y="22343"/>
                      <a:pt x="37818" y="23105"/>
                      <a:pt x="40280" y="26036"/>
                    </a:cubicBezTo>
                    <a:cubicBezTo>
                      <a:pt x="37466" y="22284"/>
                      <a:pt x="41511" y="30081"/>
                      <a:pt x="40632" y="27033"/>
                    </a:cubicBezTo>
                    <a:cubicBezTo>
                      <a:pt x="39752" y="24043"/>
                      <a:pt x="40808" y="32954"/>
                      <a:pt x="40983" y="27678"/>
                    </a:cubicBezTo>
                    <a:cubicBezTo>
                      <a:pt x="40397" y="31312"/>
                      <a:pt x="40339" y="32016"/>
                      <a:pt x="40690" y="29730"/>
                    </a:cubicBezTo>
                    <a:cubicBezTo>
                      <a:pt x="40925" y="28440"/>
                      <a:pt x="41335" y="27209"/>
                      <a:pt x="41687" y="25978"/>
                    </a:cubicBezTo>
                    <a:cubicBezTo>
                      <a:pt x="45028" y="15308"/>
                      <a:pt x="37818" y="3643"/>
                      <a:pt x="27383" y="712"/>
                    </a:cubicBezTo>
                    <a:cubicBezTo>
                      <a:pt x="16303" y="-2278"/>
                      <a:pt x="5458" y="4463"/>
                      <a:pt x="2117" y="15133"/>
                    </a:cubicBezTo>
                    <a:lnTo>
                      <a:pt x="2117" y="1513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/>
              <p:cNvSpPr/>
              <p:nvPr/>
            </p:nvSpPr>
            <p:spPr>
              <a:xfrm>
                <a:off x="10300701" y="4391858"/>
                <a:ext cx="94031" cy="118660"/>
              </a:xfrm>
              <a:custGeom>
                <a:avLst/>
                <a:gdLst>
                  <a:gd name="connsiteX0" fmla="*/ 44436 w 94031"/>
                  <a:gd name="connsiteY0" fmla="*/ 1083 h 118660"/>
                  <a:gd name="connsiteX1" fmla="*/ 59 w 94031"/>
                  <a:gd name="connsiteY1" fmla="*/ 50208 h 118660"/>
                  <a:gd name="connsiteX2" fmla="*/ 20577 w 94031"/>
                  <a:gd name="connsiteY2" fmla="*/ 70726 h 118660"/>
                  <a:gd name="connsiteX3" fmla="*/ 46781 w 94031"/>
                  <a:gd name="connsiteY3" fmla="*/ 58825 h 118660"/>
                  <a:gd name="connsiteX4" fmla="*/ 11784 w 94031"/>
                  <a:gd name="connsiteY4" fmla="*/ 44346 h 118660"/>
                  <a:gd name="connsiteX5" fmla="*/ 10963 w 94031"/>
                  <a:gd name="connsiteY5" fmla="*/ 42529 h 118660"/>
                  <a:gd name="connsiteX6" fmla="*/ 4338 w 94031"/>
                  <a:gd name="connsiteY6" fmla="*/ 51088 h 118660"/>
                  <a:gd name="connsiteX7" fmla="*/ 763 w 94031"/>
                  <a:gd name="connsiteY7" fmla="*/ 73247 h 118660"/>
                  <a:gd name="connsiteX8" fmla="*/ 15242 w 94031"/>
                  <a:gd name="connsiteY8" fmla="*/ 90775 h 118660"/>
                  <a:gd name="connsiteX9" fmla="*/ 28139 w 94031"/>
                  <a:gd name="connsiteY9" fmla="*/ 93706 h 118660"/>
                  <a:gd name="connsiteX10" fmla="*/ 33591 w 94031"/>
                  <a:gd name="connsiteY10" fmla="*/ 93002 h 118660"/>
                  <a:gd name="connsiteX11" fmla="*/ 27846 w 94031"/>
                  <a:gd name="connsiteY11" fmla="*/ 91419 h 118660"/>
                  <a:gd name="connsiteX12" fmla="*/ 17704 w 94031"/>
                  <a:gd name="connsiteY12" fmla="*/ 73716 h 118660"/>
                  <a:gd name="connsiteX13" fmla="*/ 29605 w 94031"/>
                  <a:gd name="connsiteY13" fmla="*/ 105782 h 118660"/>
                  <a:gd name="connsiteX14" fmla="*/ 24329 w 94031"/>
                  <a:gd name="connsiteY14" fmla="*/ 85792 h 118660"/>
                  <a:gd name="connsiteX15" fmla="*/ 32419 w 94031"/>
                  <a:gd name="connsiteY15" fmla="*/ 76588 h 118660"/>
                  <a:gd name="connsiteX16" fmla="*/ 26967 w 94031"/>
                  <a:gd name="connsiteY16" fmla="*/ 116920 h 118660"/>
                  <a:gd name="connsiteX17" fmla="*/ 83830 w 94031"/>
                  <a:gd name="connsiteY17" fmla="*/ 103144 h 118660"/>
                  <a:gd name="connsiteX18" fmla="*/ 63137 w 94031"/>
                  <a:gd name="connsiteY18" fmla="*/ 67736 h 118660"/>
                  <a:gd name="connsiteX19" fmla="*/ 37929 w 94031"/>
                  <a:gd name="connsiteY19" fmla="*/ 77409 h 118660"/>
                  <a:gd name="connsiteX20" fmla="*/ 32477 w 94031"/>
                  <a:gd name="connsiteY20" fmla="*/ 117741 h 118660"/>
                  <a:gd name="connsiteX21" fmla="*/ 58037 w 94031"/>
                  <a:gd name="connsiteY21" fmla="*/ 108009 h 118660"/>
                  <a:gd name="connsiteX22" fmla="*/ 64720 w 94031"/>
                  <a:gd name="connsiteY22" fmla="*/ 91361 h 118660"/>
                  <a:gd name="connsiteX23" fmla="*/ 58857 w 94031"/>
                  <a:gd name="connsiteY23" fmla="*/ 73774 h 118660"/>
                  <a:gd name="connsiteX24" fmla="*/ 27846 w 94031"/>
                  <a:gd name="connsiteY24" fmla="*/ 52318 h 118660"/>
                  <a:gd name="connsiteX25" fmla="*/ 40157 w 94031"/>
                  <a:gd name="connsiteY25" fmla="*/ 71664 h 118660"/>
                  <a:gd name="connsiteX26" fmla="*/ 47191 w 94031"/>
                  <a:gd name="connsiteY26" fmla="*/ 63515 h 118660"/>
                  <a:gd name="connsiteX27" fmla="*/ 53053 w 94031"/>
                  <a:gd name="connsiteY27" fmla="*/ 44463 h 118660"/>
                  <a:gd name="connsiteX28" fmla="*/ 18056 w 94031"/>
                  <a:gd name="connsiteY28" fmla="*/ 29925 h 118660"/>
                  <a:gd name="connsiteX29" fmla="*/ 20811 w 94031"/>
                  <a:gd name="connsiteY29" fmla="*/ 29808 h 118660"/>
                  <a:gd name="connsiteX30" fmla="*/ 41329 w 94031"/>
                  <a:gd name="connsiteY30" fmla="*/ 50326 h 118660"/>
                  <a:gd name="connsiteX31" fmla="*/ 41974 w 94031"/>
                  <a:gd name="connsiteY31" fmla="*/ 44287 h 118660"/>
                  <a:gd name="connsiteX32" fmla="*/ 42560 w 94031"/>
                  <a:gd name="connsiteY32" fmla="*/ 44815 h 118660"/>
                  <a:gd name="connsiteX33" fmla="*/ 55574 w 94031"/>
                  <a:gd name="connsiteY33" fmla="*/ 40770 h 118660"/>
                  <a:gd name="connsiteX34" fmla="*/ 44436 w 94031"/>
                  <a:gd name="connsiteY34" fmla="*/ 1083 h 118660"/>
                  <a:gd name="connsiteX35" fmla="*/ 44436 w 94031"/>
                  <a:gd name="connsiteY35" fmla="*/ 1083 h 11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4031" h="118660">
                    <a:moveTo>
                      <a:pt x="44436" y="1083"/>
                    </a:moveTo>
                    <a:cubicBezTo>
                      <a:pt x="17998" y="9583"/>
                      <a:pt x="1114" y="19842"/>
                      <a:pt x="59" y="50208"/>
                    </a:cubicBezTo>
                    <a:cubicBezTo>
                      <a:pt x="-293" y="60819"/>
                      <a:pt x="9673" y="71488"/>
                      <a:pt x="20577" y="70726"/>
                    </a:cubicBezTo>
                    <a:cubicBezTo>
                      <a:pt x="31129" y="69964"/>
                      <a:pt x="38750" y="65508"/>
                      <a:pt x="46781" y="58825"/>
                    </a:cubicBezTo>
                    <a:cubicBezTo>
                      <a:pt x="35115" y="53960"/>
                      <a:pt x="23449" y="49153"/>
                      <a:pt x="11784" y="44346"/>
                    </a:cubicBezTo>
                    <a:cubicBezTo>
                      <a:pt x="13718" y="40008"/>
                      <a:pt x="13425" y="39422"/>
                      <a:pt x="10963" y="42529"/>
                    </a:cubicBezTo>
                    <a:cubicBezTo>
                      <a:pt x="8442" y="45108"/>
                      <a:pt x="6332" y="48098"/>
                      <a:pt x="4338" y="51088"/>
                    </a:cubicBezTo>
                    <a:cubicBezTo>
                      <a:pt x="470" y="56891"/>
                      <a:pt x="-1055" y="66622"/>
                      <a:pt x="763" y="73247"/>
                    </a:cubicBezTo>
                    <a:cubicBezTo>
                      <a:pt x="2873" y="80867"/>
                      <a:pt x="8735" y="86730"/>
                      <a:pt x="15242" y="90775"/>
                    </a:cubicBezTo>
                    <a:cubicBezTo>
                      <a:pt x="19229" y="93237"/>
                      <a:pt x="23625" y="93471"/>
                      <a:pt x="28139" y="93706"/>
                    </a:cubicBezTo>
                    <a:cubicBezTo>
                      <a:pt x="29956" y="93471"/>
                      <a:pt x="31774" y="93237"/>
                      <a:pt x="33591" y="93002"/>
                    </a:cubicBezTo>
                    <a:cubicBezTo>
                      <a:pt x="38808" y="92064"/>
                      <a:pt x="36932" y="91537"/>
                      <a:pt x="27846" y="91419"/>
                    </a:cubicBezTo>
                    <a:cubicBezTo>
                      <a:pt x="24446" y="85499"/>
                      <a:pt x="21046" y="79637"/>
                      <a:pt x="17704" y="73716"/>
                    </a:cubicBezTo>
                    <a:cubicBezTo>
                      <a:pt x="17880" y="86671"/>
                      <a:pt x="21456" y="95816"/>
                      <a:pt x="29605" y="105782"/>
                    </a:cubicBezTo>
                    <a:cubicBezTo>
                      <a:pt x="27846" y="99099"/>
                      <a:pt x="26087" y="92475"/>
                      <a:pt x="24329" y="85792"/>
                    </a:cubicBezTo>
                    <a:cubicBezTo>
                      <a:pt x="25736" y="81160"/>
                      <a:pt x="32067" y="76588"/>
                      <a:pt x="32419" y="76588"/>
                    </a:cubicBezTo>
                    <a:cubicBezTo>
                      <a:pt x="9615" y="77174"/>
                      <a:pt x="4045" y="111058"/>
                      <a:pt x="26967" y="116920"/>
                    </a:cubicBezTo>
                    <a:cubicBezTo>
                      <a:pt x="49419" y="122606"/>
                      <a:pt x="64720" y="113403"/>
                      <a:pt x="83830" y="103144"/>
                    </a:cubicBezTo>
                    <a:cubicBezTo>
                      <a:pt x="107103" y="90599"/>
                      <a:pt x="86409" y="55132"/>
                      <a:pt x="63137" y="67736"/>
                    </a:cubicBezTo>
                    <a:cubicBezTo>
                      <a:pt x="55281" y="71957"/>
                      <a:pt x="47309" y="79754"/>
                      <a:pt x="37929" y="77409"/>
                    </a:cubicBezTo>
                    <a:cubicBezTo>
                      <a:pt x="36112" y="90833"/>
                      <a:pt x="34295" y="104258"/>
                      <a:pt x="32477" y="117741"/>
                    </a:cubicBezTo>
                    <a:cubicBezTo>
                      <a:pt x="42267" y="117506"/>
                      <a:pt x="50826" y="114751"/>
                      <a:pt x="58037" y="108009"/>
                    </a:cubicBezTo>
                    <a:cubicBezTo>
                      <a:pt x="62257" y="104082"/>
                      <a:pt x="64720" y="97047"/>
                      <a:pt x="64720" y="91361"/>
                    </a:cubicBezTo>
                    <a:cubicBezTo>
                      <a:pt x="64720" y="83564"/>
                      <a:pt x="58916" y="79754"/>
                      <a:pt x="58857" y="73774"/>
                    </a:cubicBezTo>
                    <a:cubicBezTo>
                      <a:pt x="58623" y="58181"/>
                      <a:pt x="41974" y="48977"/>
                      <a:pt x="27846" y="52318"/>
                    </a:cubicBezTo>
                    <a:cubicBezTo>
                      <a:pt x="17880" y="53901"/>
                      <a:pt x="21984" y="60350"/>
                      <a:pt x="40157" y="71664"/>
                    </a:cubicBezTo>
                    <a:cubicBezTo>
                      <a:pt x="42619" y="68909"/>
                      <a:pt x="45081" y="66622"/>
                      <a:pt x="47191" y="63515"/>
                    </a:cubicBezTo>
                    <a:cubicBezTo>
                      <a:pt x="51178" y="57477"/>
                      <a:pt x="52233" y="51556"/>
                      <a:pt x="53053" y="44463"/>
                    </a:cubicBezTo>
                    <a:cubicBezTo>
                      <a:pt x="55340" y="24708"/>
                      <a:pt x="30015" y="20018"/>
                      <a:pt x="18056" y="29925"/>
                    </a:cubicBezTo>
                    <a:cubicBezTo>
                      <a:pt x="17060" y="30746"/>
                      <a:pt x="17998" y="30687"/>
                      <a:pt x="20811" y="29808"/>
                    </a:cubicBezTo>
                    <a:cubicBezTo>
                      <a:pt x="27670" y="36666"/>
                      <a:pt x="34470" y="43466"/>
                      <a:pt x="41329" y="50326"/>
                    </a:cubicBezTo>
                    <a:cubicBezTo>
                      <a:pt x="41036" y="48215"/>
                      <a:pt x="41271" y="46222"/>
                      <a:pt x="41974" y="44287"/>
                    </a:cubicBezTo>
                    <a:cubicBezTo>
                      <a:pt x="41974" y="44287"/>
                      <a:pt x="37343" y="47746"/>
                      <a:pt x="42560" y="44815"/>
                    </a:cubicBezTo>
                    <a:cubicBezTo>
                      <a:pt x="46195" y="42822"/>
                      <a:pt x="51588" y="42060"/>
                      <a:pt x="55574" y="40770"/>
                    </a:cubicBezTo>
                    <a:cubicBezTo>
                      <a:pt x="80430" y="32622"/>
                      <a:pt x="69702" y="-7007"/>
                      <a:pt x="44436" y="1083"/>
                    </a:cubicBezTo>
                    <a:lnTo>
                      <a:pt x="44436" y="108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/>
              <p:cNvSpPr/>
              <p:nvPr/>
            </p:nvSpPr>
            <p:spPr>
              <a:xfrm>
                <a:off x="10312432" y="4385497"/>
                <a:ext cx="86930" cy="135767"/>
              </a:xfrm>
              <a:custGeom>
                <a:avLst/>
                <a:gdLst>
                  <a:gd name="connsiteX0" fmla="*/ 57091 w 86930"/>
                  <a:gd name="connsiteY0" fmla="*/ 3691 h 135767"/>
                  <a:gd name="connsiteX1" fmla="*/ 2807 w 86930"/>
                  <a:gd name="connsiteY1" fmla="*/ 63779 h 135767"/>
                  <a:gd name="connsiteX2" fmla="*/ 20511 w 86930"/>
                  <a:gd name="connsiteY2" fmla="*/ 94673 h 135767"/>
                  <a:gd name="connsiteX3" fmla="*/ 43549 w 86930"/>
                  <a:gd name="connsiteY3" fmla="*/ 88107 h 135767"/>
                  <a:gd name="connsiteX4" fmla="*/ 17580 w 86930"/>
                  <a:gd name="connsiteY4" fmla="*/ 68293 h 135767"/>
                  <a:gd name="connsiteX5" fmla="*/ 44370 w 86930"/>
                  <a:gd name="connsiteY5" fmla="*/ 111556 h 135767"/>
                  <a:gd name="connsiteX6" fmla="*/ 39446 w 86930"/>
                  <a:gd name="connsiteY6" fmla="*/ 74038 h 135767"/>
                  <a:gd name="connsiteX7" fmla="*/ 5973 w 86930"/>
                  <a:gd name="connsiteY7" fmla="*/ 94849 h 135767"/>
                  <a:gd name="connsiteX8" fmla="*/ 10135 w 86930"/>
                  <a:gd name="connsiteY8" fmla="*/ 127091 h 135767"/>
                  <a:gd name="connsiteX9" fmla="*/ 49822 w 86930"/>
                  <a:gd name="connsiteY9" fmla="*/ 135767 h 135767"/>
                  <a:gd name="connsiteX10" fmla="*/ 49822 w 86930"/>
                  <a:gd name="connsiteY10" fmla="*/ 94732 h 135767"/>
                  <a:gd name="connsiteX11" fmla="*/ 30887 w 86930"/>
                  <a:gd name="connsiteY11" fmla="*/ 91683 h 135767"/>
                  <a:gd name="connsiteX12" fmla="*/ 35049 w 86930"/>
                  <a:gd name="connsiteY12" fmla="*/ 123925 h 135767"/>
                  <a:gd name="connsiteX13" fmla="*/ 60198 w 86930"/>
                  <a:gd name="connsiteY13" fmla="*/ 109563 h 135767"/>
                  <a:gd name="connsiteX14" fmla="*/ 55274 w 86930"/>
                  <a:gd name="connsiteY14" fmla="*/ 72045 h 135767"/>
                  <a:gd name="connsiteX15" fmla="*/ 58615 w 86930"/>
                  <a:gd name="connsiteY15" fmla="*/ 68411 h 135767"/>
                  <a:gd name="connsiteX16" fmla="*/ 32646 w 86930"/>
                  <a:gd name="connsiteY16" fmla="*/ 48596 h 135767"/>
                  <a:gd name="connsiteX17" fmla="*/ 20511 w 86930"/>
                  <a:gd name="connsiteY17" fmla="*/ 53755 h 135767"/>
                  <a:gd name="connsiteX18" fmla="*/ 38215 w 86930"/>
                  <a:gd name="connsiteY18" fmla="*/ 84649 h 135767"/>
                  <a:gd name="connsiteX19" fmla="*/ 77726 w 86930"/>
                  <a:gd name="connsiteY19" fmla="*/ 39275 h 135767"/>
                  <a:gd name="connsiteX20" fmla="*/ 57091 w 86930"/>
                  <a:gd name="connsiteY20" fmla="*/ 3691 h 135767"/>
                  <a:gd name="connsiteX21" fmla="*/ 57091 w 86930"/>
                  <a:gd name="connsiteY21" fmla="*/ 3691 h 13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6930" h="135767">
                    <a:moveTo>
                      <a:pt x="57091" y="3691"/>
                    </a:moveTo>
                    <a:cubicBezTo>
                      <a:pt x="34287" y="19578"/>
                      <a:pt x="15939" y="39158"/>
                      <a:pt x="2807" y="63779"/>
                    </a:cubicBezTo>
                    <a:cubicBezTo>
                      <a:pt x="-3876" y="76383"/>
                      <a:pt x="4156" y="96080"/>
                      <a:pt x="20511" y="94673"/>
                    </a:cubicBezTo>
                    <a:cubicBezTo>
                      <a:pt x="28425" y="93970"/>
                      <a:pt x="38391" y="88987"/>
                      <a:pt x="43549" y="88107"/>
                    </a:cubicBezTo>
                    <a:cubicBezTo>
                      <a:pt x="34873" y="81542"/>
                      <a:pt x="26256" y="74917"/>
                      <a:pt x="17580" y="68293"/>
                    </a:cubicBezTo>
                    <a:cubicBezTo>
                      <a:pt x="19338" y="86114"/>
                      <a:pt x="26197" y="105166"/>
                      <a:pt x="44370" y="111556"/>
                    </a:cubicBezTo>
                    <a:cubicBezTo>
                      <a:pt x="42729" y="99070"/>
                      <a:pt x="41087" y="86583"/>
                      <a:pt x="39446" y="74038"/>
                    </a:cubicBezTo>
                    <a:cubicBezTo>
                      <a:pt x="27487" y="80018"/>
                      <a:pt x="16114" y="86055"/>
                      <a:pt x="5973" y="94849"/>
                    </a:cubicBezTo>
                    <a:cubicBezTo>
                      <a:pt x="-3407" y="102939"/>
                      <a:pt x="-1531" y="121756"/>
                      <a:pt x="10135" y="127091"/>
                    </a:cubicBezTo>
                    <a:cubicBezTo>
                      <a:pt x="23383" y="133129"/>
                      <a:pt x="35225" y="135709"/>
                      <a:pt x="49822" y="135767"/>
                    </a:cubicBezTo>
                    <a:cubicBezTo>
                      <a:pt x="76261" y="135884"/>
                      <a:pt x="76261" y="94849"/>
                      <a:pt x="49822" y="94732"/>
                    </a:cubicBezTo>
                    <a:cubicBezTo>
                      <a:pt x="42846" y="94673"/>
                      <a:pt x="37335" y="94614"/>
                      <a:pt x="30887" y="91683"/>
                    </a:cubicBezTo>
                    <a:cubicBezTo>
                      <a:pt x="32294" y="102411"/>
                      <a:pt x="33642" y="113198"/>
                      <a:pt x="35049" y="123925"/>
                    </a:cubicBezTo>
                    <a:cubicBezTo>
                      <a:pt x="42260" y="117712"/>
                      <a:pt x="51757" y="113784"/>
                      <a:pt x="60198" y="109563"/>
                    </a:cubicBezTo>
                    <a:cubicBezTo>
                      <a:pt x="77257" y="101004"/>
                      <a:pt x="70750" y="77497"/>
                      <a:pt x="55274" y="72045"/>
                    </a:cubicBezTo>
                    <a:cubicBezTo>
                      <a:pt x="65943" y="75797"/>
                      <a:pt x="59377" y="76207"/>
                      <a:pt x="58615" y="68411"/>
                    </a:cubicBezTo>
                    <a:cubicBezTo>
                      <a:pt x="57208" y="54282"/>
                      <a:pt x="46657" y="46192"/>
                      <a:pt x="32646" y="48596"/>
                    </a:cubicBezTo>
                    <a:cubicBezTo>
                      <a:pt x="28483" y="49300"/>
                      <a:pt x="24322" y="53403"/>
                      <a:pt x="20511" y="53755"/>
                    </a:cubicBezTo>
                    <a:cubicBezTo>
                      <a:pt x="26432" y="64014"/>
                      <a:pt x="32294" y="74331"/>
                      <a:pt x="38215" y="84649"/>
                    </a:cubicBezTo>
                    <a:cubicBezTo>
                      <a:pt x="47946" y="66359"/>
                      <a:pt x="60667" y="51117"/>
                      <a:pt x="77726" y="39275"/>
                    </a:cubicBezTo>
                    <a:cubicBezTo>
                      <a:pt x="99358" y="24092"/>
                      <a:pt x="78899" y="-11491"/>
                      <a:pt x="57091" y="3691"/>
                    </a:cubicBezTo>
                    <a:lnTo>
                      <a:pt x="57091" y="369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/>
              <p:cNvSpPr/>
              <p:nvPr/>
            </p:nvSpPr>
            <p:spPr>
              <a:xfrm>
                <a:off x="9462190" y="4480328"/>
                <a:ext cx="157865" cy="93649"/>
              </a:xfrm>
              <a:custGeom>
                <a:avLst/>
                <a:gdLst>
                  <a:gd name="connsiteX0" fmla="*/ 6254 w 157865"/>
                  <a:gd name="connsiteY0" fmla="*/ 34840 h 93649"/>
                  <a:gd name="connsiteX1" fmla="*/ 138036 w 157865"/>
                  <a:gd name="connsiteY1" fmla="*/ 93638 h 93649"/>
                  <a:gd name="connsiteX2" fmla="*/ 138036 w 157865"/>
                  <a:gd name="connsiteY2" fmla="*/ 52602 h 93649"/>
                  <a:gd name="connsiteX3" fmla="*/ 35330 w 157865"/>
                  <a:gd name="connsiteY3" fmla="*/ 5822 h 93649"/>
                  <a:gd name="connsiteX4" fmla="*/ 6254 w 157865"/>
                  <a:gd name="connsiteY4" fmla="*/ 34840 h 93649"/>
                  <a:gd name="connsiteX5" fmla="*/ 6254 w 157865"/>
                  <a:gd name="connsiteY5" fmla="*/ 34840 h 93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65" h="93649">
                    <a:moveTo>
                      <a:pt x="6254" y="34840"/>
                    </a:moveTo>
                    <a:cubicBezTo>
                      <a:pt x="41838" y="68899"/>
                      <a:pt x="88266" y="92055"/>
                      <a:pt x="138036" y="93638"/>
                    </a:cubicBezTo>
                    <a:cubicBezTo>
                      <a:pt x="164534" y="94459"/>
                      <a:pt x="164416" y="53423"/>
                      <a:pt x="138036" y="52602"/>
                    </a:cubicBezTo>
                    <a:cubicBezTo>
                      <a:pt x="99287" y="51371"/>
                      <a:pt x="62941" y="32319"/>
                      <a:pt x="35330" y="5822"/>
                    </a:cubicBezTo>
                    <a:cubicBezTo>
                      <a:pt x="16161" y="-12468"/>
                      <a:pt x="-12857" y="16550"/>
                      <a:pt x="6254" y="34840"/>
                    </a:cubicBezTo>
                    <a:lnTo>
                      <a:pt x="6254" y="3484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/>
              <p:cNvSpPr/>
              <p:nvPr/>
            </p:nvSpPr>
            <p:spPr>
              <a:xfrm>
                <a:off x="9451863" y="4578820"/>
                <a:ext cx="174668" cy="71587"/>
              </a:xfrm>
              <a:custGeom>
                <a:avLst/>
                <a:gdLst>
                  <a:gd name="connsiteX0" fmla="*/ 9018 w 174668"/>
                  <a:gd name="connsiteY0" fmla="*/ 39229 h 71587"/>
                  <a:gd name="connsiteX1" fmla="*/ 164542 w 174668"/>
                  <a:gd name="connsiteY1" fmla="*/ 56816 h 71587"/>
                  <a:gd name="connsiteX2" fmla="*/ 143849 w 174668"/>
                  <a:gd name="connsiteY2" fmla="*/ 21349 h 71587"/>
                  <a:gd name="connsiteX3" fmla="*/ 29711 w 174668"/>
                  <a:gd name="connsiteY3" fmla="*/ 3762 h 71587"/>
                  <a:gd name="connsiteX4" fmla="*/ 9018 w 174668"/>
                  <a:gd name="connsiteY4" fmla="*/ 39229 h 71587"/>
                  <a:gd name="connsiteX5" fmla="*/ 9018 w 174668"/>
                  <a:gd name="connsiteY5" fmla="*/ 39229 h 7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668" h="71587">
                    <a:moveTo>
                      <a:pt x="9018" y="39229"/>
                    </a:moveTo>
                    <a:cubicBezTo>
                      <a:pt x="53453" y="70826"/>
                      <a:pt x="115241" y="84133"/>
                      <a:pt x="164542" y="56816"/>
                    </a:cubicBezTo>
                    <a:cubicBezTo>
                      <a:pt x="187698" y="43978"/>
                      <a:pt x="167004" y="8570"/>
                      <a:pt x="143849" y="21349"/>
                    </a:cubicBezTo>
                    <a:cubicBezTo>
                      <a:pt x="107268" y="41632"/>
                      <a:pt x="61719" y="26508"/>
                      <a:pt x="29711" y="3762"/>
                    </a:cubicBezTo>
                    <a:cubicBezTo>
                      <a:pt x="8139" y="-11596"/>
                      <a:pt x="-12320" y="24046"/>
                      <a:pt x="9018" y="39229"/>
                    </a:cubicBezTo>
                    <a:lnTo>
                      <a:pt x="9018" y="3922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9455931" y="4503324"/>
                <a:ext cx="123146" cy="117651"/>
              </a:xfrm>
              <a:custGeom>
                <a:avLst/>
                <a:gdLst>
                  <a:gd name="connsiteX0" fmla="*/ 78462 w 123146"/>
                  <a:gd name="connsiteY0" fmla="*/ 38282 h 117651"/>
                  <a:gd name="connsiteX1" fmla="*/ 80749 w 123146"/>
                  <a:gd name="connsiteY1" fmla="*/ 37285 h 117651"/>
                  <a:gd name="connsiteX2" fmla="*/ 72248 w 123146"/>
                  <a:gd name="connsiteY2" fmla="*/ 21164 h 117651"/>
                  <a:gd name="connsiteX3" fmla="*/ 33382 w 123146"/>
                  <a:gd name="connsiteY3" fmla="*/ 12781 h 117651"/>
                  <a:gd name="connsiteX4" fmla="*/ 18316 w 123146"/>
                  <a:gd name="connsiteY4" fmla="*/ 32596 h 117651"/>
                  <a:gd name="connsiteX5" fmla="*/ 12454 w 123146"/>
                  <a:gd name="connsiteY5" fmla="*/ 67769 h 117651"/>
                  <a:gd name="connsiteX6" fmla="*/ 50675 w 123146"/>
                  <a:gd name="connsiteY6" fmla="*/ 78145 h 117651"/>
                  <a:gd name="connsiteX7" fmla="*/ 62986 w 123146"/>
                  <a:gd name="connsiteY7" fmla="*/ 51999 h 117651"/>
                  <a:gd name="connsiteX8" fmla="*/ 65214 w 123146"/>
                  <a:gd name="connsiteY8" fmla="*/ 20871 h 117651"/>
                  <a:gd name="connsiteX9" fmla="*/ 34320 w 123146"/>
                  <a:gd name="connsiteY9" fmla="*/ 3167 h 117651"/>
                  <a:gd name="connsiteX10" fmla="*/ 905 w 123146"/>
                  <a:gd name="connsiteY10" fmla="*/ 68355 h 117651"/>
                  <a:gd name="connsiteX11" fmla="*/ 67676 w 123146"/>
                  <a:gd name="connsiteY11" fmla="*/ 87583 h 117651"/>
                  <a:gd name="connsiteX12" fmla="*/ 42410 w 123146"/>
                  <a:gd name="connsiteY12" fmla="*/ 73279 h 117651"/>
                  <a:gd name="connsiteX13" fmla="*/ 47568 w 123146"/>
                  <a:gd name="connsiteY13" fmla="*/ 97139 h 117651"/>
                  <a:gd name="connsiteX14" fmla="*/ 82624 w 123146"/>
                  <a:gd name="connsiteY14" fmla="*/ 111618 h 117651"/>
                  <a:gd name="connsiteX15" fmla="*/ 109298 w 123146"/>
                  <a:gd name="connsiteY15" fmla="*/ 78145 h 117651"/>
                  <a:gd name="connsiteX16" fmla="*/ 71779 w 123146"/>
                  <a:gd name="connsiteY16" fmla="*/ 62317 h 117651"/>
                  <a:gd name="connsiteX17" fmla="*/ 75883 w 123146"/>
                  <a:gd name="connsiteY17" fmla="*/ 99483 h 117651"/>
                  <a:gd name="connsiteX18" fmla="*/ 103318 w 123146"/>
                  <a:gd name="connsiteY18" fmla="*/ 105873 h 117651"/>
                  <a:gd name="connsiteX19" fmla="*/ 103318 w 123146"/>
                  <a:gd name="connsiteY19" fmla="*/ 64838 h 117651"/>
                  <a:gd name="connsiteX20" fmla="*/ 96225 w 123146"/>
                  <a:gd name="connsiteY20" fmla="*/ 65306 h 117651"/>
                  <a:gd name="connsiteX21" fmla="*/ 109884 w 123146"/>
                  <a:gd name="connsiteY21" fmla="*/ 79728 h 117651"/>
                  <a:gd name="connsiteX22" fmla="*/ 111408 w 123146"/>
                  <a:gd name="connsiteY22" fmla="*/ 73221 h 117651"/>
                  <a:gd name="connsiteX23" fmla="*/ 73890 w 123146"/>
                  <a:gd name="connsiteY23" fmla="*/ 57393 h 117651"/>
                  <a:gd name="connsiteX24" fmla="*/ 53665 w 123146"/>
                  <a:gd name="connsiteY24" fmla="*/ 82541 h 117651"/>
                  <a:gd name="connsiteX25" fmla="*/ 88721 w 123146"/>
                  <a:gd name="connsiteY25" fmla="*/ 97021 h 117651"/>
                  <a:gd name="connsiteX26" fmla="*/ 82155 w 123146"/>
                  <a:gd name="connsiteY26" fmla="*/ 62258 h 117651"/>
                  <a:gd name="connsiteX27" fmla="*/ 56889 w 123146"/>
                  <a:gd name="connsiteY27" fmla="*/ 47955 h 117651"/>
                  <a:gd name="connsiteX28" fmla="*/ 36899 w 123146"/>
                  <a:gd name="connsiteY28" fmla="*/ 53582 h 117651"/>
                  <a:gd name="connsiteX29" fmla="*/ 40768 w 123146"/>
                  <a:gd name="connsiteY29" fmla="*/ 58741 h 117651"/>
                  <a:gd name="connsiteX30" fmla="*/ 55130 w 123146"/>
                  <a:gd name="connsiteY30" fmla="*/ 38575 h 117651"/>
                  <a:gd name="connsiteX31" fmla="*/ 24237 w 123146"/>
                  <a:gd name="connsiteY31" fmla="*/ 20871 h 117651"/>
                  <a:gd name="connsiteX32" fmla="*/ 15326 w 123146"/>
                  <a:gd name="connsiteY32" fmla="*/ 57393 h 117651"/>
                  <a:gd name="connsiteX33" fmla="*/ 53548 w 123146"/>
                  <a:gd name="connsiteY33" fmla="*/ 67769 h 117651"/>
                  <a:gd name="connsiteX34" fmla="*/ 59410 w 123146"/>
                  <a:gd name="connsiteY34" fmla="*/ 32596 h 117651"/>
                  <a:gd name="connsiteX35" fmla="*/ 44344 w 123146"/>
                  <a:gd name="connsiteY35" fmla="*/ 52410 h 117651"/>
                  <a:gd name="connsiteX36" fmla="*/ 40710 w 123146"/>
                  <a:gd name="connsiteY36" fmla="*/ 46313 h 117651"/>
                  <a:gd name="connsiteX37" fmla="*/ 42879 w 123146"/>
                  <a:gd name="connsiteY37" fmla="*/ 54051 h 117651"/>
                  <a:gd name="connsiteX38" fmla="*/ 57886 w 123146"/>
                  <a:gd name="connsiteY38" fmla="*/ 73748 h 117651"/>
                  <a:gd name="connsiteX39" fmla="*/ 78462 w 123146"/>
                  <a:gd name="connsiteY39" fmla="*/ 38282 h 117651"/>
                  <a:gd name="connsiteX40" fmla="*/ 78462 w 123146"/>
                  <a:gd name="connsiteY40" fmla="*/ 38282 h 11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23146" h="117651">
                    <a:moveTo>
                      <a:pt x="78462" y="38282"/>
                    </a:moveTo>
                    <a:cubicBezTo>
                      <a:pt x="83914" y="41741"/>
                      <a:pt x="82683" y="44613"/>
                      <a:pt x="80749" y="37285"/>
                    </a:cubicBezTo>
                    <a:cubicBezTo>
                      <a:pt x="79224" y="31599"/>
                      <a:pt x="76469" y="25385"/>
                      <a:pt x="72248" y="21164"/>
                    </a:cubicBezTo>
                    <a:cubicBezTo>
                      <a:pt x="61286" y="10319"/>
                      <a:pt x="47686" y="10495"/>
                      <a:pt x="33382" y="12781"/>
                    </a:cubicBezTo>
                    <a:cubicBezTo>
                      <a:pt x="24002" y="14306"/>
                      <a:pt x="18961" y="24154"/>
                      <a:pt x="18316" y="32596"/>
                    </a:cubicBezTo>
                    <a:cubicBezTo>
                      <a:pt x="17613" y="41565"/>
                      <a:pt x="12981" y="56279"/>
                      <a:pt x="12454" y="67769"/>
                    </a:cubicBezTo>
                    <a:cubicBezTo>
                      <a:pt x="11574" y="87817"/>
                      <a:pt x="41472" y="96259"/>
                      <a:pt x="50675" y="78145"/>
                    </a:cubicBezTo>
                    <a:cubicBezTo>
                      <a:pt x="55013" y="69586"/>
                      <a:pt x="59996" y="61203"/>
                      <a:pt x="62986" y="51999"/>
                    </a:cubicBezTo>
                    <a:cubicBezTo>
                      <a:pt x="66151" y="42385"/>
                      <a:pt x="65155" y="30837"/>
                      <a:pt x="65214" y="20871"/>
                    </a:cubicBezTo>
                    <a:cubicBezTo>
                      <a:pt x="65214" y="6333"/>
                      <a:pt x="47393" y="-6037"/>
                      <a:pt x="34320" y="3167"/>
                    </a:cubicBezTo>
                    <a:cubicBezTo>
                      <a:pt x="12981" y="18233"/>
                      <a:pt x="-4195" y="40978"/>
                      <a:pt x="905" y="68355"/>
                    </a:cubicBezTo>
                    <a:cubicBezTo>
                      <a:pt x="6826" y="99835"/>
                      <a:pt x="45927" y="96669"/>
                      <a:pt x="67676" y="87583"/>
                    </a:cubicBezTo>
                    <a:cubicBezTo>
                      <a:pt x="59234" y="82776"/>
                      <a:pt x="50851" y="78028"/>
                      <a:pt x="42410" y="73279"/>
                    </a:cubicBezTo>
                    <a:cubicBezTo>
                      <a:pt x="44344" y="80959"/>
                      <a:pt x="47099" y="89869"/>
                      <a:pt x="47568" y="97139"/>
                    </a:cubicBezTo>
                    <a:cubicBezTo>
                      <a:pt x="48682" y="114490"/>
                      <a:pt x="69317" y="124925"/>
                      <a:pt x="82624" y="111618"/>
                    </a:cubicBezTo>
                    <a:cubicBezTo>
                      <a:pt x="92825" y="101359"/>
                      <a:pt x="102439" y="91042"/>
                      <a:pt x="109298" y="78145"/>
                    </a:cubicBezTo>
                    <a:cubicBezTo>
                      <a:pt x="96811" y="72869"/>
                      <a:pt x="84324" y="67593"/>
                      <a:pt x="71779" y="62317"/>
                    </a:cubicBezTo>
                    <a:cubicBezTo>
                      <a:pt x="68907" y="74686"/>
                      <a:pt x="65741" y="89400"/>
                      <a:pt x="75883" y="99483"/>
                    </a:cubicBezTo>
                    <a:cubicBezTo>
                      <a:pt x="83738" y="107339"/>
                      <a:pt x="93293" y="106225"/>
                      <a:pt x="103318" y="105873"/>
                    </a:cubicBezTo>
                    <a:cubicBezTo>
                      <a:pt x="129698" y="104994"/>
                      <a:pt x="129815" y="63958"/>
                      <a:pt x="103318" y="64838"/>
                    </a:cubicBezTo>
                    <a:cubicBezTo>
                      <a:pt x="100914" y="64896"/>
                      <a:pt x="98570" y="65072"/>
                      <a:pt x="96225" y="65306"/>
                    </a:cubicBezTo>
                    <a:cubicBezTo>
                      <a:pt x="87490" y="65482"/>
                      <a:pt x="92063" y="70290"/>
                      <a:pt x="109884" y="79728"/>
                    </a:cubicBezTo>
                    <a:cubicBezTo>
                      <a:pt x="110411" y="77559"/>
                      <a:pt x="110880" y="75390"/>
                      <a:pt x="111408" y="73221"/>
                    </a:cubicBezTo>
                    <a:cubicBezTo>
                      <a:pt x="116567" y="51179"/>
                      <a:pt x="85145" y="36171"/>
                      <a:pt x="73890" y="57393"/>
                    </a:cubicBezTo>
                    <a:cubicBezTo>
                      <a:pt x="68614" y="67358"/>
                      <a:pt x="61579" y="74628"/>
                      <a:pt x="53665" y="82541"/>
                    </a:cubicBezTo>
                    <a:cubicBezTo>
                      <a:pt x="65331" y="87348"/>
                      <a:pt x="76997" y="92214"/>
                      <a:pt x="88721" y="97021"/>
                    </a:cubicBezTo>
                    <a:cubicBezTo>
                      <a:pt x="87959" y="85297"/>
                      <a:pt x="84969" y="73631"/>
                      <a:pt x="82155" y="62258"/>
                    </a:cubicBezTo>
                    <a:cubicBezTo>
                      <a:pt x="79693" y="52410"/>
                      <a:pt x="67090" y="43675"/>
                      <a:pt x="56889" y="47955"/>
                    </a:cubicBezTo>
                    <a:cubicBezTo>
                      <a:pt x="50499" y="50651"/>
                      <a:pt x="43934" y="53465"/>
                      <a:pt x="36899" y="53582"/>
                    </a:cubicBezTo>
                    <a:cubicBezTo>
                      <a:pt x="38951" y="53524"/>
                      <a:pt x="40651" y="57100"/>
                      <a:pt x="40768" y="58741"/>
                    </a:cubicBezTo>
                    <a:cubicBezTo>
                      <a:pt x="40299" y="52703"/>
                      <a:pt x="48448" y="43265"/>
                      <a:pt x="55130" y="38575"/>
                    </a:cubicBezTo>
                    <a:cubicBezTo>
                      <a:pt x="44813" y="32654"/>
                      <a:pt x="34554" y="26733"/>
                      <a:pt x="24237" y="20871"/>
                    </a:cubicBezTo>
                    <a:cubicBezTo>
                      <a:pt x="24237" y="39982"/>
                      <a:pt x="23650" y="40978"/>
                      <a:pt x="15326" y="57393"/>
                    </a:cubicBezTo>
                    <a:cubicBezTo>
                      <a:pt x="28047" y="60851"/>
                      <a:pt x="40827" y="64310"/>
                      <a:pt x="53548" y="67769"/>
                    </a:cubicBezTo>
                    <a:cubicBezTo>
                      <a:pt x="54075" y="55868"/>
                      <a:pt x="58472" y="44496"/>
                      <a:pt x="59410" y="32596"/>
                    </a:cubicBezTo>
                    <a:cubicBezTo>
                      <a:pt x="54369" y="39161"/>
                      <a:pt x="49386" y="45786"/>
                      <a:pt x="44344" y="52410"/>
                    </a:cubicBezTo>
                    <a:cubicBezTo>
                      <a:pt x="51262" y="51296"/>
                      <a:pt x="42527" y="51179"/>
                      <a:pt x="40710" y="46313"/>
                    </a:cubicBezTo>
                    <a:cubicBezTo>
                      <a:pt x="41647" y="48834"/>
                      <a:pt x="42117" y="51530"/>
                      <a:pt x="42879" y="54051"/>
                    </a:cubicBezTo>
                    <a:cubicBezTo>
                      <a:pt x="45399" y="62551"/>
                      <a:pt x="50441" y="69000"/>
                      <a:pt x="57886" y="73748"/>
                    </a:cubicBezTo>
                    <a:cubicBezTo>
                      <a:pt x="80104" y="87994"/>
                      <a:pt x="100680" y="52469"/>
                      <a:pt x="78462" y="38282"/>
                    </a:cubicBezTo>
                    <a:lnTo>
                      <a:pt x="78462" y="3828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9691764" y="4438010"/>
                <a:ext cx="425970" cy="153542"/>
              </a:xfrm>
              <a:custGeom>
                <a:avLst/>
                <a:gdLst>
                  <a:gd name="connsiteX0" fmla="*/ 19844 w 425970"/>
                  <a:gd name="connsiteY0" fmla="*/ 153542 h 153542"/>
                  <a:gd name="connsiteX1" fmla="*/ 417126 w 425970"/>
                  <a:gd name="connsiteY1" fmla="*/ 39347 h 153542"/>
                  <a:gd name="connsiteX2" fmla="*/ 396432 w 425970"/>
                  <a:gd name="connsiteY2" fmla="*/ 3939 h 153542"/>
                  <a:gd name="connsiteX3" fmla="*/ 19902 w 425970"/>
                  <a:gd name="connsiteY3" fmla="*/ 112507 h 153542"/>
                  <a:gd name="connsiteX4" fmla="*/ 19844 w 425970"/>
                  <a:gd name="connsiteY4" fmla="*/ 153542 h 153542"/>
                  <a:gd name="connsiteX5" fmla="*/ 19844 w 425970"/>
                  <a:gd name="connsiteY5" fmla="*/ 153542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5970" h="153542">
                    <a:moveTo>
                      <a:pt x="19844" y="153542"/>
                    </a:moveTo>
                    <a:cubicBezTo>
                      <a:pt x="163057" y="153015"/>
                      <a:pt x="299882" y="125697"/>
                      <a:pt x="417126" y="39347"/>
                    </a:cubicBezTo>
                    <a:cubicBezTo>
                      <a:pt x="438171" y="23812"/>
                      <a:pt x="417770" y="-11831"/>
                      <a:pt x="396432" y="3939"/>
                    </a:cubicBezTo>
                    <a:cubicBezTo>
                      <a:pt x="284640" y="86303"/>
                      <a:pt x="156550" y="112038"/>
                      <a:pt x="19902" y="112507"/>
                    </a:cubicBezTo>
                    <a:cubicBezTo>
                      <a:pt x="-6595" y="112566"/>
                      <a:pt x="-6654" y="153601"/>
                      <a:pt x="19844" y="153542"/>
                    </a:cubicBezTo>
                    <a:lnTo>
                      <a:pt x="19844" y="15354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/>
              <p:cNvSpPr/>
              <p:nvPr/>
            </p:nvSpPr>
            <p:spPr>
              <a:xfrm>
                <a:off x="9690109" y="4520907"/>
                <a:ext cx="469741" cy="164200"/>
              </a:xfrm>
              <a:custGeom>
                <a:avLst/>
                <a:gdLst>
                  <a:gd name="connsiteX0" fmla="*/ 6960 w 469741"/>
                  <a:gd name="connsiteY0" fmla="*/ 129092 h 164200"/>
                  <a:gd name="connsiteX1" fmla="*/ 240393 w 469741"/>
                  <a:gd name="connsiteY1" fmla="*/ 146503 h 164200"/>
                  <a:gd name="connsiteX2" fmla="*/ 463919 w 469741"/>
                  <a:gd name="connsiteY2" fmla="*/ 35296 h 164200"/>
                  <a:gd name="connsiteX3" fmla="*/ 434901 w 469741"/>
                  <a:gd name="connsiteY3" fmla="*/ 6279 h 164200"/>
                  <a:gd name="connsiteX4" fmla="*/ 243617 w 469741"/>
                  <a:gd name="connsiteY4" fmla="*/ 103122 h 164200"/>
                  <a:gd name="connsiteX5" fmla="*/ 35978 w 469741"/>
                  <a:gd name="connsiteY5" fmla="*/ 100074 h 164200"/>
                  <a:gd name="connsiteX6" fmla="*/ 6960 w 469741"/>
                  <a:gd name="connsiteY6" fmla="*/ 129092 h 164200"/>
                  <a:gd name="connsiteX7" fmla="*/ 6960 w 469741"/>
                  <a:gd name="connsiteY7" fmla="*/ 129092 h 16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9741" h="164200">
                    <a:moveTo>
                      <a:pt x="6960" y="129092"/>
                    </a:moveTo>
                    <a:cubicBezTo>
                      <a:pt x="70624" y="181148"/>
                      <a:pt x="167116" y="164851"/>
                      <a:pt x="240393" y="146503"/>
                    </a:cubicBezTo>
                    <a:cubicBezTo>
                      <a:pt x="317364" y="127216"/>
                      <a:pt x="407759" y="94094"/>
                      <a:pt x="463919" y="35296"/>
                    </a:cubicBezTo>
                    <a:cubicBezTo>
                      <a:pt x="482209" y="16186"/>
                      <a:pt x="453191" y="-12891"/>
                      <a:pt x="434901" y="6279"/>
                    </a:cubicBezTo>
                    <a:cubicBezTo>
                      <a:pt x="386303" y="57163"/>
                      <a:pt x="309567" y="84187"/>
                      <a:pt x="243617" y="103122"/>
                    </a:cubicBezTo>
                    <a:cubicBezTo>
                      <a:pt x="185406" y="119830"/>
                      <a:pt x="88738" y="143278"/>
                      <a:pt x="35978" y="100074"/>
                    </a:cubicBezTo>
                    <a:cubicBezTo>
                      <a:pt x="15695" y="83484"/>
                      <a:pt x="-13499" y="112326"/>
                      <a:pt x="6960" y="129092"/>
                    </a:cubicBezTo>
                    <a:lnTo>
                      <a:pt x="6960" y="12909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/>
              <p:cNvSpPr/>
              <p:nvPr/>
            </p:nvSpPr>
            <p:spPr>
              <a:xfrm>
                <a:off x="9716752" y="4491316"/>
                <a:ext cx="395528" cy="170847"/>
              </a:xfrm>
              <a:custGeom>
                <a:avLst/>
                <a:gdLst>
                  <a:gd name="connsiteX0" fmla="*/ 4353 w 395528"/>
                  <a:gd name="connsiteY0" fmla="*/ 85991 h 170847"/>
                  <a:gd name="connsiteX1" fmla="*/ 4353 w 395528"/>
                  <a:gd name="connsiteY1" fmla="*/ 149655 h 170847"/>
                  <a:gd name="connsiteX2" fmla="*/ 38647 w 395528"/>
                  <a:gd name="connsiteY2" fmla="*/ 158682 h 170847"/>
                  <a:gd name="connsiteX3" fmla="*/ 82906 w 395528"/>
                  <a:gd name="connsiteY3" fmla="*/ 113485 h 170847"/>
                  <a:gd name="connsiteX4" fmla="*/ 45388 w 395528"/>
                  <a:gd name="connsiteY4" fmla="*/ 97657 h 170847"/>
                  <a:gd name="connsiteX5" fmla="*/ 39526 w 395528"/>
                  <a:gd name="connsiteY5" fmla="*/ 126968 h 170847"/>
                  <a:gd name="connsiteX6" fmla="*/ 64792 w 395528"/>
                  <a:gd name="connsiteY6" fmla="*/ 152234 h 170847"/>
                  <a:gd name="connsiteX7" fmla="*/ 96682 w 395528"/>
                  <a:gd name="connsiteY7" fmla="*/ 114481 h 170847"/>
                  <a:gd name="connsiteX8" fmla="*/ 56350 w 395528"/>
                  <a:gd name="connsiteY8" fmla="*/ 109030 h 170847"/>
                  <a:gd name="connsiteX9" fmla="*/ 62916 w 395528"/>
                  <a:gd name="connsiteY9" fmla="*/ 155517 h 170847"/>
                  <a:gd name="connsiteX10" fmla="*/ 97210 w 395528"/>
                  <a:gd name="connsiteY10" fmla="*/ 164545 h 170847"/>
                  <a:gd name="connsiteX11" fmla="*/ 126521 w 395528"/>
                  <a:gd name="connsiteY11" fmla="*/ 129371 h 170847"/>
                  <a:gd name="connsiteX12" fmla="*/ 91524 w 395528"/>
                  <a:gd name="connsiteY12" fmla="*/ 114892 h 170847"/>
                  <a:gd name="connsiteX13" fmla="*/ 91524 w 395528"/>
                  <a:gd name="connsiteY13" fmla="*/ 150065 h 170847"/>
                  <a:gd name="connsiteX14" fmla="*/ 117493 w 395528"/>
                  <a:gd name="connsiteY14" fmla="*/ 169879 h 170847"/>
                  <a:gd name="connsiteX15" fmla="*/ 173419 w 395528"/>
                  <a:gd name="connsiteY15" fmla="*/ 135292 h 170847"/>
                  <a:gd name="connsiteX16" fmla="*/ 141177 w 395528"/>
                  <a:gd name="connsiteY16" fmla="*/ 110437 h 170847"/>
                  <a:gd name="connsiteX17" fmla="*/ 132500 w 395528"/>
                  <a:gd name="connsiteY17" fmla="*/ 138399 h 170847"/>
                  <a:gd name="connsiteX18" fmla="*/ 167498 w 395528"/>
                  <a:gd name="connsiteY18" fmla="*/ 152879 h 170847"/>
                  <a:gd name="connsiteX19" fmla="*/ 208709 w 395528"/>
                  <a:gd name="connsiteY19" fmla="*/ 94726 h 170847"/>
                  <a:gd name="connsiteX20" fmla="*/ 167674 w 395528"/>
                  <a:gd name="connsiteY20" fmla="*/ 94726 h 170847"/>
                  <a:gd name="connsiteX21" fmla="*/ 167674 w 395528"/>
                  <a:gd name="connsiteY21" fmla="*/ 114951 h 170847"/>
                  <a:gd name="connsiteX22" fmla="*/ 198568 w 395528"/>
                  <a:gd name="connsiteY22" fmla="*/ 132654 h 170847"/>
                  <a:gd name="connsiteX23" fmla="*/ 226003 w 395528"/>
                  <a:gd name="connsiteY23" fmla="*/ 122982 h 170847"/>
                  <a:gd name="connsiteX24" fmla="*/ 252852 w 395528"/>
                  <a:gd name="connsiteY24" fmla="*/ 90095 h 170847"/>
                  <a:gd name="connsiteX25" fmla="*/ 214630 w 395528"/>
                  <a:gd name="connsiteY25" fmla="*/ 79719 h 170847"/>
                  <a:gd name="connsiteX26" fmla="*/ 208768 w 395528"/>
                  <a:gd name="connsiteY26" fmla="*/ 126616 h 170847"/>
                  <a:gd name="connsiteX27" fmla="*/ 246990 w 395528"/>
                  <a:gd name="connsiteY27" fmla="*/ 136993 h 170847"/>
                  <a:gd name="connsiteX28" fmla="*/ 284214 w 395528"/>
                  <a:gd name="connsiteY28" fmla="*/ 85229 h 170847"/>
                  <a:gd name="connsiteX29" fmla="*/ 246697 w 395528"/>
                  <a:gd name="connsiteY29" fmla="*/ 90095 h 170847"/>
                  <a:gd name="connsiteX30" fmla="*/ 261645 w 395528"/>
                  <a:gd name="connsiteY30" fmla="*/ 117706 h 170847"/>
                  <a:gd name="connsiteX31" fmla="*/ 293887 w 395528"/>
                  <a:gd name="connsiteY31" fmla="*/ 113544 h 170847"/>
                  <a:gd name="connsiteX32" fmla="*/ 334923 w 395528"/>
                  <a:gd name="connsiteY32" fmla="*/ 54922 h 170847"/>
                  <a:gd name="connsiteX33" fmla="*/ 296701 w 395528"/>
                  <a:gd name="connsiteY33" fmla="*/ 44545 h 170847"/>
                  <a:gd name="connsiteX34" fmla="*/ 303267 w 395528"/>
                  <a:gd name="connsiteY34" fmla="*/ 79308 h 170847"/>
                  <a:gd name="connsiteX35" fmla="*/ 333398 w 395528"/>
                  <a:gd name="connsiteY35" fmla="*/ 91560 h 170847"/>
                  <a:gd name="connsiteX36" fmla="*/ 393545 w 395528"/>
                  <a:gd name="connsiteY36" fmla="*/ 31414 h 170847"/>
                  <a:gd name="connsiteX37" fmla="*/ 358137 w 395528"/>
                  <a:gd name="connsiteY37" fmla="*/ 10720 h 170847"/>
                  <a:gd name="connsiteX38" fmla="*/ 312763 w 395528"/>
                  <a:gd name="connsiteY38" fmla="*/ 56094 h 170847"/>
                  <a:gd name="connsiteX39" fmla="*/ 342895 w 395528"/>
                  <a:gd name="connsiteY39" fmla="*/ 68346 h 170847"/>
                  <a:gd name="connsiteX40" fmla="*/ 337736 w 395528"/>
                  <a:gd name="connsiteY40" fmla="*/ 44487 h 170847"/>
                  <a:gd name="connsiteX41" fmla="*/ 299515 w 395528"/>
                  <a:gd name="connsiteY41" fmla="*/ 34110 h 170847"/>
                  <a:gd name="connsiteX42" fmla="*/ 258480 w 395528"/>
                  <a:gd name="connsiteY42" fmla="*/ 92733 h 170847"/>
                  <a:gd name="connsiteX43" fmla="*/ 290722 w 395528"/>
                  <a:gd name="connsiteY43" fmla="*/ 88571 h 170847"/>
                  <a:gd name="connsiteX44" fmla="*/ 282222 w 395528"/>
                  <a:gd name="connsiteY44" fmla="*/ 69284 h 170847"/>
                  <a:gd name="connsiteX45" fmla="*/ 244703 w 395528"/>
                  <a:gd name="connsiteY45" fmla="*/ 74208 h 170847"/>
                  <a:gd name="connsiteX46" fmla="*/ 211582 w 395528"/>
                  <a:gd name="connsiteY46" fmla="*/ 116181 h 170847"/>
                  <a:gd name="connsiteX47" fmla="*/ 249803 w 395528"/>
                  <a:gd name="connsiteY47" fmla="*/ 126558 h 170847"/>
                  <a:gd name="connsiteX48" fmla="*/ 255666 w 395528"/>
                  <a:gd name="connsiteY48" fmla="*/ 79660 h 170847"/>
                  <a:gd name="connsiteX49" fmla="*/ 217444 w 395528"/>
                  <a:gd name="connsiteY49" fmla="*/ 69284 h 170847"/>
                  <a:gd name="connsiteX50" fmla="*/ 177874 w 395528"/>
                  <a:gd name="connsiteY50" fmla="*/ 97071 h 170847"/>
                  <a:gd name="connsiteX51" fmla="*/ 208768 w 395528"/>
                  <a:gd name="connsiteY51" fmla="*/ 114775 h 170847"/>
                  <a:gd name="connsiteX52" fmla="*/ 208768 w 395528"/>
                  <a:gd name="connsiteY52" fmla="*/ 94550 h 170847"/>
                  <a:gd name="connsiteX53" fmla="*/ 167732 w 395528"/>
                  <a:gd name="connsiteY53" fmla="*/ 94550 h 170847"/>
                  <a:gd name="connsiteX54" fmla="*/ 153722 w 395528"/>
                  <a:gd name="connsiteY54" fmla="*/ 108033 h 170847"/>
                  <a:gd name="connsiteX55" fmla="*/ 138597 w 395528"/>
                  <a:gd name="connsiteY55" fmla="*/ 123685 h 170847"/>
                  <a:gd name="connsiteX56" fmla="*/ 173595 w 395528"/>
                  <a:gd name="connsiteY56" fmla="*/ 138165 h 170847"/>
                  <a:gd name="connsiteX57" fmla="*/ 176643 w 395528"/>
                  <a:gd name="connsiteY57" fmla="*/ 130954 h 170847"/>
                  <a:gd name="connsiteX58" fmla="*/ 144401 w 395528"/>
                  <a:gd name="connsiteY58" fmla="*/ 106099 h 170847"/>
                  <a:gd name="connsiteX59" fmla="*/ 106531 w 395528"/>
                  <a:gd name="connsiteY59" fmla="*/ 130133 h 170847"/>
                  <a:gd name="connsiteX60" fmla="*/ 132500 w 395528"/>
                  <a:gd name="connsiteY60" fmla="*/ 149948 h 170847"/>
                  <a:gd name="connsiteX61" fmla="*/ 132500 w 395528"/>
                  <a:gd name="connsiteY61" fmla="*/ 114775 h 170847"/>
                  <a:gd name="connsiteX62" fmla="*/ 97503 w 395528"/>
                  <a:gd name="connsiteY62" fmla="*/ 100295 h 170847"/>
                  <a:gd name="connsiteX63" fmla="*/ 68192 w 395528"/>
                  <a:gd name="connsiteY63" fmla="*/ 135468 h 170847"/>
                  <a:gd name="connsiteX64" fmla="*/ 102486 w 395528"/>
                  <a:gd name="connsiteY64" fmla="*/ 144496 h 170847"/>
                  <a:gd name="connsiteX65" fmla="*/ 97327 w 395528"/>
                  <a:gd name="connsiteY65" fmla="*/ 108912 h 170847"/>
                  <a:gd name="connsiteX66" fmla="*/ 56995 w 395528"/>
                  <a:gd name="connsiteY66" fmla="*/ 103460 h 170847"/>
                  <a:gd name="connsiteX67" fmla="*/ 53712 w 395528"/>
                  <a:gd name="connsiteY67" fmla="*/ 112606 h 170847"/>
                  <a:gd name="connsiteX68" fmla="*/ 78978 w 395528"/>
                  <a:gd name="connsiteY68" fmla="*/ 137872 h 170847"/>
                  <a:gd name="connsiteX69" fmla="*/ 84841 w 395528"/>
                  <a:gd name="connsiteY69" fmla="*/ 108561 h 170847"/>
                  <a:gd name="connsiteX70" fmla="*/ 47323 w 395528"/>
                  <a:gd name="connsiteY70" fmla="*/ 92733 h 170847"/>
                  <a:gd name="connsiteX71" fmla="*/ 9511 w 395528"/>
                  <a:gd name="connsiteY71" fmla="*/ 129606 h 170847"/>
                  <a:gd name="connsiteX72" fmla="*/ 43805 w 395528"/>
                  <a:gd name="connsiteY72" fmla="*/ 138634 h 170847"/>
                  <a:gd name="connsiteX73" fmla="*/ 43805 w 395528"/>
                  <a:gd name="connsiteY73" fmla="*/ 96777 h 170847"/>
                  <a:gd name="connsiteX74" fmla="*/ 4353 w 395528"/>
                  <a:gd name="connsiteY74" fmla="*/ 85991 h 170847"/>
                  <a:gd name="connsiteX75" fmla="*/ 4353 w 395528"/>
                  <a:gd name="connsiteY75" fmla="*/ 85991 h 170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95528" h="170847">
                    <a:moveTo>
                      <a:pt x="4353" y="85991"/>
                    </a:moveTo>
                    <a:cubicBezTo>
                      <a:pt x="-1451" y="107857"/>
                      <a:pt x="-1451" y="127847"/>
                      <a:pt x="4353" y="149655"/>
                    </a:cubicBezTo>
                    <a:cubicBezTo>
                      <a:pt x="7987" y="163314"/>
                      <a:pt x="28798" y="171110"/>
                      <a:pt x="38647" y="158682"/>
                    </a:cubicBezTo>
                    <a:cubicBezTo>
                      <a:pt x="52305" y="141506"/>
                      <a:pt x="71182" y="133006"/>
                      <a:pt x="82906" y="113485"/>
                    </a:cubicBezTo>
                    <a:cubicBezTo>
                      <a:pt x="70420" y="108209"/>
                      <a:pt x="57875" y="102933"/>
                      <a:pt x="45388" y="97657"/>
                    </a:cubicBezTo>
                    <a:cubicBezTo>
                      <a:pt x="43453" y="107447"/>
                      <a:pt x="41461" y="117178"/>
                      <a:pt x="39526" y="126968"/>
                    </a:cubicBezTo>
                    <a:cubicBezTo>
                      <a:pt x="36536" y="141917"/>
                      <a:pt x="48847" y="156631"/>
                      <a:pt x="64792" y="152234"/>
                    </a:cubicBezTo>
                    <a:cubicBezTo>
                      <a:pt x="82730" y="147251"/>
                      <a:pt x="91934" y="131658"/>
                      <a:pt x="96682" y="114481"/>
                    </a:cubicBezTo>
                    <a:cubicBezTo>
                      <a:pt x="83258" y="112664"/>
                      <a:pt x="69833" y="110847"/>
                      <a:pt x="56350" y="109030"/>
                    </a:cubicBezTo>
                    <a:cubicBezTo>
                      <a:pt x="56409" y="125151"/>
                      <a:pt x="56878" y="140451"/>
                      <a:pt x="62916" y="155517"/>
                    </a:cubicBezTo>
                    <a:cubicBezTo>
                      <a:pt x="68251" y="168648"/>
                      <a:pt x="85896" y="177325"/>
                      <a:pt x="97210" y="164545"/>
                    </a:cubicBezTo>
                    <a:cubicBezTo>
                      <a:pt x="107352" y="153114"/>
                      <a:pt x="116086" y="140568"/>
                      <a:pt x="126521" y="129371"/>
                    </a:cubicBezTo>
                    <a:cubicBezTo>
                      <a:pt x="114856" y="124565"/>
                      <a:pt x="103189" y="119699"/>
                      <a:pt x="91524" y="114892"/>
                    </a:cubicBezTo>
                    <a:cubicBezTo>
                      <a:pt x="91524" y="126616"/>
                      <a:pt x="91524" y="138341"/>
                      <a:pt x="91524" y="150065"/>
                    </a:cubicBezTo>
                    <a:cubicBezTo>
                      <a:pt x="91524" y="162669"/>
                      <a:pt x="104772" y="174335"/>
                      <a:pt x="117493" y="169879"/>
                    </a:cubicBezTo>
                    <a:cubicBezTo>
                      <a:pt x="139418" y="162141"/>
                      <a:pt x="156594" y="151296"/>
                      <a:pt x="173419" y="135292"/>
                    </a:cubicBezTo>
                    <a:cubicBezTo>
                      <a:pt x="162691" y="127027"/>
                      <a:pt x="151963" y="118702"/>
                      <a:pt x="141177" y="110437"/>
                    </a:cubicBezTo>
                    <a:cubicBezTo>
                      <a:pt x="134845" y="119406"/>
                      <a:pt x="132911" y="127496"/>
                      <a:pt x="132500" y="138399"/>
                    </a:cubicBezTo>
                    <a:cubicBezTo>
                      <a:pt x="131856" y="156513"/>
                      <a:pt x="155246" y="165248"/>
                      <a:pt x="167498" y="152879"/>
                    </a:cubicBezTo>
                    <a:cubicBezTo>
                      <a:pt x="182036" y="138282"/>
                      <a:pt x="208709" y="117178"/>
                      <a:pt x="208709" y="94726"/>
                    </a:cubicBezTo>
                    <a:cubicBezTo>
                      <a:pt x="208709" y="68287"/>
                      <a:pt x="167674" y="68287"/>
                      <a:pt x="167674" y="94726"/>
                    </a:cubicBezTo>
                    <a:cubicBezTo>
                      <a:pt x="167674" y="101468"/>
                      <a:pt x="167674" y="108209"/>
                      <a:pt x="167674" y="114951"/>
                    </a:cubicBezTo>
                    <a:cubicBezTo>
                      <a:pt x="167674" y="131775"/>
                      <a:pt x="184792" y="138810"/>
                      <a:pt x="198568" y="132654"/>
                    </a:cubicBezTo>
                    <a:cubicBezTo>
                      <a:pt x="207478" y="128668"/>
                      <a:pt x="217034" y="126968"/>
                      <a:pt x="226003" y="122982"/>
                    </a:cubicBezTo>
                    <a:cubicBezTo>
                      <a:pt x="238724" y="117295"/>
                      <a:pt x="246697" y="101585"/>
                      <a:pt x="252852" y="90095"/>
                    </a:cubicBezTo>
                    <a:cubicBezTo>
                      <a:pt x="240131" y="86636"/>
                      <a:pt x="227351" y="83177"/>
                      <a:pt x="214630" y="79719"/>
                    </a:cubicBezTo>
                    <a:cubicBezTo>
                      <a:pt x="213399" y="95488"/>
                      <a:pt x="209706" y="110788"/>
                      <a:pt x="208768" y="126616"/>
                    </a:cubicBezTo>
                    <a:cubicBezTo>
                      <a:pt x="207537" y="148130"/>
                      <a:pt x="236555" y="153055"/>
                      <a:pt x="246990" y="136993"/>
                    </a:cubicBezTo>
                    <a:cubicBezTo>
                      <a:pt x="259417" y="117940"/>
                      <a:pt x="276301" y="108033"/>
                      <a:pt x="284214" y="85229"/>
                    </a:cubicBezTo>
                    <a:cubicBezTo>
                      <a:pt x="271728" y="86870"/>
                      <a:pt x="259241" y="88512"/>
                      <a:pt x="246697" y="90095"/>
                    </a:cubicBezTo>
                    <a:cubicBezTo>
                      <a:pt x="251269" y="100354"/>
                      <a:pt x="254728" y="108795"/>
                      <a:pt x="261645" y="117706"/>
                    </a:cubicBezTo>
                    <a:cubicBezTo>
                      <a:pt x="269266" y="127496"/>
                      <a:pt x="288905" y="124858"/>
                      <a:pt x="293887" y="113544"/>
                    </a:cubicBezTo>
                    <a:cubicBezTo>
                      <a:pt x="303384" y="91736"/>
                      <a:pt x="323198" y="75674"/>
                      <a:pt x="334923" y="54922"/>
                    </a:cubicBezTo>
                    <a:cubicBezTo>
                      <a:pt x="322202" y="51463"/>
                      <a:pt x="309422" y="48004"/>
                      <a:pt x="296701" y="44545"/>
                    </a:cubicBezTo>
                    <a:cubicBezTo>
                      <a:pt x="297932" y="56504"/>
                      <a:pt x="301332" y="67525"/>
                      <a:pt x="303267" y="79308"/>
                    </a:cubicBezTo>
                    <a:cubicBezTo>
                      <a:pt x="305612" y="93084"/>
                      <a:pt x="322671" y="97129"/>
                      <a:pt x="333398" y="91560"/>
                    </a:cubicBezTo>
                    <a:cubicBezTo>
                      <a:pt x="360717" y="77491"/>
                      <a:pt x="380824" y="59846"/>
                      <a:pt x="393545" y="31414"/>
                    </a:cubicBezTo>
                    <a:cubicBezTo>
                      <a:pt x="404214" y="7496"/>
                      <a:pt x="368865" y="-13432"/>
                      <a:pt x="358137" y="10720"/>
                    </a:cubicBezTo>
                    <a:cubicBezTo>
                      <a:pt x="348113" y="33290"/>
                      <a:pt x="334337" y="45014"/>
                      <a:pt x="312763" y="56094"/>
                    </a:cubicBezTo>
                    <a:cubicBezTo>
                      <a:pt x="322788" y="60197"/>
                      <a:pt x="332871" y="64301"/>
                      <a:pt x="342895" y="68346"/>
                    </a:cubicBezTo>
                    <a:cubicBezTo>
                      <a:pt x="341547" y="60315"/>
                      <a:pt x="338616" y="52694"/>
                      <a:pt x="337736" y="44487"/>
                    </a:cubicBezTo>
                    <a:cubicBezTo>
                      <a:pt x="335744" y="25434"/>
                      <a:pt x="310360" y="14941"/>
                      <a:pt x="299515" y="34110"/>
                    </a:cubicBezTo>
                    <a:cubicBezTo>
                      <a:pt x="287732" y="54922"/>
                      <a:pt x="268093" y="70691"/>
                      <a:pt x="258480" y="92733"/>
                    </a:cubicBezTo>
                    <a:cubicBezTo>
                      <a:pt x="269207" y="91326"/>
                      <a:pt x="279994" y="89977"/>
                      <a:pt x="290722" y="88571"/>
                    </a:cubicBezTo>
                    <a:cubicBezTo>
                      <a:pt x="287204" y="84057"/>
                      <a:pt x="284508" y="74442"/>
                      <a:pt x="282222" y="69284"/>
                    </a:cubicBezTo>
                    <a:cubicBezTo>
                      <a:pt x="274366" y="51639"/>
                      <a:pt x="249921" y="59201"/>
                      <a:pt x="244703" y="74208"/>
                    </a:cubicBezTo>
                    <a:cubicBezTo>
                      <a:pt x="238665" y="91619"/>
                      <a:pt x="221430" y="101174"/>
                      <a:pt x="211582" y="116181"/>
                    </a:cubicBezTo>
                    <a:cubicBezTo>
                      <a:pt x="224303" y="119640"/>
                      <a:pt x="237082" y="123099"/>
                      <a:pt x="249803" y="126558"/>
                    </a:cubicBezTo>
                    <a:cubicBezTo>
                      <a:pt x="250741" y="110730"/>
                      <a:pt x="254435" y="95429"/>
                      <a:pt x="255666" y="79660"/>
                    </a:cubicBezTo>
                    <a:cubicBezTo>
                      <a:pt x="257307" y="59142"/>
                      <a:pt x="226765" y="51814"/>
                      <a:pt x="217444" y="69284"/>
                    </a:cubicBezTo>
                    <a:cubicBezTo>
                      <a:pt x="206716" y="89391"/>
                      <a:pt x="197454" y="88395"/>
                      <a:pt x="177874" y="97071"/>
                    </a:cubicBezTo>
                    <a:cubicBezTo>
                      <a:pt x="188191" y="102991"/>
                      <a:pt x="198450" y="108912"/>
                      <a:pt x="208768" y="114775"/>
                    </a:cubicBezTo>
                    <a:cubicBezTo>
                      <a:pt x="208768" y="108033"/>
                      <a:pt x="208768" y="101291"/>
                      <a:pt x="208768" y="94550"/>
                    </a:cubicBezTo>
                    <a:cubicBezTo>
                      <a:pt x="208768" y="68112"/>
                      <a:pt x="167732" y="68112"/>
                      <a:pt x="167732" y="94550"/>
                    </a:cubicBezTo>
                    <a:cubicBezTo>
                      <a:pt x="167732" y="87574"/>
                      <a:pt x="157005" y="104399"/>
                      <a:pt x="153722" y="108033"/>
                    </a:cubicBezTo>
                    <a:cubicBezTo>
                      <a:pt x="148856" y="113426"/>
                      <a:pt x="143697" y="118585"/>
                      <a:pt x="138597" y="123685"/>
                    </a:cubicBezTo>
                    <a:cubicBezTo>
                      <a:pt x="150263" y="128492"/>
                      <a:pt x="161929" y="133358"/>
                      <a:pt x="173595" y="138165"/>
                    </a:cubicBezTo>
                    <a:cubicBezTo>
                      <a:pt x="174591" y="135761"/>
                      <a:pt x="175647" y="133358"/>
                      <a:pt x="176643" y="130954"/>
                    </a:cubicBezTo>
                    <a:cubicBezTo>
                      <a:pt x="190478" y="111257"/>
                      <a:pt x="160756" y="90564"/>
                      <a:pt x="144401" y="106099"/>
                    </a:cubicBezTo>
                    <a:cubicBezTo>
                      <a:pt x="132735" y="117178"/>
                      <a:pt x="121714" y="124799"/>
                      <a:pt x="106531" y="130133"/>
                    </a:cubicBezTo>
                    <a:cubicBezTo>
                      <a:pt x="115207" y="136699"/>
                      <a:pt x="123824" y="143323"/>
                      <a:pt x="132500" y="149948"/>
                    </a:cubicBezTo>
                    <a:cubicBezTo>
                      <a:pt x="132500" y="138223"/>
                      <a:pt x="132500" y="126499"/>
                      <a:pt x="132500" y="114775"/>
                    </a:cubicBezTo>
                    <a:cubicBezTo>
                      <a:pt x="132500" y="97364"/>
                      <a:pt x="109872" y="86988"/>
                      <a:pt x="97503" y="100295"/>
                    </a:cubicBezTo>
                    <a:cubicBezTo>
                      <a:pt x="87068" y="111492"/>
                      <a:pt x="78334" y="124037"/>
                      <a:pt x="68192" y="135468"/>
                    </a:cubicBezTo>
                    <a:cubicBezTo>
                      <a:pt x="79624" y="138458"/>
                      <a:pt x="91055" y="141506"/>
                      <a:pt x="102486" y="144496"/>
                    </a:cubicBezTo>
                    <a:cubicBezTo>
                      <a:pt x="97679" y="132596"/>
                      <a:pt x="97445" y="121634"/>
                      <a:pt x="97327" y="108912"/>
                    </a:cubicBezTo>
                    <a:cubicBezTo>
                      <a:pt x="97210" y="85698"/>
                      <a:pt x="63209" y="81008"/>
                      <a:pt x="56995" y="103460"/>
                    </a:cubicBezTo>
                    <a:cubicBezTo>
                      <a:pt x="56409" y="105512"/>
                      <a:pt x="54006" y="112488"/>
                      <a:pt x="53712" y="112606"/>
                    </a:cubicBezTo>
                    <a:cubicBezTo>
                      <a:pt x="62154" y="120988"/>
                      <a:pt x="70537" y="129430"/>
                      <a:pt x="78978" y="137872"/>
                    </a:cubicBezTo>
                    <a:cubicBezTo>
                      <a:pt x="80913" y="128082"/>
                      <a:pt x="82906" y="118350"/>
                      <a:pt x="84841" y="108561"/>
                    </a:cubicBezTo>
                    <a:cubicBezTo>
                      <a:pt x="89296" y="86226"/>
                      <a:pt x="59692" y="72039"/>
                      <a:pt x="47323" y="92733"/>
                    </a:cubicBezTo>
                    <a:cubicBezTo>
                      <a:pt x="37885" y="108502"/>
                      <a:pt x="20767" y="115419"/>
                      <a:pt x="9511" y="129606"/>
                    </a:cubicBezTo>
                    <a:cubicBezTo>
                      <a:pt x="20943" y="132596"/>
                      <a:pt x="32374" y="135644"/>
                      <a:pt x="43805" y="138634"/>
                    </a:cubicBezTo>
                    <a:cubicBezTo>
                      <a:pt x="39467" y="122454"/>
                      <a:pt x="39467" y="112957"/>
                      <a:pt x="43805" y="96777"/>
                    </a:cubicBezTo>
                    <a:cubicBezTo>
                      <a:pt x="50781" y="71277"/>
                      <a:pt x="11211" y="60432"/>
                      <a:pt x="4353" y="85991"/>
                    </a:cubicBezTo>
                    <a:lnTo>
                      <a:pt x="4353" y="8599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/>
              <p:cNvSpPr/>
              <p:nvPr/>
            </p:nvSpPr>
            <p:spPr>
              <a:xfrm>
                <a:off x="10089641" y="4674095"/>
                <a:ext cx="122722" cy="164021"/>
              </a:xfrm>
              <a:custGeom>
                <a:avLst/>
                <a:gdLst>
                  <a:gd name="connsiteX0" fmla="*/ 782 w 122722"/>
                  <a:gd name="connsiteY0" fmla="*/ 25498 h 164021"/>
                  <a:gd name="connsiteX1" fmla="*/ 92291 w 122722"/>
                  <a:gd name="connsiteY1" fmla="*/ 160857 h 164021"/>
                  <a:gd name="connsiteX2" fmla="*/ 112985 w 122722"/>
                  <a:gd name="connsiteY2" fmla="*/ 125390 h 164021"/>
                  <a:gd name="connsiteX3" fmla="*/ 40352 w 122722"/>
                  <a:gd name="connsiteY3" fmla="*/ 14536 h 164021"/>
                  <a:gd name="connsiteX4" fmla="*/ 782 w 122722"/>
                  <a:gd name="connsiteY4" fmla="*/ 25498 h 164021"/>
                  <a:gd name="connsiteX5" fmla="*/ 782 w 122722"/>
                  <a:gd name="connsiteY5" fmla="*/ 25498 h 16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722" h="164021">
                    <a:moveTo>
                      <a:pt x="782" y="25498"/>
                    </a:moveTo>
                    <a:cubicBezTo>
                      <a:pt x="15028" y="78961"/>
                      <a:pt x="44104" y="131311"/>
                      <a:pt x="92291" y="160857"/>
                    </a:cubicBezTo>
                    <a:cubicBezTo>
                      <a:pt x="114920" y="174750"/>
                      <a:pt x="135496" y="139225"/>
                      <a:pt x="112985" y="125390"/>
                    </a:cubicBezTo>
                    <a:cubicBezTo>
                      <a:pt x="73943" y="101472"/>
                      <a:pt x="51784" y="57565"/>
                      <a:pt x="40352" y="14536"/>
                    </a:cubicBezTo>
                    <a:cubicBezTo>
                      <a:pt x="33552" y="-10965"/>
                      <a:pt x="-6018" y="-120"/>
                      <a:pt x="782" y="25498"/>
                    </a:cubicBezTo>
                    <a:lnTo>
                      <a:pt x="782" y="2549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10024825" y="4702817"/>
                <a:ext cx="142034" cy="193311"/>
              </a:xfrm>
              <a:custGeom>
                <a:avLst/>
                <a:gdLst>
                  <a:gd name="connsiteX0" fmla="*/ 56512 w 142034"/>
                  <a:gd name="connsiteY0" fmla="*/ 821 h 193311"/>
                  <a:gd name="connsiteX1" fmla="*/ 411 w 142034"/>
                  <a:gd name="connsiteY1" fmla="*/ 55809 h 193311"/>
                  <a:gd name="connsiteX2" fmla="*/ 20929 w 142034"/>
                  <a:gd name="connsiteY2" fmla="*/ 76326 h 193311"/>
                  <a:gd name="connsiteX3" fmla="*/ 89927 w 142034"/>
                  <a:gd name="connsiteY3" fmla="*/ 61788 h 193311"/>
                  <a:gd name="connsiteX4" fmla="*/ 74099 w 142034"/>
                  <a:gd name="connsiteY4" fmla="*/ 24270 h 193311"/>
                  <a:gd name="connsiteX5" fmla="*/ 3225 w 142034"/>
                  <a:gd name="connsiteY5" fmla="*/ 86468 h 193311"/>
                  <a:gd name="connsiteX6" fmla="*/ 20929 w 142034"/>
                  <a:gd name="connsiteY6" fmla="*/ 117362 h 193311"/>
                  <a:gd name="connsiteX7" fmla="*/ 67416 w 142034"/>
                  <a:gd name="connsiteY7" fmla="*/ 110796 h 193311"/>
                  <a:gd name="connsiteX8" fmla="*/ 47426 w 142034"/>
                  <a:gd name="connsiteY8" fmla="*/ 76502 h 193311"/>
                  <a:gd name="connsiteX9" fmla="*/ 14891 w 142034"/>
                  <a:gd name="connsiteY9" fmla="*/ 133424 h 193311"/>
                  <a:gd name="connsiteX10" fmla="*/ 38046 w 142034"/>
                  <a:gd name="connsiteY10" fmla="*/ 163556 h 193311"/>
                  <a:gd name="connsiteX11" fmla="*/ 72868 w 142034"/>
                  <a:gd name="connsiteY11" fmla="*/ 150073 h 193311"/>
                  <a:gd name="connsiteX12" fmla="*/ 72868 w 142034"/>
                  <a:gd name="connsiteY12" fmla="*/ 114665 h 193311"/>
                  <a:gd name="connsiteX13" fmla="*/ 72282 w 142034"/>
                  <a:gd name="connsiteY13" fmla="*/ 114313 h 193311"/>
                  <a:gd name="connsiteX14" fmla="*/ 44202 w 142034"/>
                  <a:gd name="connsiteY14" fmla="*/ 121700 h 193311"/>
                  <a:gd name="connsiteX15" fmla="*/ 84944 w 142034"/>
                  <a:gd name="connsiteY15" fmla="*/ 157694 h 193311"/>
                  <a:gd name="connsiteX16" fmla="*/ 59678 w 142034"/>
                  <a:gd name="connsiteY16" fmla="*/ 143390 h 193311"/>
                  <a:gd name="connsiteX17" fmla="*/ 73454 w 142034"/>
                  <a:gd name="connsiteY17" fmla="*/ 183429 h 193311"/>
                  <a:gd name="connsiteX18" fmla="*/ 101534 w 142034"/>
                  <a:gd name="connsiteY18" fmla="*/ 190815 h 193311"/>
                  <a:gd name="connsiteX19" fmla="*/ 95672 w 142034"/>
                  <a:gd name="connsiteY19" fmla="*/ 73278 h 193311"/>
                  <a:gd name="connsiteX20" fmla="*/ 74979 w 142034"/>
                  <a:gd name="connsiteY20" fmla="*/ 108744 h 193311"/>
                  <a:gd name="connsiteX21" fmla="*/ 80841 w 142034"/>
                  <a:gd name="connsiteY21" fmla="*/ 155349 h 193311"/>
                  <a:gd name="connsiteX22" fmla="*/ 108921 w 142034"/>
                  <a:gd name="connsiteY22" fmla="*/ 162735 h 193311"/>
                  <a:gd name="connsiteX23" fmla="*/ 99248 w 142034"/>
                  <a:gd name="connsiteY23" fmla="*/ 132486 h 193311"/>
                  <a:gd name="connsiteX24" fmla="*/ 73982 w 142034"/>
                  <a:gd name="connsiteY24" fmla="*/ 118183 h 193311"/>
                  <a:gd name="connsiteX25" fmla="*/ 79551 w 142034"/>
                  <a:gd name="connsiteY25" fmla="*/ 142452 h 193311"/>
                  <a:gd name="connsiteX26" fmla="*/ 51471 w 142034"/>
                  <a:gd name="connsiteY26" fmla="*/ 149838 h 193311"/>
                  <a:gd name="connsiteX27" fmla="*/ 52057 w 142034"/>
                  <a:gd name="connsiteY27" fmla="*/ 150131 h 193311"/>
                  <a:gd name="connsiteX28" fmla="*/ 52057 w 142034"/>
                  <a:gd name="connsiteY28" fmla="*/ 114724 h 193311"/>
                  <a:gd name="connsiteX29" fmla="*/ 27025 w 142034"/>
                  <a:gd name="connsiteY29" fmla="*/ 124045 h 193311"/>
                  <a:gd name="connsiteX30" fmla="*/ 50181 w 142034"/>
                  <a:gd name="connsiteY30" fmla="*/ 154176 h 193311"/>
                  <a:gd name="connsiteX31" fmla="*/ 76268 w 142034"/>
                  <a:gd name="connsiteY31" fmla="*/ 105579 h 193311"/>
                  <a:gd name="connsiteX32" fmla="*/ 56278 w 142034"/>
                  <a:gd name="connsiteY32" fmla="*/ 71285 h 193311"/>
                  <a:gd name="connsiteX33" fmla="*/ 20694 w 142034"/>
                  <a:gd name="connsiteY33" fmla="*/ 76444 h 193311"/>
                  <a:gd name="connsiteX34" fmla="*/ 38398 w 142034"/>
                  <a:gd name="connsiteY34" fmla="*/ 107337 h 193311"/>
                  <a:gd name="connsiteX35" fmla="*/ 84768 w 142034"/>
                  <a:gd name="connsiteY35" fmla="*/ 64016 h 193311"/>
                  <a:gd name="connsiteX36" fmla="*/ 68940 w 142034"/>
                  <a:gd name="connsiteY36" fmla="*/ 26498 h 193311"/>
                  <a:gd name="connsiteX37" fmla="*/ 20694 w 142034"/>
                  <a:gd name="connsiteY37" fmla="*/ 35408 h 193311"/>
                  <a:gd name="connsiteX38" fmla="*/ 41212 w 142034"/>
                  <a:gd name="connsiteY38" fmla="*/ 55926 h 193311"/>
                  <a:gd name="connsiteX39" fmla="*/ 67182 w 142034"/>
                  <a:gd name="connsiteY39" fmla="*/ 40567 h 193311"/>
                  <a:gd name="connsiteX40" fmla="*/ 56512 w 142034"/>
                  <a:gd name="connsiteY40" fmla="*/ 821 h 193311"/>
                  <a:gd name="connsiteX41" fmla="*/ 56512 w 142034"/>
                  <a:gd name="connsiteY41" fmla="*/ 821 h 19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42034" h="193311">
                    <a:moveTo>
                      <a:pt x="56512" y="821"/>
                    </a:moveTo>
                    <a:cubicBezTo>
                      <a:pt x="23156" y="9966"/>
                      <a:pt x="2932" y="16708"/>
                      <a:pt x="411" y="55809"/>
                    </a:cubicBezTo>
                    <a:cubicBezTo>
                      <a:pt x="-292" y="66947"/>
                      <a:pt x="10318" y="76385"/>
                      <a:pt x="20929" y="76326"/>
                    </a:cubicBezTo>
                    <a:cubicBezTo>
                      <a:pt x="45843" y="76209"/>
                      <a:pt x="67123" y="71988"/>
                      <a:pt x="89927" y="61788"/>
                    </a:cubicBezTo>
                    <a:cubicBezTo>
                      <a:pt x="111090" y="52291"/>
                      <a:pt x="95848" y="16121"/>
                      <a:pt x="74099" y="24270"/>
                    </a:cubicBezTo>
                    <a:cubicBezTo>
                      <a:pt x="39981" y="37108"/>
                      <a:pt x="23919" y="57919"/>
                      <a:pt x="3225" y="86468"/>
                    </a:cubicBezTo>
                    <a:cubicBezTo>
                      <a:pt x="-6155" y="99365"/>
                      <a:pt x="6508" y="117420"/>
                      <a:pt x="20929" y="117362"/>
                    </a:cubicBezTo>
                    <a:cubicBezTo>
                      <a:pt x="37050" y="117244"/>
                      <a:pt x="51940" y="115251"/>
                      <a:pt x="67416" y="110796"/>
                    </a:cubicBezTo>
                    <a:cubicBezTo>
                      <a:pt x="60733" y="99365"/>
                      <a:pt x="54109" y="87933"/>
                      <a:pt x="47426" y="76502"/>
                    </a:cubicBezTo>
                    <a:cubicBezTo>
                      <a:pt x="30543" y="94440"/>
                      <a:pt x="24915" y="111734"/>
                      <a:pt x="14891" y="133424"/>
                    </a:cubicBezTo>
                    <a:cubicBezTo>
                      <a:pt x="8032" y="148373"/>
                      <a:pt x="19346" y="169829"/>
                      <a:pt x="38046" y="163556"/>
                    </a:cubicBezTo>
                    <a:cubicBezTo>
                      <a:pt x="49419" y="159745"/>
                      <a:pt x="62668" y="156580"/>
                      <a:pt x="72868" y="150073"/>
                    </a:cubicBezTo>
                    <a:cubicBezTo>
                      <a:pt x="85413" y="142100"/>
                      <a:pt x="86879" y="122286"/>
                      <a:pt x="72868" y="114665"/>
                    </a:cubicBezTo>
                    <a:cubicBezTo>
                      <a:pt x="72692" y="114548"/>
                      <a:pt x="72457" y="114431"/>
                      <a:pt x="72282" y="114313"/>
                    </a:cubicBezTo>
                    <a:cubicBezTo>
                      <a:pt x="62257" y="108861"/>
                      <a:pt x="50181" y="111969"/>
                      <a:pt x="44202" y="121700"/>
                    </a:cubicBezTo>
                    <a:cubicBezTo>
                      <a:pt x="24915" y="153004"/>
                      <a:pt x="59561" y="166487"/>
                      <a:pt x="84944" y="157694"/>
                    </a:cubicBezTo>
                    <a:cubicBezTo>
                      <a:pt x="76502" y="152887"/>
                      <a:pt x="68120" y="148138"/>
                      <a:pt x="59678" y="143390"/>
                    </a:cubicBezTo>
                    <a:cubicBezTo>
                      <a:pt x="63958" y="157049"/>
                      <a:pt x="67592" y="170415"/>
                      <a:pt x="73454" y="183429"/>
                    </a:cubicBezTo>
                    <a:cubicBezTo>
                      <a:pt x="78261" y="194098"/>
                      <a:pt x="92389" y="195388"/>
                      <a:pt x="101534" y="190815"/>
                    </a:cubicBezTo>
                    <a:cubicBezTo>
                      <a:pt x="160567" y="161387"/>
                      <a:pt x="152008" y="100068"/>
                      <a:pt x="95672" y="73278"/>
                    </a:cubicBezTo>
                    <a:cubicBezTo>
                      <a:pt x="71930" y="62022"/>
                      <a:pt x="51061" y="97371"/>
                      <a:pt x="74979" y="108744"/>
                    </a:cubicBezTo>
                    <a:cubicBezTo>
                      <a:pt x="103000" y="122051"/>
                      <a:pt x="113024" y="139345"/>
                      <a:pt x="80841" y="155349"/>
                    </a:cubicBezTo>
                    <a:cubicBezTo>
                      <a:pt x="90220" y="157811"/>
                      <a:pt x="99541" y="160273"/>
                      <a:pt x="108921" y="162735"/>
                    </a:cubicBezTo>
                    <a:cubicBezTo>
                      <a:pt x="104583" y="153121"/>
                      <a:pt x="102414" y="142452"/>
                      <a:pt x="99248" y="132486"/>
                    </a:cubicBezTo>
                    <a:cubicBezTo>
                      <a:pt x="96082" y="122345"/>
                      <a:pt x="84827" y="114372"/>
                      <a:pt x="73982" y="118183"/>
                    </a:cubicBezTo>
                    <a:cubicBezTo>
                      <a:pt x="52291" y="125686"/>
                      <a:pt x="85472" y="132838"/>
                      <a:pt x="79551" y="142452"/>
                    </a:cubicBezTo>
                    <a:cubicBezTo>
                      <a:pt x="70171" y="144914"/>
                      <a:pt x="60850" y="147376"/>
                      <a:pt x="51471" y="149838"/>
                    </a:cubicBezTo>
                    <a:cubicBezTo>
                      <a:pt x="51647" y="149956"/>
                      <a:pt x="51881" y="150073"/>
                      <a:pt x="52057" y="150131"/>
                    </a:cubicBezTo>
                    <a:cubicBezTo>
                      <a:pt x="52057" y="138349"/>
                      <a:pt x="52057" y="126507"/>
                      <a:pt x="52057" y="114724"/>
                    </a:cubicBezTo>
                    <a:cubicBezTo>
                      <a:pt x="44847" y="119355"/>
                      <a:pt x="35174" y="121348"/>
                      <a:pt x="27025" y="124045"/>
                    </a:cubicBezTo>
                    <a:cubicBezTo>
                      <a:pt x="34764" y="134069"/>
                      <a:pt x="42502" y="144152"/>
                      <a:pt x="50181" y="154176"/>
                    </a:cubicBezTo>
                    <a:cubicBezTo>
                      <a:pt x="58388" y="136355"/>
                      <a:pt x="62492" y="120234"/>
                      <a:pt x="76268" y="105579"/>
                    </a:cubicBezTo>
                    <a:cubicBezTo>
                      <a:pt x="90044" y="90923"/>
                      <a:pt x="76561" y="65423"/>
                      <a:pt x="56278" y="71285"/>
                    </a:cubicBezTo>
                    <a:cubicBezTo>
                      <a:pt x="44260" y="74743"/>
                      <a:pt x="33181" y="76326"/>
                      <a:pt x="20694" y="76444"/>
                    </a:cubicBezTo>
                    <a:cubicBezTo>
                      <a:pt x="26615" y="86761"/>
                      <a:pt x="32478" y="97020"/>
                      <a:pt x="38398" y="107337"/>
                    </a:cubicBezTo>
                    <a:cubicBezTo>
                      <a:pt x="52116" y="88461"/>
                      <a:pt x="61906" y="72574"/>
                      <a:pt x="84768" y="64016"/>
                    </a:cubicBezTo>
                    <a:cubicBezTo>
                      <a:pt x="79492" y="51529"/>
                      <a:pt x="74216" y="39043"/>
                      <a:pt x="68940" y="26498"/>
                    </a:cubicBezTo>
                    <a:cubicBezTo>
                      <a:pt x="52878" y="33649"/>
                      <a:pt x="37988" y="35350"/>
                      <a:pt x="20694" y="35408"/>
                    </a:cubicBezTo>
                    <a:cubicBezTo>
                      <a:pt x="27553" y="42267"/>
                      <a:pt x="34353" y="49067"/>
                      <a:pt x="41212" y="55926"/>
                    </a:cubicBezTo>
                    <a:cubicBezTo>
                      <a:pt x="42209" y="40743"/>
                      <a:pt x="54988" y="43850"/>
                      <a:pt x="67182" y="40567"/>
                    </a:cubicBezTo>
                    <a:cubicBezTo>
                      <a:pt x="92917" y="33415"/>
                      <a:pt x="82072" y="-6155"/>
                      <a:pt x="56512" y="821"/>
                    </a:cubicBezTo>
                    <a:lnTo>
                      <a:pt x="56512" y="82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/>
              <p:cNvSpPr/>
              <p:nvPr/>
            </p:nvSpPr>
            <p:spPr>
              <a:xfrm>
                <a:off x="9450187" y="4768165"/>
                <a:ext cx="183019" cy="127410"/>
              </a:xfrm>
              <a:custGeom>
                <a:avLst/>
                <a:gdLst>
                  <a:gd name="connsiteX0" fmla="*/ 147225 w 183019"/>
                  <a:gd name="connsiteY0" fmla="*/ 5233 h 127410"/>
                  <a:gd name="connsiteX1" fmla="*/ 10694 w 183019"/>
                  <a:gd name="connsiteY1" fmla="*/ 89941 h 127410"/>
                  <a:gd name="connsiteX2" fmla="*/ 31388 w 183019"/>
                  <a:gd name="connsiteY2" fmla="*/ 125408 h 127410"/>
                  <a:gd name="connsiteX3" fmla="*/ 176243 w 183019"/>
                  <a:gd name="connsiteY3" fmla="*/ 34250 h 127410"/>
                  <a:gd name="connsiteX4" fmla="*/ 147225 w 183019"/>
                  <a:gd name="connsiteY4" fmla="*/ 5233 h 127410"/>
                  <a:gd name="connsiteX5" fmla="*/ 147225 w 183019"/>
                  <a:gd name="connsiteY5" fmla="*/ 5233 h 127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019" h="127410">
                    <a:moveTo>
                      <a:pt x="147225" y="5233"/>
                    </a:moveTo>
                    <a:cubicBezTo>
                      <a:pt x="105838" y="40816"/>
                      <a:pt x="60347" y="67606"/>
                      <a:pt x="10694" y="89941"/>
                    </a:cubicBezTo>
                    <a:cubicBezTo>
                      <a:pt x="-13399" y="100787"/>
                      <a:pt x="7470" y="136136"/>
                      <a:pt x="31388" y="125408"/>
                    </a:cubicBezTo>
                    <a:cubicBezTo>
                      <a:pt x="84324" y="101549"/>
                      <a:pt x="132159" y="72179"/>
                      <a:pt x="176243" y="34250"/>
                    </a:cubicBezTo>
                    <a:cubicBezTo>
                      <a:pt x="196351" y="17015"/>
                      <a:pt x="167215" y="-11885"/>
                      <a:pt x="147225" y="5233"/>
                    </a:cubicBezTo>
                    <a:lnTo>
                      <a:pt x="147225" y="523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/>
              <p:cNvSpPr/>
              <p:nvPr/>
            </p:nvSpPr>
            <p:spPr>
              <a:xfrm>
                <a:off x="9503788" y="4831856"/>
                <a:ext cx="147111" cy="123868"/>
              </a:xfrm>
              <a:custGeom>
                <a:avLst/>
                <a:gdLst>
                  <a:gd name="connsiteX0" fmla="*/ 29023 w 147111"/>
                  <a:gd name="connsiteY0" fmla="*/ 20565 h 123868"/>
                  <a:gd name="connsiteX1" fmla="*/ 2525 w 147111"/>
                  <a:gd name="connsiteY1" fmla="*/ 92259 h 123868"/>
                  <a:gd name="connsiteX2" fmla="*/ 34768 w 147111"/>
                  <a:gd name="connsiteY2" fmla="*/ 117115 h 123868"/>
                  <a:gd name="connsiteX3" fmla="*/ 118539 w 147111"/>
                  <a:gd name="connsiteY3" fmla="*/ 38269 h 123868"/>
                  <a:gd name="connsiteX4" fmla="*/ 90459 w 147111"/>
                  <a:gd name="connsiteY4" fmla="*/ 10189 h 123868"/>
                  <a:gd name="connsiteX5" fmla="*/ 58510 w 147111"/>
                  <a:gd name="connsiteY5" fmla="*/ 88098 h 123868"/>
                  <a:gd name="connsiteX6" fmla="*/ 83366 w 147111"/>
                  <a:gd name="connsiteY6" fmla="*/ 120340 h 123868"/>
                  <a:gd name="connsiteX7" fmla="*/ 143512 w 147111"/>
                  <a:gd name="connsiteY7" fmla="*/ 66056 h 123868"/>
                  <a:gd name="connsiteX8" fmla="*/ 108104 w 147111"/>
                  <a:gd name="connsiteY8" fmla="*/ 45362 h 123868"/>
                  <a:gd name="connsiteX9" fmla="*/ 76155 w 147111"/>
                  <a:gd name="connsiteY9" fmla="*/ 70511 h 123868"/>
                  <a:gd name="connsiteX10" fmla="*/ 105173 w 147111"/>
                  <a:gd name="connsiteY10" fmla="*/ 99529 h 123868"/>
                  <a:gd name="connsiteX11" fmla="*/ 143570 w 147111"/>
                  <a:gd name="connsiteY11" fmla="*/ 66056 h 123868"/>
                  <a:gd name="connsiteX12" fmla="*/ 108163 w 147111"/>
                  <a:gd name="connsiteY12" fmla="*/ 45362 h 123868"/>
                  <a:gd name="connsiteX13" fmla="*/ 62789 w 147111"/>
                  <a:gd name="connsiteY13" fmla="*/ 84873 h 123868"/>
                  <a:gd name="connsiteX14" fmla="*/ 87645 w 147111"/>
                  <a:gd name="connsiteY14" fmla="*/ 117115 h 123868"/>
                  <a:gd name="connsiteX15" fmla="*/ 126042 w 147111"/>
                  <a:gd name="connsiteY15" fmla="*/ 30882 h 123868"/>
                  <a:gd name="connsiteX16" fmla="*/ 97962 w 147111"/>
                  <a:gd name="connsiteY16" fmla="*/ 2802 h 123868"/>
                  <a:gd name="connsiteX17" fmla="*/ 5867 w 147111"/>
                  <a:gd name="connsiteY17" fmla="*/ 88098 h 123868"/>
                  <a:gd name="connsiteX18" fmla="*/ 38109 w 147111"/>
                  <a:gd name="connsiteY18" fmla="*/ 112953 h 123868"/>
                  <a:gd name="connsiteX19" fmla="*/ 70234 w 147111"/>
                  <a:gd name="connsiteY19" fmla="*/ 20506 h 123868"/>
                  <a:gd name="connsiteX20" fmla="*/ 29023 w 147111"/>
                  <a:gd name="connsiteY20" fmla="*/ 20565 h 123868"/>
                  <a:gd name="connsiteX21" fmla="*/ 29023 w 147111"/>
                  <a:gd name="connsiteY21" fmla="*/ 20565 h 12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11" h="123868">
                    <a:moveTo>
                      <a:pt x="29023" y="20565"/>
                    </a:moveTo>
                    <a:cubicBezTo>
                      <a:pt x="27675" y="44834"/>
                      <a:pt x="13078" y="70863"/>
                      <a:pt x="2525" y="92259"/>
                    </a:cubicBezTo>
                    <a:cubicBezTo>
                      <a:pt x="-8026" y="113657"/>
                      <a:pt x="16771" y="132122"/>
                      <a:pt x="34768" y="117115"/>
                    </a:cubicBezTo>
                    <a:cubicBezTo>
                      <a:pt x="64196" y="92494"/>
                      <a:pt x="84245" y="56852"/>
                      <a:pt x="118539" y="38269"/>
                    </a:cubicBezTo>
                    <a:cubicBezTo>
                      <a:pt x="109159" y="28889"/>
                      <a:pt x="99838" y="19568"/>
                      <a:pt x="90459" y="10189"/>
                    </a:cubicBezTo>
                    <a:cubicBezTo>
                      <a:pt x="79203" y="34399"/>
                      <a:pt x="76448" y="67873"/>
                      <a:pt x="58510" y="88098"/>
                    </a:cubicBezTo>
                    <a:cubicBezTo>
                      <a:pt x="43737" y="104746"/>
                      <a:pt x="63141" y="133998"/>
                      <a:pt x="83366" y="120340"/>
                    </a:cubicBezTo>
                    <a:cubicBezTo>
                      <a:pt x="106052" y="104981"/>
                      <a:pt x="127332" y="88391"/>
                      <a:pt x="143512" y="66056"/>
                    </a:cubicBezTo>
                    <a:cubicBezTo>
                      <a:pt x="131729" y="59138"/>
                      <a:pt x="119887" y="52221"/>
                      <a:pt x="108104" y="45362"/>
                    </a:cubicBezTo>
                    <a:cubicBezTo>
                      <a:pt x="101245" y="55797"/>
                      <a:pt x="85534" y="62128"/>
                      <a:pt x="76155" y="70511"/>
                    </a:cubicBezTo>
                    <a:cubicBezTo>
                      <a:pt x="56399" y="88156"/>
                      <a:pt x="85534" y="117115"/>
                      <a:pt x="105173" y="99529"/>
                    </a:cubicBezTo>
                    <a:cubicBezTo>
                      <a:pt x="118304" y="87804"/>
                      <a:pt x="133605" y="81238"/>
                      <a:pt x="143570" y="66056"/>
                    </a:cubicBezTo>
                    <a:cubicBezTo>
                      <a:pt x="158284" y="43603"/>
                      <a:pt x="123346" y="24375"/>
                      <a:pt x="108163" y="45362"/>
                    </a:cubicBezTo>
                    <a:cubicBezTo>
                      <a:pt x="96379" y="61659"/>
                      <a:pt x="79203" y="73735"/>
                      <a:pt x="62789" y="84873"/>
                    </a:cubicBezTo>
                    <a:cubicBezTo>
                      <a:pt x="71055" y="95601"/>
                      <a:pt x="79379" y="106388"/>
                      <a:pt x="87645" y="117115"/>
                    </a:cubicBezTo>
                    <a:cubicBezTo>
                      <a:pt x="109569" y="92436"/>
                      <a:pt x="112559" y="59842"/>
                      <a:pt x="126042" y="30882"/>
                    </a:cubicBezTo>
                    <a:cubicBezTo>
                      <a:pt x="134542" y="12651"/>
                      <a:pt x="117073" y="-7515"/>
                      <a:pt x="97962" y="2802"/>
                    </a:cubicBezTo>
                    <a:cubicBezTo>
                      <a:pt x="60092" y="23320"/>
                      <a:pt x="38226" y="61014"/>
                      <a:pt x="5867" y="88098"/>
                    </a:cubicBezTo>
                    <a:cubicBezTo>
                      <a:pt x="16595" y="96363"/>
                      <a:pt x="27381" y="104687"/>
                      <a:pt x="38109" y="112953"/>
                    </a:cubicBezTo>
                    <a:cubicBezTo>
                      <a:pt x="52120" y="84521"/>
                      <a:pt x="68417" y="52690"/>
                      <a:pt x="70234" y="20506"/>
                    </a:cubicBezTo>
                    <a:cubicBezTo>
                      <a:pt x="71524" y="-5874"/>
                      <a:pt x="30488" y="-5756"/>
                      <a:pt x="29023" y="20565"/>
                    </a:cubicBezTo>
                    <a:lnTo>
                      <a:pt x="29023" y="2056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/>
              <p:cNvSpPr/>
              <p:nvPr/>
            </p:nvSpPr>
            <p:spPr>
              <a:xfrm>
                <a:off x="9796594" y="4996025"/>
                <a:ext cx="52775" cy="52779"/>
              </a:xfrm>
              <a:custGeom>
                <a:avLst/>
                <a:gdLst>
                  <a:gd name="connsiteX0" fmla="*/ 41051 w 52775"/>
                  <a:gd name="connsiteY0" fmla="*/ 32262 h 52779"/>
                  <a:gd name="connsiteX1" fmla="*/ 41168 w 52775"/>
                  <a:gd name="connsiteY1" fmla="*/ 30679 h 52779"/>
                  <a:gd name="connsiteX2" fmla="*/ 40465 w 52775"/>
                  <a:gd name="connsiteY2" fmla="*/ 36131 h 52779"/>
                  <a:gd name="connsiteX3" fmla="*/ 41168 w 52775"/>
                  <a:gd name="connsiteY3" fmla="*/ 33786 h 52779"/>
                  <a:gd name="connsiteX4" fmla="*/ 39116 w 52775"/>
                  <a:gd name="connsiteY4" fmla="*/ 38710 h 52779"/>
                  <a:gd name="connsiteX5" fmla="*/ 40817 w 52775"/>
                  <a:gd name="connsiteY5" fmla="*/ 35838 h 52779"/>
                  <a:gd name="connsiteX6" fmla="*/ 37593 w 52775"/>
                  <a:gd name="connsiteY6" fmla="*/ 40000 h 52779"/>
                  <a:gd name="connsiteX7" fmla="*/ 39996 w 52775"/>
                  <a:gd name="connsiteY7" fmla="*/ 37596 h 52779"/>
                  <a:gd name="connsiteX8" fmla="*/ 35834 w 52775"/>
                  <a:gd name="connsiteY8" fmla="*/ 40821 h 52779"/>
                  <a:gd name="connsiteX9" fmla="*/ 38706 w 52775"/>
                  <a:gd name="connsiteY9" fmla="*/ 39120 h 52779"/>
                  <a:gd name="connsiteX10" fmla="*/ 33782 w 52775"/>
                  <a:gd name="connsiteY10" fmla="*/ 41172 h 52779"/>
                  <a:gd name="connsiteX11" fmla="*/ 36127 w 52775"/>
                  <a:gd name="connsiteY11" fmla="*/ 40469 h 52779"/>
                  <a:gd name="connsiteX12" fmla="*/ 30675 w 52775"/>
                  <a:gd name="connsiteY12" fmla="*/ 41172 h 52779"/>
                  <a:gd name="connsiteX13" fmla="*/ 32258 w 52775"/>
                  <a:gd name="connsiteY13" fmla="*/ 41055 h 52779"/>
                  <a:gd name="connsiteX14" fmla="*/ 52775 w 52775"/>
                  <a:gd name="connsiteY14" fmla="*/ 20537 h 52779"/>
                  <a:gd name="connsiteX15" fmla="*/ 32258 w 52775"/>
                  <a:gd name="connsiteY15" fmla="*/ 20 h 52779"/>
                  <a:gd name="connsiteX16" fmla="*/ 16 w 52775"/>
                  <a:gd name="connsiteY16" fmla="*/ 32262 h 52779"/>
                  <a:gd name="connsiteX17" fmla="*/ 20533 w 52775"/>
                  <a:gd name="connsiteY17" fmla="*/ 52779 h 52779"/>
                  <a:gd name="connsiteX18" fmla="*/ 41051 w 52775"/>
                  <a:gd name="connsiteY18" fmla="*/ 32262 h 52779"/>
                  <a:gd name="connsiteX19" fmla="*/ 41051 w 52775"/>
                  <a:gd name="connsiteY19" fmla="*/ 32262 h 52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2775" h="52779">
                    <a:moveTo>
                      <a:pt x="41051" y="32262"/>
                    </a:moveTo>
                    <a:cubicBezTo>
                      <a:pt x="41051" y="31734"/>
                      <a:pt x="41110" y="31207"/>
                      <a:pt x="41168" y="30679"/>
                    </a:cubicBezTo>
                    <a:cubicBezTo>
                      <a:pt x="40934" y="32496"/>
                      <a:pt x="40699" y="34313"/>
                      <a:pt x="40465" y="36131"/>
                    </a:cubicBezTo>
                    <a:cubicBezTo>
                      <a:pt x="40641" y="35310"/>
                      <a:pt x="40875" y="34607"/>
                      <a:pt x="41168" y="33786"/>
                    </a:cubicBezTo>
                    <a:cubicBezTo>
                      <a:pt x="40465" y="35427"/>
                      <a:pt x="39762" y="37069"/>
                      <a:pt x="39116" y="38710"/>
                    </a:cubicBezTo>
                    <a:cubicBezTo>
                      <a:pt x="39585" y="37655"/>
                      <a:pt x="40172" y="36776"/>
                      <a:pt x="40817" y="35838"/>
                    </a:cubicBezTo>
                    <a:cubicBezTo>
                      <a:pt x="39762" y="37244"/>
                      <a:pt x="38648" y="38593"/>
                      <a:pt x="37593" y="40000"/>
                    </a:cubicBezTo>
                    <a:cubicBezTo>
                      <a:pt x="38296" y="39120"/>
                      <a:pt x="39116" y="38358"/>
                      <a:pt x="39996" y="37596"/>
                    </a:cubicBezTo>
                    <a:cubicBezTo>
                      <a:pt x="38589" y="38651"/>
                      <a:pt x="37240" y="39765"/>
                      <a:pt x="35834" y="40821"/>
                    </a:cubicBezTo>
                    <a:cubicBezTo>
                      <a:pt x="36772" y="40117"/>
                      <a:pt x="37651" y="39589"/>
                      <a:pt x="38706" y="39120"/>
                    </a:cubicBezTo>
                    <a:cubicBezTo>
                      <a:pt x="37065" y="39824"/>
                      <a:pt x="35423" y="40527"/>
                      <a:pt x="33782" y="41172"/>
                    </a:cubicBezTo>
                    <a:cubicBezTo>
                      <a:pt x="34544" y="40879"/>
                      <a:pt x="35306" y="40645"/>
                      <a:pt x="36127" y="40469"/>
                    </a:cubicBezTo>
                    <a:cubicBezTo>
                      <a:pt x="34309" y="40703"/>
                      <a:pt x="32492" y="40938"/>
                      <a:pt x="30675" y="41172"/>
                    </a:cubicBezTo>
                    <a:cubicBezTo>
                      <a:pt x="31203" y="41055"/>
                      <a:pt x="31730" y="41055"/>
                      <a:pt x="32258" y="41055"/>
                    </a:cubicBezTo>
                    <a:cubicBezTo>
                      <a:pt x="43455" y="40527"/>
                      <a:pt x="52775" y="32086"/>
                      <a:pt x="52775" y="20537"/>
                    </a:cubicBezTo>
                    <a:cubicBezTo>
                      <a:pt x="52775" y="9751"/>
                      <a:pt x="43455" y="-508"/>
                      <a:pt x="32258" y="20"/>
                    </a:cubicBezTo>
                    <a:cubicBezTo>
                      <a:pt x="14612" y="782"/>
                      <a:pt x="836" y="14616"/>
                      <a:pt x="16" y="32262"/>
                    </a:cubicBezTo>
                    <a:cubicBezTo>
                      <a:pt x="-454" y="43458"/>
                      <a:pt x="9747" y="52779"/>
                      <a:pt x="20533" y="52779"/>
                    </a:cubicBezTo>
                    <a:cubicBezTo>
                      <a:pt x="32082" y="52779"/>
                      <a:pt x="40524" y="43400"/>
                      <a:pt x="41051" y="32262"/>
                    </a:cubicBezTo>
                    <a:lnTo>
                      <a:pt x="41051" y="3226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9820352" y="5001907"/>
                <a:ext cx="64191" cy="41035"/>
              </a:xfrm>
              <a:custGeom>
                <a:avLst/>
                <a:gdLst>
                  <a:gd name="connsiteX0" fmla="*/ 26087 w 64191"/>
                  <a:gd name="connsiteY0" fmla="*/ 0 h 41035"/>
                  <a:gd name="connsiteX1" fmla="*/ 20518 w 64191"/>
                  <a:gd name="connsiteY1" fmla="*/ 0 h 41035"/>
                  <a:gd name="connsiteX2" fmla="*/ 0 w 64191"/>
                  <a:gd name="connsiteY2" fmla="*/ 20518 h 41035"/>
                  <a:gd name="connsiteX3" fmla="*/ 20518 w 64191"/>
                  <a:gd name="connsiteY3" fmla="*/ 41035 h 41035"/>
                  <a:gd name="connsiteX4" fmla="*/ 43674 w 64191"/>
                  <a:gd name="connsiteY4" fmla="*/ 41035 h 41035"/>
                  <a:gd name="connsiteX5" fmla="*/ 64191 w 64191"/>
                  <a:gd name="connsiteY5" fmla="*/ 20518 h 41035"/>
                  <a:gd name="connsiteX6" fmla="*/ 43674 w 64191"/>
                  <a:gd name="connsiteY6" fmla="*/ 0 h 41035"/>
                  <a:gd name="connsiteX7" fmla="*/ 20518 w 64191"/>
                  <a:gd name="connsiteY7" fmla="*/ 0 h 41035"/>
                  <a:gd name="connsiteX8" fmla="*/ 0 w 64191"/>
                  <a:gd name="connsiteY8" fmla="*/ 20518 h 41035"/>
                  <a:gd name="connsiteX9" fmla="*/ 20518 w 64191"/>
                  <a:gd name="connsiteY9" fmla="*/ 41035 h 41035"/>
                  <a:gd name="connsiteX10" fmla="*/ 26087 w 64191"/>
                  <a:gd name="connsiteY10" fmla="*/ 41035 h 41035"/>
                  <a:gd name="connsiteX11" fmla="*/ 46605 w 64191"/>
                  <a:gd name="connsiteY11" fmla="*/ 20518 h 41035"/>
                  <a:gd name="connsiteX12" fmla="*/ 26087 w 64191"/>
                  <a:gd name="connsiteY12" fmla="*/ 0 h 41035"/>
                  <a:gd name="connsiteX13" fmla="*/ 26087 w 64191"/>
                  <a:gd name="connsiteY13" fmla="*/ 0 h 4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191" h="41035">
                    <a:moveTo>
                      <a:pt x="26087" y="0"/>
                    </a:moveTo>
                    <a:cubicBezTo>
                      <a:pt x="24211" y="0"/>
                      <a:pt x="22394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cubicBezTo>
                      <a:pt x="0" y="31714"/>
                      <a:pt x="9321" y="41035"/>
                      <a:pt x="20518" y="41035"/>
                    </a:cubicBezTo>
                    <a:cubicBezTo>
                      <a:pt x="28256" y="41035"/>
                      <a:pt x="35935" y="41035"/>
                      <a:pt x="43674" y="41035"/>
                    </a:cubicBezTo>
                    <a:cubicBezTo>
                      <a:pt x="54871" y="41035"/>
                      <a:pt x="64191" y="31714"/>
                      <a:pt x="64191" y="20518"/>
                    </a:cubicBezTo>
                    <a:cubicBezTo>
                      <a:pt x="64191" y="9321"/>
                      <a:pt x="54871" y="0"/>
                      <a:pt x="43674" y="0"/>
                    </a:cubicBezTo>
                    <a:cubicBezTo>
                      <a:pt x="35935" y="0"/>
                      <a:pt x="28256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cubicBezTo>
                      <a:pt x="0" y="31714"/>
                      <a:pt x="9321" y="41035"/>
                      <a:pt x="20518" y="41035"/>
                    </a:cubicBezTo>
                    <a:cubicBezTo>
                      <a:pt x="22394" y="41035"/>
                      <a:pt x="24211" y="41035"/>
                      <a:pt x="26087" y="41035"/>
                    </a:cubicBezTo>
                    <a:cubicBezTo>
                      <a:pt x="37284" y="41035"/>
                      <a:pt x="46605" y="31714"/>
                      <a:pt x="46605" y="20518"/>
                    </a:cubicBezTo>
                    <a:cubicBezTo>
                      <a:pt x="46605" y="9321"/>
                      <a:pt x="37284" y="0"/>
                      <a:pt x="26087" y="0"/>
                    </a:cubicBezTo>
                    <a:lnTo>
                      <a:pt x="26087" y="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9697396" y="5499430"/>
                <a:ext cx="286072" cy="65623"/>
              </a:xfrm>
              <a:custGeom>
                <a:avLst/>
                <a:gdLst>
                  <a:gd name="connsiteX0" fmla="*/ 30451 w 286072"/>
                  <a:gd name="connsiteY0" fmla="*/ 62435 h 65623"/>
                  <a:gd name="connsiteX1" fmla="*/ 266287 w 286072"/>
                  <a:gd name="connsiteY1" fmla="*/ 47662 h 65623"/>
                  <a:gd name="connsiteX2" fmla="*/ 266287 w 286072"/>
                  <a:gd name="connsiteY2" fmla="*/ 6627 h 65623"/>
                  <a:gd name="connsiteX3" fmla="*/ 9698 w 286072"/>
                  <a:gd name="connsiteY3" fmla="*/ 27027 h 65623"/>
                  <a:gd name="connsiteX4" fmla="*/ 30451 w 286072"/>
                  <a:gd name="connsiteY4" fmla="*/ 62435 h 65623"/>
                  <a:gd name="connsiteX5" fmla="*/ 30451 w 286072"/>
                  <a:gd name="connsiteY5" fmla="*/ 62435 h 6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6072" h="65623">
                    <a:moveTo>
                      <a:pt x="30451" y="62435"/>
                    </a:moveTo>
                    <a:cubicBezTo>
                      <a:pt x="100562" y="19172"/>
                      <a:pt x="189316" y="51766"/>
                      <a:pt x="266287" y="47662"/>
                    </a:cubicBezTo>
                    <a:cubicBezTo>
                      <a:pt x="292608" y="46255"/>
                      <a:pt x="292726" y="5220"/>
                      <a:pt x="266287" y="6627"/>
                    </a:cubicBezTo>
                    <a:cubicBezTo>
                      <a:pt x="180171" y="11199"/>
                      <a:pt x="88545" y="-21629"/>
                      <a:pt x="9698" y="27027"/>
                    </a:cubicBezTo>
                    <a:cubicBezTo>
                      <a:pt x="-12754" y="40862"/>
                      <a:pt x="7822" y="76387"/>
                      <a:pt x="30451" y="62435"/>
                    </a:cubicBezTo>
                    <a:lnTo>
                      <a:pt x="30451" y="6243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/>
              <p:cNvSpPr/>
              <p:nvPr/>
            </p:nvSpPr>
            <p:spPr>
              <a:xfrm>
                <a:off x="8018083" y="4492138"/>
                <a:ext cx="402098" cy="309588"/>
              </a:xfrm>
              <a:custGeom>
                <a:avLst/>
                <a:gdLst>
                  <a:gd name="connsiteX0" fmla="*/ 400908 w 402098"/>
                  <a:gd name="connsiteY0" fmla="*/ 289936 h 309588"/>
                  <a:gd name="connsiteX1" fmla="*/ 290347 w 402098"/>
                  <a:gd name="connsiteY1" fmla="*/ 90796 h 309588"/>
                  <a:gd name="connsiteX2" fmla="*/ 44837 w 402098"/>
                  <a:gd name="connsiteY2" fmla="*/ 2570 h 309588"/>
                  <a:gd name="connsiteX3" fmla="*/ 16757 w 402098"/>
                  <a:gd name="connsiteY3" fmla="*/ 9898 h 309588"/>
                  <a:gd name="connsiteX4" fmla="*/ 106097 w 402098"/>
                  <a:gd name="connsiteY4" fmla="*/ 240224 h 309588"/>
                  <a:gd name="connsiteX5" fmla="*/ 373121 w 402098"/>
                  <a:gd name="connsiteY5" fmla="*/ 278329 h 309588"/>
                  <a:gd name="connsiteX6" fmla="*/ 380507 w 402098"/>
                  <a:gd name="connsiteY6" fmla="*/ 250248 h 309588"/>
                  <a:gd name="connsiteX7" fmla="*/ 133767 w 402098"/>
                  <a:gd name="connsiteY7" fmla="*/ 88393 h 309588"/>
                  <a:gd name="connsiteX8" fmla="*/ 122863 w 402098"/>
                  <a:gd name="connsiteY8" fmla="*/ 127963 h 309588"/>
                  <a:gd name="connsiteX9" fmla="*/ 345099 w 402098"/>
                  <a:gd name="connsiteY9" fmla="*/ 270942 h 309588"/>
                  <a:gd name="connsiteX10" fmla="*/ 352486 w 402098"/>
                  <a:gd name="connsiteY10" fmla="*/ 242862 h 309588"/>
                  <a:gd name="connsiteX11" fmla="*/ 137402 w 402098"/>
                  <a:gd name="connsiteY11" fmla="*/ 212027 h 309588"/>
                  <a:gd name="connsiteX12" fmla="*/ 52282 w 402098"/>
                  <a:gd name="connsiteY12" fmla="*/ 30592 h 309588"/>
                  <a:gd name="connsiteX13" fmla="*/ 24202 w 402098"/>
                  <a:gd name="connsiteY13" fmla="*/ 37978 h 309588"/>
                  <a:gd name="connsiteX14" fmla="*/ 242159 w 402098"/>
                  <a:gd name="connsiteY14" fmla="*/ 114128 h 309588"/>
                  <a:gd name="connsiteX15" fmla="*/ 331675 w 402098"/>
                  <a:gd name="connsiteY15" fmla="*/ 171578 h 309588"/>
                  <a:gd name="connsiteX16" fmla="*/ 359872 w 402098"/>
                  <a:gd name="connsiteY16" fmla="*/ 289936 h 309588"/>
                  <a:gd name="connsiteX17" fmla="*/ 400908 w 402098"/>
                  <a:gd name="connsiteY17" fmla="*/ 289936 h 309588"/>
                  <a:gd name="connsiteX18" fmla="*/ 400908 w 402098"/>
                  <a:gd name="connsiteY18" fmla="*/ 289936 h 30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2098" h="309588">
                    <a:moveTo>
                      <a:pt x="400908" y="289936"/>
                    </a:moveTo>
                    <a:cubicBezTo>
                      <a:pt x="409642" y="200361"/>
                      <a:pt x="370072" y="131128"/>
                      <a:pt x="290347" y="90796"/>
                    </a:cubicBezTo>
                    <a:cubicBezTo>
                      <a:pt x="212321" y="51344"/>
                      <a:pt x="122687" y="42257"/>
                      <a:pt x="44837" y="2570"/>
                    </a:cubicBezTo>
                    <a:cubicBezTo>
                      <a:pt x="35047" y="-2413"/>
                      <a:pt x="22385" y="-244"/>
                      <a:pt x="16757" y="9898"/>
                    </a:cubicBezTo>
                    <a:cubicBezTo>
                      <a:pt x="-32427" y="99062"/>
                      <a:pt x="35516" y="188109"/>
                      <a:pt x="106097" y="240224"/>
                    </a:cubicBezTo>
                    <a:cubicBezTo>
                      <a:pt x="177030" y="292515"/>
                      <a:pt x="292691" y="332964"/>
                      <a:pt x="373121" y="278329"/>
                    </a:cubicBezTo>
                    <a:cubicBezTo>
                      <a:pt x="382032" y="272290"/>
                      <a:pt x="386838" y="260155"/>
                      <a:pt x="380507" y="250248"/>
                    </a:cubicBezTo>
                    <a:cubicBezTo>
                      <a:pt x="327103" y="167240"/>
                      <a:pt x="228090" y="111314"/>
                      <a:pt x="133767" y="88393"/>
                    </a:cubicBezTo>
                    <a:cubicBezTo>
                      <a:pt x="108032" y="82120"/>
                      <a:pt x="97128" y="121690"/>
                      <a:pt x="122863" y="127963"/>
                    </a:cubicBezTo>
                    <a:cubicBezTo>
                      <a:pt x="206517" y="148304"/>
                      <a:pt x="297498" y="197020"/>
                      <a:pt x="345099" y="270942"/>
                    </a:cubicBezTo>
                    <a:cubicBezTo>
                      <a:pt x="347562" y="261562"/>
                      <a:pt x="350024" y="252242"/>
                      <a:pt x="352486" y="242862"/>
                    </a:cubicBezTo>
                    <a:cubicBezTo>
                      <a:pt x="286888" y="287415"/>
                      <a:pt x="196551" y="250776"/>
                      <a:pt x="137402" y="212027"/>
                    </a:cubicBezTo>
                    <a:cubicBezTo>
                      <a:pt x="81652" y="175505"/>
                      <a:pt x="13416" y="101055"/>
                      <a:pt x="52282" y="30592"/>
                    </a:cubicBezTo>
                    <a:cubicBezTo>
                      <a:pt x="42903" y="33054"/>
                      <a:pt x="33582" y="35516"/>
                      <a:pt x="24202" y="37978"/>
                    </a:cubicBezTo>
                    <a:cubicBezTo>
                      <a:pt x="93142" y="73151"/>
                      <a:pt x="170288" y="86576"/>
                      <a:pt x="242159" y="114128"/>
                    </a:cubicBezTo>
                    <a:cubicBezTo>
                      <a:pt x="275632" y="126966"/>
                      <a:pt x="307581" y="144670"/>
                      <a:pt x="331675" y="171578"/>
                    </a:cubicBezTo>
                    <a:cubicBezTo>
                      <a:pt x="360517" y="203820"/>
                      <a:pt x="363917" y="248900"/>
                      <a:pt x="359872" y="289936"/>
                    </a:cubicBezTo>
                    <a:cubicBezTo>
                      <a:pt x="357293" y="316257"/>
                      <a:pt x="398387" y="316022"/>
                      <a:pt x="400908" y="289936"/>
                    </a:cubicBezTo>
                    <a:lnTo>
                      <a:pt x="400908" y="28993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/>
              <p:cNvSpPr/>
              <p:nvPr/>
            </p:nvSpPr>
            <p:spPr>
              <a:xfrm>
                <a:off x="8401283" y="4636377"/>
                <a:ext cx="439187" cy="202785"/>
              </a:xfrm>
              <a:custGeom>
                <a:avLst/>
                <a:gdLst>
                  <a:gd name="connsiteX0" fmla="*/ 50068 w 439187"/>
                  <a:gd name="connsiteY0" fmla="*/ 150152 h 202785"/>
                  <a:gd name="connsiteX1" fmla="*/ 419269 w 439187"/>
                  <a:gd name="connsiteY1" fmla="*/ 48911 h 202785"/>
                  <a:gd name="connsiteX2" fmla="*/ 408893 w 439187"/>
                  <a:gd name="connsiteY2" fmla="*/ 10690 h 202785"/>
                  <a:gd name="connsiteX3" fmla="*/ 229510 w 439187"/>
                  <a:gd name="connsiteY3" fmla="*/ 147397 h 202785"/>
                  <a:gd name="connsiteX4" fmla="*/ 130732 w 439187"/>
                  <a:gd name="connsiteY4" fmla="*/ 161056 h 202785"/>
                  <a:gd name="connsiteX5" fmla="*/ 38343 w 439187"/>
                  <a:gd name="connsiteY5" fmla="*/ 129458 h 202785"/>
                  <a:gd name="connsiteX6" fmla="*/ 26091 w 439187"/>
                  <a:gd name="connsiteY6" fmla="*/ 159590 h 202785"/>
                  <a:gd name="connsiteX7" fmla="*/ 225816 w 439187"/>
                  <a:gd name="connsiteY7" fmla="*/ 119258 h 202785"/>
                  <a:gd name="connsiteX8" fmla="*/ 225816 w 439187"/>
                  <a:gd name="connsiteY8" fmla="*/ 78223 h 202785"/>
                  <a:gd name="connsiteX9" fmla="*/ 15187 w 439187"/>
                  <a:gd name="connsiteY9" fmla="*/ 119961 h 202785"/>
                  <a:gd name="connsiteX10" fmla="*/ 2935 w 439187"/>
                  <a:gd name="connsiteY10" fmla="*/ 150093 h 202785"/>
                  <a:gd name="connsiteX11" fmla="*/ 207644 w 439187"/>
                  <a:gd name="connsiteY11" fmla="*/ 194646 h 202785"/>
                  <a:gd name="connsiteX12" fmla="*/ 322719 w 439187"/>
                  <a:gd name="connsiteY12" fmla="*/ 146400 h 202785"/>
                  <a:gd name="connsiteX13" fmla="*/ 429646 w 439187"/>
                  <a:gd name="connsiteY13" fmla="*/ 46098 h 202785"/>
                  <a:gd name="connsiteX14" fmla="*/ 419269 w 439187"/>
                  <a:gd name="connsiteY14" fmla="*/ 7876 h 202785"/>
                  <a:gd name="connsiteX15" fmla="*/ 14660 w 439187"/>
                  <a:gd name="connsiteY15" fmla="*/ 129399 h 202785"/>
                  <a:gd name="connsiteX16" fmla="*/ 50068 w 439187"/>
                  <a:gd name="connsiteY16" fmla="*/ 150152 h 202785"/>
                  <a:gd name="connsiteX17" fmla="*/ 50068 w 439187"/>
                  <a:gd name="connsiteY17" fmla="*/ 150152 h 202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9187" h="202785">
                    <a:moveTo>
                      <a:pt x="50068" y="150152"/>
                    </a:moveTo>
                    <a:cubicBezTo>
                      <a:pt x="109979" y="14090"/>
                      <a:pt x="298860" y="38008"/>
                      <a:pt x="419269" y="48911"/>
                    </a:cubicBezTo>
                    <a:cubicBezTo>
                      <a:pt x="415811" y="36191"/>
                      <a:pt x="412352" y="23411"/>
                      <a:pt x="408893" y="10690"/>
                    </a:cubicBezTo>
                    <a:cubicBezTo>
                      <a:pt x="348805" y="57119"/>
                      <a:pt x="306481" y="127465"/>
                      <a:pt x="229510" y="147397"/>
                    </a:cubicBezTo>
                    <a:cubicBezTo>
                      <a:pt x="196857" y="155838"/>
                      <a:pt x="164556" y="160997"/>
                      <a:pt x="130732" y="161056"/>
                    </a:cubicBezTo>
                    <a:cubicBezTo>
                      <a:pt x="100600" y="161114"/>
                      <a:pt x="56164" y="157831"/>
                      <a:pt x="38343" y="129458"/>
                    </a:cubicBezTo>
                    <a:cubicBezTo>
                      <a:pt x="34239" y="139483"/>
                      <a:pt x="30195" y="149566"/>
                      <a:pt x="26091" y="159590"/>
                    </a:cubicBezTo>
                    <a:cubicBezTo>
                      <a:pt x="90751" y="136493"/>
                      <a:pt x="156877" y="120196"/>
                      <a:pt x="225816" y="119258"/>
                    </a:cubicBezTo>
                    <a:cubicBezTo>
                      <a:pt x="252255" y="118906"/>
                      <a:pt x="252314" y="77871"/>
                      <a:pt x="225816" y="78223"/>
                    </a:cubicBezTo>
                    <a:cubicBezTo>
                      <a:pt x="153301" y="79161"/>
                      <a:pt x="83189" y="95692"/>
                      <a:pt x="15187" y="119961"/>
                    </a:cubicBezTo>
                    <a:cubicBezTo>
                      <a:pt x="3170" y="124241"/>
                      <a:pt x="-4510" y="138193"/>
                      <a:pt x="2935" y="150093"/>
                    </a:cubicBezTo>
                    <a:cubicBezTo>
                      <a:pt x="43150" y="214343"/>
                      <a:pt x="143628" y="206664"/>
                      <a:pt x="207644" y="194646"/>
                    </a:cubicBezTo>
                    <a:cubicBezTo>
                      <a:pt x="249441" y="186791"/>
                      <a:pt x="289128" y="173190"/>
                      <a:pt x="322719" y="146400"/>
                    </a:cubicBezTo>
                    <a:cubicBezTo>
                      <a:pt x="361058" y="115858"/>
                      <a:pt x="390779" y="76054"/>
                      <a:pt x="429646" y="46098"/>
                    </a:cubicBezTo>
                    <a:cubicBezTo>
                      <a:pt x="445884" y="33553"/>
                      <a:pt x="440725" y="9811"/>
                      <a:pt x="419269" y="7876"/>
                    </a:cubicBezTo>
                    <a:cubicBezTo>
                      <a:pt x="283559" y="-4434"/>
                      <a:pt x="81489" y="-22432"/>
                      <a:pt x="14660" y="129399"/>
                    </a:cubicBezTo>
                    <a:cubicBezTo>
                      <a:pt x="4108" y="153435"/>
                      <a:pt x="39457" y="174363"/>
                      <a:pt x="50068" y="150152"/>
                    </a:cubicBezTo>
                    <a:lnTo>
                      <a:pt x="50068" y="15015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/>
              <p:cNvSpPr/>
              <p:nvPr/>
            </p:nvSpPr>
            <p:spPr>
              <a:xfrm>
                <a:off x="8309209" y="4766885"/>
                <a:ext cx="136398" cy="973438"/>
              </a:xfrm>
              <a:custGeom>
                <a:avLst/>
                <a:gdLst>
                  <a:gd name="connsiteX0" fmla="*/ 65697 w 136398"/>
                  <a:gd name="connsiteY0" fmla="*/ 31369 h 973438"/>
                  <a:gd name="connsiteX1" fmla="*/ 92371 w 136398"/>
                  <a:gd name="connsiteY1" fmla="*/ 232032 h 973438"/>
                  <a:gd name="connsiteX2" fmla="*/ 70446 w 136398"/>
                  <a:gd name="connsiteY2" fmla="*/ 448407 h 973438"/>
                  <a:gd name="connsiteX3" fmla="*/ 4965 w 136398"/>
                  <a:gd name="connsiteY3" fmla="*/ 958536 h 973438"/>
                  <a:gd name="connsiteX4" fmla="*/ 44535 w 136398"/>
                  <a:gd name="connsiteY4" fmla="*/ 947632 h 973438"/>
                  <a:gd name="connsiteX5" fmla="*/ 68863 w 136398"/>
                  <a:gd name="connsiteY5" fmla="*/ 676564 h 973438"/>
                  <a:gd name="connsiteX6" fmla="*/ 114002 w 136398"/>
                  <a:gd name="connsiteY6" fmla="*/ 430644 h 973438"/>
                  <a:gd name="connsiteX7" fmla="*/ 101047 w 136398"/>
                  <a:gd name="connsiteY7" fmla="*/ 10617 h 973438"/>
                  <a:gd name="connsiteX8" fmla="*/ 65697 w 136398"/>
                  <a:gd name="connsiteY8" fmla="*/ 31369 h 973438"/>
                  <a:gd name="connsiteX9" fmla="*/ 65697 w 136398"/>
                  <a:gd name="connsiteY9" fmla="*/ 31369 h 973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6398" h="973438">
                    <a:moveTo>
                      <a:pt x="65697" y="31369"/>
                    </a:moveTo>
                    <a:cubicBezTo>
                      <a:pt x="93719" y="93157"/>
                      <a:pt x="94246" y="165497"/>
                      <a:pt x="92371" y="232032"/>
                    </a:cubicBezTo>
                    <a:cubicBezTo>
                      <a:pt x="90319" y="304548"/>
                      <a:pt x="80705" y="376712"/>
                      <a:pt x="70446" y="448407"/>
                    </a:cubicBezTo>
                    <a:cubicBezTo>
                      <a:pt x="46469" y="616593"/>
                      <a:pt x="-18308" y="787008"/>
                      <a:pt x="4965" y="958536"/>
                    </a:cubicBezTo>
                    <a:cubicBezTo>
                      <a:pt x="8541" y="984682"/>
                      <a:pt x="48052" y="973485"/>
                      <a:pt x="44535" y="947632"/>
                    </a:cubicBezTo>
                    <a:cubicBezTo>
                      <a:pt x="32166" y="856768"/>
                      <a:pt x="49928" y="765200"/>
                      <a:pt x="68863" y="676564"/>
                    </a:cubicBezTo>
                    <a:cubicBezTo>
                      <a:pt x="86332" y="594669"/>
                      <a:pt x="102453" y="513595"/>
                      <a:pt x="114002" y="430644"/>
                    </a:cubicBezTo>
                    <a:cubicBezTo>
                      <a:pt x="132644" y="297045"/>
                      <a:pt x="158848" y="138120"/>
                      <a:pt x="101047" y="10617"/>
                    </a:cubicBezTo>
                    <a:cubicBezTo>
                      <a:pt x="90202" y="-13360"/>
                      <a:pt x="54852" y="7510"/>
                      <a:pt x="65697" y="31369"/>
                    </a:cubicBezTo>
                    <a:lnTo>
                      <a:pt x="65697" y="3136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/>
              <p:cNvSpPr/>
              <p:nvPr/>
            </p:nvSpPr>
            <p:spPr>
              <a:xfrm>
                <a:off x="7726074" y="5763980"/>
                <a:ext cx="176353" cy="133405"/>
              </a:xfrm>
              <a:custGeom>
                <a:avLst/>
                <a:gdLst>
                  <a:gd name="connsiteX0" fmla="*/ 156524 w 176353"/>
                  <a:gd name="connsiteY0" fmla="*/ 14 h 133405"/>
                  <a:gd name="connsiteX1" fmla="*/ 3990 w 176353"/>
                  <a:gd name="connsiteY1" fmla="*/ 103951 h 133405"/>
                  <a:gd name="connsiteX2" fmla="*/ 39397 w 176353"/>
                  <a:gd name="connsiteY2" fmla="*/ 124645 h 133405"/>
                  <a:gd name="connsiteX3" fmla="*/ 156524 w 176353"/>
                  <a:gd name="connsiteY3" fmla="*/ 40991 h 133405"/>
                  <a:gd name="connsiteX4" fmla="*/ 156524 w 176353"/>
                  <a:gd name="connsiteY4" fmla="*/ 14 h 133405"/>
                  <a:gd name="connsiteX5" fmla="*/ 156524 w 176353"/>
                  <a:gd name="connsiteY5" fmla="*/ 14 h 13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353" h="133405">
                    <a:moveTo>
                      <a:pt x="156524" y="14"/>
                    </a:moveTo>
                    <a:cubicBezTo>
                      <a:pt x="85533" y="2242"/>
                      <a:pt x="43735" y="51015"/>
                      <a:pt x="3990" y="103951"/>
                    </a:cubicBezTo>
                    <a:cubicBezTo>
                      <a:pt x="-11897" y="125113"/>
                      <a:pt x="23745" y="145573"/>
                      <a:pt x="39397" y="124645"/>
                    </a:cubicBezTo>
                    <a:cubicBezTo>
                      <a:pt x="69705" y="84313"/>
                      <a:pt x="101888" y="42749"/>
                      <a:pt x="156524" y="40991"/>
                    </a:cubicBezTo>
                    <a:cubicBezTo>
                      <a:pt x="182904" y="40170"/>
                      <a:pt x="183021" y="-866"/>
                      <a:pt x="156524" y="14"/>
                    </a:cubicBezTo>
                    <a:lnTo>
                      <a:pt x="156524" y="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/>
              <p:cNvSpPr/>
              <p:nvPr/>
            </p:nvSpPr>
            <p:spPr>
              <a:xfrm>
                <a:off x="7850162" y="5792599"/>
                <a:ext cx="87303" cy="82813"/>
              </a:xfrm>
              <a:custGeom>
                <a:avLst/>
                <a:gdLst>
                  <a:gd name="connsiteX0" fmla="*/ 57234 w 87303"/>
                  <a:gd name="connsiteY0" fmla="*/ 3520 h 82813"/>
                  <a:gd name="connsiteX1" fmla="*/ 2950 w 87303"/>
                  <a:gd name="connsiteY1" fmla="*/ 51942 h 82813"/>
                  <a:gd name="connsiteX2" fmla="*/ 10336 w 87303"/>
                  <a:gd name="connsiteY2" fmla="*/ 80022 h 82813"/>
                  <a:gd name="connsiteX3" fmla="*/ 38416 w 87303"/>
                  <a:gd name="connsiteY3" fmla="*/ 72636 h 82813"/>
                  <a:gd name="connsiteX4" fmla="*/ 77927 w 87303"/>
                  <a:gd name="connsiteY4" fmla="*/ 38986 h 82813"/>
                  <a:gd name="connsiteX5" fmla="*/ 57234 w 87303"/>
                  <a:gd name="connsiteY5" fmla="*/ 3520 h 82813"/>
                  <a:gd name="connsiteX6" fmla="*/ 57234 w 87303"/>
                  <a:gd name="connsiteY6" fmla="*/ 3520 h 82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303" h="82813">
                    <a:moveTo>
                      <a:pt x="57234" y="3520"/>
                    </a:moveTo>
                    <a:cubicBezTo>
                      <a:pt x="36657" y="17238"/>
                      <a:pt x="17253" y="31365"/>
                      <a:pt x="2950" y="51942"/>
                    </a:cubicBezTo>
                    <a:cubicBezTo>
                      <a:pt x="-3440" y="61146"/>
                      <a:pt x="1249" y="74687"/>
                      <a:pt x="10336" y="80022"/>
                    </a:cubicBezTo>
                    <a:cubicBezTo>
                      <a:pt x="20536" y="86001"/>
                      <a:pt x="32026" y="81839"/>
                      <a:pt x="38416" y="72636"/>
                    </a:cubicBezTo>
                    <a:cubicBezTo>
                      <a:pt x="48440" y="58214"/>
                      <a:pt x="63623" y="48542"/>
                      <a:pt x="77927" y="38986"/>
                    </a:cubicBezTo>
                    <a:cubicBezTo>
                      <a:pt x="99852" y="24331"/>
                      <a:pt x="79334" y="-11253"/>
                      <a:pt x="57234" y="3520"/>
                    </a:cubicBezTo>
                    <a:lnTo>
                      <a:pt x="57234" y="352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/>
              <p:cNvSpPr/>
              <p:nvPr/>
            </p:nvSpPr>
            <p:spPr>
              <a:xfrm>
                <a:off x="7926586" y="5799401"/>
                <a:ext cx="70195" cy="58323"/>
              </a:xfrm>
              <a:custGeom>
                <a:avLst/>
                <a:gdLst>
                  <a:gd name="connsiteX0" fmla="*/ 39432 w 70195"/>
                  <a:gd name="connsiteY0" fmla="*/ 2580 h 58323"/>
                  <a:gd name="connsiteX1" fmla="*/ 5959 w 70195"/>
                  <a:gd name="connsiteY1" fmla="*/ 23391 h 58323"/>
                  <a:gd name="connsiteX2" fmla="*/ 5959 w 70195"/>
                  <a:gd name="connsiteY2" fmla="*/ 52409 h 58323"/>
                  <a:gd name="connsiteX3" fmla="*/ 34976 w 70195"/>
                  <a:gd name="connsiteY3" fmla="*/ 52409 h 58323"/>
                  <a:gd name="connsiteX4" fmla="*/ 37263 w 70195"/>
                  <a:gd name="connsiteY4" fmla="*/ 50357 h 58323"/>
                  <a:gd name="connsiteX5" fmla="*/ 37380 w 70195"/>
                  <a:gd name="connsiteY5" fmla="*/ 50475 h 58323"/>
                  <a:gd name="connsiteX6" fmla="*/ 44180 w 70195"/>
                  <a:gd name="connsiteY6" fmla="*/ 46312 h 58323"/>
                  <a:gd name="connsiteX7" fmla="*/ 60125 w 70195"/>
                  <a:gd name="connsiteY7" fmla="*/ 38047 h 58323"/>
                  <a:gd name="connsiteX8" fmla="*/ 67512 w 70195"/>
                  <a:gd name="connsiteY8" fmla="*/ 9967 h 58323"/>
                  <a:gd name="connsiteX9" fmla="*/ 39432 w 70195"/>
                  <a:gd name="connsiteY9" fmla="*/ 2580 h 58323"/>
                  <a:gd name="connsiteX10" fmla="*/ 39432 w 70195"/>
                  <a:gd name="connsiteY10" fmla="*/ 2580 h 5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195" h="58323">
                    <a:moveTo>
                      <a:pt x="39432" y="2580"/>
                    </a:moveTo>
                    <a:cubicBezTo>
                      <a:pt x="27707" y="8442"/>
                      <a:pt x="15631" y="14246"/>
                      <a:pt x="5959" y="23391"/>
                    </a:cubicBezTo>
                    <a:cubicBezTo>
                      <a:pt x="-2190" y="31070"/>
                      <a:pt x="-1780" y="44671"/>
                      <a:pt x="5959" y="52409"/>
                    </a:cubicBezTo>
                    <a:cubicBezTo>
                      <a:pt x="14048" y="60499"/>
                      <a:pt x="26828" y="60089"/>
                      <a:pt x="34976" y="52409"/>
                    </a:cubicBezTo>
                    <a:cubicBezTo>
                      <a:pt x="35680" y="51706"/>
                      <a:pt x="36501" y="51002"/>
                      <a:pt x="37263" y="50357"/>
                    </a:cubicBezTo>
                    <a:cubicBezTo>
                      <a:pt x="35328" y="51823"/>
                      <a:pt x="35387" y="51882"/>
                      <a:pt x="37380" y="50475"/>
                    </a:cubicBezTo>
                    <a:cubicBezTo>
                      <a:pt x="39549" y="48951"/>
                      <a:pt x="41894" y="47661"/>
                      <a:pt x="44180" y="46312"/>
                    </a:cubicBezTo>
                    <a:cubicBezTo>
                      <a:pt x="49397" y="43323"/>
                      <a:pt x="54791" y="40685"/>
                      <a:pt x="60125" y="38047"/>
                    </a:cubicBezTo>
                    <a:cubicBezTo>
                      <a:pt x="70150" y="33064"/>
                      <a:pt x="72846" y="19170"/>
                      <a:pt x="67512" y="9967"/>
                    </a:cubicBezTo>
                    <a:cubicBezTo>
                      <a:pt x="61591" y="-175"/>
                      <a:pt x="49456" y="-2461"/>
                      <a:pt x="39432" y="2580"/>
                    </a:cubicBezTo>
                    <a:lnTo>
                      <a:pt x="39432" y="258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/>
              <p:cNvSpPr/>
              <p:nvPr/>
            </p:nvSpPr>
            <p:spPr>
              <a:xfrm>
                <a:off x="8061440" y="5787509"/>
                <a:ext cx="76062" cy="70156"/>
              </a:xfrm>
              <a:custGeom>
                <a:avLst/>
                <a:gdLst>
                  <a:gd name="connsiteX0" fmla="*/ 41109 w 76062"/>
                  <a:gd name="connsiteY0" fmla="*/ 5914 h 70156"/>
                  <a:gd name="connsiteX1" fmla="*/ 5936 w 76062"/>
                  <a:gd name="connsiteY1" fmla="*/ 35225 h 70156"/>
                  <a:gd name="connsiteX2" fmla="*/ 5936 w 76062"/>
                  <a:gd name="connsiteY2" fmla="*/ 64243 h 70156"/>
                  <a:gd name="connsiteX3" fmla="*/ 34954 w 76062"/>
                  <a:gd name="connsiteY3" fmla="*/ 64243 h 70156"/>
                  <a:gd name="connsiteX4" fmla="*/ 70127 w 76062"/>
                  <a:gd name="connsiteY4" fmla="*/ 34931 h 70156"/>
                  <a:gd name="connsiteX5" fmla="*/ 70127 w 76062"/>
                  <a:gd name="connsiteY5" fmla="*/ 5914 h 70156"/>
                  <a:gd name="connsiteX6" fmla="*/ 41109 w 76062"/>
                  <a:gd name="connsiteY6" fmla="*/ 5914 h 70156"/>
                  <a:gd name="connsiteX7" fmla="*/ 41109 w 76062"/>
                  <a:gd name="connsiteY7" fmla="*/ 5914 h 70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062" h="70156">
                    <a:moveTo>
                      <a:pt x="41109" y="5914"/>
                    </a:moveTo>
                    <a:cubicBezTo>
                      <a:pt x="30205" y="16524"/>
                      <a:pt x="17250" y="24204"/>
                      <a:pt x="5936" y="35225"/>
                    </a:cubicBezTo>
                    <a:cubicBezTo>
                      <a:pt x="-2095" y="43021"/>
                      <a:pt x="-1861" y="56387"/>
                      <a:pt x="5936" y="64243"/>
                    </a:cubicBezTo>
                    <a:cubicBezTo>
                      <a:pt x="13908" y="72215"/>
                      <a:pt x="26923" y="72039"/>
                      <a:pt x="34954" y="64243"/>
                    </a:cubicBezTo>
                    <a:cubicBezTo>
                      <a:pt x="45858" y="53632"/>
                      <a:pt x="58813" y="45952"/>
                      <a:pt x="70127" y="34931"/>
                    </a:cubicBezTo>
                    <a:cubicBezTo>
                      <a:pt x="78158" y="27135"/>
                      <a:pt x="77924" y="13710"/>
                      <a:pt x="70127" y="5914"/>
                    </a:cubicBezTo>
                    <a:cubicBezTo>
                      <a:pt x="62154" y="-2059"/>
                      <a:pt x="49140" y="-1883"/>
                      <a:pt x="41109" y="5914"/>
                    </a:cubicBezTo>
                    <a:lnTo>
                      <a:pt x="41109" y="59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/>
              <p:cNvSpPr/>
              <p:nvPr/>
            </p:nvSpPr>
            <p:spPr>
              <a:xfrm>
                <a:off x="8114098" y="5758074"/>
                <a:ext cx="88020" cy="87989"/>
              </a:xfrm>
              <a:custGeom>
                <a:avLst/>
                <a:gdLst>
                  <a:gd name="connsiteX0" fmla="*/ 52935 w 88020"/>
                  <a:gd name="connsiteY0" fmla="*/ 6037 h 87989"/>
                  <a:gd name="connsiteX1" fmla="*/ 6037 w 88020"/>
                  <a:gd name="connsiteY1" fmla="*/ 52935 h 87989"/>
                  <a:gd name="connsiteX2" fmla="*/ 35055 w 88020"/>
                  <a:gd name="connsiteY2" fmla="*/ 81953 h 87989"/>
                  <a:gd name="connsiteX3" fmla="*/ 81953 w 88020"/>
                  <a:gd name="connsiteY3" fmla="*/ 35055 h 87989"/>
                  <a:gd name="connsiteX4" fmla="*/ 52935 w 88020"/>
                  <a:gd name="connsiteY4" fmla="*/ 6037 h 87989"/>
                  <a:gd name="connsiteX5" fmla="*/ 52935 w 88020"/>
                  <a:gd name="connsiteY5" fmla="*/ 6037 h 87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020" h="87989">
                    <a:moveTo>
                      <a:pt x="52935" y="6037"/>
                    </a:moveTo>
                    <a:cubicBezTo>
                      <a:pt x="37283" y="21689"/>
                      <a:pt x="21689" y="37283"/>
                      <a:pt x="6037" y="52935"/>
                    </a:cubicBezTo>
                    <a:cubicBezTo>
                      <a:pt x="-12663" y="71635"/>
                      <a:pt x="16355" y="100653"/>
                      <a:pt x="35055" y="81953"/>
                    </a:cubicBezTo>
                    <a:cubicBezTo>
                      <a:pt x="50707" y="66301"/>
                      <a:pt x="66301" y="50707"/>
                      <a:pt x="81953" y="35055"/>
                    </a:cubicBezTo>
                    <a:cubicBezTo>
                      <a:pt x="100712" y="16354"/>
                      <a:pt x="71694" y="-12663"/>
                      <a:pt x="52935" y="6037"/>
                    </a:cubicBezTo>
                    <a:lnTo>
                      <a:pt x="52935" y="603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/>
              <p:cNvSpPr/>
              <p:nvPr/>
            </p:nvSpPr>
            <p:spPr>
              <a:xfrm>
                <a:off x="8199950" y="5746963"/>
                <a:ext cx="55427" cy="98508"/>
              </a:xfrm>
              <a:custGeom>
                <a:avLst/>
                <a:gdLst>
                  <a:gd name="connsiteX0" fmla="*/ 16678 w 55427"/>
                  <a:gd name="connsiteY0" fmla="*/ 9586 h 98508"/>
                  <a:gd name="connsiteX1" fmla="*/ 2901 w 55427"/>
                  <a:gd name="connsiteY1" fmla="*/ 84037 h 98508"/>
                  <a:gd name="connsiteX2" fmla="*/ 42471 w 55427"/>
                  <a:gd name="connsiteY2" fmla="*/ 73133 h 98508"/>
                  <a:gd name="connsiteX3" fmla="*/ 52144 w 55427"/>
                  <a:gd name="connsiteY3" fmla="*/ 30339 h 98508"/>
                  <a:gd name="connsiteX4" fmla="*/ 16678 w 55427"/>
                  <a:gd name="connsiteY4" fmla="*/ 9586 h 98508"/>
                  <a:gd name="connsiteX5" fmla="*/ 16678 w 55427"/>
                  <a:gd name="connsiteY5" fmla="*/ 9586 h 9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27" h="98508">
                    <a:moveTo>
                      <a:pt x="16678" y="9586"/>
                    </a:moveTo>
                    <a:cubicBezTo>
                      <a:pt x="2843" y="31394"/>
                      <a:pt x="-4426" y="58653"/>
                      <a:pt x="2901" y="84037"/>
                    </a:cubicBezTo>
                    <a:cubicBezTo>
                      <a:pt x="10229" y="109420"/>
                      <a:pt x="49858" y="98633"/>
                      <a:pt x="42471" y="73133"/>
                    </a:cubicBezTo>
                    <a:cubicBezTo>
                      <a:pt x="38133" y="58126"/>
                      <a:pt x="44054" y="43060"/>
                      <a:pt x="52144" y="30339"/>
                    </a:cubicBezTo>
                    <a:cubicBezTo>
                      <a:pt x="66330" y="7886"/>
                      <a:pt x="30805" y="-12690"/>
                      <a:pt x="16678" y="9586"/>
                    </a:cubicBezTo>
                    <a:lnTo>
                      <a:pt x="16678" y="958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/>
              <p:cNvSpPr/>
              <p:nvPr/>
            </p:nvSpPr>
            <p:spPr>
              <a:xfrm>
                <a:off x="8254849" y="5799167"/>
                <a:ext cx="41035" cy="46897"/>
              </a:xfrm>
              <a:custGeom>
                <a:avLst/>
                <a:gdLst>
                  <a:gd name="connsiteX0" fmla="*/ 0 w 41035"/>
                  <a:gd name="connsiteY0" fmla="*/ 20518 h 46897"/>
                  <a:gd name="connsiteX1" fmla="*/ 0 w 41035"/>
                  <a:gd name="connsiteY1" fmla="*/ 26380 h 46897"/>
                  <a:gd name="connsiteX2" fmla="*/ 20518 w 41035"/>
                  <a:gd name="connsiteY2" fmla="*/ 46898 h 46897"/>
                  <a:gd name="connsiteX3" fmla="*/ 41035 w 41035"/>
                  <a:gd name="connsiteY3" fmla="*/ 26380 h 46897"/>
                  <a:gd name="connsiteX4" fmla="*/ 41035 w 41035"/>
                  <a:gd name="connsiteY4" fmla="*/ 20518 h 46897"/>
                  <a:gd name="connsiteX5" fmla="*/ 20518 w 41035"/>
                  <a:gd name="connsiteY5" fmla="*/ 0 h 46897"/>
                  <a:gd name="connsiteX6" fmla="*/ 0 w 41035"/>
                  <a:gd name="connsiteY6" fmla="*/ 20518 h 46897"/>
                  <a:gd name="connsiteX7" fmla="*/ 0 w 41035"/>
                  <a:gd name="connsiteY7" fmla="*/ 20518 h 4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035" h="46897">
                    <a:moveTo>
                      <a:pt x="0" y="20518"/>
                    </a:moveTo>
                    <a:cubicBezTo>
                      <a:pt x="0" y="22452"/>
                      <a:pt x="0" y="24445"/>
                      <a:pt x="0" y="26380"/>
                    </a:cubicBezTo>
                    <a:cubicBezTo>
                      <a:pt x="0" y="37577"/>
                      <a:pt x="9321" y="46898"/>
                      <a:pt x="20518" y="46898"/>
                    </a:cubicBezTo>
                    <a:cubicBezTo>
                      <a:pt x="31715" y="46898"/>
                      <a:pt x="41035" y="37577"/>
                      <a:pt x="41035" y="26380"/>
                    </a:cubicBezTo>
                    <a:cubicBezTo>
                      <a:pt x="41035" y="24445"/>
                      <a:pt x="41035" y="22452"/>
                      <a:pt x="41035" y="20518"/>
                    </a:cubicBezTo>
                    <a:cubicBezTo>
                      <a:pt x="41035" y="9321"/>
                      <a:pt x="31715" y="0"/>
                      <a:pt x="20518" y="0"/>
                    </a:cubicBezTo>
                    <a:cubicBezTo>
                      <a:pt x="9321" y="0"/>
                      <a:pt x="0" y="9321"/>
                      <a:pt x="0" y="20518"/>
                    </a:cubicBezTo>
                    <a:lnTo>
                      <a:pt x="0" y="20518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/>
              <p:cNvSpPr/>
              <p:nvPr/>
            </p:nvSpPr>
            <p:spPr>
              <a:xfrm>
                <a:off x="8360285" y="5728490"/>
                <a:ext cx="176325" cy="99493"/>
              </a:xfrm>
              <a:custGeom>
                <a:avLst/>
                <a:gdLst>
                  <a:gd name="connsiteX0" fmla="*/ 46219 w 176325"/>
                  <a:gd name="connsiteY0" fmla="*/ 15397 h 99493"/>
                  <a:gd name="connsiteX1" fmla="*/ 45867 w 176325"/>
                  <a:gd name="connsiteY1" fmla="*/ 14576 h 99493"/>
                  <a:gd name="connsiteX2" fmla="*/ 6297 w 176325"/>
                  <a:gd name="connsiteY2" fmla="*/ 14576 h 99493"/>
                  <a:gd name="connsiteX3" fmla="*/ 24 w 176325"/>
                  <a:gd name="connsiteY3" fmla="*/ 50160 h 99493"/>
                  <a:gd name="connsiteX4" fmla="*/ 25994 w 176325"/>
                  <a:gd name="connsiteY4" fmla="*/ 69974 h 99493"/>
                  <a:gd name="connsiteX5" fmla="*/ 70195 w 176325"/>
                  <a:gd name="connsiteY5" fmla="*/ 47111 h 99493"/>
                  <a:gd name="connsiteX6" fmla="*/ 35139 w 176325"/>
                  <a:gd name="connsiteY6" fmla="*/ 32632 h 99493"/>
                  <a:gd name="connsiteX7" fmla="*/ 49678 w 176325"/>
                  <a:gd name="connsiteY7" fmla="*/ 78181 h 99493"/>
                  <a:gd name="connsiteX8" fmla="*/ 77757 w 176325"/>
                  <a:gd name="connsiteY8" fmla="*/ 85567 h 99493"/>
                  <a:gd name="connsiteX9" fmla="*/ 137611 w 176325"/>
                  <a:gd name="connsiteY9" fmla="*/ 89905 h 99493"/>
                  <a:gd name="connsiteX10" fmla="*/ 173018 w 176325"/>
                  <a:gd name="connsiteY10" fmla="*/ 69212 h 99493"/>
                  <a:gd name="connsiteX11" fmla="*/ 57005 w 176325"/>
                  <a:gd name="connsiteY11" fmla="*/ 50101 h 99493"/>
                  <a:gd name="connsiteX12" fmla="*/ 85085 w 176325"/>
                  <a:gd name="connsiteY12" fmla="*/ 57487 h 99493"/>
                  <a:gd name="connsiteX13" fmla="*/ 76175 w 176325"/>
                  <a:gd name="connsiteY13" fmla="*/ 32690 h 99493"/>
                  <a:gd name="connsiteX14" fmla="*/ 41119 w 176325"/>
                  <a:gd name="connsiteY14" fmla="*/ 18210 h 99493"/>
                  <a:gd name="connsiteX15" fmla="*/ 14973 w 176325"/>
                  <a:gd name="connsiteY15" fmla="*/ 30521 h 99493"/>
                  <a:gd name="connsiteX16" fmla="*/ 40943 w 176325"/>
                  <a:gd name="connsiteY16" fmla="*/ 50335 h 99493"/>
                  <a:gd name="connsiteX17" fmla="*/ 45750 w 176325"/>
                  <a:gd name="connsiteY17" fmla="*/ 25656 h 99493"/>
                  <a:gd name="connsiteX18" fmla="*/ 6180 w 176325"/>
                  <a:gd name="connsiteY18" fmla="*/ 25656 h 99493"/>
                  <a:gd name="connsiteX19" fmla="*/ 6531 w 176325"/>
                  <a:gd name="connsiteY19" fmla="*/ 26476 h 99493"/>
                  <a:gd name="connsiteX20" fmla="*/ 46219 w 176325"/>
                  <a:gd name="connsiteY20" fmla="*/ 15397 h 99493"/>
                  <a:gd name="connsiteX21" fmla="*/ 46219 w 176325"/>
                  <a:gd name="connsiteY21" fmla="*/ 15397 h 99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6325" h="99493">
                    <a:moveTo>
                      <a:pt x="46219" y="15397"/>
                    </a:moveTo>
                    <a:cubicBezTo>
                      <a:pt x="46101" y="15104"/>
                      <a:pt x="45984" y="14869"/>
                      <a:pt x="45867" y="14576"/>
                    </a:cubicBezTo>
                    <a:cubicBezTo>
                      <a:pt x="38188" y="-5180"/>
                      <a:pt x="14153" y="-4535"/>
                      <a:pt x="6297" y="14576"/>
                    </a:cubicBezTo>
                    <a:cubicBezTo>
                      <a:pt x="1783" y="25480"/>
                      <a:pt x="669" y="38553"/>
                      <a:pt x="24" y="50160"/>
                    </a:cubicBezTo>
                    <a:cubicBezTo>
                      <a:pt x="-679" y="62353"/>
                      <a:pt x="13918" y="75015"/>
                      <a:pt x="25994" y="69974"/>
                    </a:cubicBezTo>
                    <a:cubicBezTo>
                      <a:pt x="42291" y="63115"/>
                      <a:pt x="56360" y="58484"/>
                      <a:pt x="70195" y="47111"/>
                    </a:cubicBezTo>
                    <a:cubicBezTo>
                      <a:pt x="58530" y="42304"/>
                      <a:pt x="46863" y="37439"/>
                      <a:pt x="35139" y="32632"/>
                    </a:cubicBezTo>
                    <a:cubicBezTo>
                      <a:pt x="36312" y="48635"/>
                      <a:pt x="39770" y="65108"/>
                      <a:pt x="49678" y="78181"/>
                    </a:cubicBezTo>
                    <a:cubicBezTo>
                      <a:pt x="55774" y="86271"/>
                      <a:pt x="68026" y="92836"/>
                      <a:pt x="77757" y="85567"/>
                    </a:cubicBezTo>
                    <a:cubicBezTo>
                      <a:pt x="100268" y="68626"/>
                      <a:pt x="120610" y="63057"/>
                      <a:pt x="137611" y="89905"/>
                    </a:cubicBezTo>
                    <a:cubicBezTo>
                      <a:pt x="151738" y="112182"/>
                      <a:pt x="187263" y="91605"/>
                      <a:pt x="173018" y="69212"/>
                    </a:cubicBezTo>
                    <a:cubicBezTo>
                      <a:pt x="144704" y="24542"/>
                      <a:pt x="98627" y="18797"/>
                      <a:pt x="57005" y="50101"/>
                    </a:cubicBezTo>
                    <a:cubicBezTo>
                      <a:pt x="66385" y="52563"/>
                      <a:pt x="75706" y="55025"/>
                      <a:pt x="85085" y="57487"/>
                    </a:cubicBezTo>
                    <a:cubicBezTo>
                      <a:pt x="79516" y="50101"/>
                      <a:pt x="76820" y="41894"/>
                      <a:pt x="76175" y="32690"/>
                    </a:cubicBezTo>
                    <a:cubicBezTo>
                      <a:pt x="74826" y="13990"/>
                      <a:pt x="55247" y="6603"/>
                      <a:pt x="41119" y="18210"/>
                    </a:cubicBezTo>
                    <a:cubicBezTo>
                      <a:pt x="33439" y="24483"/>
                      <a:pt x="23884" y="26769"/>
                      <a:pt x="14973" y="30521"/>
                    </a:cubicBezTo>
                    <a:cubicBezTo>
                      <a:pt x="23649" y="37087"/>
                      <a:pt x="32267" y="43711"/>
                      <a:pt x="40943" y="50335"/>
                    </a:cubicBezTo>
                    <a:cubicBezTo>
                      <a:pt x="41412" y="42070"/>
                      <a:pt x="42584" y="33335"/>
                      <a:pt x="45750" y="25656"/>
                    </a:cubicBezTo>
                    <a:cubicBezTo>
                      <a:pt x="32560" y="25656"/>
                      <a:pt x="19370" y="25656"/>
                      <a:pt x="6180" y="25656"/>
                    </a:cubicBezTo>
                    <a:cubicBezTo>
                      <a:pt x="6297" y="25949"/>
                      <a:pt x="6414" y="26242"/>
                      <a:pt x="6531" y="26476"/>
                    </a:cubicBezTo>
                    <a:cubicBezTo>
                      <a:pt x="16146" y="50687"/>
                      <a:pt x="55833" y="40076"/>
                      <a:pt x="46219" y="15397"/>
                    </a:cubicBezTo>
                    <a:lnTo>
                      <a:pt x="46219" y="1539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/>
              <p:cNvSpPr/>
              <p:nvPr/>
            </p:nvSpPr>
            <p:spPr>
              <a:xfrm>
                <a:off x="8554547" y="5728007"/>
                <a:ext cx="268190" cy="124618"/>
              </a:xfrm>
              <a:custGeom>
                <a:avLst/>
                <a:gdLst>
                  <a:gd name="connsiteX0" fmla="*/ 19792 w 268190"/>
                  <a:gd name="connsiteY0" fmla="*/ 41849 h 124618"/>
                  <a:gd name="connsiteX1" fmla="*/ 233880 w 268190"/>
                  <a:gd name="connsiteY1" fmla="*/ 117882 h 124618"/>
                  <a:gd name="connsiteX2" fmla="*/ 262898 w 268190"/>
                  <a:gd name="connsiteY2" fmla="*/ 88865 h 124618"/>
                  <a:gd name="connsiteX3" fmla="*/ 19734 w 268190"/>
                  <a:gd name="connsiteY3" fmla="*/ 755 h 124618"/>
                  <a:gd name="connsiteX4" fmla="*/ 19792 w 268190"/>
                  <a:gd name="connsiteY4" fmla="*/ 41849 h 124618"/>
                  <a:gd name="connsiteX5" fmla="*/ 19792 w 268190"/>
                  <a:gd name="connsiteY5" fmla="*/ 41849 h 12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8190" h="124618">
                    <a:moveTo>
                      <a:pt x="19792" y="41849"/>
                    </a:moveTo>
                    <a:cubicBezTo>
                      <a:pt x="101746" y="37160"/>
                      <a:pt x="178248" y="53691"/>
                      <a:pt x="233880" y="117882"/>
                    </a:cubicBezTo>
                    <a:cubicBezTo>
                      <a:pt x="251232" y="137931"/>
                      <a:pt x="280133" y="108737"/>
                      <a:pt x="262898" y="88865"/>
                    </a:cubicBezTo>
                    <a:cubicBezTo>
                      <a:pt x="200641" y="17111"/>
                      <a:pt x="111712" y="-4521"/>
                      <a:pt x="19734" y="755"/>
                    </a:cubicBezTo>
                    <a:cubicBezTo>
                      <a:pt x="-6529" y="2338"/>
                      <a:pt x="-6646" y="43374"/>
                      <a:pt x="19792" y="41849"/>
                    </a:cubicBezTo>
                    <a:lnTo>
                      <a:pt x="19792" y="41849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/>
              <p:cNvSpPr/>
              <p:nvPr/>
            </p:nvSpPr>
            <p:spPr>
              <a:xfrm>
                <a:off x="8671747" y="5728672"/>
                <a:ext cx="368406" cy="217185"/>
              </a:xfrm>
              <a:custGeom>
                <a:avLst/>
                <a:gdLst>
                  <a:gd name="connsiteX0" fmla="*/ 19836 w 368406"/>
                  <a:gd name="connsiteY0" fmla="*/ 41184 h 217185"/>
                  <a:gd name="connsiteX1" fmla="*/ 189782 w 368406"/>
                  <a:gd name="connsiteY1" fmla="*/ 87085 h 217185"/>
                  <a:gd name="connsiteX2" fmla="*/ 330416 w 368406"/>
                  <a:gd name="connsiteY2" fmla="*/ 206909 h 217185"/>
                  <a:gd name="connsiteX3" fmla="*/ 365824 w 368406"/>
                  <a:gd name="connsiteY3" fmla="*/ 186215 h 217185"/>
                  <a:gd name="connsiteX4" fmla="*/ 217686 w 368406"/>
                  <a:gd name="connsiteY4" fmla="*/ 55429 h 217185"/>
                  <a:gd name="connsiteX5" fmla="*/ 19778 w 368406"/>
                  <a:gd name="connsiteY5" fmla="*/ 207 h 217185"/>
                  <a:gd name="connsiteX6" fmla="*/ 19836 w 368406"/>
                  <a:gd name="connsiteY6" fmla="*/ 41184 h 217185"/>
                  <a:gd name="connsiteX7" fmla="*/ 19836 w 368406"/>
                  <a:gd name="connsiteY7" fmla="*/ 41184 h 217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406" h="217185">
                    <a:moveTo>
                      <a:pt x="19836" y="41184"/>
                    </a:moveTo>
                    <a:cubicBezTo>
                      <a:pt x="78810" y="38780"/>
                      <a:pt x="137843" y="61174"/>
                      <a:pt x="189782" y="87085"/>
                    </a:cubicBezTo>
                    <a:cubicBezTo>
                      <a:pt x="243890" y="114051"/>
                      <a:pt x="301457" y="152038"/>
                      <a:pt x="330416" y="206909"/>
                    </a:cubicBezTo>
                    <a:cubicBezTo>
                      <a:pt x="342786" y="230299"/>
                      <a:pt x="378193" y="209605"/>
                      <a:pt x="365824" y="186215"/>
                    </a:cubicBezTo>
                    <a:cubicBezTo>
                      <a:pt x="334696" y="127182"/>
                      <a:pt x="275077" y="86206"/>
                      <a:pt x="217686" y="55429"/>
                    </a:cubicBezTo>
                    <a:cubicBezTo>
                      <a:pt x="158478" y="23656"/>
                      <a:pt x="87955" y="-2607"/>
                      <a:pt x="19778" y="207"/>
                    </a:cubicBezTo>
                    <a:cubicBezTo>
                      <a:pt x="-6544" y="1203"/>
                      <a:pt x="-6661" y="42239"/>
                      <a:pt x="19836" y="41184"/>
                    </a:cubicBezTo>
                    <a:lnTo>
                      <a:pt x="19836" y="4118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/>
              <p:cNvSpPr/>
              <p:nvPr/>
            </p:nvSpPr>
            <p:spPr>
              <a:xfrm>
                <a:off x="7979692" y="5746099"/>
                <a:ext cx="122339" cy="94411"/>
              </a:xfrm>
              <a:custGeom>
                <a:avLst/>
                <a:gdLst>
                  <a:gd name="connsiteX0" fmla="*/ 91846 w 122339"/>
                  <a:gd name="connsiteY0" fmla="*/ 3122 h 94411"/>
                  <a:gd name="connsiteX1" fmla="*/ 9775 w 122339"/>
                  <a:gd name="connsiteY1" fmla="*/ 55882 h 94411"/>
                  <a:gd name="connsiteX2" fmla="*/ 30468 w 122339"/>
                  <a:gd name="connsiteY2" fmla="*/ 91290 h 94411"/>
                  <a:gd name="connsiteX3" fmla="*/ 112539 w 122339"/>
                  <a:gd name="connsiteY3" fmla="*/ 38530 h 94411"/>
                  <a:gd name="connsiteX4" fmla="*/ 91846 w 122339"/>
                  <a:gd name="connsiteY4" fmla="*/ 3122 h 94411"/>
                  <a:gd name="connsiteX5" fmla="*/ 91846 w 122339"/>
                  <a:gd name="connsiteY5" fmla="*/ 3122 h 94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339" h="94411">
                    <a:moveTo>
                      <a:pt x="91846" y="3122"/>
                    </a:moveTo>
                    <a:cubicBezTo>
                      <a:pt x="64059" y="20005"/>
                      <a:pt x="37561" y="38999"/>
                      <a:pt x="9775" y="55882"/>
                    </a:cubicBezTo>
                    <a:cubicBezTo>
                      <a:pt x="-12795" y="69600"/>
                      <a:pt x="7781" y="105066"/>
                      <a:pt x="30468" y="91290"/>
                    </a:cubicBezTo>
                    <a:cubicBezTo>
                      <a:pt x="58255" y="74407"/>
                      <a:pt x="84752" y="55413"/>
                      <a:pt x="112539" y="38530"/>
                    </a:cubicBezTo>
                    <a:cubicBezTo>
                      <a:pt x="135167" y="24812"/>
                      <a:pt x="114532" y="-10654"/>
                      <a:pt x="91846" y="3122"/>
                    </a:cubicBezTo>
                    <a:lnTo>
                      <a:pt x="91846" y="312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/>
              <p:cNvSpPr/>
              <p:nvPr/>
            </p:nvSpPr>
            <p:spPr>
              <a:xfrm>
                <a:off x="7961810" y="5758120"/>
                <a:ext cx="76078" cy="52571"/>
              </a:xfrm>
              <a:custGeom>
                <a:avLst/>
                <a:gdLst>
                  <a:gd name="connsiteX0" fmla="*/ 55620 w 76078"/>
                  <a:gd name="connsiteY0" fmla="*/ 12 h 52571"/>
                  <a:gd name="connsiteX1" fmla="*/ 10070 w 76078"/>
                  <a:gd name="connsiteY1" fmla="*/ 14550 h 52571"/>
                  <a:gd name="connsiteX2" fmla="*/ 2684 w 76078"/>
                  <a:gd name="connsiteY2" fmla="*/ 42631 h 52571"/>
                  <a:gd name="connsiteX3" fmla="*/ 30764 w 76078"/>
                  <a:gd name="connsiteY3" fmla="*/ 50017 h 52571"/>
                  <a:gd name="connsiteX4" fmla="*/ 55561 w 76078"/>
                  <a:gd name="connsiteY4" fmla="*/ 41106 h 52571"/>
                  <a:gd name="connsiteX5" fmla="*/ 76079 w 76078"/>
                  <a:gd name="connsiteY5" fmla="*/ 20589 h 52571"/>
                  <a:gd name="connsiteX6" fmla="*/ 55620 w 76078"/>
                  <a:gd name="connsiteY6" fmla="*/ 12 h 52571"/>
                  <a:gd name="connsiteX7" fmla="*/ 55620 w 76078"/>
                  <a:gd name="connsiteY7" fmla="*/ 12 h 5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078" h="52571">
                    <a:moveTo>
                      <a:pt x="55620" y="12"/>
                    </a:moveTo>
                    <a:cubicBezTo>
                      <a:pt x="39088" y="598"/>
                      <a:pt x="24667" y="7281"/>
                      <a:pt x="10070" y="14550"/>
                    </a:cubicBezTo>
                    <a:cubicBezTo>
                      <a:pt x="46" y="19533"/>
                      <a:pt x="-2651" y="33486"/>
                      <a:pt x="2684" y="42631"/>
                    </a:cubicBezTo>
                    <a:cubicBezTo>
                      <a:pt x="8605" y="52772"/>
                      <a:pt x="20740" y="55000"/>
                      <a:pt x="30764" y="50017"/>
                    </a:cubicBezTo>
                    <a:cubicBezTo>
                      <a:pt x="38678" y="46089"/>
                      <a:pt x="47940" y="41341"/>
                      <a:pt x="55561" y="41106"/>
                    </a:cubicBezTo>
                    <a:cubicBezTo>
                      <a:pt x="66758" y="40696"/>
                      <a:pt x="76079" y="32078"/>
                      <a:pt x="76079" y="20589"/>
                    </a:cubicBezTo>
                    <a:cubicBezTo>
                      <a:pt x="76137" y="9626"/>
                      <a:pt x="66816" y="-398"/>
                      <a:pt x="55620" y="12"/>
                    </a:cubicBezTo>
                    <a:lnTo>
                      <a:pt x="5562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/>
              <p:cNvSpPr/>
              <p:nvPr/>
            </p:nvSpPr>
            <p:spPr>
              <a:xfrm>
                <a:off x="9556062" y="3634485"/>
                <a:ext cx="99775" cy="65358"/>
              </a:xfrm>
              <a:custGeom>
                <a:avLst/>
                <a:gdLst>
                  <a:gd name="connsiteX0" fmla="*/ 84789 w 99775"/>
                  <a:gd name="connsiteY0" fmla="*/ 2230 h 65358"/>
                  <a:gd name="connsiteX1" fmla="*/ 901 w 99775"/>
                  <a:gd name="connsiteY1" fmla="*/ 39983 h 65358"/>
                  <a:gd name="connsiteX2" fmla="*/ 40471 w 99775"/>
                  <a:gd name="connsiteY2" fmla="*/ 50887 h 65358"/>
                  <a:gd name="connsiteX3" fmla="*/ 73827 w 99775"/>
                  <a:gd name="connsiteY3" fmla="*/ 41741 h 65358"/>
                  <a:gd name="connsiteX4" fmla="*/ 99093 w 99775"/>
                  <a:gd name="connsiteY4" fmla="*/ 27438 h 65358"/>
                  <a:gd name="connsiteX5" fmla="*/ 84789 w 99775"/>
                  <a:gd name="connsiteY5" fmla="*/ 2230 h 65358"/>
                  <a:gd name="connsiteX6" fmla="*/ 84789 w 99775"/>
                  <a:gd name="connsiteY6" fmla="*/ 2230 h 65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775" h="65358">
                    <a:moveTo>
                      <a:pt x="84789" y="2230"/>
                    </a:moveTo>
                    <a:cubicBezTo>
                      <a:pt x="50378" y="-4160"/>
                      <a:pt x="11980" y="1644"/>
                      <a:pt x="901" y="39983"/>
                    </a:cubicBezTo>
                    <a:cubicBezTo>
                      <a:pt x="-6427" y="65484"/>
                      <a:pt x="33143" y="76270"/>
                      <a:pt x="40471" y="50887"/>
                    </a:cubicBezTo>
                    <a:cubicBezTo>
                      <a:pt x="44223" y="37872"/>
                      <a:pt x="61164" y="39397"/>
                      <a:pt x="73827" y="41741"/>
                    </a:cubicBezTo>
                    <a:cubicBezTo>
                      <a:pt x="84789" y="43793"/>
                      <a:pt x="95927" y="38869"/>
                      <a:pt x="99093" y="27438"/>
                    </a:cubicBezTo>
                    <a:cubicBezTo>
                      <a:pt x="101907" y="17413"/>
                      <a:pt x="95810" y="4282"/>
                      <a:pt x="84789" y="2230"/>
                    </a:cubicBezTo>
                    <a:lnTo>
                      <a:pt x="84789" y="22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/>
              <p:cNvSpPr/>
              <p:nvPr/>
            </p:nvSpPr>
            <p:spPr>
              <a:xfrm>
                <a:off x="10025925" y="3512895"/>
                <a:ext cx="81664" cy="70421"/>
              </a:xfrm>
              <a:custGeom>
                <a:avLst/>
                <a:gdLst>
                  <a:gd name="connsiteX0" fmla="*/ 19829 w 81664"/>
                  <a:gd name="connsiteY0" fmla="*/ 41046 h 70421"/>
                  <a:gd name="connsiteX1" fmla="*/ 33429 w 81664"/>
                  <a:gd name="connsiteY1" fmla="*/ 45677 h 70421"/>
                  <a:gd name="connsiteX2" fmla="*/ 41109 w 81664"/>
                  <a:gd name="connsiteY2" fmla="*/ 55350 h 70421"/>
                  <a:gd name="connsiteX3" fmla="*/ 66375 w 81664"/>
                  <a:gd name="connsiteY3" fmla="*/ 69654 h 70421"/>
                  <a:gd name="connsiteX4" fmla="*/ 80679 w 81664"/>
                  <a:gd name="connsiteY4" fmla="*/ 44387 h 70421"/>
                  <a:gd name="connsiteX5" fmla="*/ 19829 w 81664"/>
                  <a:gd name="connsiteY5" fmla="*/ 10 h 70421"/>
                  <a:gd name="connsiteX6" fmla="*/ 19829 w 81664"/>
                  <a:gd name="connsiteY6" fmla="*/ 41046 h 70421"/>
                  <a:gd name="connsiteX7" fmla="*/ 19829 w 81664"/>
                  <a:gd name="connsiteY7" fmla="*/ 41046 h 7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664" h="70421">
                    <a:moveTo>
                      <a:pt x="19829" y="41046"/>
                    </a:moveTo>
                    <a:cubicBezTo>
                      <a:pt x="24108" y="41163"/>
                      <a:pt x="28095" y="42336"/>
                      <a:pt x="33429" y="45677"/>
                    </a:cubicBezTo>
                    <a:cubicBezTo>
                      <a:pt x="35891" y="47201"/>
                      <a:pt x="39995" y="52419"/>
                      <a:pt x="41109" y="55350"/>
                    </a:cubicBezTo>
                    <a:cubicBezTo>
                      <a:pt x="44978" y="65843"/>
                      <a:pt x="54885" y="72819"/>
                      <a:pt x="66375" y="69654"/>
                    </a:cubicBezTo>
                    <a:cubicBezTo>
                      <a:pt x="76458" y="66898"/>
                      <a:pt x="84548" y="54939"/>
                      <a:pt x="80679" y="44387"/>
                    </a:cubicBezTo>
                    <a:cubicBezTo>
                      <a:pt x="71065" y="18183"/>
                      <a:pt x="48026" y="831"/>
                      <a:pt x="19829" y="10"/>
                    </a:cubicBezTo>
                    <a:cubicBezTo>
                      <a:pt x="-6668" y="-752"/>
                      <a:pt x="-6551" y="40284"/>
                      <a:pt x="19829" y="41046"/>
                    </a:cubicBezTo>
                    <a:lnTo>
                      <a:pt x="19829" y="4104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/>
              <p:cNvSpPr/>
              <p:nvPr/>
            </p:nvSpPr>
            <p:spPr>
              <a:xfrm>
                <a:off x="10166193" y="3272555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/>
              <p:cNvSpPr/>
              <p:nvPr/>
            </p:nvSpPr>
            <p:spPr>
              <a:xfrm>
                <a:off x="10318610" y="3225658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/>
              <p:cNvSpPr/>
              <p:nvPr/>
            </p:nvSpPr>
            <p:spPr>
              <a:xfrm>
                <a:off x="10295161" y="3296004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/>
              <p:cNvSpPr/>
              <p:nvPr/>
            </p:nvSpPr>
            <p:spPr>
              <a:xfrm>
                <a:off x="9263413" y="3372213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/>
              <p:cNvSpPr/>
              <p:nvPr/>
            </p:nvSpPr>
            <p:spPr>
              <a:xfrm>
                <a:off x="9380657" y="3319453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/>
              <p:cNvSpPr/>
              <p:nvPr/>
            </p:nvSpPr>
            <p:spPr>
              <a:xfrm>
                <a:off x="9386255" y="3390063"/>
                <a:ext cx="17586" cy="22877"/>
              </a:xfrm>
              <a:custGeom>
                <a:avLst/>
                <a:gdLst>
                  <a:gd name="connsiteX0" fmla="*/ 0 w 17586"/>
                  <a:gd name="connsiteY0" fmla="*/ 8530 h 22877"/>
                  <a:gd name="connsiteX1" fmla="*/ 0 w 17586"/>
                  <a:gd name="connsiteY1" fmla="*/ 14392 h 22877"/>
                  <a:gd name="connsiteX2" fmla="*/ 17587 w 17586"/>
                  <a:gd name="connsiteY2" fmla="*/ 14392 h 22877"/>
                  <a:gd name="connsiteX3" fmla="*/ 17587 w 17586"/>
                  <a:gd name="connsiteY3" fmla="*/ 8530 h 22877"/>
                  <a:gd name="connsiteX4" fmla="*/ 0 w 17586"/>
                  <a:gd name="connsiteY4" fmla="*/ 8530 h 22877"/>
                  <a:gd name="connsiteX5" fmla="*/ 0 w 17586"/>
                  <a:gd name="connsiteY5" fmla="*/ 8530 h 2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586" h="22877">
                    <a:moveTo>
                      <a:pt x="0" y="8530"/>
                    </a:moveTo>
                    <a:cubicBezTo>
                      <a:pt x="0" y="10464"/>
                      <a:pt x="0" y="12457"/>
                      <a:pt x="0" y="14392"/>
                    </a:cubicBezTo>
                    <a:cubicBezTo>
                      <a:pt x="0" y="25706"/>
                      <a:pt x="17587" y="25706"/>
                      <a:pt x="17587" y="14392"/>
                    </a:cubicBezTo>
                    <a:cubicBezTo>
                      <a:pt x="17587" y="12457"/>
                      <a:pt x="17587" y="10464"/>
                      <a:pt x="17587" y="8530"/>
                    </a:cubicBezTo>
                    <a:cubicBezTo>
                      <a:pt x="17587" y="-2843"/>
                      <a:pt x="0" y="-2843"/>
                      <a:pt x="0" y="8530"/>
                    </a:cubicBezTo>
                    <a:lnTo>
                      <a:pt x="0" y="8530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/>
              <p:cNvSpPr/>
              <p:nvPr/>
            </p:nvSpPr>
            <p:spPr>
              <a:xfrm>
                <a:off x="9480314" y="3360488"/>
                <a:ext cx="17015" cy="17586"/>
              </a:xfrm>
              <a:custGeom>
                <a:avLst/>
                <a:gdLst>
                  <a:gd name="connsiteX0" fmla="*/ 8530 w 17015"/>
                  <a:gd name="connsiteY0" fmla="*/ 17587 h 17586"/>
                  <a:gd name="connsiteX1" fmla="*/ 8530 w 17015"/>
                  <a:gd name="connsiteY1" fmla="*/ 0 h 17586"/>
                  <a:gd name="connsiteX2" fmla="*/ 8530 w 17015"/>
                  <a:gd name="connsiteY2" fmla="*/ 17587 h 17586"/>
                  <a:gd name="connsiteX3" fmla="*/ 8530 w 17015"/>
                  <a:gd name="connsiteY3" fmla="*/ 17587 h 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5" h="17586">
                    <a:moveTo>
                      <a:pt x="8530" y="17587"/>
                    </a:moveTo>
                    <a:cubicBezTo>
                      <a:pt x="19844" y="17587"/>
                      <a:pt x="19844" y="0"/>
                      <a:pt x="8530" y="0"/>
                    </a:cubicBezTo>
                    <a:cubicBezTo>
                      <a:pt x="-2843" y="0"/>
                      <a:pt x="-2843" y="17587"/>
                      <a:pt x="8530" y="17587"/>
                    </a:cubicBezTo>
                    <a:lnTo>
                      <a:pt x="8530" y="17587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/>
              <p:cNvSpPr/>
              <p:nvPr/>
            </p:nvSpPr>
            <p:spPr>
              <a:xfrm>
                <a:off x="9749953" y="5090118"/>
                <a:ext cx="46716" cy="128802"/>
              </a:xfrm>
              <a:custGeom>
                <a:avLst/>
                <a:gdLst>
                  <a:gd name="connsiteX0" fmla="*/ 29071 w 46716"/>
                  <a:gd name="connsiteY0" fmla="*/ 8515 h 128802"/>
                  <a:gd name="connsiteX1" fmla="*/ 991 w 46716"/>
                  <a:gd name="connsiteY1" fmla="*/ 115442 h 128802"/>
                  <a:gd name="connsiteX2" fmla="*/ 16174 w 46716"/>
                  <a:gd name="connsiteY2" fmla="*/ 124294 h 128802"/>
                  <a:gd name="connsiteX3" fmla="*/ 46716 w 46716"/>
                  <a:gd name="connsiteY3" fmla="*/ 8456 h 128802"/>
                  <a:gd name="connsiteX4" fmla="*/ 29071 w 46716"/>
                  <a:gd name="connsiteY4" fmla="*/ 8515 h 128802"/>
                  <a:gd name="connsiteX5" fmla="*/ 29071 w 46716"/>
                  <a:gd name="connsiteY5" fmla="*/ 8515 h 128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716" h="128802">
                    <a:moveTo>
                      <a:pt x="29071" y="8515"/>
                    </a:moveTo>
                    <a:cubicBezTo>
                      <a:pt x="28367" y="46678"/>
                      <a:pt x="17639" y="81323"/>
                      <a:pt x="991" y="115442"/>
                    </a:cubicBezTo>
                    <a:cubicBezTo>
                      <a:pt x="-3992" y="125583"/>
                      <a:pt x="11191" y="134494"/>
                      <a:pt x="16174" y="124294"/>
                    </a:cubicBezTo>
                    <a:cubicBezTo>
                      <a:pt x="34171" y="87479"/>
                      <a:pt x="45954" y="49726"/>
                      <a:pt x="46716" y="8456"/>
                    </a:cubicBezTo>
                    <a:cubicBezTo>
                      <a:pt x="46833" y="-2858"/>
                      <a:pt x="29247" y="-2799"/>
                      <a:pt x="29071" y="8515"/>
                    </a:cubicBezTo>
                    <a:lnTo>
                      <a:pt x="29071" y="851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/>
              <p:cNvSpPr/>
              <p:nvPr/>
            </p:nvSpPr>
            <p:spPr>
              <a:xfrm>
                <a:off x="9738662" y="4814195"/>
                <a:ext cx="215836" cy="56500"/>
              </a:xfrm>
              <a:custGeom>
                <a:avLst/>
                <a:gdLst>
                  <a:gd name="connsiteX0" fmla="*/ 13981 w 215836"/>
                  <a:gd name="connsiteY0" fmla="*/ 29432 h 56500"/>
                  <a:gd name="connsiteX1" fmla="*/ 208959 w 215836"/>
                  <a:gd name="connsiteY1" fmla="*/ 39163 h 56500"/>
                  <a:gd name="connsiteX2" fmla="*/ 194186 w 215836"/>
                  <a:gd name="connsiteY2" fmla="*/ 13838 h 56500"/>
                  <a:gd name="connsiteX3" fmla="*/ 13981 w 215836"/>
                  <a:gd name="connsiteY3" fmla="*/ 121 h 56500"/>
                  <a:gd name="connsiteX4" fmla="*/ 13981 w 215836"/>
                  <a:gd name="connsiteY4" fmla="*/ 29432 h 56500"/>
                  <a:gd name="connsiteX5" fmla="*/ 13981 w 215836"/>
                  <a:gd name="connsiteY5" fmla="*/ 29432 h 56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836" h="56500">
                    <a:moveTo>
                      <a:pt x="13981" y="29432"/>
                    </a:moveTo>
                    <a:cubicBezTo>
                      <a:pt x="81104" y="37463"/>
                      <a:pt x="144298" y="79730"/>
                      <a:pt x="208959" y="39163"/>
                    </a:cubicBezTo>
                    <a:cubicBezTo>
                      <a:pt x="224904" y="29139"/>
                      <a:pt x="210248" y="3755"/>
                      <a:pt x="194186" y="13838"/>
                    </a:cubicBezTo>
                    <a:cubicBezTo>
                      <a:pt x="138319" y="48894"/>
                      <a:pt x="72721" y="7155"/>
                      <a:pt x="13981" y="121"/>
                    </a:cubicBezTo>
                    <a:cubicBezTo>
                      <a:pt x="-4778" y="-2107"/>
                      <a:pt x="-4543" y="27204"/>
                      <a:pt x="13981" y="29432"/>
                    </a:cubicBezTo>
                    <a:lnTo>
                      <a:pt x="13981" y="2943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/>
              <p:cNvSpPr/>
              <p:nvPr/>
            </p:nvSpPr>
            <p:spPr>
              <a:xfrm>
                <a:off x="10136094" y="4967310"/>
                <a:ext cx="164042" cy="86961"/>
              </a:xfrm>
              <a:custGeom>
                <a:avLst/>
                <a:gdLst>
                  <a:gd name="connsiteX0" fmla="*/ 2517 w 164042"/>
                  <a:gd name="connsiteY0" fmla="*/ 21465 h 86961"/>
                  <a:gd name="connsiteX1" fmla="*/ 153879 w 164042"/>
                  <a:gd name="connsiteY1" fmla="*/ 80966 h 86961"/>
                  <a:gd name="connsiteX2" fmla="*/ 146083 w 164042"/>
                  <a:gd name="connsiteY2" fmla="*/ 52711 h 86961"/>
                  <a:gd name="connsiteX3" fmla="*/ 27783 w 164042"/>
                  <a:gd name="connsiteY3" fmla="*/ 6692 h 86961"/>
                  <a:gd name="connsiteX4" fmla="*/ 2517 w 164042"/>
                  <a:gd name="connsiteY4" fmla="*/ 21465 h 86961"/>
                  <a:gd name="connsiteX5" fmla="*/ 2517 w 164042"/>
                  <a:gd name="connsiteY5" fmla="*/ 21465 h 86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042" h="86961">
                    <a:moveTo>
                      <a:pt x="2517" y="21465"/>
                    </a:moveTo>
                    <a:cubicBezTo>
                      <a:pt x="35580" y="70825"/>
                      <a:pt x="95257" y="100312"/>
                      <a:pt x="153879" y="80966"/>
                    </a:cubicBezTo>
                    <a:cubicBezTo>
                      <a:pt x="171759" y="75046"/>
                      <a:pt x="164080" y="46790"/>
                      <a:pt x="146083" y="52711"/>
                    </a:cubicBezTo>
                    <a:cubicBezTo>
                      <a:pt x="100240" y="67835"/>
                      <a:pt x="53870" y="45559"/>
                      <a:pt x="27783" y="6692"/>
                    </a:cubicBezTo>
                    <a:cubicBezTo>
                      <a:pt x="17348" y="-8960"/>
                      <a:pt x="-8035" y="5696"/>
                      <a:pt x="2517" y="21465"/>
                    </a:cubicBezTo>
                    <a:lnTo>
                      <a:pt x="2517" y="2146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/>
              <p:cNvSpPr/>
              <p:nvPr/>
            </p:nvSpPr>
            <p:spPr>
              <a:xfrm>
                <a:off x="9773822" y="5084691"/>
                <a:ext cx="76110" cy="64143"/>
              </a:xfrm>
              <a:custGeom>
                <a:avLst/>
                <a:gdLst>
                  <a:gd name="connsiteX0" fmla="*/ 17864 w 76110"/>
                  <a:gd name="connsiteY0" fmla="*/ 63243 h 64143"/>
                  <a:gd name="connsiteX1" fmla="*/ 73496 w 76110"/>
                  <a:gd name="connsiteY1" fmla="*/ 21328 h 64143"/>
                  <a:gd name="connsiteX2" fmla="*/ 48171 w 76110"/>
                  <a:gd name="connsiteY2" fmla="*/ 6555 h 64143"/>
                  <a:gd name="connsiteX3" fmla="*/ 10008 w 76110"/>
                  <a:gd name="connsiteY3" fmla="*/ 34987 h 64143"/>
                  <a:gd name="connsiteX4" fmla="*/ 17864 w 76110"/>
                  <a:gd name="connsiteY4" fmla="*/ 63243 h 64143"/>
                  <a:gd name="connsiteX5" fmla="*/ 17864 w 76110"/>
                  <a:gd name="connsiteY5" fmla="*/ 63243 h 6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110" h="64143">
                    <a:moveTo>
                      <a:pt x="17864" y="63243"/>
                    </a:moveTo>
                    <a:cubicBezTo>
                      <a:pt x="40785" y="55212"/>
                      <a:pt x="59603" y="41318"/>
                      <a:pt x="73496" y="21328"/>
                    </a:cubicBezTo>
                    <a:cubicBezTo>
                      <a:pt x="84282" y="5735"/>
                      <a:pt x="58899" y="-8862"/>
                      <a:pt x="48171" y="6555"/>
                    </a:cubicBezTo>
                    <a:cubicBezTo>
                      <a:pt x="38909" y="19921"/>
                      <a:pt x="25308" y="29653"/>
                      <a:pt x="10008" y="34987"/>
                    </a:cubicBezTo>
                    <a:cubicBezTo>
                      <a:pt x="-7637" y="41201"/>
                      <a:pt x="-16" y="69516"/>
                      <a:pt x="17864" y="63243"/>
                    </a:cubicBezTo>
                    <a:lnTo>
                      <a:pt x="17864" y="6324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/>
              <p:cNvSpPr/>
              <p:nvPr/>
            </p:nvSpPr>
            <p:spPr>
              <a:xfrm>
                <a:off x="8401253" y="4961355"/>
                <a:ext cx="334023" cy="221766"/>
              </a:xfrm>
              <a:custGeom>
                <a:avLst/>
                <a:gdLst>
                  <a:gd name="connsiteX0" fmla="*/ 28935 w 334023"/>
                  <a:gd name="connsiteY0" fmla="*/ 211494 h 221766"/>
                  <a:gd name="connsiteX1" fmla="*/ 164703 w 334023"/>
                  <a:gd name="connsiteY1" fmla="*/ 92373 h 221766"/>
                  <a:gd name="connsiteX2" fmla="*/ 327028 w 334023"/>
                  <a:gd name="connsiteY2" fmla="*/ 26834 h 221766"/>
                  <a:gd name="connsiteX3" fmla="*/ 306979 w 334023"/>
                  <a:gd name="connsiteY3" fmla="*/ 6785 h 221766"/>
                  <a:gd name="connsiteX4" fmla="*/ 165876 w 334023"/>
                  <a:gd name="connsiteY4" fmla="*/ 121040 h 221766"/>
                  <a:gd name="connsiteX5" fmla="*/ 168162 w 334023"/>
                  <a:gd name="connsiteY5" fmla="*/ 138802 h 221766"/>
                  <a:gd name="connsiteX6" fmla="*/ 218049 w 334023"/>
                  <a:gd name="connsiteY6" fmla="*/ 116233 h 221766"/>
                  <a:gd name="connsiteX7" fmla="*/ 210253 w 334023"/>
                  <a:gd name="connsiteY7" fmla="*/ 87977 h 221766"/>
                  <a:gd name="connsiteX8" fmla="*/ 142896 w 334023"/>
                  <a:gd name="connsiteY8" fmla="*/ 124029 h 221766"/>
                  <a:gd name="connsiteX9" fmla="*/ 145182 w 334023"/>
                  <a:gd name="connsiteY9" fmla="*/ 141792 h 221766"/>
                  <a:gd name="connsiteX10" fmla="*/ 332363 w 334023"/>
                  <a:gd name="connsiteY10" fmla="*/ 21558 h 221766"/>
                  <a:gd name="connsiteX11" fmla="*/ 312314 w 334023"/>
                  <a:gd name="connsiteY11" fmla="*/ 1509 h 221766"/>
                  <a:gd name="connsiteX12" fmla="*/ 130351 w 334023"/>
                  <a:gd name="connsiteY12" fmla="*/ 76780 h 221766"/>
                  <a:gd name="connsiteX13" fmla="*/ 737 w 334023"/>
                  <a:gd name="connsiteY13" fmla="*/ 203697 h 221766"/>
                  <a:gd name="connsiteX14" fmla="*/ 28935 w 334023"/>
                  <a:gd name="connsiteY14" fmla="*/ 211494 h 221766"/>
                  <a:gd name="connsiteX15" fmla="*/ 28935 w 334023"/>
                  <a:gd name="connsiteY15" fmla="*/ 211494 h 221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4023" h="221766">
                    <a:moveTo>
                      <a:pt x="28935" y="211494"/>
                    </a:moveTo>
                    <a:cubicBezTo>
                      <a:pt x="47401" y="151523"/>
                      <a:pt x="112061" y="117698"/>
                      <a:pt x="164703" y="92373"/>
                    </a:cubicBezTo>
                    <a:cubicBezTo>
                      <a:pt x="217405" y="67049"/>
                      <a:pt x="273272" y="49521"/>
                      <a:pt x="327028" y="26834"/>
                    </a:cubicBezTo>
                    <a:cubicBezTo>
                      <a:pt x="320345" y="20151"/>
                      <a:pt x="313662" y="13468"/>
                      <a:pt x="306979" y="6785"/>
                    </a:cubicBezTo>
                    <a:cubicBezTo>
                      <a:pt x="286930" y="51455"/>
                      <a:pt x="227371" y="183121"/>
                      <a:pt x="165876" y="121040"/>
                    </a:cubicBezTo>
                    <a:cubicBezTo>
                      <a:pt x="166638" y="126961"/>
                      <a:pt x="167400" y="132881"/>
                      <a:pt x="168162" y="138802"/>
                    </a:cubicBezTo>
                    <a:cubicBezTo>
                      <a:pt x="179183" y="120981"/>
                      <a:pt x="199584" y="120454"/>
                      <a:pt x="218049" y="116233"/>
                    </a:cubicBezTo>
                    <a:cubicBezTo>
                      <a:pt x="236457" y="112012"/>
                      <a:pt x="228660" y="83756"/>
                      <a:pt x="210253" y="87977"/>
                    </a:cubicBezTo>
                    <a:cubicBezTo>
                      <a:pt x="182466" y="94308"/>
                      <a:pt x="158783" y="98353"/>
                      <a:pt x="142896" y="124029"/>
                    </a:cubicBezTo>
                    <a:cubicBezTo>
                      <a:pt x="139437" y="129657"/>
                      <a:pt x="140610" y="137219"/>
                      <a:pt x="145182" y="141792"/>
                    </a:cubicBezTo>
                    <a:cubicBezTo>
                      <a:pt x="227898" y="225211"/>
                      <a:pt x="303345" y="86277"/>
                      <a:pt x="332363" y="21558"/>
                    </a:cubicBezTo>
                    <a:cubicBezTo>
                      <a:pt x="338635" y="7547"/>
                      <a:pt x="326090" y="-4294"/>
                      <a:pt x="312314" y="1509"/>
                    </a:cubicBezTo>
                    <a:cubicBezTo>
                      <a:pt x="251699" y="27127"/>
                      <a:pt x="189149" y="46883"/>
                      <a:pt x="130351" y="76780"/>
                    </a:cubicBezTo>
                    <a:cubicBezTo>
                      <a:pt x="76419" y="104215"/>
                      <a:pt x="19379" y="143082"/>
                      <a:pt x="737" y="203697"/>
                    </a:cubicBezTo>
                    <a:cubicBezTo>
                      <a:pt x="-4890" y="221811"/>
                      <a:pt x="23366" y="229549"/>
                      <a:pt x="28935" y="211494"/>
                    </a:cubicBezTo>
                    <a:lnTo>
                      <a:pt x="28935" y="21149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/>
              <p:cNvSpPr/>
              <p:nvPr/>
            </p:nvSpPr>
            <p:spPr>
              <a:xfrm>
                <a:off x="8553821" y="5030879"/>
                <a:ext cx="40746" cy="76048"/>
              </a:xfrm>
              <a:custGeom>
                <a:avLst/>
                <a:gdLst>
                  <a:gd name="connsiteX0" fmla="*/ 29311 w 40746"/>
                  <a:gd name="connsiteY0" fmla="*/ 61892 h 76048"/>
                  <a:gd name="connsiteX1" fmla="*/ 36756 w 40746"/>
                  <a:gd name="connsiteY1" fmla="*/ 25370 h 76048"/>
                  <a:gd name="connsiteX2" fmla="*/ 16004 w 40746"/>
                  <a:gd name="connsiteY2" fmla="*/ 4618 h 76048"/>
                  <a:gd name="connsiteX3" fmla="*/ 0 w 40746"/>
                  <a:gd name="connsiteY3" fmla="*/ 61892 h 76048"/>
                  <a:gd name="connsiteX4" fmla="*/ 29311 w 40746"/>
                  <a:gd name="connsiteY4" fmla="*/ 61892 h 76048"/>
                  <a:gd name="connsiteX5" fmla="*/ 29311 w 40746"/>
                  <a:gd name="connsiteY5" fmla="*/ 61892 h 7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746" h="76048">
                    <a:moveTo>
                      <a:pt x="29311" y="61892"/>
                    </a:moveTo>
                    <a:cubicBezTo>
                      <a:pt x="29311" y="49874"/>
                      <a:pt x="28022" y="34867"/>
                      <a:pt x="36756" y="25370"/>
                    </a:cubicBezTo>
                    <a:cubicBezTo>
                      <a:pt x="49477" y="11477"/>
                      <a:pt x="28842" y="-9334"/>
                      <a:pt x="16004" y="4618"/>
                    </a:cubicBezTo>
                    <a:cubicBezTo>
                      <a:pt x="1290" y="20680"/>
                      <a:pt x="0" y="41081"/>
                      <a:pt x="0" y="61892"/>
                    </a:cubicBezTo>
                    <a:cubicBezTo>
                      <a:pt x="0" y="80768"/>
                      <a:pt x="29311" y="80768"/>
                      <a:pt x="29311" y="61892"/>
                    </a:cubicBezTo>
                    <a:lnTo>
                      <a:pt x="29311" y="6189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/>
              <p:cNvSpPr/>
              <p:nvPr/>
            </p:nvSpPr>
            <p:spPr>
              <a:xfrm>
                <a:off x="8049651" y="4970612"/>
                <a:ext cx="358015" cy="306232"/>
              </a:xfrm>
              <a:custGeom>
                <a:avLst/>
                <a:gdLst>
                  <a:gd name="connsiteX0" fmla="*/ 357615 w 358015"/>
                  <a:gd name="connsiteY0" fmla="*/ 292163 h 306232"/>
                  <a:gd name="connsiteX1" fmla="*/ 228119 w 358015"/>
                  <a:gd name="connsiteY1" fmla="*/ 79599 h 306232"/>
                  <a:gd name="connsiteX2" fmla="*/ 7290 w 358015"/>
                  <a:gd name="connsiteY2" fmla="*/ 15701 h 306232"/>
                  <a:gd name="connsiteX3" fmla="*/ 548 w 358015"/>
                  <a:gd name="connsiteY3" fmla="*/ 32233 h 306232"/>
                  <a:gd name="connsiteX4" fmla="*/ 208129 w 358015"/>
                  <a:gd name="connsiteY4" fmla="*/ 148539 h 306232"/>
                  <a:gd name="connsiteX5" fmla="*/ 208129 w 358015"/>
                  <a:gd name="connsiteY5" fmla="*/ 119228 h 306232"/>
                  <a:gd name="connsiteX6" fmla="*/ 28804 w 358015"/>
                  <a:gd name="connsiteY6" fmla="*/ 24436 h 306232"/>
                  <a:gd name="connsiteX7" fmla="*/ 22063 w 358015"/>
                  <a:gd name="connsiteY7" fmla="*/ 40968 h 306232"/>
                  <a:gd name="connsiteX8" fmla="*/ 217391 w 358015"/>
                  <a:gd name="connsiteY8" fmla="*/ 109087 h 306232"/>
                  <a:gd name="connsiteX9" fmla="*/ 328246 w 358015"/>
                  <a:gd name="connsiteY9" fmla="*/ 292163 h 306232"/>
                  <a:gd name="connsiteX10" fmla="*/ 357615 w 358015"/>
                  <a:gd name="connsiteY10" fmla="*/ 292163 h 306232"/>
                  <a:gd name="connsiteX11" fmla="*/ 357615 w 358015"/>
                  <a:gd name="connsiteY11" fmla="*/ 292163 h 30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8015" h="306232">
                    <a:moveTo>
                      <a:pt x="357615" y="292163"/>
                    </a:moveTo>
                    <a:cubicBezTo>
                      <a:pt x="364357" y="210327"/>
                      <a:pt x="284396" y="128197"/>
                      <a:pt x="228119" y="79599"/>
                    </a:cubicBezTo>
                    <a:cubicBezTo>
                      <a:pt x="173659" y="32584"/>
                      <a:pt x="79688" y="-29496"/>
                      <a:pt x="7290" y="15701"/>
                    </a:cubicBezTo>
                    <a:cubicBezTo>
                      <a:pt x="1779" y="19101"/>
                      <a:pt x="-1328" y="25843"/>
                      <a:pt x="548" y="32233"/>
                    </a:cubicBezTo>
                    <a:cubicBezTo>
                      <a:pt x="28042" y="125032"/>
                      <a:pt x="119610" y="153815"/>
                      <a:pt x="208129" y="148539"/>
                    </a:cubicBezTo>
                    <a:cubicBezTo>
                      <a:pt x="226888" y="147425"/>
                      <a:pt x="227006" y="118114"/>
                      <a:pt x="208129" y="119228"/>
                    </a:cubicBezTo>
                    <a:cubicBezTo>
                      <a:pt x="133503" y="123683"/>
                      <a:pt x="52546" y="104573"/>
                      <a:pt x="28804" y="24436"/>
                    </a:cubicBezTo>
                    <a:cubicBezTo>
                      <a:pt x="26576" y="29947"/>
                      <a:pt x="24290" y="35457"/>
                      <a:pt x="22063" y="40968"/>
                    </a:cubicBezTo>
                    <a:cubicBezTo>
                      <a:pt x="85433" y="1398"/>
                      <a:pt x="172135" y="68930"/>
                      <a:pt x="217391" y="109087"/>
                    </a:cubicBezTo>
                    <a:cubicBezTo>
                      <a:pt x="264582" y="150942"/>
                      <a:pt x="333991" y="222931"/>
                      <a:pt x="328246" y="292163"/>
                    </a:cubicBezTo>
                    <a:cubicBezTo>
                      <a:pt x="326721" y="310981"/>
                      <a:pt x="356091" y="310864"/>
                      <a:pt x="357615" y="292163"/>
                    </a:cubicBezTo>
                    <a:lnTo>
                      <a:pt x="357615" y="29216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/>
              <p:cNvSpPr/>
              <p:nvPr/>
            </p:nvSpPr>
            <p:spPr>
              <a:xfrm>
                <a:off x="8120560" y="5024953"/>
                <a:ext cx="170046" cy="87748"/>
              </a:xfrm>
              <a:custGeom>
                <a:avLst/>
                <a:gdLst>
                  <a:gd name="connsiteX0" fmla="*/ 14113 w 170046"/>
                  <a:gd name="connsiteY0" fmla="*/ 29714 h 87748"/>
                  <a:gd name="connsiteX1" fmla="*/ 144430 w 170046"/>
                  <a:gd name="connsiteY1" fmla="*/ 84057 h 87748"/>
                  <a:gd name="connsiteX2" fmla="*/ 165183 w 170046"/>
                  <a:gd name="connsiteY2" fmla="*/ 63304 h 87748"/>
                  <a:gd name="connsiteX3" fmla="*/ 14113 w 170046"/>
                  <a:gd name="connsiteY3" fmla="*/ 403 h 87748"/>
                  <a:gd name="connsiteX4" fmla="*/ 14113 w 170046"/>
                  <a:gd name="connsiteY4" fmla="*/ 29714 h 87748"/>
                  <a:gd name="connsiteX5" fmla="*/ 14113 w 170046"/>
                  <a:gd name="connsiteY5" fmla="*/ 29714 h 87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046" h="87748">
                    <a:moveTo>
                      <a:pt x="14113" y="29714"/>
                    </a:moveTo>
                    <a:cubicBezTo>
                      <a:pt x="66697" y="26021"/>
                      <a:pt x="105857" y="51287"/>
                      <a:pt x="144430" y="84057"/>
                    </a:cubicBezTo>
                    <a:cubicBezTo>
                      <a:pt x="158734" y="96191"/>
                      <a:pt x="179603" y="75556"/>
                      <a:pt x="165183" y="63304"/>
                    </a:cubicBezTo>
                    <a:cubicBezTo>
                      <a:pt x="120864" y="25669"/>
                      <a:pt x="74435" y="-3818"/>
                      <a:pt x="14113" y="403"/>
                    </a:cubicBezTo>
                    <a:cubicBezTo>
                      <a:pt x="-4646" y="1692"/>
                      <a:pt x="-4763" y="31003"/>
                      <a:pt x="14113" y="29714"/>
                    </a:cubicBezTo>
                    <a:lnTo>
                      <a:pt x="14113" y="297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/>
              <p:cNvSpPr/>
              <p:nvPr/>
            </p:nvSpPr>
            <p:spPr>
              <a:xfrm>
                <a:off x="10253821" y="5857786"/>
                <a:ext cx="52800" cy="41072"/>
              </a:xfrm>
              <a:custGeom>
                <a:avLst/>
                <a:gdLst>
                  <a:gd name="connsiteX0" fmla="*/ 38145 w 52800"/>
                  <a:gd name="connsiteY0" fmla="*/ 3 h 41072"/>
                  <a:gd name="connsiteX1" fmla="*/ 4320 w 52800"/>
                  <a:gd name="connsiteY1" fmla="*/ 16007 h 41072"/>
                  <a:gd name="connsiteX2" fmla="*/ 25073 w 52800"/>
                  <a:gd name="connsiteY2" fmla="*/ 36759 h 41072"/>
                  <a:gd name="connsiteX3" fmla="*/ 28473 w 52800"/>
                  <a:gd name="connsiteY3" fmla="*/ 33418 h 41072"/>
                  <a:gd name="connsiteX4" fmla="*/ 30232 w 52800"/>
                  <a:gd name="connsiteY4" fmla="*/ 31835 h 41072"/>
                  <a:gd name="connsiteX5" fmla="*/ 31111 w 52800"/>
                  <a:gd name="connsiteY5" fmla="*/ 31249 h 41072"/>
                  <a:gd name="connsiteX6" fmla="*/ 33221 w 52800"/>
                  <a:gd name="connsiteY6" fmla="*/ 30018 h 41072"/>
                  <a:gd name="connsiteX7" fmla="*/ 33280 w 52800"/>
                  <a:gd name="connsiteY7" fmla="*/ 30018 h 41072"/>
                  <a:gd name="connsiteX8" fmla="*/ 35918 w 52800"/>
                  <a:gd name="connsiteY8" fmla="*/ 29314 h 41072"/>
                  <a:gd name="connsiteX9" fmla="*/ 38145 w 52800"/>
                  <a:gd name="connsiteY9" fmla="*/ 29256 h 41072"/>
                  <a:gd name="connsiteX10" fmla="*/ 52801 w 52800"/>
                  <a:gd name="connsiteY10" fmla="*/ 14600 h 41072"/>
                  <a:gd name="connsiteX11" fmla="*/ 38145 w 52800"/>
                  <a:gd name="connsiteY11" fmla="*/ 3 h 41072"/>
                  <a:gd name="connsiteX12" fmla="*/ 38145 w 52800"/>
                  <a:gd name="connsiteY12" fmla="*/ 3 h 4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800" h="41072">
                    <a:moveTo>
                      <a:pt x="38145" y="3"/>
                    </a:moveTo>
                    <a:cubicBezTo>
                      <a:pt x="24252" y="355"/>
                      <a:pt x="13934" y="6452"/>
                      <a:pt x="4320" y="16007"/>
                    </a:cubicBezTo>
                    <a:cubicBezTo>
                      <a:pt x="-9045" y="29373"/>
                      <a:pt x="11648" y="50125"/>
                      <a:pt x="25073" y="36759"/>
                    </a:cubicBezTo>
                    <a:cubicBezTo>
                      <a:pt x="26187" y="35646"/>
                      <a:pt x="27300" y="34532"/>
                      <a:pt x="28473" y="33418"/>
                    </a:cubicBezTo>
                    <a:cubicBezTo>
                      <a:pt x="29059" y="32890"/>
                      <a:pt x="29645" y="32363"/>
                      <a:pt x="30232" y="31835"/>
                    </a:cubicBezTo>
                    <a:cubicBezTo>
                      <a:pt x="33163" y="29256"/>
                      <a:pt x="27769" y="33477"/>
                      <a:pt x="31111" y="31249"/>
                    </a:cubicBezTo>
                    <a:cubicBezTo>
                      <a:pt x="31814" y="30839"/>
                      <a:pt x="32518" y="30428"/>
                      <a:pt x="33221" y="30018"/>
                    </a:cubicBezTo>
                    <a:cubicBezTo>
                      <a:pt x="31638" y="30604"/>
                      <a:pt x="31638" y="30604"/>
                      <a:pt x="33280" y="30018"/>
                    </a:cubicBezTo>
                    <a:cubicBezTo>
                      <a:pt x="34159" y="29725"/>
                      <a:pt x="35039" y="29490"/>
                      <a:pt x="35918" y="29314"/>
                    </a:cubicBezTo>
                    <a:cubicBezTo>
                      <a:pt x="33045" y="30018"/>
                      <a:pt x="37852" y="29256"/>
                      <a:pt x="38145" y="29256"/>
                    </a:cubicBezTo>
                    <a:cubicBezTo>
                      <a:pt x="46118" y="29080"/>
                      <a:pt x="52801" y="22749"/>
                      <a:pt x="52801" y="14600"/>
                    </a:cubicBezTo>
                    <a:cubicBezTo>
                      <a:pt x="52801" y="6803"/>
                      <a:pt x="46118" y="-173"/>
                      <a:pt x="38145" y="3"/>
                    </a:cubicBezTo>
                    <a:lnTo>
                      <a:pt x="38145" y="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/>
              <p:cNvSpPr/>
              <p:nvPr/>
            </p:nvSpPr>
            <p:spPr>
              <a:xfrm>
                <a:off x="10277184" y="5875373"/>
                <a:ext cx="69997" cy="46842"/>
              </a:xfrm>
              <a:custGeom>
                <a:avLst/>
                <a:gdLst>
                  <a:gd name="connsiteX0" fmla="*/ 55818 w 69997"/>
                  <a:gd name="connsiteY0" fmla="*/ 3 h 46842"/>
                  <a:gd name="connsiteX1" fmla="*/ 4406 w 69997"/>
                  <a:gd name="connsiteY1" fmla="*/ 21869 h 46842"/>
                  <a:gd name="connsiteX2" fmla="*/ 25159 w 69997"/>
                  <a:gd name="connsiteY2" fmla="*/ 42622 h 46842"/>
                  <a:gd name="connsiteX3" fmla="*/ 55818 w 69997"/>
                  <a:gd name="connsiteY3" fmla="*/ 29314 h 46842"/>
                  <a:gd name="connsiteX4" fmla="*/ 55818 w 69997"/>
                  <a:gd name="connsiteY4" fmla="*/ 3 h 46842"/>
                  <a:gd name="connsiteX5" fmla="*/ 55818 w 69997"/>
                  <a:gd name="connsiteY5" fmla="*/ 3 h 46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997" h="46842">
                    <a:moveTo>
                      <a:pt x="55818" y="3"/>
                    </a:moveTo>
                    <a:cubicBezTo>
                      <a:pt x="35535" y="355"/>
                      <a:pt x="18886" y="7800"/>
                      <a:pt x="4406" y="21869"/>
                    </a:cubicBezTo>
                    <a:cubicBezTo>
                      <a:pt x="-9135" y="35059"/>
                      <a:pt x="11617" y="55811"/>
                      <a:pt x="25159" y="42622"/>
                    </a:cubicBezTo>
                    <a:cubicBezTo>
                      <a:pt x="34069" y="33945"/>
                      <a:pt x="43273" y="29549"/>
                      <a:pt x="55818" y="29314"/>
                    </a:cubicBezTo>
                    <a:cubicBezTo>
                      <a:pt x="74695" y="28962"/>
                      <a:pt x="74753" y="-349"/>
                      <a:pt x="55818" y="3"/>
                    </a:cubicBezTo>
                    <a:lnTo>
                      <a:pt x="55818" y="3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/>
              <p:cNvSpPr/>
              <p:nvPr/>
            </p:nvSpPr>
            <p:spPr>
              <a:xfrm>
                <a:off x="9556259" y="5822616"/>
                <a:ext cx="29311" cy="46897"/>
              </a:xfrm>
              <a:custGeom>
                <a:avLst/>
                <a:gdLst>
                  <a:gd name="connsiteX0" fmla="*/ 0 w 29311"/>
                  <a:gd name="connsiteY0" fmla="*/ 14656 h 46897"/>
                  <a:gd name="connsiteX1" fmla="*/ 0 w 29311"/>
                  <a:gd name="connsiteY1" fmla="*/ 32242 h 46897"/>
                  <a:gd name="connsiteX2" fmla="*/ 14656 w 29311"/>
                  <a:gd name="connsiteY2" fmla="*/ 46898 h 46897"/>
                  <a:gd name="connsiteX3" fmla="*/ 29311 w 29311"/>
                  <a:gd name="connsiteY3" fmla="*/ 32242 h 46897"/>
                  <a:gd name="connsiteX4" fmla="*/ 29311 w 29311"/>
                  <a:gd name="connsiteY4" fmla="*/ 14656 h 46897"/>
                  <a:gd name="connsiteX5" fmla="*/ 14656 w 29311"/>
                  <a:gd name="connsiteY5" fmla="*/ 0 h 46897"/>
                  <a:gd name="connsiteX6" fmla="*/ 0 w 29311"/>
                  <a:gd name="connsiteY6" fmla="*/ 14656 h 46897"/>
                  <a:gd name="connsiteX7" fmla="*/ 0 w 29311"/>
                  <a:gd name="connsiteY7" fmla="*/ 14656 h 4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311" h="46897">
                    <a:moveTo>
                      <a:pt x="0" y="14656"/>
                    </a:moveTo>
                    <a:cubicBezTo>
                      <a:pt x="0" y="20518"/>
                      <a:pt x="0" y="26380"/>
                      <a:pt x="0" y="32242"/>
                    </a:cubicBezTo>
                    <a:cubicBezTo>
                      <a:pt x="0" y="40215"/>
                      <a:pt x="6683" y="46898"/>
                      <a:pt x="14656" y="46898"/>
                    </a:cubicBezTo>
                    <a:cubicBezTo>
                      <a:pt x="22628" y="46898"/>
                      <a:pt x="29311" y="40215"/>
                      <a:pt x="29311" y="32242"/>
                    </a:cubicBezTo>
                    <a:cubicBezTo>
                      <a:pt x="29311" y="26380"/>
                      <a:pt x="29311" y="20518"/>
                      <a:pt x="29311" y="14656"/>
                    </a:cubicBezTo>
                    <a:cubicBezTo>
                      <a:pt x="29311" y="6683"/>
                      <a:pt x="22628" y="0"/>
                      <a:pt x="14656" y="0"/>
                    </a:cubicBezTo>
                    <a:cubicBezTo>
                      <a:pt x="6683" y="0"/>
                      <a:pt x="0" y="6624"/>
                      <a:pt x="0" y="14656"/>
                    </a:cubicBezTo>
                    <a:lnTo>
                      <a:pt x="0" y="1465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/>
              <p:cNvSpPr/>
              <p:nvPr/>
            </p:nvSpPr>
            <p:spPr>
              <a:xfrm>
                <a:off x="8900234" y="5798574"/>
                <a:ext cx="233618" cy="88833"/>
              </a:xfrm>
              <a:custGeom>
                <a:avLst/>
                <a:gdLst>
                  <a:gd name="connsiteX0" fmla="*/ 14113 w 233618"/>
                  <a:gd name="connsiteY0" fmla="*/ 29904 h 88833"/>
                  <a:gd name="connsiteX1" fmla="*/ 211904 w 233618"/>
                  <a:gd name="connsiteY1" fmla="*/ 86533 h 88833"/>
                  <a:gd name="connsiteX2" fmla="*/ 226677 w 233618"/>
                  <a:gd name="connsiteY2" fmla="*/ 61208 h 88833"/>
                  <a:gd name="connsiteX3" fmla="*/ 14113 w 233618"/>
                  <a:gd name="connsiteY3" fmla="*/ 593 h 88833"/>
                  <a:gd name="connsiteX4" fmla="*/ 14113 w 233618"/>
                  <a:gd name="connsiteY4" fmla="*/ 29904 h 88833"/>
                  <a:gd name="connsiteX5" fmla="*/ 14113 w 233618"/>
                  <a:gd name="connsiteY5" fmla="*/ 29904 h 8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3618" h="88833">
                    <a:moveTo>
                      <a:pt x="14113" y="29904"/>
                    </a:moveTo>
                    <a:cubicBezTo>
                      <a:pt x="85925" y="25332"/>
                      <a:pt x="151523" y="49074"/>
                      <a:pt x="211904" y="86533"/>
                    </a:cubicBezTo>
                    <a:cubicBezTo>
                      <a:pt x="228025" y="96558"/>
                      <a:pt x="242739" y="71174"/>
                      <a:pt x="226677" y="61208"/>
                    </a:cubicBezTo>
                    <a:cubicBezTo>
                      <a:pt x="162310" y="21228"/>
                      <a:pt x="90674" y="-4273"/>
                      <a:pt x="14113" y="593"/>
                    </a:cubicBezTo>
                    <a:cubicBezTo>
                      <a:pt x="-4646" y="1766"/>
                      <a:pt x="-4763" y="31077"/>
                      <a:pt x="14113" y="29904"/>
                    </a:cubicBezTo>
                    <a:lnTo>
                      <a:pt x="14113" y="2990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/>
              <p:cNvSpPr/>
              <p:nvPr/>
            </p:nvSpPr>
            <p:spPr>
              <a:xfrm>
                <a:off x="9187438" y="5840203"/>
                <a:ext cx="180731" cy="29311"/>
              </a:xfrm>
              <a:custGeom>
                <a:avLst/>
                <a:gdLst>
                  <a:gd name="connsiteX0" fmla="*/ 14157 w 180731"/>
                  <a:gd name="connsiteY0" fmla="*/ 29311 h 29311"/>
                  <a:gd name="connsiteX1" fmla="*/ 166575 w 180731"/>
                  <a:gd name="connsiteY1" fmla="*/ 29311 h 29311"/>
                  <a:gd name="connsiteX2" fmla="*/ 166575 w 180731"/>
                  <a:gd name="connsiteY2" fmla="*/ 0 h 29311"/>
                  <a:gd name="connsiteX3" fmla="*/ 14157 w 180731"/>
                  <a:gd name="connsiteY3" fmla="*/ 0 h 29311"/>
                  <a:gd name="connsiteX4" fmla="*/ 14157 w 180731"/>
                  <a:gd name="connsiteY4" fmla="*/ 29311 h 29311"/>
                  <a:gd name="connsiteX5" fmla="*/ 14157 w 180731"/>
                  <a:gd name="connsiteY5" fmla="*/ 29311 h 2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731" h="29311">
                    <a:moveTo>
                      <a:pt x="14157" y="29311"/>
                    </a:moveTo>
                    <a:cubicBezTo>
                      <a:pt x="64982" y="29311"/>
                      <a:pt x="115749" y="29311"/>
                      <a:pt x="166575" y="29311"/>
                    </a:cubicBezTo>
                    <a:cubicBezTo>
                      <a:pt x="185451" y="29311"/>
                      <a:pt x="185451" y="0"/>
                      <a:pt x="166575" y="0"/>
                    </a:cubicBezTo>
                    <a:cubicBezTo>
                      <a:pt x="115749" y="0"/>
                      <a:pt x="64982" y="0"/>
                      <a:pt x="14157" y="0"/>
                    </a:cubicBezTo>
                    <a:cubicBezTo>
                      <a:pt x="-4719" y="0"/>
                      <a:pt x="-4719" y="29311"/>
                      <a:pt x="14157" y="29311"/>
                    </a:cubicBezTo>
                    <a:lnTo>
                      <a:pt x="14157" y="29311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/>
              <p:cNvSpPr/>
              <p:nvPr/>
            </p:nvSpPr>
            <p:spPr>
              <a:xfrm>
                <a:off x="7551860" y="5850965"/>
                <a:ext cx="186469" cy="42324"/>
              </a:xfrm>
              <a:custGeom>
                <a:avLst/>
                <a:gdLst>
                  <a:gd name="connsiteX0" fmla="*/ 176328 w 186469"/>
                  <a:gd name="connsiteY0" fmla="*/ 13214 h 42324"/>
                  <a:gd name="connsiteX1" fmla="*/ 14179 w 186469"/>
                  <a:gd name="connsiteY1" fmla="*/ 962 h 42324"/>
                  <a:gd name="connsiteX2" fmla="*/ 14179 w 186469"/>
                  <a:gd name="connsiteY2" fmla="*/ 30273 h 42324"/>
                  <a:gd name="connsiteX3" fmla="*/ 168590 w 186469"/>
                  <a:gd name="connsiteY3" fmla="*/ 41470 h 42324"/>
                  <a:gd name="connsiteX4" fmla="*/ 176328 w 186469"/>
                  <a:gd name="connsiteY4" fmla="*/ 13214 h 42324"/>
                  <a:gd name="connsiteX5" fmla="*/ 176328 w 186469"/>
                  <a:gd name="connsiteY5" fmla="*/ 13214 h 4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469" h="42324">
                    <a:moveTo>
                      <a:pt x="176328" y="13214"/>
                    </a:moveTo>
                    <a:cubicBezTo>
                      <a:pt x="124037" y="-4549"/>
                      <a:pt x="68405" y="610"/>
                      <a:pt x="14179" y="962"/>
                    </a:cubicBezTo>
                    <a:cubicBezTo>
                      <a:pt x="-4697" y="1079"/>
                      <a:pt x="-4756" y="30390"/>
                      <a:pt x="14179" y="30273"/>
                    </a:cubicBezTo>
                    <a:cubicBezTo>
                      <a:pt x="65825" y="29980"/>
                      <a:pt x="118820" y="24586"/>
                      <a:pt x="168590" y="41470"/>
                    </a:cubicBezTo>
                    <a:cubicBezTo>
                      <a:pt x="186528" y="47567"/>
                      <a:pt x="194149" y="19252"/>
                      <a:pt x="176328" y="13214"/>
                    </a:cubicBezTo>
                    <a:lnTo>
                      <a:pt x="176328" y="1321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/>
              <p:cNvSpPr/>
              <p:nvPr/>
            </p:nvSpPr>
            <p:spPr>
              <a:xfrm>
                <a:off x="9727328" y="3805345"/>
                <a:ext cx="186411" cy="49112"/>
              </a:xfrm>
              <a:custGeom>
                <a:avLst/>
                <a:gdLst>
                  <a:gd name="connsiteX0" fmla="*/ 9663 w 186411"/>
                  <a:gd name="connsiteY0" fmla="*/ 29454 h 49112"/>
                  <a:gd name="connsiteX1" fmla="*/ 179257 w 186411"/>
                  <a:gd name="connsiteY1" fmla="*/ 27989 h 49112"/>
                  <a:gd name="connsiteX2" fmla="*/ 164484 w 186411"/>
                  <a:gd name="connsiteY2" fmla="*/ 2664 h 49112"/>
                  <a:gd name="connsiteX3" fmla="*/ 17518 w 186411"/>
                  <a:gd name="connsiteY3" fmla="*/ 1199 h 49112"/>
                  <a:gd name="connsiteX4" fmla="*/ 9663 w 186411"/>
                  <a:gd name="connsiteY4" fmla="*/ 29454 h 49112"/>
                  <a:gd name="connsiteX5" fmla="*/ 9663 w 186411"/>
                  <a:gd name="connsiteY5" fmla="*/ 29454 h 4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411" h="49112">
                    <a:moveTo>
                      <a:pt x="9663" y="29454"/>
                    </a:moveTo>
                    <a:cubicBezTo>
                      <a:pt x="65237" y="52903"/>
                      <a:pt x="125383" y="58824"/>
                      <a:pt x="179257" y="27989"/>
                    </a:cubicBezTo>
                    <a:cubicBezTo>
                      <a:pt x="195671" y="18609"/>
                      <a:pt x="180898" y="-6715"/>
                      <a:pt x="164484" y="2664"/>
                    </a:cubicBezTo>
                    <a:cubicBezTo>
                      <a:pt x="117235" y="29748"/>
                      <a:pt x="65588" y="21482"/>
                      <a:pt x="17518" y="1199"/>
                    </a:cubicBezTo>
                    <a:cubicBezTo>
                      <a:pt x="49" y="-6129"/>
                      <a:pt x="-7454" y="22244"/>
                      <a:pt x="9663" y="29454"/>
                    </a:cubicBezTo>
                    <a:lnTo>
                      <a:pt x="9663" y="29454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/>
              <p:cNvSpPr/>
              <p:nvPr/>
            </p:nvSpPr>
            <p:spPr>
              <a:xfrm>
                <a:off x="578450" y="772081"/>
                <a:ext cx="810446" cy="352363"/>
              </a:xfrm>
              <a:custGeom>
                <a:avLst/>
                <a:gdLst>
                  <a:gd name="connsiteX0" fmla="*/ 469253 w 810446"/>
                  <a:gd name="connsiteY0" fmla="*/ 48412 h 352363"/>
                  <a:gd name="connsiteX1" fmla="*/ 287290 w 810446"/>
                  <a:gd name="connsiteY1" fmla="*/ 9838 h 352363"/>
                  <a:gd name="connsiteX2" fmla="*/ 269762 w 810446"/>
                  <a:gd name="connsiteY2" fmla="*/ 165245 h 352363"/>
                  <a:gd name="connsiteX3" fmla="*/ 280138 w 810446"/>
                  <a:gd name="connsiteY3" fmla="*/ 140214 h 352363"/>
                  <a:gd name="connsiteX4" fmla="*/ 1273 w 810446"/>
                  <a:gd name="connsiteY4" fmla="*/ 224747 h 352363"/>
                  <a:gd name="connsiteX5" fmla="*/ 166587 w 810446"/>
                  <a:gd name="connsiteY5" fmla="*/ 351429 h 352363"/>
                  <a:gd name="connsiteX6" fmla="*/ 357285 w 810446"/>
                  <a:gd name="connsiteY6" fmla="*/ 226799 h 352363"/>
                  <a:gd name="connsiteX7" fmla="*/ 329967 w 810446"/>
                  <a:gd name="connsiteY7" fmla="*/ 219412 h 352363"/>
                  <a:gd name="connsiteX8" fmla="*/ 483205 w 810446"/>
                  <a:gd name="connsiteY8" fmla="*/ 332787 h 352363"/>
                  <a:gd name="connsiteX9" fmla="*/ 568324 w 810446"/>
                  <a:gd name="connsiteY9" fmla="*/ 194439 h 352363"/>
                  <a:gd name="connsiteX10" fmla="*/ 541534 w 810446"/>
                  <a:gd name="connsiteY10" fmla="*/ 205753 h 352363"/>
                  <a:gd name="connsiteX11" fmla="*/ 687796 w 810446"/>
                  <a:gd name="connsiteY11" fmla="*/ 274165 h 352363"/>
                  <a:gd name="connsiteX12" fmla="*/ 809730 w 810446"/>
                  <a:gd name="connsiteY12" fmla="*/ 172808 h 352363"/>
                  <a:gd name="connsiteX13" fmla="*/ 711480 w 810446"/>
                  <a:gd name="connsiteY13" fmla="*/ 70629 h 352363"/>
                  <a:gd name="connsiteX14" fmla="*/ 551148 w 810446"/>
                  <a:gd name="connsiteY14" fmla="*/ 115241 h 352363"/>
                  <a:gd name="connsiteX15" fmla="*/ 575652 w 810446"/>
                  <a:gd name="connsiteY15" fmla="*/ 129486 h 352363"/>
                  <a:gd name="connsiteX16" fmla="*/ 552086 w 810446"/>
                  <a:gd name="connsiteY16" fmla="*/ 44777 h 352363"/>
                  <a:gd name="connsiteX17" fmla="*/ 469136 w 810446"/>
                  <a:gd name="connsiteY17" fmla="*/ 62481 h 352363"/>
                  <a:gd name="connsiteX18" fmla="*/ 489888 w 810446"/>
                  <a:gd name="connsiteY18" fmla="*/ 83233 h 352363"/>
                  <a:gd name="connsiteX19" fmla="*/ 537372 w 810446"/>
                  <a:gd name="connsiteY19" fmla="*/ 70160 h 352363"/>
                  <a:gd name="connsiteX20" fmla="*/ 547514 w 810446"/>
                  <a:gd name="connsiteY20" fmla="*/ 121748 h 352363"/>
                  <a:gd name="connsiteX21" fmla="*/ 572018 w 810446"/>
                  <a:gd name="connsiteY21" fmla="*/ 135993 h 352363"/>
                  <a:gd name="connsiteX22" fmla="*/ 781005 w 810446"/>
                  <a:gd name="connsiteY22" fmla="*/ 162314 h 352363"/>
                  <a:gd name="connsiteX23" fmla="*/ 687972 w 810446"/>
                  <a:gd name="connsiteY23" fmla="*/ 244854 h 352363"/>
                  <a:gd name="connsiteX24" fmla="*/ 569966 w 810446"/>
                  <a:gd name="connsiteY24" fmla="*/ 197957 h 352363"/>
                  <a:gd name="connsiteX25" fmla="*/ 543175 w 810446"/>
                  <a:gd name="connsiteY25" fmla="*/ 209271 h 352363"/>
                  <a:gd name="connsiteX26" fmla="*/ 359454 w 810446"/>
                  <a:gd name="connsiteY26" fmla="*/ 219471 h 352363"/>
                  <a:gd name="connsiteX27" fmla="*/ 332136 w 810446"/>
                  <a:gd name="connsiteY27" fmla="*/ 212085 h 352363"/>
                  <a:gd name="connsiteX28" fmla="*/ 168873 w 810446"/>
                  <a:gd name="connsiteY28" fmla="*/ 321884 h 352363"/>
                  <a:gd name="connsiteX29" fmla="*/ 28942 w 810446"/>
                  <a:gd name="connsiteY29" fmla="*/ 206926 h 352363"/>
                  <a:gd name="connsiteX30" fmla="*/ 280314 w 810446"/>
                  <a:gd name="connsiteY30" fmla="*/ 169642 h 352363"/>
                  <a:gd name="connsiteX31" fmla="*/ 290690 w 810446"/>
                  <a:gd name="connsiteY31" fmla="*/ 144611 h 352363"/>
                  <a:gd name="connsiteX32" fmla="*/ 268062 w 810446"/>
                  <a:gd name="connsiteY32" fmla="*/ 77547 h 352363"/>
                  <a:gd name="connsiteX33" fmla="*/ 320529 w 810446"/>
                  <a:gd name="connsiteY33" fmla="*/ 28421 h 352363"/>
                  <a:gd name="connsiteX34" fmla="*/ 454656 w 810446"/>
                  <a:gd name="connsiteY34" fmla="*/ 73854 h 352363"/>
                  <a:gd name="connsiteX35" fmla="*/ 469253 w 810446"/>
                  <a:gd name="connsiteY35" fmla="*/ 48412 h 352363"/>
                  <a:gd name="connsiteX36" fmla="*/ 469253 w 810446"/>
                  <a:gd name="connsiteY36" fmla="*/ 48412 h 35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810446" h="352363">
                    <a:moveTo>
                      <a:pt x="469253" y="48412"/>
                    </a:moveTo>
                    <a:cubicBezTo>
                      <a:pt x="416786" y="22383"/>
                      <a:pt x="345209" y="-19062"/>
                      <a:pt x="287290" y="9838"/>
                    </a:cubicBezTo>
                    <a:cubicBezTo>
                      <a:pt x="225502" y="40615"/>
                      <a:pt x="223861" y="121044"/>
                      <a:pt x="269762" y="165245"/>
                    </a:cubicBezTo>
                    <a:cubicBezTo>
                      <a:pt x="273221" y="156921"/>
                      <a:pt x="276679" y="148538"/>
                      <a:pt x="280138" y="140214"/>
                    </a:cubicBezTo>
                    <a:cubicBezTo>
                      <a:pt x="202229" y="133238"/>
                      <a:pt x="-18717" y="82061"/>
                      <a:pt x="1273" y="224747"/>
                    </a:cubicBezTo>
                    <a:cubicBezTo>
                      <a:pt x="12880" y="307639"/>
                      <a:pt x="85747" y="360105"/>
                      <a:pt x="166587" y="351429"/>
                    </a:cubicBezTo>
                    <a:cubicBezTo>
                      <a:pt x="242151" y="343281"/>
                      <a:pt x="320353" y="293511"/>
                      <a:pt x="357285" y="226799"/>
                    </a:cubicBezTo>
                    <a:cubicBezTo>
                      <a:pt x="348198" y="224337"/>
                      <a:pt x="339053" y="221874"/>
                      <a:pt x="329967" y="219412"/>
                    </a:cubicBezTo>
                    <a:cubicBezTo>
                      <a:pt x="337998" y="297145"/>
                      <a:pt x="409107" y="339119"/>
                      <a:pt x="483205" y="332787"/>
                    </a:cubicBezTo>
                    <a:cubicBezTo>
                      <a:pt x="559238" y="326280"/>
                      <a:pt x="601973" y="265372"/>
                      <a:pt x="568324" y="194439"/>
                    </a:cubicBezTo>
                    <a:cubicBezTo>
                      <a:pt x="561172" y="179373"/>
                      <a:pt x="536375" y="190043"/>
                      <a:pt x="541534" y="205753"/>
                    </a:cubicBezTo>
                    <a:cubicBezTo>
                      <a:pt x="561114" y="265079"/>
                      <a:pt x="632926" y="278914"/>
                      <a:pt x="687796" y="274165"/>
                    </a:cubicBezTo>
                    <a:cubicBezTo>
                      <a:pt x="749584" y="268831"/>
                      <a:pt x="801464" y="237292"/>
                      <a:pt x="809730" y="172808"/>
                    </a:cubicBezTo>
                    <a:cubicBezTo>
                      <a:pt x="817351" y="113482"/>
                      <a:pt x="762774" y="78719"/>
                      <a:pt x="711480" y="70629"/>
                    </a:cubicBezTo>
                    <a:cubicBezTo>
                      <a:pt x="656902" y="62012"/>
                      <a:pt x="590777" y="74264"/>
                      <a:pt x="551148" y="115241"/>
                    </a:cubicBezTo>
                    <a:cubicBezTo>
                      <a:pt x="559296" y="119989"/>
                      <a:pt x="567504" y="124738"/>
                      <a:pt x="575652" y="129486"/>
                    </a:cubicBezTo>
                    <a:cubicBezTo>
                      <a:pt x="588549" y="97244"/>
                      <a:pt x="582511" y="63946"/>
                      <a:pt x="552086" y="44777"/>
                    </a:cubicBezTo>
                    <a:cubicBezTo>
                      <a:pt x="524358" y="27308"/>
                      <a:pt x="488716" y="39091"/>
                      <a:pt x="469136" y="62481"/>
                    </a:cubicBezTo>
                    <a:cubicBezTo>
                      <a:pt x="457060" y="76843"/>
                      <a:pt x="477695" y="97713"/>
                      <a:pt x="489888" y="83233"/>
                    </a:cubicBezTo>
                    <a:cubicBezTo>
                      <a:pt x="502316" y="68402"/>
                      <a:pt x="518906" y="61191"/>
                      <a:pt x="537372" y="70160"/>
                    </a:cubicBezTo>
                    <a:cubicBezTo>
                      <a:pt x="558007" y="80185"/>
                      <a:pt x="554490" y="104278"/>
                      <a:pt x="547514" y="121748"/>
                    </a:cubicBezTo>
                    <a:cubicBezTo>
                      <a:pt x="541886" y="135817"/>
                      <a:pt x="562403" y="145959"/>
                      <a:pt x="572018" y="135993"/>
                    </a:cubicBezTo>
                    <a:cubicBezTo>
                      <a:pt x="616981" y="89447"/>
                      <a:pt x="775964" y="69281"/>
                      <a:pt x="781005" y="162314"/>
                    </a:cubicBezTo>
                    <a:cubicBezTo>
                      <a:pt x="783878" y="216012"/>
                      <a:pt x="733697" y="239520"/>
                      <a:pt x="687972" y="244854"/>
                    </a:cubicBezTo>
                    <a:cubicBezTo>
                      <a:pt x="648402" y="249485"/>
                      <a:pt x="584680" y="242627"/>
                      <a:pt x="569966" y="197957"/>
                    </a:cubicBezTo>
                    <a:cubicBezTo>
                      <a:pt x="561055" y="201708"/>
                      <a:pt x="552086" y="205460"/>
                      <a:pt x="543175" y="209271"/>
                    </a:cubicBezTo>
                    <a:cubicBezTo>
                      <a:pt x="597460" y="323642"/>
                      <a:pt x="371940" y="339939"/>
                      <a:pt x="359454" y="219471"/>
                    </a:cubicBezTo>
                    <a:cubicBezTo>
                      <a:pt x="358047" y="205929"/>
                      <a:pt x="339815" y="198250"/>
                      <a:pt x="332136" y="212085"/>
                    </a:cubicBezTo>
                    <a:cubicBezTo>
                      <a:pt x="299601" y="270883"/>
                      <a:pt x="234061" y="310628"/>
                      <a:pt x="168873" y="321884"/>
                    </a:cubicBezTo>
                    <a:cubicBezTo>
                      <a:pt x="96768" y="334312"/>
                      <a:pt x="31580" y="280731"/>
                      <a:pt x="28942" y="206926"/>
                    </a:cubicBezTo>
                    <a:cubicBezTo>
                      <a:pt x="25777" y="117234"/>
                      <a:pt x="231892" y="165304"/>
                      <a:pt x="280314" y="169642"/>
                    </a:cubicBezTo>
                    <a:cubicBezTo>
                      <a:pt x="293328" y="170815"/>
                      <a:pt x="299366" y="152993"/>
                      <a:pt x="290690" y="144611"/>
                    </a:cubicBezTo>
                    <a:cubicBezTo>
                      <a:pt x="271521" y="126145"/>
                      <a:pt x="262083" y="104044"/>
                      <a:pt x="268062" y="77547"/>
                    </a:cubicBezTo>
                    <a:cubicBezTo>
                      <a:pt x="273162" y="54860"/>
                      <a:pt x="296845" y="31001"/>
                      <a:pt x="320529" y="28421"/>
                    </a:cubicBezTo>
                    <a:cubicBezTo>
                      <a:pt x="363909" y="23673"/>
                      <a:pt x="417255" y="55329"/>
                      <a:pt x="454656" y="73854"/>
                    </a:cubicBezTo>
                    <a:cubicBezTo>
                      <a:pt x="471363" y="82061"/>
                      <a:pt x="486195" y="56795"/>
                      <a:pt x="469253" y="48412"/>
                    </a:cubicBezTo>
                    <a:lnTo>
                      <a:pt x="469253" y="48412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/>
              <p:cNvSpPr/>
              <p:nvPr/>
            </p:nvSpPr>
            <p:spPr>
              <a:xfrm>
                <a:off x="10957385" y="1815704"/>
                <a:ext cx="801420" cy="423522"/>
              </a:xfrm>
              <a:custGeom>
                <a:avLst/>
                <a:gdLst>
                  <a:gd name="connsiteX0" fmla="*/ 319210 w 801420"/>
                  <a:gd name="connsiteY0" fmla="*/ 134006 h 423522"/>
                  <a:gd name="connsiteX1" fmla="*/ 72763 w 801420"/>
                  <a:gd name="connsiteY1" fmla="*/ 7265 h 423522"/>
                  <a:gd name="connsiteX2" fmla="*/ 306 w 801420"/>
                  <a:gd name="connsiteY2" fmla="*/ 77025 h 423522"/>
                  <a:gd name="connsiteX3" fmla="*/ 98381 w 801420"/>
                  <a:gd name="connsiteY3" fmla="*/ 191573 h 423522"/>
                  <a:gd name="connsiteX4" fmla="*/ 101898 w 801420"/>
                  <a:gd name="connsiteY4" fmla="*/ 164783 h 423522"/>
                  <a:gd name="connsiteX5" fmla="*/ 49900 w 801420"/>
                  <a:gd name="connsiteY5" fmla="*/ 373770 h 423522"/>
                  <a:gd name="connsiteX6" fmla="*/ 200442 w 801420"/>
                  <a:gd name="connsiteY6" fmla="*/ 417092 h 423522"/>
                  <a:gd name="connsiteX7" fmla="*/ 306020 w 801420"/>
                  <a:gd name="connsiteY7" fmla="*/ 297679 h 423522"/>
                  <a:gd name="connsiteX8" fmla="*/ 279230 w 801420"/>
                  <a:gd name="connsiteY8" fmla="*/ 294162 h 423522"/>
                  <a:gd name="connsiteX9" fmla="*/ 484348 w 801420"/>
                  <a:gd name="connsiteY9" fmla="*/ 392530 h 423522"/>
                  <a:gd name="connsiteX10" fmla="*/ 549947 w 801420"/>
                  <a:gd name="connsiteY10" fmla="*/ 256409 h 423522"/>
                  <a:gd name="connsiteX11" fmla="*/ 529194 w 801420"/>
                  <a:gd name="connsiteY11" fmla="*/ 277161 h 423522"/>
                  <a:gd name="connsiteX12" fmla="*/ 799794 w 801420"/>
                  <a:gd name="connsiteY12" fmla="*/ 188583 h 423522"/>
                  <a:gd name="connsiteX13" fmla="*/ 501935 w 801420"/>
                  <a:gd name="connsiteY13" fmla="*/ 157338 h 423522"/>
                  <a:gd name="connsiteX14" fmla="*/ 530191 w 801420"/>
                  <a:gd name="connsiteY14" fmla="*/ 165134 h 423522"/>
                  <a:gd name="connsiteX15" fmla="*/ 449351 w 801420"/>
                  <a:gd name="connsiteY15" fmla="*/ 47773 h 423522"/>
                  <a:gd name="connsiteX16" fmla="*/ 337266 w 801420"/>
                  <a:gd name="connsiteY16" fmla="*/ 161207 h 423522"/>
                  <a:gd name="connsiteX17" fmla="*/ 366577 w 801420"/>
                  <a:gd name="connsiteY17" fmla="*/ 161207 h 423522"/>
                  <a:gd name="connsiteX18" fmla="*/ 445013 w 801420"/>
                  <a:gd name="connsiteY18" fmla="*/ 76850 h 423522"/>
                  <a:gd name="connsiteX19" fmla="*/ 501935 w 801420"/>
                  <a:gd name="connsiteY19" fmla="*/ 157279 h 423522"/>
                  <a:gd name="connsiteX20" fmla="*/ 530191 w 801420"/>
                  <a:gd name="connsiteY20" fmla="*/ 165076 h 423522"/>
                  <a:gd name="connsiteX21" fmla="*/ 662091 w 801420"/>
                  <a:gd name="connsiteY21" fmla="*/ 102643 h 423522"/>
                  <a:gd name="connsiteX22" fmla="*/ 771596 w 801420"/>
                  <a:gd name="connsiteY22" fmla="*/ 198315 h 423522"/>
                  <a:gd name="connsiteX23" fmla="*/ 549888 w 801420"/>
                  <a:gd name="connsiteY23" fmla="*/ 256292 h 423522"/>
                  <a:gd name="connsiteX24" fmla="*/ 529136 w 801420"/>
                  <a:gd name="connsiteY24" fmla="*/ 277044 h 423522"/>
                  <a:gd name="connsiteX25" fmla="*/ 467172 w 801420"/>
                  <a:gd name="connsiteY25" fmla="*/ 366501 h 423522"/>
                  <a:gd name="connsiteX26" fmla="*/ 307427 w 801420"/>
                  <a:gd name="connsiteY26" fmla="*/ 286248 h 423522"/>
                  <a:gd name="connsiteX27" fmla="*/ 280636 w 801420"/>
                  <a:gd name="connsiteY27" fmla="*/ 282730 h 423522"/>
                  <a:gd name="connsiteX28" fmla="*/ 206655 w 801420"/>
                  <a:gd name="connsiteY28" fmla="*/ 381274 h 423522"/>
                  <a:gd name="connsiteX29" fmla="*/ 74287 w 801420"/>
                  <a:gd name="connsiteY29" fmla="*/ 356946 h 423522"/>
                  <a:gd name="connsiteX30" fmla="*/ 109578 w 801420"/>
                  <a:gd name="connsiteY30" fmla="*/ 192863 h 423522"/>
                  <a:gd name="connsiteX31" fmla="*/ 113095 w 801420"/>
                  <a:gd name="connsiteY31" fmla="*/ 166072 h 423522"/>
                  <a:gd name="connsiteX32" fmla="*/ 29558 w 801420"/>
                  <a:gd name="connsiteY32" fmla="*/ 76791 h 423522"/>
                  <a:gd name="connsiteX33" fmla="*/ 91991 w 801420"/>
                  <a:gd name="connsiteY33" fmla="*/ 32531 h 423522"/>
                  <a:gd name="connsiteX34" fmla="*/ 290895 w 801420"/>
                  <a:gd name="connsiteY34" fmla="*/ 141568 h 423522"/>
                  <a:gd name="connsiteX35" fmla="*/ 319210 w 801420"/>
                  <a:gd name="connsiteY35" fmla="*/ 134006 h 423522"/>
                  <a:gd name="connsiteX36" fmla="*/ 319210 w 801420"/>
                  <a:gd name="connsiteY36" fmla="*/ 134006 h 42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801420" h="423522">
                    <a:moveTo>
                      <a:pt x="319210" y="134006"/>
                    </a:moveTo>
                    <a:cubicBezTo>
                      <a:pt x="289137" y="29424"/>
                      <a:pt x="174121" y="-19642"/>
                      <a:pt x="72763" y="7265"/>
                    </a:cubicBezTo>
                    <a:cubicBezTo>
                      <a:pt x="38176" y="16469"/>
                      <a:pt x="4175" y="38863"/>
                      <a:pt x="306" y="77025"/>
                    </a:cubicBezTo>
                    <a:cubicBezTo>
                      <a:pt x="-5029" y="129727"/>
                      <a:pt x="60687" y="169883"/>
                      <a:pt x="98381" y="191573"/>
                    </a:cubicBezTo>
                    <a:cubicBezTo>
                      <a:pt x="99553" y="182663"/>
                      <a:pt x="100726" y="173693"/>
                      <a:pt x="101898" y="164783"/>
                    </a:cubicBezTo>
                    <a:cubicBezTo>
                      <a:pt x="775" y="184656"/>
                      <a:pt x="-8605" y="304538"/>
                      <a:pt x="49900" y="373770"/>
                    </a:cubicBezTo>
                    <a:cubicBezTo>
                      <a:pt x="84311" y="414513"/>
                      <a:pt x="150144" y="434796"/>
                      <a:pt x="200442" y="417092"/>
                    </a:cubicBezTo>
                    <a:cubicBezTo>
                      <a:pt x="252264" y="398861"/>
                      <a:pt x="283802" y="344342"/>
                      <a:pt x="306020" y="297679"/>
                    </a:cubicBezTo>
                    <a:cubicBezTo>
                      <a:pt x="297110" y="296507"/>
                      <a:pt x="288140" y="295334"/>
                      <a:pt x="279230" y="294162"/>
                    </a:cubicBezTo>
                    <a:cubicBezTo>
                      <a:pt x="314344" y="377464"/>
                      <a:pt x="397412" y="415861"/>
                      <a:pt x="484348" y="392530"/>
                    </a:cubicBezTo>
                    <a:cubicBezTo>
                      <a:pt x="546077" y="375998"/>
                      <a:pt x="602238" y="315148"/>
                      <a:pt x="549947" y="256409"/>
                    </a:cubicBezTo>
                    <a:cubicBezTo>
                      <a:pt x="543029" y="263326"/>
                      <a:pt x="536112" y="270244"/>
                      <a:pt x="529194" y="277161"/>
                    </a:cubicBezTo>
                    <a:cubicBezTo>
                      <a:pt x="609507" y="353780"/>
                      <a:pt x="822071" y="333087"/>
                      <a:pt x="799794" y="188583"/>
                    </a:cubicBezTo>
                    <a:cubicBezTo>
                      <a:pt x="778749" y="52111"/>
                      <a:pt x="550123" y="26142"/>
                      <a:pt x="501935" y="157338"/>
                    </a:cubicBezTo>
                    <a:cubicBezTo>
                      <a:pt x="511374" y="159917"/>
                      <a:pt x="520753" y="162555"/>
                      <a:pt x="530191" y="165134"/>
                    </a:cubicBezTo>
                    <a:cubicBezTo>
                      <a:pt x="545843" y="104754"/>
                      <a:pt x="511842" y="53752"/>
                      <a:pt x="449351" y="47773"/>
                    </a:cubicBezTo>
                    <a:cubicBezTo>
                      <a:pt x="382346" y="41383"/>
                      <a:pt x="338672" y="99712"/>
                      <a:pt x="337266" y="161207"/>
                    </a:cubicBezTo>
                    <a:cubicBezTo>
                      <a:pt x="336856" y="180142"/>
                      <a:pt x="366167" y="180083"/>
                      <a:pt x="366577" y="161207"/>
                    </a:cubicBezTo>
                    <a:cubicBezTo>
                      <a:pt x="367632" y="114368"/>
                      <a:pt x="395888" y="76732"/>
                      <a:pt x="445013" y="76850"/>
                    </a:cubicBezTo>
                    <a:cubicBezTo>
                      <a:pt x="490739" y="76967"/>
                      <a:pt x="512604" y="116009"/>
                      <a:pt x="501935" y="157279"/>
                    </a:cubicBezTo>
                    <a:cubicBezTo>
                      <a:pt x="497128" y="175862"/>
                      <a:pt x="523801" y="182545"/>
                      <a:pt x="530191" y="165076"/>
                    </a:cubicBezTo>
                    <a:cubicBezTo>
                      <a:pt x="549712" y="111906"/>
                      <a:pt x="611559" y="98423"/>
                      <a:pt x="662091" y="102643"/>
                    </a:cubicBezTo>
                    <a:cubicBezTo>
                      <a:pt x="717723" y="107333"/>
                      <a:pt x="765559" y="140513"/>
                      <a:pt x="771596" y="198315"/>
                    </a:cubicBezTo>
                    <a:cubicBezTo>
                      <a:pt x="783204" y="310048"/>
                      <a:pt x="607983" y="311748"/>
                      <a:pt x="549888" y="256292"/>
                    </a:cubicBezTo>
                    <a:cubicBezTo>
                      <a:pt x="536112" y="243160"/>
                      <a:pt x="516649" y="262975"/>
                      <a:pt x="529136" y="277044"/>
                    </a:cubicBezTo>
                    <a:cubicBezTo>
                      <a:pt x="569292" y="322066"/>
                      <a:pt x="505980" y="357298"/>
                      <a:pt x="467172" y="366501"/>
                    </a:cubicBezTo>
                    <a:cubicBezTo>
                      <a:pt x="400108" y="382447"/>
                      <a:pt x="334158" y="349677"/>
                      <a:pt x="307427" y="286248"/>
                    </a:cubicBezTo>
                    <a:cubicBezTo>
                      <a:pt x="303089" y="275989"/>
                      <a:pt x="286792" y="269834"/>
                      <a:pt x="280636" y="282730"/>
                    </a:cubicBezTo>
                    <a:cubicBezTo>
                      <a:pt x="262933" y="319897"/>
                      <a:pt x="241770" y="358001"/>
                      <a:pt x="206655" y="381274"/>
                    </a:cubicBezTo>
                    <a:cubicBezTo>
                      <a:pt x="164858" y="408944"/>
                      <a:pt x="107643" y="389130"/>
                      <a:pt x="74287" y="356946"/>
                    </a:cubicBezTo>
                    <a:cubicBezTo>
                      <a:pt x="21644" y="306179"/>
                      <a:pt x="32079" y="208105"/>
                      <a:pt x="109578" y="192863"/>
                    </a:cubicBezTo>
                    <a:cubicBezTo>
                      <a:pt x="122357" y="190342"/>
                      <a:pt x="123530" y="172110"/>
                      <a:pt x="113095" y="166072"/>
                    </a:cubicBezTo>
                    <a:cubicBezTo>
                      <a:pt x="82963" y="148720"/>
                      <a:pt x="28034" y="118530"/>
                      <a:pt x="29558" y="76791"/>
                    </a:cubicBezTo>
                    <a:cubicBezTo>
                      <a:pt x="30555" y="49063"/>
                      <a:pt x="70887" y="37104"/>
                      <a:pt x="91991" y="32531"/>
                    </a:cubicBezTo>
                    <a:cubicBezTo>
                      <a:pt x="175000" y="14593"/>
                      <a:pt x="266802" y="57680"/>
                      <a:pt x="290895" y="141568"/>
                    </a:cubicBezTo>
                    <a:cubicBezTo>
                      <a:pt x="296171" y="159976"/>
                      <a:pt x="324428" y="152238"/>
                      <a:pt x="319210" y="134006"/>
                    </a:cubicBezTo>
                    <a:lnTo>
                      <a:pt x="319210" y="134006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/>
              <p:cNvSpPr/>
              <p:nvPr/>
            </p:nvSpPr>
            <p:spPr>
              <a:xfrm>
                <a:off x="8044508" y="3220977"/>
                <a:ext cx="583900" cy="346334"/>
              </a:xfrm>
              <a:custGeom>
                <a:avLst/>
                <a:gdLst>
                  <a:gd name="connsiteX0" fmla="*/ 330023 w 583900"/>
                  <a:gd name="connsiteY0" fmla="*/ 80125 h 346334"/>
                  <a:gd name="connsiteX1" fmla="*/ 150170 w 583900"/>
                  <a:gd name="connsiteY1" fmla="*/ 12885 h 346334"/>
                  <a:gd name="connsiteX2" fmla="*/ 131176 w 583900"/>
                  <a:gd name="connsiteY2" fmla="*/ 191683 h 346334"/>
                  <a:gd name="connsiteX3" fmla="*/ 143839 w 583900"/>
                  <a:gd name="connsiteY3" fmla="*/ 169641 h 346334"/>
                  <a:gd name="connsiteX4" fmla="*/ 18036 w 583900"/>
                  <a:gd name="connsiteY4" fmla="*/ 199655 h 346334"/>
                  <a:gd name="connsiteX5" fmla="*/ 8070 w 583900"/>
                  <a:gd name="connsiteY5" fmla="*/ 283954 h 346334"/>
                  <a:gd name="connsiteX6" fmla="*/ 85686 w 583900"/>
                  <a:gd name="connsiteY6" fmla="*/ 340348 h 346334"/>
                  <a:gd name="connsiteX7" fmla="*/ 212779 w 583900"/>
                  <a:gd name="connsiteY7" fmla="*/ 294271 h 346334"/>
                  <a:gd name="connsiteX8" fmla="*/ 192026 w 583900"/>
                  <a:gd name="connsiteY8" fmla="*/ 294271 h 346334"/>
                  <a:gd name="connsiteX9" fmla="*/ 374868 w 583900"/>
                  <a:gd name="connsiteY9" fmla="*/ 342165 h 346334"/>
                  <a:gd name="connsiteX10" fmla="*/ 431967 w 583900"/>
                  <a:gd name="connsiteY10" fmla="*/ 217887 h 346334"/>
                  <a:gd name="connsiteX11" fmla="*/ 411918 w 583900"/>
                  <a:gd name="connsiteY11" fmla="*/ 237935 h 346334"/>
                  <a:gd name="connsiteX12" fmla="*/ 556832 w 583900"/>
                  <a:gd name="connsiteY12" fmla="*/ 262381 h 346334"/>
                  <a:gd name="connsiteX13" fmla="*/ 578287 w 583900"/>
                  <a:gd name="connsiteY13" fmla="*/ 170872 h 346334"/>
                  <a:gd name="connsiteX14" fmla="*/ 500672 w 583900"/>
                  <a:gd name="connsiteY14" fmla="*/ 83701 h 346334"/>
                  <a:gd name="connsiteX15" fmla="*/ 367892 w 583900"/>
                  <a:gd name="connsiteY15" fmla="*/ 115239 h 346334"/>
                  <a:gd name="connsiteX16" fmla="*/ 388645 w 583900"/>
                  <a:gd name="connsiteY16" fmla="*/ 135992 h 346334"/>
                  <a:gd name="connsiteX17" fmla="*/ 489709 w 583900"/>
                  <a:gd name="connsiteY17" fmla="*/ 110667 h 346334"/>
                  <a:gd name="connsiteX18" fmla="*/ 549035 w 583900"/>
                  <a:gd name="connsiteY18" fmla="*/ 175620 h 346334"/>
                  <a:gd name="connsiteX19" fmla="*/ 542117 w 583900"/>
                  <a:gd name="connsiteY19" fmla="*/ 237056 h 346334"/>
                  <a:gd name="connsiteX20" fmla="*/ 426749 w 583900"/>
                  <a:gd name="connsiteY20" fmla="*/ 212611 h 346334"/>
                  <a:gd name="connsiteX21" fmla="*/ 406700 w 583900"/>
                  <a:gd name="connsiteY21" fmla="*/ 232659 h 346334"/>
                  <a:gd name="connsiteX22" fmla="*/ 410980 w 583900"/>
                  <a:gd name="connsiteY22" fmla="*/ 293275 h 346334"/>
                  <a:gd name="connsiteX23" fmla="*/ 350951 w 583900"/>
                  <a:gd name="connsiteY23" fmla="*/ 316196 h 346334"/>
                  <a:gd name="connsiteX24" fmla="*/ 212837 w 583900"/>
                  <a:gd name="connsiteY24" fmla="*/ 273519 h 346334"/>
                  <a:gd name="connsiteX25" fmla="*/ 192085 w 583900"/>
                  <a:gd name="connsiteY25" fmla="*/ 273519 h 346334"/>
                  <a:gd name="connsiteX26" fmla="*/ 34860 w 583900"/>
                  <a:gd name="connsiteY26" fmla="*/ 272112 h 346334"/>
                  <a:gd name="connsiteX27" fmla="*/ 41133 w 583900"/>
                  <a:gd name="connsiteY27" fmla="*/ 217769 h 346334"/>
                  <a:gd name="connsiteX28" fmla="*/ 143839 w 583900"/>
                  <a:gd name="connsiteY28" fmla="*/ 198893 h 346334"/>
                  <a:gd name="connsiteX29" fmla="*/ 156501 w 583900"/>
                  <a:gd name="connsiteY29" fmla="*/ 176851 h 346334"/>
                  <a:gd name="connsiteX30" fmla="*/ 163595 w 583900"/>
                  <a:gd name="connsiteY30" fmla="*/ 39441 h 346334"/>
                  <a:gd name="connsiteX31" fmla="*/ 309329 w 583900"/>
                  <a:gd name="connsiteY31" fmla="*/ 100818 h 346334"/>
                  <a:gd name="connsiteX32" fmla="*/ 330023 w 583900"/>
                  <a:gd name="connsiteY32" fmla="*/ 80125 h 346334"/>
                  <a:gd name="connsiteX33" fmla="*/ 330023 w 583900"/>
                  <a:gd name="connsiteY33" fmla="*/ 80125 h 34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83900" h="346334">
                    <a:moveTo>
                      <a:pt x="330023" y="80125"/>
                    </a:moveTo>
                    <a:cubicBezTo>
                      <a:pt x="283477" y="42489"/>
                      <a:pt x="213599" y="-29323"/>
                      <a:pt x="150170" y="12885"/>
                    </a:cubicBezTo>
                    <a:cubicBezTo>
                      <a:pt x="95124" y="49524"/>
                      <a:pt x="104796" y="141209"/>
                      <a:pt x="131176" y="191683"/>
                    </a:cubicBezTo>
                    <a:cubicBezTo>
                      <a:pt x="135397" y="184355"/>
                      <a:pt x="139618" y="176968"/>
                      <a:pt x="143839" y="169641"/>
                    </a:cubicBezTo>
                    <a:cubicBezTo>
                      <a:pt x="101104" y="164834"/>
                      <a:pt x="49692" y="165947"/>
                      <a:pt x="18036" y="199655"/>
                    </a:cubicBezTo>
                    <a:cubicBezTo>
                      <a:pt x="-3947" y="223045"/>
                      <a:pt x="-4006" y="256050"/>
                      <a:pt x="8070" y="283954"/>
                    </a:cubicBezTo>
                    <a:cubicBezTo>
                      <a:pt x="21377" y="314672"/>
                      <a:pt x="53561" y="335189"/>
                      <a:pt x="85686" y="340348"/>
                    </a:cubicBezTo>
                    <a:cubicBezTo>
                      <a:pt x="133287" y="348028"/>
                      <a:pt x="177488" y="323875"/>
                      <a:pt x="212779" y="294271"/>
                    </a:cubicBezTo>
                    <a:cubicBezTo>
                      <a:pt x="205861" y="294271"/>
                      <a:pt x="198944" y="294271"/>
                      <a:pt x="192026" y="294271"/>
                    </a:cubicBezTo>
                    <a:cubicBezTo>
                      <a:pt x="235348" y="342752"/>
                      <a:pt x="314019" y="353597"/>
                      <a:pt x="374868" y="342165"/>
                    </a:cubicBezTo>
                    <a:cubicBezTo>
                      <a:pt x="440701" y="329738"/>
                      <a:pt x="465909" y="275453"/>
                      <a:pt x="431967" y="217887"/>
                    </a:cubicBezTo>
                    <a:cubicBezTo>
                      <a:pt x="425284" y="224570"/>
                      <a:pt x="418601" y="231253"/>
                      <a:pt x="411918" y="237935"/>
                    </a:cubicBezTo>
                    <a:cubicBezTo>
                      <a:pt x="451781" y="259684"/>
                      <a:pt x="512513" y="290109"/>
                      <a:pt x="556832" y="262381"/>
                    </a:cubicBezTo>
                    <a:cubicBezTo>
                      <a:pt x="587667" y="243094"/>
                      <a:pt x="587960" y="201765"/>
                      <a:pt x="578287" y="170872"/>
                    </a:cubicBezTo>
                    <a:cubicBezTo>
                      <a:pt x="566504" y="133061"/>
                      <a:pt x="537603" y="98708"/>
                      <a:pt x="500672" y="83701"/>
                    </a:cubicBezTo>
                    <a:cubicBezTo>
                      <a:pt x="452894" y="64238"/>
                      <a:pt x="405235" y="83759"/>
                      <a:pt x="367892" y="115239"/>
                    </a:cubicBezTo>
                    <a:cubicBezTo>
                      <a:pt x="353413" y="127433"/>
                      <a:pt x="374282" y="148068"/>
                      <a:pt x="388645" y="135992"/>
                    </a:cubicBezTo>
                    <a:cubicBezTo>
                      <a:pt x="417604" y="111605"/>
                      <a:pt x="452601" y="97125"/>
                      <a:pt x="489709" y="110667"/>
                    </a:cubicBezTo>
                    <a:cubicBezTo>
                      <a:pt x="517613" y="120867"/>
                      <a:pt x="539010" y="148595"/>
                      <a:pt x="549035" y="175620"/>
                    </a:cubicBezTo>
                    <a:cubicBezTo>
                      <a:pt x="555835" y="193910"/>
                      <a:pt x="560877" y="223749"/>
                      <a:pt x="542117" y="237056"/>
                    </a:cubicBezTo>
                    <a:cubicBezTo>
                      <a:pt x="510286" y="259743"/>
                      <a:pt x="454302" y="227618"/>
                      <a:pt x="426749" y="212611"/>
                    </a:cubicBezTo>
                    <a:cubicBezTo>
                      <a:pt x="414028" y="205693"/>
                      <a:pt x="399021" y="219704"/>
                      <a:pt x="406700" y="232659"/>
                    </a:cubicBezTo>
                    <a:cubicBezTo>
                      <a:pt x="417780" y="251418"/>
                      <a:pt x="427453" y="274750"/>
                      <a:pt x="410980" y="293275"/>
                    </a:cubicBezTo>
                    <a:cubicBezTo>
                      <a:pt x="396735" y="309337"/>
                      <a:pt x="371175" y="314144"/>
                      <a:pt x="350951" y="316196"/>
                    </a:cubicBezTo>
                    <a:cubicBezTo>
                      <a:pt x="304053" y="320944"/>
                      <a:pt x="245489" y="310040"/>
                      <a:pt x="212837" y="273519"/>
                    </a:cubicBezTo>
                    <a:cubicBezTo>
                      <a:pt x="207209" y="267188"/>
                      <a:pt x="197947" y="268595"/>
                      <a:pt x="192085" y="273519"/>
                    </a:cubicBezTo>
                    <a:cubicBezTo>
                      <a:pt x="147415" y="310920"/>
                      <a:pt x="69389" y="336303"/>
                      <a:pt x="34860" y="272112"/>
                    </a:cubicBezTo>
                    <a:cubicBezTo>
                      <a:pt x="25247" y="254232"/>
                      <a:pt x="27181" y="232601"/>
                      <a:pt x="41133" y="217769"/>
                    </a:cubicBezTo>
                    <a:cubicBezTo>
                      <a:pt x="65637" y="191741"/>
                      <a:pt x="112007" y="195259"/>
                      <a:pt x="143839" y="198893"/>
                    </a:cubicBezTo>
                    <a:cubicBezTo>
                      <a:pt x="155622" y="200241"/>
                      <a:pt x="161133" y="185644"/>
                      <a:pt x="156501" y="176851"/>
                    </a:cubicBezTo>
                    <a:cubicBezTo>
                      <a:pt x="135808" y="137340"/>
                      <a:pt x="128773" y="73266"/>
                      <a:pt x="163595" y="39441"/>
                    </a:cubicBezTo>
                    <a:cubicBezTo>
                      <a:pt x="204747" y="-539"/>
                      <a:pt x="279139" y="76432"/>
                      <a:pt x="309329" y="100818"/>
                    </a:cubicBezTo>
                    <a:cubicBezTo>
                      <a:pt x="323809" y="112601"/>
                      <a:pt x="344678" y="92025"/>
                      <a:pt x="330023" y="80125"/>
                    </a:cubicBezTo>
                    <a:lnTo>
                      <a:pt x="330023" y="80125"/>
                    </a:lnTo>
                    <a:close/>
                  </a:path>
                </a:pathLst>
              </a:custGeom>
              <a:solidFill>
                <a:srgbClr val="000000"/>
              </a:solidFill>
              <a:ln w="5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3" name="文本框 242"/>
          <p:cNvSpPr txBox="1"/>
          <p:nvPr/>
        </p:nvSpPr>
        <p:spPr>
          <a:xfrm>
            <a:off x="2608171" y="3601554"/>
            <a:ext cx="48142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  <a:endParaRPr lang="zh-CN" altLang="en-US" sz="1600" dirty="0"/>
          </a:p>
        </p:txBody>
      </p:sp>
      <p:grpSp>
        <p:nvGrpSpPr>
          <p:cNvPr id="253" name="组合 252"/>
          <p:cNvGrpSpPr/>
          <p:nvPr/>
        </p:nvGrpSpPr>
        <p:grpSpPr>
          <a:xfrm>
            <a:off x="8570797" y="395150"/>
            <a:ext cx="2539853" cy="1006595"/>
            <a:chOff x="6603948" y="-203803"/>
            <a:chExt cx="3860718" cy="1530081"/>
          </a:xfrm>
        </p:grpSpPr>
        <p:sp>
          <p:nvSpPr>
            <p:cNvPr id="254" name="任意多边形: 形状 253"/>
            <p:cNvSpPr/>
            <p:nvPr/>
          </p:nvSpPr>
          <p:spPr>
            <a:xfrm>
              <a:off x="8755000" y="-203803"/>
              <a:ext cx="1305224" cy="1305224"/>
            </a:xfrm>
            <a:custGeom>
              <a:avLst/>
              <a:gdLst>
                <a:gd name="connsiteX0" fmla="*/ 1305546 w 1305224"/>
                <a:gd name="connsiteY0" fmla="*/ 652899 h 1305224"/>
                <a:gd name="connsiteX1" fmla="*/ 652933 w 1305224"/>
                <a:gd name="connsiteY1" fmla="*/ 1305511 h 1305224"/>
                <a:gd name="connsiteX2" fmla="*/ 321 w 1305224"/>
                <a:gd name="connsiteY2" fmla="*/ 652899 h 1305224"/>
                <a:gd name="connsiteX3" fmla="*/ 652933 w 1305224"/>
                <a:gd name="connsiteY3" fmla="*/ 286 h 1305224"/>
                <a:gd name="connsiteX4" fmla="*/ 1305546 w 1305224"/>
                <a:gd name="connsiteY4" fmla="*/ 652899 h 130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224" h="1305224">
                  <a:moveTo>
                    <a:pt x="1305546" y="652899"/>
                  </a:moveTo>
                  <a:cubicBezTo>
                    <a:pt x="1305546" y="1013326"/>
                    <a:pt x="1013361" y="1305511"/>
                    <a:pt x="652933" y="1305511"/>
                  </a:cubicBezTo>
                  <a:cubicBezTo>
                    <a:pt x="292506" y="1305511"/>
                    <a:pt x="321" y="1013326"/>
                    <a:pt x="321" y="652899"/>
                  </a:cubicBezTo>
                  <a:cubicBezTo>
                    <a:pt x="321" y="292471"/>
                    <a:pt x="292506" y="286"/>
                    <a:pt x="652933" y="286"/>
                  </a:cubicBezTo>
                  <a:cubicBezTo>
                    <a:pt x="1013361" y="286"/>
                    <a:pt x="1305546" y="292471"/>
                    <a:pt x="1305546" y="652899"/>
                  </a:cubicBezTo>
                  <a:close/>
                </a:path>
              </a:pathLst>
            </a:custGeom>
            <a:solidFill>
              <a:srgbClr val="FF9409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/>
            <p:cNvSpPr/>
            <p:nvPr/>
          </p:nvSpPr>
          <p:spPr>
            <a:xfrm>
              <a:off x="6603948" y="172586"/>
              <a:ext cx="3860718" cy="1153692"/>
            </a:xfrm>
            <a:custGeom>
              <a:avLst/>
              <a:gdLst>
                <a:gd name="connsiteX0" fmla="*/ 1876300 w 3860718"/>
                <a:gd name="connsiteY0" fmla="*/ 1 h 1153692"/>
                <a:gd name="connsiteX1" fmla="*/ 1392492 w 3860718"/>
                <a:gd name="connsiteY1" fmla="*/ 150708 h 1153692"/>
                <a:gd name="connsiteX2" fmla="*/ 1149325 w 3860718"/>
                <a:gd name="connsiteY2" fmla="*/ 83046 h 1153692"/>
                <a:gd name="connsiteX3" fmla="*/ 639800 w 3860718"/>
                <a:gd name="connsiteY3" fmla="*/ 503025 h 1153692"/>
                <a:gd name="connsiteX4" fmla="*/ 524684 w 3860718"/>
                <a:gd name="connsiteY4" fmla="*/ 481747 h 1153692"/>
                <a:gd name="connsiteX5" fmla="*/ 212400 w 3860718"/>
                <a:gd name="connsiteY5" fmla="*/ 698048 h 1153692"/>
                <a:gd name="connsiteX6" fmla="*/ 151704 w 3860718"/>
                <a:gd name="connsiteY6" fmla="*/ 686184 h 1153692"/>
                <a:gd name="connsiteX7" fmla="*/ 0 w 3860718"/>
                <a:gd name="connsiteY7" fmla="*/ 785841 h 1153692"/>
                <a:gd name="connsiteX8" fmla="*/ 716637 w 3860718"/>
                <a:gd name="connsiteY8" fmla="*/ 785841 h 1153692"/>
                <a:gd name="connsiteX9" fmla="*/ 607261 w 3860718"/>
                <a:gd name="connsiteY9" fmla="*/ 914735 h 1153692"/>
                <a:gd name="connsiteX10" fmla="*/ 595551 w 3860718"/>
                <a:gd name="connsiteY10" fmla="*/ 914505 h 1153692"/>
                <a:gd name="connsiteX11" fmla="*/ 308519 w 3860718"/>
                <a:gd name="connsiteY11" fmla="*/ 1153693 h 1153692"/>
                <a:gd name="connsiteX12" fmla="*/ 3860718 w 3860718"/>
                <a:gd name="connsiteY12" fmla="*/ 1153693 h 1153692"/>
                <a:gd name="connsiteX13" fmla="*/ 3598865 w 3860718"/>
                <a:gd name="connsiteY13" fmla="*/ 990051 h 1153692"/>
                <a:gd name="connsiteX14" fmla="*/ 3493928 w 3860718"/>
                <a:gd name="connsiteY14" fmla="*/ 1009569 h 1153692"/>
                <a:gd name="connsiteX15" fmla="*/ 2954791 w 3860718"/>
                <a:gd name="connsiteY15" fmla="*/ 654422 h 1153692"/>
                <a:gd name="connsiteX16" fmla="*/ 2756017 w 3860718"/>
                <a:gd name="connsiteY16" fmla="*/ 689401 h 1153692"/>
                <a:gd name="connsiteX17" fmla="*/ 1876258 w 3860718"/>
                <a:gd name="connsiteY17" fmla="*/ 0 h 115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60718" h="1153692">
                  <a:moveTo>
                    <a:pt x="1876300" y="1"/>
                  </a:moveTo>
                  <a:cubicBezTo>
                    <a:pt x="1699266" y="1"/>
                    <a:pt x="1533694" y="55065"/>
                    <a:pt x="1392492" y="150708"/>
                  </a:cubicBezTo>
                  <a:cubicBezTo>
                    <a:pt x="1319357" y="107394"/>
                    <a:pt x="1236757" y="83046"/>
                    <a:pt x="1149325" y="83046"/>
                  </a:cubicBezTo>
                  <a:cubicBezTo>
                    <a:pt x="915154" y="83046"/>
                    <a:pt x="715630" y="257998"/>
                    <a:pt x="639800" y="503025"/>
                  </a:cubicBezTo>
                  <a:cubicBezTo>
                    <a:pt x="603827" y="489251"/>
                    <a:pt x="565060" y="481747"/>
                    <a:pt x="524684" y="481747"/>
                  </a:cubicBezTo>
                  <a:cubicBezTo>
                    <a:pt x="385777" y="481747"/>
                    <a:pt x="266186" y="570450"/>
                    <a:pt x="212400" y="698048"/>
                  </a:cubicBezTo>
                  <a:cubicBezTo>
                    <a:pt x="193550" y="690378"/>
                    <a:pt x="173108" y="686184"/>
                    <a:pt x="151704" y="686184"/>
                  </a:cubicBezTo>
                  <a:cubicBezTo>
                    <a:pt x="85176" y="686184"/>
                    <a:pt x="27618" y="726781"/>
                    <a:pt x="0" y="785841"/>
                  </a:cubicBezTo>
                  <a:lnTo>
                    <a:pt x="716637" y="785841"/>
                  </a:lnTo>
                  <a:cubicBezTo>
                    <a:pt x="674528" y="823246"/>
                    <a:pt x="637632" y="866655"/>
                    <a:pt x="607261" y="914735"/>
                  </a:cubicBezTo>
                  <a:cubicBezTo>
                    <a:pt x="603381" y="914580"/>
                    <a:pt x="599469" y="914505"/>
                    <a:pt x="595551" y="914505"/>
                  </a:cubicBezTo>
                  <a:cubicBezTo>
                    <a:pt x="452762" y="914505"/>
                    <a:pt x="333942" y="1017554"/>
                    <a:pt x="308519" y="1153693"/>
                  </a:cubicBezTo>
                  <a:lnTo>
                    <a:pt x="3860718" y="1153693"/>
                  </a:lnTo>
                  <a:cubicBezTo>
                    <a:pt x="3813030" y="1056745"/>
                    <a:pt x="3713751" y="990051"/>
                    <a:pt x="3598865" y="990051"/>
                  </a:cubicBezTo>
                  <a:cubicBezTo>
                    <a:pt x="3561905" y="990051"/>
                    <a:pt x="3526476" y="996977"/>
                    <a:pt x="3493928" y="1009569"/>
                  </a:cubicBezTo>
                  <a:cubicBezTo>
                    <a:pt x="3401034" y="800108"/>
                    <a:pt x="3194625" y="654422"/>
                    <a:pt x="2954791" y="654422"/>
                  </a:cubicBezTo>
                  <a:cubicBezTo>
                    <a:pt x="2885070" y="654422"/>
                    <a:pt x="2818131" y="666790"/>
                    <a:pt x="2756017" y="689401"/>
                  </a:cubicBezTo>
                  <a:cubicBezTo>
                    <a:pt x="2625063" y="287179"/>
                    <a:pt x="2280610" y="0"/>
                    <a:pt x="187625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33000">
                  <a:schemeClr val="bg1"/>
                </a:gs>
              </a:gsLst>
              <a:lin ang="5400000" scaled="1"/>
            </a:gra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2" name="文本框 201"/>
          <p:cNvSpPr txBox="1"/>
          <p:nvPr/>
        </p:nvSpPr>
        <p:spPr>
          <a:xfrm>
            <a:off x="2108200" y="-39148266"/>
            <a:ext cx="706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 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组合 243"/>
          <p:cNvGrpSpPr/>
          <p:nvPr/>
        </p:nvGrpSpPr>
        <p:grpSpPr>
          <a:xfrm>
            <a:off x="1511402" y="3009102"/>
            <a:ext cx="5423445" cy="986223"/>
            <a:chOff x="1117600" y="2095500"/>
            <a:chExt cx="5423445" cy="986223"/>
          </a:xfrm>
        </p:grpSpPr>
        <p:sp>
          <p:nvSpPr>
            <p:cNvPr id="245" name="椭圆 244"/>
            <p:cNvSpPr/>
            <p:nvPr/>
          </p:nvSpPr>
          <p:spPr>
            <a:xfrm>
              <a:off x="1117600" y="2095500"/>
              <a:ext cx="533400" cy="533400"/>
            </a:xfrm>
            <a:prstGeom prst="ellipse">
              <a:avLst/>
            </a:prstGeom>
            <a:gradFill>
              <a:gsLst>
                <a:gs pos="100000">
                  <a:srgbClr val="81C233"/>
                </a:gs>
                <a:gs pos="0">
                  <a:srgbClr val="00AEE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6" name="矩形 245"/>
            <p:cNvSpPr/>
            <p:nvPr/>
          </p:nvSpPr>
          <p:spPr>
            <a:xfrm>
              <a:off x="171297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7" name="文本框 246"/>
            <p:cNvSpPr txBox="1"/>
            <p:nvPr/>
          </p:nvSpPr>
          <p:spPr>
            <a:xfrm>
              <a:off x="1712979" y="2561772"/>
              <a:ext cx="4828066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1511402" y="4342189"/>
            <a:ext cx="5542539" cy="986223"/>
            <a:chOff x="1117600" y="2095500"/>
            <a:chExt cx="5542539" cy="986223"/>
          </a:xfrm>
        </p:grpSpPr>
        <p:sp>
          <p:nvSpPr>
            <p:cNvPr id="249" name="椭圆 248"/>
            <p:cNvSpPr/>
            <p:nvPr/>
          </p:nvSpPr>
          <p:spPr>
            <a:xfrm>
              <a:off x="1117600" y="2095500"/>
              <a:ext cx="533400" cy="533400"/>
            </a:xfrm>
            <a:prstGeom prst="ellipse">
              <a:avLst/>
            </a:prstGeom>
            <a:gradFill>
              <a:gsLst>
                <a:gs pos="100000">
                  <a:srgbClr val="81C233"/>
                </a:gs>
                <a:gs pos="0">
                  <a:srgbClr val="BBDE9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0" name="矩形 249"/>
            <p:cNvSpPr/>
            <p:nvPr/>
          </p:nvSpPr>
          <p:spPr>
            <a:xfrm>
              <a:off x="171297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1" name="文本框 250"/>
            <p:cNvSpPr txBox="1"/>
            <p:nvPr/>
          </p:nvSpPr>
          <p:spPr>
            <a:xfrm>
              <a:off x="1712978" y="2561772"/>
              <a:ext cx="4947161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2" name="文本框 251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253" name="组合 252"/>
          <p:cNvGrpSpPr/>
          <p:nvPr/>
        </p:nvGrpSpPr>
        <p:grpSpPr>
          <a:xfrm>
            <a:off x="1511402" y="1653792"/>
            <a:ext cx="5542539" cy="986223"/>
            <a:chOff x="1117600" y="2095500"/>
            <a:chExt cx="5542539" cy="986223"/>
          </a:xfrm>
        </p:grpSpPr>
        <p:sp>
          <p:nvSpPr>
            <p:cNvPr id="254" name="椭圆 253"/>
            <p:cNvSpPr/>
            <p:nvPr/>
          </p:nvSpPr>
          <p:spPr>
            <a:xfrm>
              <a:off x="1117600" y="2095500"/>
              <a:ext cx="533400" cy="533400"/>
            </a:xfrm>
            <a:prstGeom prst="ellipse">
              <a:avLst/>
            </a:prstGeom>
            <a:gradFill>
              <a:gsLst>
                <a:gs pos="100000">
                  <a:srgbClr val="81C233"/>
                </a:gs>
                <a:gs pos="0">
                  <a:srgbClr val="BBDE9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5" name="矩形 254"/>
            <p:cNvSpPr/>
            <p:nvPr/>
          </p:nvSpPr>
          <p:spPr>
            <a:xfrm>
              <a:off x="171297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" name="文本框 255"/>
            <p:cNvSpPr txBox="1"/>
            <p:nvPr/>
          </p:nvSpPr>
          <p:spPr>
            <a:xfrm>
              <a:off x="1712978" y="2561772"/>
              <a:ext cx="4947161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327" y="1391738"/>
            <a:ext cx="4167271" cy="41672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39988" y="1657350"/>
            <a:ext cx="7327901" cy="2527300"/>
            <a:chOff x="2439988" y="2168525"/>
            <a:chExt cx="7327901" cy="2527300"/>
          </a:xfrm>
        </p:grpSpPr>
        <p:sp>
          <p:nvSpPr>
            <p:cNvPr id="3" name="MH_Other_1"/>
            <p:cNvSpPr/>
            <p:nvPr>
              <p:custDataLst>
                <p:tags r:id="rId1"/>
              </p:custDataLst>
            </p:nvPr>
          </p:nvSpPr>
          <p:spPr bwMode="auto">
            <a:xfrm>
              <a:off x="7902576" y="2851150"/>
              <a:ext cx="1865313" cy="1844675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gradFill>
              <a:gsLst>
                <a:gs pos="55800">
                  <a:srgbClr val="B9DD8D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2"/>
              </p:custDataLst>
            </p:nvPr>
          </p:nvSpPr>
          <p:spPr bwMode="auto">
            <a:xfrm>
              <a:off x="6257925" y="2354263"/>
              <a:ext cx="2368550" cy="2341562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gradFill>
              <a:gsLst>
                <a:gs pos="0">
                  <a:srgbClr val="56BB72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MH_Other_3"/>
            <p:cNvSpPr/>
            <p:nvPr>
              <p:custDataLst>
                <p:tags r:id="rId3"/>
              </p:custDataLst>
            </p:nvPr>
          </p:nvSpPr>
          <p:spPr bwMode="auto">
            <a:xfrm>
              <a:off x="4989513" y="2727325"/>
              <a:ext cx="1992312" cy="1968500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gradFill>
              <a:gsLst>
                <a:gs pos="55800">
                  <a:srgbClr val="B9DD8D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MH_Other_4"/>
            <p:cNvSpPr/>
            <p:nvPr>
              <p:custDataLst>
                <p:tags r:id="rId4"/>
              </p:custDataLst>
            </p:nvPr>
          </p:nvSpPr>
          <p:spPr bwMode="auto">
            <a:xfrm>
              <a:off x="3706813" y="3127375"/>
              <a:ext cx="2006600" cy="1568450"/>
            </a:xfrm>
            <a:custGeom>
              <a:avLst/>
              <a:gdLst>
                <a:gd name="T0" fmla="*/ 0 w 344"/>
                <a:gd name="T1" fmla="*/ 2147483646 h 268"/>
                <a:gd name="T2" fmla="*/ 0 w 344"/>
                <a:gd name="T3" fmla="*/ 2147483646 h 268"/>
                <a:gd name="T4" fmla="*/ 2109665742 w 344"/>
                <a:gd name="T5" fmla="*/ 2147483646 h 268"/>
                <a:gd name="T6" fmla="*/ 2147483646 w 344"/>
                <a:gd name="T7" fmla="*/ 2147483646 h 268"/>
                <a:gd name="T8" fmla="*/ 2147483646 w 344"/>
                <a:gd name="T9" fmla="*/ 2021041464 h 268"/>
                <a:gd name="T10" fmla="*/ 2147483646 w 344"/>
                <a:gd name="T11" fmla="*/ 2147483646 h 268"/>
                <a:gd name="T12" fmla="*/ 2147483646 w 344"/>
                <a:gd name="T13" fmla="*/ 2147483646 h 268"/>
                <a:gd name="T14" fmla="*/ 0 w 344"/>
                <a:gd name="T15" fmla="*/ 2147483646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68">
                  <a:moveTo>
                    <a:pt x="0" y="268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27" y="268"/>
                    <a:pt x="49" y="251"/>
                    <a:pt x="62" y="222"/>
                  </a:cubicBezTo>
                  <a:cubicBezTo>
                    <a:pt x="80" y="185"/>
                    <a:pt x="103" y="106"/>
                    <a:pt x="120" y="69"/>
                  </a:cubicBezTo>
                  <a:cubicBezTo>
                    <a:pt x="148" y="6"/>
                    <a:pt x="185" y="0"/>
                    <a:pt x="215" y="59"/>
                  </a:cubicBezTo>
                  <a:cubicBezTo>
                    <a:pt x="230" y="87"/>
                    <a:pt x="257" y="144"/>
                    <a:pt x="269" y="173"/>
                  </a:cubicBezTo>
                  <a:cubicBezTo>
                    <a:pt x="295" y="235"/>
                    <a:pt x="317" y="264"/>
                    <a:pt x="344" y="268"/>
                  </a:cubicBezTo>
                  <a:lnTo>
                    <a:pt x="0" y="268"/>
                  </a:lnTo>
                  <a:close/>
                </a:path>
              </a:pathLst>
            </a:custGeom>
            <a:gradFill>
              <a:gsLst>
                <a:gs pos="0">
                  <a:srgbClr val="56BB72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MH_Other_5"/>
            <p:cNvSpPr/>
            <p:nvPr>
              <p:custDataLst>
                <p:tags r:id="rId5"/>
              </p:custDataLst>
            </p:nvPr>
          </p:nvSpPr>
          <p:spPr bwMode="auto">
            <a:xfrm>
              <a:off x="2439988" y="2168525"/>
              <a:ext cx="1992312" cy="2527300"/>
            </a:xfrm>
            <a:custGeom>
              <a:avLst/>
              <a:gdLst>
                <a:gd name="T0" fmla="*/ 0 w 341"/>
                <a:gd name="T1" fmla="*/ 2147483646 h 337"/>
                <a:gd name="T2" fmla="*/ 1501414503 w 341"/>
                <a:gd name="T3" fmla="*/ 2147483646 h 337"/>
                <a:gd name="T4" fmla="*/ 2147483646 w 341"/>
                <a:gd name="T5" fmla="*/ 2147483646 h 337"/>
                <a:gd name="T6" fmla="*/ 2147483646 w 341"/>
                <a:gd name="T7" fmla="*/ 2147483646 h 337"/>
                <a:gd name="T8" fmla="*/ 2147483646 w 341"/>
                <a:gd name="T9" fmla="*/ 2147483646 h 337"/>
                <a:gd name="T10" fmla="*/ 2147483646 w 341"/>
                <a:gd name="T11" fmla="*/ 2147483646 h 337"/>
                <a:gd name="T12" fmla="*/ 0 w 341"/>
                <a:gd name="T13" fmla="*/ 2147483646 h 3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gradFill>
              <a:gsLst>
                <a:gs pos="55800">
                  <a:srgbClr val="B9DD8D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44700" y="4725987"/>
            <a:ext cx="8129588" cy="265113"/>
            <a:chOff x="2044700" y="5032376"/>
            <a:chExt cx="8129588" cy="265113"/>
          </a:xfrm>
        </p:grpSpPr>
        <p:sp>
          <p:nvSpPr>
            <p:cNvPr id="14" name="MH_Other_6"/>
            <p:cNvSpPr/>
            <p:nvPr>
              <p:custDataLst>
                <p:tags r:id="rId6"/>
              </p:custDataLst>
            </p:nvPr>
          </p:nvSpPr>
          <p:spPr>
            <a:xfrm>
              <a:off x="2044700" y="5032376"/>
              <a:ext cx="395288" cy="265113"/>
            </a:xfrm>
            <a:custGeom>
              <a:avLst/>
              <a:gdLst/>
              <a:ahLst/>
              <a:cxnLst/>
              <a:rect l="l" t="t" r="r" b="b"/>
              <a:pathLst>
                <a:path w="232916" h="156269">
                  <a:moveTo>
                    <a:pt x="175617" y="0"/>
                  </a:moveTo>
                  <a:cubicBezTo>
                    <a:pt x="189508" y="0"/>
                    <a:pt x="196453" y="5457"/>
                    <a:pt x="196453" y="16371"/>
                  </a:cubicBezTo>
                  <a:cubicBezTo>
                    <a:pt x="196453" y="26789"/>
                    <a:pt x="190252" y="44896"/>
                    <a:pt x="177850" y="70693"/>
                  </a:cubicBezTo>
                  <a:cubicBezTo>
                    <a:pt x="182811" y="68212"/>
                    <a:pt x="189012" y="66972"/>
                    <a:pt x="196453" y="66972"/>
                  </a:cubicBezTo>
                  <a:cubicBezTo>
                    <a:pt x="206871" y="66972"/>
                    <a:pt x="215553" y="70941"/>
                    <a:pt x="222498" y="78878"/>
                  </a:cubicBezTo>
                  <a:cubicBezTo>
                    <a:pt x="229443" y="87312"/>
                    <a:pt x="232916" y="96986"/>
                    <a:pt x="232916" y="107900"/>
                  </a:cubicBezTo>
                  <a:cubicBezTo>
                    <a:pt x="232916" y="140146"/>
                    <a:pt x="216049" y="156269"/>
                    <a:pt x="182315" y="156269"/>
                  </a:cubicBezTo>
                  <a:cubicBezTo>
                    <a:pt x="163959" y="156269"/>
                    <a:pt x="149820" y="149572"/>
                    <a:pt x="139899" y="136177"/>
                  </a:cubicBezTo>
                  <a:cubicBezTo>
                    <a:pt x="130473" y="124271"/>
                    <a:pt x="125760" y="109140"/>
                    <a:pt x="125760" y="90785"/>
                  </a:cubicBezTo>
                  <a:cubicBezTo>
                    <a:pt x="125760" y="64988"/>
                    <a:pt x="132457" y="42168"/>
                    <a:pt x="145852" y="22324"/>
                  </a:cubicBezTo>
                  <a:cubicBezTo>
                    <a:pt x="155773" y="7441"/>
                    <a:pt x="165695" y="0"/>
                    <a:pt x="175617" y="0"/>
                  </a:cubicBezTo>
                  <a:close/>
                  <a:moveTo>
                    <a:pt x="49858" y="0"/>
                  </a:moveTo>
                  <a:cubicBezTo>
                    <a:pt x="63748" y="0"/>
                    <a:pt x="70694" y="5457"/>
                    <a:pt x="70694" y="16371"/>
                  </a:cubicBezTo>
                  <a:cubicBezTo>
                    <a:pt x="70694" y="26789"/>
                    <a:pt x="64492" y="44896"/>
                    <a:pt x="52090" y="70693"/>
                  </a:cubicBezTo>
                  <a:cubicBezTo>
                    <a:pt x="57051" y="68212"/>
                    <a:pt x="63252" y="66972"/>
                    <a:pt x="70694" y="66972"/>
                  </a:cubicBezTo>
                  <a:cubicBezTo>
                    <a:pt x="81111" y="66972"/>
                    <a:pt x="89545" y="70941"/>
                    <a:pt x="95994" y="78878"/>
                  </a:cubicBezTo>
                  <a:cubicBezTo>
                    <a:pt x="103436" y="87312"/>
                    <a:pt x="107156" y="96986"/>
                    <a:pt x="107156" y="107900"/>
                  </a:cubicBezTo>
                  <a:cubicBezTo>
                    <a:pt x="107156" y="140146"/>
                    <a:pt x="90289" y="156269"/>
                    <a:pt x="56555" y="156269"/>
                  </a:cubicBezTo>
                  <a:cubicBezTo>
                    <a:pt x="38199" y="156269"/>
                    <a:pt x="24061" y="149572"/>
                    <a:pt x="14139" y="136177"/>
                  </a:cubicBezTo>
                  <a:cubicBezTo>
                    <a:pt x="4713" y="124271"/>
                    <a:pt x="0" y="109140"/>
                    <a:pt x="0" y="90785"/>
                  </a:cubicBezTo>
                  <a:cubicBezTo>
                    <a:pt x="0" y="64988"/>
                    <a:pt x="6697" y="42168"/>
                    <a:pt x="20092" y="22324"/>
                  </a:cubicBezTo>
                  <a:cubicBezTo>
                    <a:pt x="30014" y="7441"/>
                    <a:pt x="39936" y="0"/>
                    <a:pt x="49858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ffectLst/>
          </p:spPr>
          <p:txBody>
            <a:bodyPr/>
            <a:lstStyle/>
            <a:p>
              <a:pPr algn="just">
                <a:lnSpc>
                  <a:spcPct val="130000"/>
                </a:lnSpc>
                <a:defRPr/>
              </a:pPr>
              <a:endParaRPr lang="en-US" altLang="zh-CN" sz="6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MH_Other_7"/>
            <p:cNvSpPr/>
            <p:nvPr>
              <p:custDataLst>
                <p:tags r:id="rId7"/>
              </p:custDataLst>
            </p:nvPr>
          </p:nvSpPr>
          <p:spPr>
            <a:xfrm flipH="1">
              <a:off x="9779000" y="5032376"/>
              <a:ext cx="395288" cy="265113"/>
            </a:xfrm>
            <a:custGeom>
              <a:avLst/>
              <a:gdLst/>
              <a:ahLst/>
              <a:cxnLst/>
              <a:rect l="l" t="t" r="r" b="b"/>
              <a:pathLst>
                <a:path w="232916" h="156269">
                  <a:moveTo>
                    <a:pt x="175617" y="0"/>
                  </a:moveTo>
                  <a:cubicBezTo>
                    <a:pt x="189508" y="0"/>
                    <a:pt x="196453" y="5457"/>
                    <a:pt x="196453" y="16371"/>
                  </a:cubicBezTo>
                  <a:cubicBezTo>
                    <a:pt x="196453" y="26789"/>
                    <a:pt x="190252" y="44896"/>
                    <a:pt x="177850" y="70693"/>
                  </a:cubicBezTo>
                  <a:cubicBezTo>
                    <a:pt x="182811" y="68212"/>
                    <a:pt x="189012" y="66972"/>
                    <a:pt x="196453" y="66972"/>
                  </a:cubicBezTo>
                  <a:cubicBezTo>
                    <a:pt x="206871" y="66972"/>
                    <a:pt x="215553" y="70941"/>
                    <a:pt x="222498" y="78878"/>
                  </a:cubicBezTo>
                  <a:cubicBezTo>
                    <a:pt x="229443" y="87312"/>
                    <a:pt x="232916" y="96986"/>
                    <a:pt x="232916" y="107900"/>
                  </a:cubicBezTo>
                  <a:cubicBezTo>
                    <a:pt x="232916" y="140146"/>
                    <a:pt x="216049" y="156269"/>
                    <a:pt x="182315" y="156269"/>
                  </a:cubicBezTo>
                  <a:cubicBezTo>
                    <a:pt x="163959" y="156269"/>
                    <a:pt x="149820" y="149572"/>
                    <a:pt x="139899" y="136177"/>
                  </a:cubicBezTo>
                  <a:cubicBezTo>
                    <a:pt x="130473" y="124271"/>
                    <a:pt x="125760" y="109140"/>
                    <a:pt x="125760" y="90785"/>
                  </a:cubicBezTo>
                  <a:cubicBezTo>
                    <a:pt x="125760" y="64988"/>
                    <a:pt x="132457" y="42168"/>
                    <a:pt x="145852" y="22324"/>
                  </a:cubicBezTo>
                  <a:cubicBezTo>
                    <a:pt x="155773" y="7441"/>
                    <a:pt x="165695" y="0"/>
                    <a:pt x="175617" y="0"/>
                  </a:cubicBezTo>
                  <a:close/>
                  <a:moveTo>
                    <a:pt x="49858" y="0"/>
                  </a:moveTo>
                  <a:cubicBezTo>
                    <a:pt x="63748" y="0"/>
                    <a:pt x="70694" y="5457"/>
                    <a:pt x="70694" y="16371"/>
                  </a:cubicBezTo>
                  <a:cubicBezTo>
                    <a:pt x="70694" y="26789"/>
                    <a:pt x="64492" y="44896"/>
                    <a:pt x="52090" y="70693"/>
                  </a:cubicBezTo>
                  <a:cubicBezTo>
                    <a:pt x="57051" y="68212"/>
                    <a:pt x="63252" y="66972"/>
                    <a:pt x="70694" y="66972"/>
                  </a:cubicBezTo>
                  <a:cubicBezTo>
                    <a:pt x="81111" y="66972"/>
                    <a:pt x="89545" y="70941"/>
                    <a:pt x="95994" y="78878"/>
                  </a:cubicBezTo>
                  <a:cubicBezTo>
                    <a:pt x="103436" y="87312"/>
                    <a:pt x="107156" y="96986"/>
                    <a:pt x="107156" y="107900"/>
                  </a:cubicBezTo>
                  <a:cubicBezTo>
                    <a:pt x="107156" y="140146"/>
                    <a:pt x="90289" y="156269"/>
                    <a:pt x="56555" y="156269"/>
                  </a:cubicBezTo>
                  <a:cubicBezTo>
                    <a:pt x="38199" y="156269"/>
                    <a:pt x="24061" y="149572"/>
                    <a:pt x="14139" y="136177"/>
                  </a:cubicBezTo>
                  <a:cubicBezTo>
                    <a:pt x="4713" y="124271"/>
                    <a:pt x="0" y="109140"/>
                    <a:pt x="0" y="90785"/>
                  </a:cubicBezTo>
                  <a:cubicBezTo>
                    <a:pt x="0" y="64988"/>
                    <a:pt x="6697" y="42168"/>
                    <a:pt x="20092" y="22324"/>
                  </a:cubicBezTo>
                  <a:cubicBezTo>
                    <a:pt x="30014" y="7441"/>
                    <a:pt x="39936" y="0"/>
                    <a:pt x="49858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ffectLst/>
          </p:spPr>
          <p:txBody>
            <a:bodyPr/>
            <a:lstStyle/>
            <a:p>
              <a:pPr algn="just">
                <a:lnSpc>
                  <a:spcPct val="130000"/>
                </a:lnSpc>
                <a:defRPr/>
              </a:pPr>
              <a:endParaRPr lang="en-US" altLang="zh-CN" sz="6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743200" y="4548748"/>
            <a:ext cx="6628514" cy="741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8" name="Straight Connector 9"/>
          <p:cNvCxnSpPr/>
          <p:nvPr/>
        </p:nvCxnSpPr>
        <p:spPr>
          <a:xfrm flipH="1">
            <a:off x="1720850" y="4184650"/>
            <a:ext cx="8750300" cy="0"/>
          </a:xfrm>
          <a:prstGeom prst="line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78040" y="1837396"/>
            <a:ext cx="3891711" cy="988979"/>
            <a:chOff x="1117600" y="2095500"/>
            <a:chExt cx="3891711" cy="988979"/>
          </a:xfrm>
        </p:grpSpPr>
        <p:sp>
          <p:nvSpPr>
            <p:cNvPr id="9" name="椭圆 8"/>
            <p:cNvSpPr/>
            <p:nvPr/>
          </p:nvSpPr>
          <p:spPr>
            <a:xfrm>
              <a:off x="1117600" y="20955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56BB72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71297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12979" y="2561772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78040" y="3526496"/>
            <a:ext cx="3891711" cy="988979"/>
            <a:chOff x="1117600" y="2095500"/>
            <a:chExt cx="3891711" cy="988979"/>
          </a:xfrm>
        </p:grpSpPr>
        <p:sp>
          <p:nvSpPr>
            <p:cNvPr id="13" name="椭圆 12"/>
            <p:cNvSpPr/>
            <p:nvPr/>
          </p:nvSpPr>
          <p:spPr>
            <a:xfrm>
              <a:off x="1117600" y="2095500"/>
              <a:ext cx="533400" cy="533400"/>
            </a:xfrm>
            <a:prstGeom prst="ellipse">
              <a:avLst/>
            </a:prstGeom>
            <a:gradFill>
              <a:gsLst>
                <a:gs pos="0">
                  <a:srgbClr val="B4DB86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2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712978" y="21313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12979" y="2561772"/>
              <a:ext cx="329633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18" y="922357"/>
            <a:ext cx="5013286" cy="5013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045028" y="1149822"/>
            <a:ext cx="3106057" cy="4293035"/>
            <a:chOff x="1364343" y="1294965"/>
            <a:chExt cx="3106057" cy="4293035"/>
          </a:xfrm>
        </p:grpSpPr>
        <p:sp>
          <p:nvSpPr>
            <p:cNvPr id="12" name="矩形: 圆角 11"/>
            <p:cNvSpPr/>
            <p:nvPr/>
          </p:nvSpPr>
          <p:spPr>
            <a:xfrm>
              <a:off x="1364343" y="2002971"/>
              <a:ext cx="3106057" cy="3585029"/>
            </a:xfrm>
            <a:custGeom>
              <a:avLst/>
              <a:gdLst>
                <a:gd name="connsiteX0" fmla="*/ 0 w 3106057"/>
                <a:gd name="connsiteY0" fmla="*/ 401582 h 3585029"/>
                <a:gd name="connsiteX1" fmla="*/ 401582 w 3106057"/>
                <a:gd name="connsiteY1" fmla="*/ 0 h 3585029"/>
                <a:gd name="connsiteX2" fmla="*/ 2704475 w 3106057"/>
                <a:gd name="connsiteY2" fmla="*/ 0 h 3585029"/>
                <a:gd name="connsiteX3" fmla="*/ 3106057 w 3106057"/>
                <a:gd name="connsiteY3" fmla="*/ 401582 h 3585029"/>
                <a:gd name="connsiteX4" fmla="*/ 3106057 w 3106057"/>
                <a:gd name="connsiteY4" fmla="*/ 3183447 h 3585029"/>
                <a:gd name="connsiteX5" fmla="*/ 2704475 w 3106057"/>
                <a:gd name="connsiteY5" fmla="*/ 3585029 h 3585029"/>
                <a:gd name="connsiteX6" fmla="*/ 401582 w 3106057"/>
                <a:gd name="connsiteY6" fmla="*/ 3585029 h 3585029"/>
                <a:gd name="connsiteX7" fmla="*/ 0 w 3106057"/>
                <a:gd name="connsiteY7" fmla="*/ 3183447 h 3585029"/>
                <a:gd name="connsiteX8" fmla="*/ 0 w 3106057"/>
                <a:gd name="connsiteY8" fmla="*/ 401582 h 358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057" h="3585029" fill="none" extrusionOk="0">
                  <a:moveTo>
                    <a:pt x="0" y="401582"/>
                  </a:moveTo>
                  <a:cubicBezTo>
                    <a:pt x="-10391" y="178113"/>
                    <a:pt x="188647" y="7240"/>
                    <a:pt x="401582" y="0"/>
                  </a:cubicBezTo>
                  <a:cubicBezTo>
                    <a:pt x="1540024" y="130954"/>
                    <a:pt x="2420022" y="43574"/>
                    <a:pt x="2704475" y="0"/>
                  </a:cubicBezTo>
                  <a:cubicBezTo>
                    <a:pt x="2937161" y="16787"/>
                    <a:pt x="3117379" y="193663"/>
                    <a:pt x="3106057" y="401582"/>
                  </a:cubicBezTo>
                  <a:cubicBezTo>
                    <a:pt x="2955618" y="1782315"/>
                    <a:pt x="3191936" y="2069300"/>
                    <a:pt x="3106057" y="3183447"/>
                  </a:cubicBezTo>
                  <a:cubicBezTo>
                    <a:pt x="3072120" y="3410808"/>
                    <a:pt x="2897791" y="3565384"/>
                    <a:pt x="2704475" y="3585029"/>
                  </a:cubicBezTo>
                  <a:cubicBezTo>
                    <a:pt x="2372306" y="3740226"/>
                    <a:pt x="885512" y="3748049"/>
                    <a:pt x="401582" y="3585029"/>
                  </a:cubicBezTo>
                  <a:cubicBezTo>
                    <a:pt x="181317" y="3564424"/>
                    <a:pt x="-30652" y="3423133"/>
                    <a:pt x="0" y="3183447"/>
                  </a:cubicBezTo>
                  <a:cubicBezTo>
                    <a:pt x="64656" y="2536838"/>
                    <a:pt x="-17807" y="1674669"/>
                    <a:pt x="0" y="401582"/>
                  </a:cubicBezTo>
                  <a:close/>
                </a:path>
                <a:path w="3106057" h="3585029" stroke="0" extrusionOk="0">
                  <a:moveTo>
                    <a:pt x="0" y="401582"/>
                  </a:moveTo>
                  <a:cubicBezTo>
                    <a:pt x="-32831" y="159543"/>
                    <a:pt x="139473" y="15133"/>
                    <a:pt x="401582" y="0"/>
                  </a:cubicBezTo>
                  <a:cubicBezTo>
                    <a:pt x="752389" y="132882"/>
                    <a:pt x="2312985" y="-84951"/>
                    <a:pt x="2704475" y="0"/>
                  </a:cubicBezTo>
                  <a:cubicBezTo>
                    <a:pt x="2920516" y="5612"/>
                    <a:pt x="3101037" y="207544"/>
                    <a:pt x="3106057" y="401582"/>
                  </a:cubicBezTo>
                  <a:cubicBezTo>
                    <a:pt x="3126244" y="919140"/>
                    <a:pt x="3258537" y="1892149"/>
                    <a:pt x="3106057" y="3183447"/>
                  </a:cubicBezTo>
                  <a:cubicBezTo>
                    <a:pt x="3142193" y="3409522"/>
                    <a:pt x="2931021" y="3575238"/>
                    <a:pt x="2704475" y="3585029"/>
                  </a:cubicBezTo>
                  <a:cubicBezTo>
                    <a:pt x="2297974" y="3672668"/>
                    <a:pt x="1245438" y="3512350"/>
                    <a:pt x="401582" y="3585029"/>
                  </a:cubicBezTo>
                  <a:cubicBezTo>
                    <a:pt x="177818" y="3566187"/>
                    <a:pt x="-17339" y="3429332"/>
                    <a:pt x="0" y="3183447"/>
                  </a:cubicBezTo>
                  <a:cubicBezTo>
                    <a:pt x="-38581" y="1907081"/>
                    <a:pt x="63341" y="1030459"/>
                    <a:pt x="0" y="401582"/>
                  </a:cubicBezTo>
                  <a:close/>
                </a:path>
              </a:pathLst>
            </a:custGeom>
            <a:gradFill>
              <a:gsLst>
                <a:gs pos="0">
                  <a:srgbClr val="B4DB86"/>
                </a:gs>
                <a:gs pos="100000">
                  <a:srgbClr val="81C233"/>
                </a:gs>
              </a:gsLst>
              <a:lin ang="5400000" scaled="1"/>
            </a:gradFill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957612" y="2351184"/>
              <a:ext cx="191951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783441" y="2991991"/>
              <a:ext cx="2267857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bg1"/>
                  </a:solidFill>
                </a:rPr>
                <a:t>……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83441" y="4070030"/>
              <a:ext cx="2267857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bg1"/>
                  </a:solidFill>
                </a:rPr>
                <a:t>……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8883" y="1294965"/>
              <a:ext cx="1077459" cy="1573505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4571999" y="1857828"/>
            <a:ext cx="3106057" cy="3585029"/>
            <a:chOff x="1364343" y="2002971"/>
            <a:chExt cx="3106057" cy="3585029"/>
          </a:xfrm>
        </p:grpSpPr>
        <p:sp>
          <p:nvSpPr>
            <p:cNvPr id="57" name="矩形: 圆角 56"/>
            <p:cNvSpPr/>
            <p:nvPr/>
          </p:nvSpPr>
          <p:spPr>
            <a:xfrm>
              <a:off x="1364343" y="2002971"/>
              <a:ext cx="3106057" cy="3585029"/>
            </a:xfrm>
            <a:custGeom>
              <a:avLst/>
              <a:gdLst>
                <a:gd name="connsiteX0" fmla="*/ 0 w 3106057"/>
                <a:gd name="connsiteY0" fmla="*/ 401582 h 3585029"/>
                <a:gd name="connsiteX1" fmla="*/ 401582 w 3106057"/>
                <a:gd name="connsiteY1" fmla="*/ 0 h 3585029"/>
                <a:gd name="connsiteX2" fmla="*/ 2704475 w 3106057"/>
                <a:gd name="connsiteY2" fmla="*/ 0 h 3585029"/>
                <a:gd name="connsiteX3" fmla="*/ 3106057 w 3106057"/>
                <a:gd name="connsiteY3" fmla="*/ 401582 h 3585029"/>
                <a:gd name="connsiteX4" fmla="*/ 3106057 w 3106057"/>
                <a:gd name="connsiteY4" fmla="*/ 3183447 h 3585029"/>
                <a:gd name="connsiteX5" fmla="*/ 2704475 w 3106057"/>
                <a:gd name="connsiteY5" fmla="*/ 3585029 h 3585029"/>
                <a:gd name="connsiteX6" fmla="*/ 401582 w 3106057"/>
                <a:gd name="connsiteY6" fmla="*/ 3585029 h 3585029"/>
                <a:gd name="connsiteX7" fmla="*/ 0 w 3106057"/>
                <a:gd name="connsiteY7" fmla="*/ 3183447 h 3585029"/>
                <a:gd name="connsiteX8" fmla="*/ 0 w 3106057"/>
                <a:gd name="connsiteY8" fmla="*/ 401582 h 358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057" h="3585029" fill="none" extrusionOk="0">
                  <a:moveTo>
                    <a:pt x="0" y="401582"/>
                  </a:moveTo>
                  <a:cubicBezTo>
                    <a:pt x="-10391" y="178113"/>
                    <a:pt x="188647" y="7240"/>
                    <a:pt x="401582" y="0"/>
                  </a:cubicBezTo>
                  <a:cubicBezTo>
                    <a:pt x="1540024" y="130954"/>
                    <a:pt x="2420022" y="43574"/>
                    <a:pt x="2704475" y="0"/>
                  </a:cubicBezTo>
                  <a:cubicBezTo>
                    <a:pt x="2937161" y="16787"/>
                    <a:pt x="3117379" y="193663"/>
                    <a:pt x="3106057" y="401582"/>
                  </a:cubicBezTo>
                  <a:cubicBezTo>
                    <a:pt x="2955618" y="1782315"/>
                    <a:pt x="3191936" y="2069300"/>
                    <a:pt x="3106057" y="3183447"/>
                  </a:cubicBezTo>
                  <a:cubicBezTo>
                    <a:pt x="3072120" y="3410808"/>
                    <a:pt x="2897791" y="3565384"/>
                    <a:pt x="2704475" y="3585029"/>
                  </a:cubicBezTo>
                  <a:cubicBezTo>
                    <a:pt x="2372306" y="3740226"/>
                    <a:pt x="885512" y="3748049"/>
                    <a:pt x="401582" y="3585029"/>
                  </a:cubicBezTo>
                  <a:cubicBezTo>
                    <a:pt x="181317" y="3564424"/>
                    <a:pt x="-30652" y="3423133"/>
                    <a:pt x="0" y="3183447"/>
                  </a:cubicBezTo>
                  <a:cubicBezTo>
                    <a:pt x="64656" y="2536838"/>
                    <a:pt x="-17807" y="1674669"/>
                    <a:pt x="0" y="401582"/>
                  </a:cubicBezTo>
                  <a:close/>
                </a:path>
                <a:path w="3106057" h="3585029" stroke="0" extrusionOk="0">
                  <a:moveTo>
                    <a:pt x="0" y="401582"/>
                  </a:moveTo>
                  <a:cubicBezTo>
                    <a:pt x="-32831" y="159543"/>
                    <a:pt x="139473" y="15133"/>
                    <a:pt x="401582" y="0"/>
                  </a:cubicBezTo>
                  <a:cubicBezTo>
                    <a:pt x="752389" y="132882"/>
                    <a:pt x="2312985" y="-84951"/>
                    <a:pt x="2704475" y="0"/>
                  </a:cubicBezTo>
                  <a:cubicBezTo>
                    <a:pt x="2920516" y="5612"/>
                    <a:pt x="3101037" y="207544"/>
                    <a:pt x="3106057" y="401582"/>
                  </a:cubicBezTo>
                  <a:cubicBezTo>
                    <a:pt x="3126244" y="919140"/>
                    <a:pt x="3258537" y="1892149"/>
                    <a:pt x="3106057" y="3183447"/>
                  </a:cubicBezTo>
                  <a:cubicBezTo>
                    <a:pt x="3142193" y="3409522"/>
                    <a:pt x="2931021" y="3575238"/>
                    <a:pt x="2704475" y="3585029"/>
                  </a:cubicBezTo>
                  <a:cubicBezTo>
                    <a:pt x="2297974" y="3672668"/>
                    <a:pt x="1245438" y="3512350"/>
                    <a:pt x="401582" y="3585029"/>
                  </a:cubicBezTo>
                  <a:cubicBezTo>
                    <a:pt x="177818" y="3566187"/>
                    <a:pt x="-17339" y="3429332"/>
                    <a:pt x="0" y="3183447"/>
                  </a:cubicBezTo>
                  <a:cubicBezTo>
                    <a:pt x="-38581" y="1907081"/>
                    <a:pt x="63341" y="1030459"/>
                    <a:pt x="0" y="401582"/>
                  </a:cubicBezTo>
                  <a:close/>
                </a:path>
              </a:pathLst>
            </a:custGeom>
            <a:gradFill>
              <a:gsLst>
                <a:gs pos="0">
                  <a:srgbClr val="51BB3E"/>
                </a:gs>
                <a:gs pos="100000">
                  <a:srgbClr val="81C233"/>
                </a:gs>
              </a:gsLst>
              <a:lin ang="5400000" scaled="1"/>
            </a:gradFill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957612" y="2351184"/>
              <a:ext cx="191951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783441" y="2991991"/>
              <a:ext cx="2267857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bg1"/>
                  </a:solidFill>
                </a:rPr>
                <a:t>……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783441" y="4070030"/>
              <a:ext cx="2267857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bg1"/>
                  </a:solidFill>
                </a:rPr>
                <a:t>……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098970" y="1857828"/>
            <a:ext cx="3106057" cy="3585029"/>
            <a:chOff x="1364343" y="2002971"/>
            <a:chExt cx="3106057" cy="3585029"/>
          </a:xfrm>
        </p:grpSpPr>
        <p:sp>
          <p:nvSpPr>
            <p:cNvPr id="63" name="矩形: 圆角 62"/>
            <p:cNvSpPr/>
            <p:nvPr/>
          </p:nvSpPr>
          <p:spPr>
            <a:xfrm>
              <a:off x="1364343" y="2002971"/>
              <a:ext cx="3106057" cy="3585029"/>
            </a:xfrm>
            <a:custGeom>
              <a:avLst/>
              <a:gdLst>
                <a:gd name="connsiteX0" fmla="*/ 0 w 3106057"/>
                <a:gd name="connsiteY0" fmla="*/ 401582 h 3585029"/>
                <a:gd name="connsiteX1" fmla="*/ 401582 w 3106057"/>
                <a:gd name="connsiteY1" fmla="*/ 0 h 3585029"/>
                <a:gd name="connsiteX2" fmla="*/ 2704475 w 3106057"/>
                <a:gd name="connsiteY2" fmla="*/ 0 h 3585029"/>
                <a:gd name="connsiteX3" fmla="*/ 3106057 w 3106057"/>
                <a:gd name="connsiteY3" fmla="*/ 401582 h 3585029"/>
                <a:gd name="connsiteX4" fmla="*/ 3106057 w 3106057"/>
                <a:gd name="connsiteY4" fmla="*/ 3183447 h 3585029"/>
                <a:gd name="connsiteX5" fmla="*/ 2704475 w 3106057"/>
                <a:gd name="connsiteY5" fmla="*/ 3585029 h 3585029"/>
                <a:gd name="connsiteX6" fmla="*/ 401582 w 3106057"/>
                <a:gd name="connsiteY6" fmla="*/ 3585029 h 3585029"/>
                <a:gd name="connsiteX7" fmla="*/ 0 w 3106057"/>
                <a:gd name="connsiteY7" fmla="*/ 3183447 h 3585029"/>
                <a:gd name="connsiteX8" fmla="*/ 0 w 3106057"/>
                <a:gd name="connsiteY8" fmla="*/ 401582 h 358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057" h="3585029" fill="none" extrusionOk="0">
                  <a:moveTo>
                    <a:pt x="0" y="401582"/>
                  </a:moveTo>
                  <a:cubicBezTo>
                    <a:pt x="-10391" y="178113"/>
                    <a:pt x="188647" y="7240"/>
                    <a:pt x="401582" y="0"/>
                  </a:cubicBezTo>
                  <a:cubicBezTo>
                    <a:pt x="1540024" y="130954"/>
                    <a:pt x="2420022" y="43574"/>
                    <a:pt x="2704475" y="0"/>
                  </a:cubicBezTo>
                  <a:cubicBezTo>
                    <a:pt x="2937161" y="16787"/>
                    <a:pt x="3117379" y="193663"/>
                    <a:pt x="3106057" y="401582"/>
                  </a:cubicBezTo>
                  <a:cubicBezTo>
                    <a:pt x="2955618" y="1782315"/>
                    <a:pt x="3191936" y="2069300"/>
                    <a:pt x="3106057" y="3183447"/>
                  </a:cubicBezTo>
                  <a:cubicBezTo>
                    <a:pt x="3072120" y="3410808"/>
                    <a:pt x="2897791" y="3565384"/>
                    <a:pt x="2704475" y="3585029"/>
                  </a:cubicBezTo>
                  <a:cubicBezTo>
                    <a:pt x="2372306" y="3740226"/>
                    <a:pt x="885512" y="3748049"/>
                    <a:pt x="401582" y="3585029"/>
                  </a:cubicBezTo>
                  <a:cubicBezTo>
                    <a:pt x="181317" y="3564424"/>
                    <a:pt x="-30652" y="3423133"/>
                    <a:pt x="0" y="3183447"/>
                  </a:cubicBezTo>
                  <a:cubicBezTo>
                    <a:pt x="64656" y="2536838"/>
                    <a:pt x="-17807" y="1674669"/>
                    <a:pt x="0" y="401582"/>
                  </a:cubicBezTo>
                  <a:close/>
                </a:path>
                <a:path w="3106057" h="3585029" stroke="0" extrusionOk="0">
                  <a:moveTo>
                    <a:pt x="0" y="401582"/>
                  </a:moveTo>
                  <a:cubicBezTo>
                    <a:pt x="-32831" y="159543"/>
                    <a:pt x="139473" y="15133"/>
                    <a:pt x="401582" y="0"/>
                  </a:cubicBezTo>
                  <a:cubicBezTo>
                    <a:pt x="752389" y="132882"/>
                    <a:pt x="2312985" y="-84951"/>
                    <a:pt x="2704475" y="0"/>
                  </a:cubicBezTo>
                  <a:cubicBezTo>
                    <a:pt x="2920516" y="5612"/>
                    <a:pt x="3101037" y="207544"/>
                    <a:pt x="3106057" y="401582"/>
                  </a:cubicBezTo>
                  <a:cubicBezTo>
                    <a:pt x="3126244" y="919140"/>
                    <a:pt x="3258537" y="1892149"/>
                    <a:pt x="3106057" y="3183447"/>
                  </a:cubicBezTo>
                  <a:cubicBezTo>
                    <a:pt x="3142193" y="3409522"/>
                    <a:pt x="2931021" y="3575238"/>
                    <a:pt x="2704475" y="3585029"/>
                  </a:cubicBezTo>
                  <a:cubicBezTo>
                    <a:pt x="2297974" y="3672668"/>
                    <a:pt x="1245438" y="3512350"/>
                    <a:pt x="401582" y="3585029"/>
                  </a:cubicBezTo>
                  <a:cubicBezTo>
                    <a:pt x="177818" y="3566187"/>
                    <a:pt x="-17339" y="3429332"/>
                    <a:pt x="0" y="3183447"/>
                  </a:cubicBezTo>
                  <a:cubicBezTo>
                    <a:pt x="-38581" y="1907081"/>
                    <a:pt x="63341" y="1030459"/>
                    <a:pt x="0" y="401582"/>
                  </a:cubicBezTo>
                  <a:close/>
                </a:path>
              </a:pathLst>
            </a:custGeom>
            <a:gradFill>
              <a:gsLst>
                <a:gs pos="0">
                  <a:srgbClr val="B4DB86"/>
                </a:gs>
                <a:gs pos="100000">
                  <a:srgbClr val="81C233"/>
                </a:gs>
              </a:gsLst>
              <a:lin ang="5400000" scaled="1"/>
            </a:gradFill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957612" y="2351184"/>
              <a:ext cx="191951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783441" y="2991991"/>
              <a:ext cx="2267857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bg1"/>
                  </a:solidFill>
                </a:rPr>
                <a:t>……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783441" y="4070030"/>
              <a:ext cx="2267857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bg1"/>
                  </a:solidFill>
                </a:rPr>
                <a:t>……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527" y="1363221"/>
            <a:ext cx="1034406" cy="1235982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520" y="1320800"/>
            <a:ext cx="1034407" cy="1278403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62de291-a0e4-423f-b4b6-474848614d23"/>
          <p:cNvGrpSpPr>
            <a:grpSpLocks noChangeAspect="1"/>
          </p:cNvGrpSpPr>
          <p:nvPr/>
        </p:nvGrpSpPr>
        <p:grpSpPr>
          <a:xfrm>
            <a:off x="4201241" y="1831787"/>
            <a:ext cx="3398348" cy="3078310"/>
            <a:chOff x="4018461" y="1714335"/>
            <a:chExt cx="4141279" cy="3751278"/>
          </a:xfrm>
        </p:grpSpPr>
        <p:sp>
          <p:nvSpPr>
            <p:cNvPr id="3" name="íślíḋè-任意多边形: 形状 1"/>
            <p:cNvSpPr/>
            <p:nvPr/>
          </p:nvSpPr>
          <p:spPr>
            <a:xfrm rot="3042067" flipH="1">
              <a:off x="7281738" y="3101267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gradFill>
              <a:gsLst>
                <a:gs pos="0">
                  <a:srgbClr val="BFE098"/>
                </a:gs>
                <a:gs pos="100000">
                  <a:srgbClr val="81C233"/>
                </a:gs>
              </a:gsLst>
              <a:lin ang="5400000" scaled="1"/>
            </a:gra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800" i="1">
                <a:cs typeface="+mn-ea"/>
                <a:sym typeface="+mn-lt"/>
              </a:endParaRPr>
            </a:p>
          </p:txBody>
        </p:sp>
        <p:sp>
          <p:nvSpPr>
            <p:cNvPr id="4" name="íślíḋè-任意多边形: 形状 2"/>
            <p:cNvSpPr/>
            <p:nvPr/>
          </p:nvSpPr>
          <p:spPr>
            <a:xfrm rot="18557933">
              <a:off x="4106504" y="3101267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gradFill>
              <a:gsLst>
                <a:gs pos="0">
                  <a:srgbClr val="BFE098"/>
                </a:gs>
                <a:gs pos="100000">
                  <a:srgbClr val="81C233"/>
                </a:gs>
              </a:gsLst>
              <a:lin ang="5400000" scaled="1"/>
            </a:gra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800" i="1">
                <a:cs typeface="+mn-ea"/>
                <a:sym typeface="+mn-lt"/>
              </a:endParaRPr>
            </a:p>
          </p:txBody>
        </p:sp>
        <p:sp>
          <p:nvSpPr>
            <p:cNvPr id="5" name="íślíḋè-任意多边形: 形状 3"/>
            <p:cNvSpPr/>
            <p:nvPr/>
          </p:nvSpPr>
          <p:spPr>
            <a:xfrm rot="19974801" flipH="1" flipV="1">
              <a:off x="6998959" y="4351136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gradFill>
              <a:gsLst>
                <a:gs pos="0">
                  <a:srgbClr val="38B843"/>
                </a:gs>
                <a:gs pos="100000">
                  <a:srgbClr val="81C233"/>
                </a:gs>
              </a:gsLst>
              <a:lin ang="5400000" scaled="1"/>
            </a:gra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800" i="1">
                <a:cs typeface="+mn-ea"/>
                <a:sym typeface="+mn-lt"/>
              </a:endParaRPr>
            </a:p>
          </p:txBody>
        </p:sp>
        <p:sp>
          <p:nvSpPr>
            <p:cNvPr id="6" name="íślíḋè-任意多边形: 形状 4"/>
            <p:cNvSpPr/>
            <p:nvPr/>
          </p:nvSpPr>
          <p:spPr>
            <a:xfrm rot="1625199" flipV="1">
              <a:off x="4412881" y="4315074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gradFill>
              <a:gsLst>
                <a:gs pos="0">
                  <a:srgbClr val="51BB3E"/>
                </a:gs>
                <a:gs pos="100000">
                  <a:srgbClr val="81C233"/>
                </a:gs>
              </a:gsLst>
              <a:lin ang="5400000" scaled="1"/>
            </a:gra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800" i="1">
                <a:cs typeface="+mn-ea"/>
                <a:sym typeface="+mn-lt"/>
              </a:endParaRPr>
            </a:p>
          </p:txBody>
        </p:sp>
        <p:sp>
          <p:nvSpPr>
            <p:cNvPr id="7" name="íślíḋè-任意多边形: 形状 5"/>
            <p:cNvSpPr/>
            <p:nvPr/>
          </p:nvSpPr>
          <p:spPr>
            <a:xfrm rot="21540000" flipH="1">
              <a:off x="6438243" y="1923529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gradFill>
              <a:gsLst>
                <a:gs pos="0">
                  <a:srgbClr val="BFE098"/>
                </a:gs>
                <a:gs pos="100000">
                  <a:srgbClr val="81C233"/>
                </a:gs>
              </a:gsLst>
              <a:lin ang="5400000" scaled="1"/>
            </a:gra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800" i="1">
                <a:cs typeface="+mn-ea"/>
                <a:sym typeface="+mn-lt"/>
              </a:endParaRPr>
            </a:p>
          </p:txBody>
        </p:sp>
        <p:sp>
          <p:nvSpPr>
            <p:cNvPr id="8" name="íślíḋè-任意多边形: 形状 6"/>
            <p:cNvSpPr/>
            <p:nvPr/>
          </p:nvSpPr>
          <p:spPr>
            <a:xfrm rot="60000">
              <a:off x="4935609" y="1923529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gradFill>
              <a:gsLst>
                <a:gs pos="0">
                  <a:srgbClr val="BFE098"/>
                </a:gs>
                <a:gs pos="100000">
                  <a:srgbClr val="81C233"/>
                </a:gs>
              </a:gsLst>
              <a:lin ang="5400000" scaled="1"/>
            </a:gra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800" i="1">
                <a:cs typeface="+mn-ea"/>
                <a:sym typeface="+mn-lt"/>
              </a:endParaRPr>
            </a:p>
          </p:txBody>
        </p:sp>
        <p:sp>
          <p:nvSpPr>
            <p:cNvPr id="9" name="íślíḋè-任意多边形: 形状 9"/>
            <p:cNvSpPr/>
            <p:nvPr/>
          </p:nvSpPr>
          <p:spPr>
            <a:xfrm rot="60000">
              <a:off x="4198898" y="4213013"/>
              <a:ext cx="1217537" cy="121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1" h="20724" extrusionOk="0">
                  <a:moveTo>
                    <a:pt x="16007" y="18283"/>
                  </a:moveTo>
                  <a:cubicBezTo>
                    <a:pt x="17050" y="16026"/>
                    <a:pt x="18075" y="13761"/>
                    <a:pt x="19068" y="11481"/>
                  </a:cubicBezTo>
                  <a:cubicBezTo>
                    <a:pt x="19753" y="9907"/>
                    <a:pt x="20534" y="8322"/>
                    <a:pt x="20723" y="6594"/>
                  </a:cubicBezTo>
                  <a:cubicBezTo>
                    <a:pt x="20895" y="5026"/>
                    <a:pt x="20481" y="3364"/>
                    <a:pt x="19468" y="2136"/>
                  </a:cubicBezTo>
                  <a:cubicBezTo>
                    <a:pt x="18063" y="434"/>
                    <a:pt x="15974" y="-154"/>
                    <a:pt x="13847" y="34"/>
                  </a:cubicBezTo>
                  <a:cubicBezTo>
                    <a:pt x="13240" y="88"/>
                    <a:pt x="12631" y="177"/>
                    <a:pt x="12032" y="292"/>
                  </a:cubicBezTo>
                  <a:cubicBezTo>
                    <a:pt x="10726" y="542"/>
                    <a:pt x="9426" y="832"/>
                    <a:pt x="8128" y="1119"/>
                  </a:cubicBezTo>
                  <a:cubicBezTo>
                    <a:pt x="7356" y="1290"/>
                    <a:pt x="6585" y="1464"/>
                    <a:pt x="5814" y="1640"/>
                  </a:cubicBezTo>
                  <a:cubicBezTo>
                    <a:pt x="4865" y="1857"/>
                    <a:pt x="3917" y="2079"/>
                    <a:pt x="2969" y="2303"/>
                  </a:cubicBezTo>
                  <a:cubicBezTo>
                    <a:pt x="1900" y="2556"/>
                    <a:pt x="1107" y="2922"/>
                    <a:pt x="576" y="3385"/>
                  </a:cubicBezTo>
                  <a:cubicBezTo>
                    <a:pt x="-705" y="4501"/>
                    <a:pt x="-63" y="8368"/>
                    <a:pt x="4701" y="14206"/>
                  </a:cubicBezTo>
                  <a:cubicBezTo>
                    <a:pt x="9463" y="20043"/>
                    <a:pt x="13121" y="21446"/>
                    <a:pt x="14470" y="20413"/>
                  </a:cubicBezTo>
                  <a:cubicBezTo>
                    <a:pt x="15029" y="19985"/>
                    <a:pt x="15545" y="19280"/>
                    <a:pt x="16007" y="18283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pPr>
              <a:endParaRPr sz="3200" i="1">
                <a:cs typeface="+mn-ea"/>
                <a:sym typeface="+mn-lt"/>
              </a:endParaRPr>
            </a:p>
          </p:txBody>
        </p:sp>
        <p:sp>
          <p:nvSpPr>
            <p:cNvPr id="10" name="íślíḋè-Rectangle 11"/>
            <p:cNvSpPr/>
            <p:nvPr/>
          </p:nvSpPr>
          <p:spPr>
            <a:xfrm>
              <a:off x="4702152" y="4569676"/>
              <a:ext cx="414026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800" i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sz="18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íślíḋè-任意多边形: 形状 11"/>
            <p:cNvSpPr/>
            <p:nvPr/>
          </p:nvSpPr>
          <p:spPr>
            <a:xfrm rot="60000">
              <a:off x="4018461" y="2752666"/>
              <a:ext cx="1144192" cy="1266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8" h="21255" extrusionOk="0">
                  <a:moveTo>
                    <a:pt x="4821" y="21029"/>
                  </a:moveTo>
                  <a:cubicBezTo>
                    <a:pt x="7341" y="20448"/>
                    <a:pt x="9857" y="19848"/>
                    <a:pt x="12364" y="19214"/>
                  </a:cubicBezTo>
                  <a:cubicBezTo>
                    <a:pt x="14094" y="18776"/>
                    <a:pt x="15896" y="18405"/>
                    <a:pt x="17429" y="17491"/>
                  </a:cubicBezTo>
                  <a:cubicBezTo>
                    <a:pt x="18820" y="16662"/>
                    <a:pt x="19908" y="15325"/>
                    <a:pt x="20249" y="13793"/>
                  </a:cubicBezTo>
                  <a:cubicBezTo>
                    <a:pt x="20723" y="11668"/>
                    <a:pt x="19843" y="9700"/>
                    <a:pt x="18304" y="8178"/>
                  </a:cubicBezTo>
                  <a:cubicBezTo>
                    <a:pt x="17865" y="7744"/>
                    <a:pt x="17395" y="7331"/>
                    <a:pt x="16911" y="6940"/>
                  </a:cubicBezTo>
                  <a:cubicBezTo>
                    <a:pt x="15857" y="6088"/>
                    <a:pt x="14774" y="5266"/>
                    <a:pt x="13694" y="4443"/>
                  </a:cubicBezTo>
                  <a:cubicBezTo>
                    <a:pt x="13052" y="3954"/>
                    <a:pt x="12408" y="3467"/>
                    <a:pt x="11762" y="2982"/>
                  </a:cubicBezTo>
                  <a:cubicBezTo>
                    <a:pt x="10967" y="2385"/>
                    <a:pt x="10168" y="1791"/>
                    <a:pt x="9368" y="1200"/>
                  </a:cubicBezTo>
                  <a:cubicBezTo>
                    <a:pt x="8466" y="532"/>
                    <a:pt x="7650" y="146"/>
                    <a:pt x="6927" y="21"/>
                  </a:cubicBezTo>
                  <a:cubicBezTo>
                    <a:pt x="5183" y="-280"/>
                    <a:pt x="2445" y="2586"/>
                    <a:pt x="784" y="9830"/>
                  </a:cubicBezTo>
                  <a:cubicBezTo>
                    <a:pt x="-877" y="17073"/>
                    <a:pt x="360" y="20748"/>
                    <a:pt x="2081" y="21152"/>
                  </a:cubicBezTo>
                  <a:cubicBezTo>
                    <a:pt x="2795" y="21320"/>
                    <a:pt x="3706" y="21286"/>
                    <a:pt x="4821" y="21029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800" i="1">
                <a:cs typeface="+mn-ea"/>
                <a:sym typeface="+mn-lt"/>
              </a:endParaRPr>
            </a:p>
          </p:txBody>
        </p:sp>
        <p:sp>
          <p:nvSpPr>
            <p:cNvPr id="12" name="íślíḋè-Rectangle 13"/>
            <p:cNvSpPr/>
            <p:nvPr/>
          </p:nvSpPr>
          <p:spPr>
            <a:xfrm>
              <a:off x="4342383" y="3236243"/>
              <a:ext cx="414026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800" i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sz="18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íślíḋè-任意多边形: 形状 13"/>
            <p:cNvSpPr/>
            <p:nvPr/>
          </p:nvSpPr>
          <p:spPr>
            <a:xfrm rot="60000">
              <a:off x="4686327" y="1714335"/>
              <a:ext cx="1192869" cy="1192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800" i="1">
                <a:cs typeface="+mn-ea"/>
                <a:sym typeface="+mn-lt"/>
              </a:endParaRPr>
            </a:p>
          </p:txBody>
        </p:sp>
        <p:sp>
          <p:nvSpPr>
            <p:cNvPr id="14" name="íślíḋè-Rectangle 15"/>
            <p:cNvSpPr/>
            <p:nvPr/>
          </p:nvSpPr>
          <p:spPr>
            <a:xfrm>
              <a:off x="5213538" y="2115260"/>
              <a:ext cx="414026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800" i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sz="18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íślíḋè-任意多边形: 形状 15"/>
            <p:cNvSpPr/>
            <p:nvPr/>
          </p:nvSpPr>
          <p:spPr>
            <a:xfrm rot="60000">
              <a:off x="6264882" y="1735849"/>
              <a:ext cx="1200803" cy="1187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2" h="20459" extrusionOk="0">
                  <a:moveTo>
                    <a:pt x="1" y="3733"/>
                  </a:moveTo>
                  <a:cubicBezTo>
                    <a:pt x="40" y="6242"/>
                    <a:pt x="101" y="8751"/>
                    <a:pt x="198" y="11259"/>
                  </a:cubicBezTo>
                  <a:cubicBezTo>
                    <a:pt x="264" y="12990"/>
                    <a:pt x="246" y="14775"/>
                    <a:pt x="841" y="16429"/>
                  </a:cubicBezTo>
                  <a:cubicBezTo>
                    <a:pt x="1380" y="17930"/>
                    <a:pt x="2502" y="19260"/>
                    <a:pt x="3984" y="19932"/>
                  </a:cubicBezTo>
                  <a:cubicBezTo>
                    <a:pt x="6041" y="20864"/>
                    <a:pt x="8234" y="20483"/>
                    <a:pt x="10117" y="19380"/>
                  </a:cubicBezTo>
                  <a:cubicBezTo>
                    <a:pt x="10654" y="19065"/>
                    <a:pt x="11178" y="18717"/>
                    <a:pt x="11680" y="18350"/>
                  </a:cubicBezTo>
                  <a:cubicBezTo>
                    <a:pt x="12777" y="17550"/>
                    <a:pt x="13849" y="16717"/>
                    <a:pt x="14922" y="15887"/>
                  </a:cubicBezTo>
                  <a:cubicBezTo>
                    <a:pt x="15559" y="15393"/>
                    <a:pt x="16195" y="14897"/>
                    <a:pt x="16829" y="14399"/>
                  </a:cubicBezTo>
                  <a:cubicBezTo>
                    <a:pt x="17611" y="13786"/>
                    <a:pt x="18389" y="13168"/>
                    <a:pt x="19165" y="12549"/>
                  </a:cubicBezTo>
                  <a:cubicBezTo>
                    <a:pt x="20041" y="11851"/>
                    <a:pt x="20611" y="11170"/>
                    <a:pt x="20897" y="10517"/>
                  </a:cubicBezTo>
                  <a:cubicBezTo>
                    <a:pt x="21584" y="8941"/>
                    <a:pt x="19270" y="5706"/>
                    <a:pt x="12268" y="2485"/>
                  </a:cubicBezTo>
                  <a:cubicBezTo>
                    <a:pt x="5268" y="-736"/>
                    <a:pt x="1262" y="-409"/>
                    <a:pt x="475" y="1121"/>
                  </a:cubicBezTo>
                  <a:cubicBezTo>
                    <a:pt x="148" y="1756"/>
                    <a:pt x="-16" y="2624"/>
                    <a:pt x="1" y="3733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i="1">
                <a:cs typeface="+mn-ea"/>
                <a:sym typeface="+mn-lt"/>
              </a:endParaRPr>
            </a:p>
          </p:txBody>
        </p:sp>
        <p:sp>
          <p:nvSpPr>
            <p:cNvPr id="16" name="íślíḋè-Rectangle 17"/>
            <p:cNvSpPr/>
            <p:nvPr/>
          </p:nvSpPr>
          <p:spPr>
            <a:xfrm>
              <a:off x="6584073" y="2115261"/>
              <a:ext cx="414025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800" i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sz="18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íślíḋè-任意多边形: 形状 17"/>
            <p:cNvSpPr/>
            <p:nvPr/>
          </p:nvSpPr>
          <p:spPr>
            <a:xfrm rot="60000">
              <a:off x="7010887" y="2722405"/>
              <a:ext cx="1148853" cy="1261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2" h="21229" extrusionOk="0">
                  <a:moveTo>
                    <a:pt x="10730" y="1262"/>
                  </a:moveTo>
                  <a:cubicBezTo>
                    <a:pt x="8726" y="2820"/>
                    <a:pt x="6735" y="4393"/>
                    <a:pt x="4769" y="5994"/>
                  </a:cubicBezTo>
                  <a:cubicBezTo>
                    <a:pt x="3412" y="7098"/>
                    <a:pt x="1958" y="8172"/>
                    <a:pt x="998" y="9627"/>
                  </a:cubicBezTo>
                  <a:cubicBezTo>
                    <a:pt x="126" y="10946"/>
                    <a:pt x="-237" y="12599"/>
                    <a:pt x="160" y="14124"/>
                  </a:cubicBezTo>
                  <a:cubicBezTo>
                    <a:pt x="712" y="16237"/>
                    <a:pt x="2411" y="17654"/>
                    <a:pt x="4499" y="18398"/>
                  </a:cubicBezTo>
                  <a:cubicBezTo>
                    <a:pt x="5094" y="18610"/>
                    <a:pt x="5708" y="18792"/>
                    <a:pt x="6323" y="18946"/>
                  </a:cubicBezTo>
                  <a:cubicBezTo>
                    <a:pt x="7666" y="19283"/>
                    <a:pt x="9020" y="19582"/>
                    <a:pt x="10373" y="19883"/>
                  </a:cubicBezTo>
                  <a:cubicBezTo>
                    <a:pt x="11176" y="20061"/>
                    <a:pt x="11980" y="20237"/>
                    <a:pt x="12785" y="20411"/>
                  </a:cubicBezTo>
                  <a:cubicBezTo>
                    <a:pt x="13778" y="20624"/>
                    <a:pt x="14770" y="20833"/>
                    <a:pt x="15764" y="21040"/>
                  </a:cubicBezTo>
                  <a:cubicBezTo>
                    <a:pt x="16884" y="21272"/>
                    <a:pt x="17797" y="21287"/>
                    <a:pt x="18506" y="21103"/>
                  </a:cubicBezTo>
                  <a:cubicBezTo>
                    <a:pt x="20216" y="20661"/>
                    <a:pt x="21363" y="16950"/>
                    <a:pt x="19524" y="9724"/>
                  </a:cubicBezTo>
                  <a:cubicBezTo>
                    <a:pt x="17685" y="2499"/>
                    <a:pt x="14878" y="-313"/>
                    <a:pt x="13141" y="27"/>
                  </a:cubicBezTo>
                  <a:cubicBezTo>
                    <a:pt x="12421" y="168"/>
                    <a:pt x="11616" y="573"/>
                    <a:pt x="10730" y="1262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800" i="1">
                <a:cs typeface="+mn-ea"/>
                <a:sym typeface="+mn-lt"/>
              </a:endParaRPr>
            </a:p>
          </p:txBody>
        </p:sp>
        <p:sp>
          <p:nvSpPr>
            <p:cNvPr id="18" name="íślíḋè-Rectangle 19"/>
            <p:cNvSpPr/>
            <p:nvPr/>
          </p:nvSpPr>
          <p:spPr>
            <a:xfrm>
              <a:off x="7421878" y="3236243"/>
              <a:ext cx="414025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800" i="1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sz="18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íślíḋè-任意多边形: 形状 19"/>
            <p:cNvSpPr/>
            <p:nvPr/>
          </p:nvSpPr>
          <p:spPr>
            <a:xfrm rot="60000">
              <a:off x="6768250" y="4251865"/>
              <a:ext cx="1215068" cy="1213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46" h="20738" extrusionOk="0">
                  <a:moveTo>
                    <a:pt x="17625" y="2056"/>
                  </a:moveTo>
                  <a:cubicBezTo>
                    <a:pt x="15204" y="1539"/>
                    <a:pt x="12777" y="1043"/>
                    <a:pt x="10344" y="581"/>
                  </a:cubicBezTo>
                  <a:cubicBezTo>
                    <a:pt x="8665" y="262"/>
                    <a:pt x="6953" y="-148"/>
                    <a:pt x="5233" y="53"/>
                  </a:cubicBezTo>
                  <a:cubicBezTo>
                    <a:pt x="3673" y="234"/>
                    <a:pt x="2151" y="1009"/>
                    <a:pt x="1184" y="2272"/>
                  </a:cubicBezTo>
                  <a:cubicBezTo>
                    <a:pt x="-156" y="4023"/>
                    <a:pt x="-264" y="6195"/>
                    <a:pt x="390" y="8232"/>
                  </a:cubicBezTo>
                  <a:cubicBezTo>
                    <a:pt x="577" y="8812"/>
                    <a:pt x="799" y="9388"/>
                    <a:pt x="1043" y="9947"/>
                  </a:cubicBezTo>
                  <a:cubicBezTo>
                    <a:pt x="1575" y="11167"/>
                    <a:pt x="2145" y="12372"/>
                    <a:pt x="2712" y="13577"/>
                  </a:cubicBezTo>
                  <a:cubicBezTo>
                    <a:pt x="3049" y="14292"/>
                    <a:pt x="3389" y="15007"/>
                    <a:pt x="3730" y="15721"/>
                  </a:cubicBezTo>
                  <a:cubicBezTo>
                    <a:pt x="4152" y="16600"/>
                    <a:pt x="4577" y="17477"/>
                    <a:pt x="5005" y="18353"/>
                  </a:cubicBezTo>
                  <a:cubicBezTo>
                    <a:pt x="5488" y="19340"/>
                    <a:pt x="6019" y="20034"/>
                    <a:pt x="6586" y="20450"/>
                  </a:cubicBezTo>
                  <a:cubicBezTo>
                    <a:pt x="7953" y="21452"/>
                    <a:pt x="11565" y="19963"/>
                    <a:pt x="16175" y="14009"/>
                  </a:cubicBezTo>
                  <a:cubicBezTo>
                    <a:pt x="20785" y="8056"/>
                    <a:pt x="21336" y="4170"/>
                    <a:pt x="20035" y="3083"/>
                  </a:cubicBezTo>
                  <a:cubicBezTo>
                    <a:pt x="19495" y="2632"/>
                    <a:pt x="18696" y="2284"/>
                    <a:pt x="17625" y="2056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800" i="1">
                <a:cs typeface="+mn-ea"/>
                <a:sym typeface="+mn-lt"/>
              </a:endParaRPr>
            </a:p>
          </p:txBody>
        </p:sp>
        <p:sp>
          <p:nvSpPr>
            <p:cNvPr id="20" name="íślíḋè-Rectangle 21"/>
            <p:cNvSpPr/>
            <p:nvPr/>
          </p:nvSpPr>
          <p:spPr>
            <a:xfrm>
              <a:off x="7163478" y="4579661"/>
              <a:ext cx="414026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800" i="1" dirty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sz="18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463432" y="1645885"/>
            <a:ext cx="2687741" cy="872022"/>
            <a:chOff x="7553990" y="2061949"/>
            <a:chExt cx="2687741" cy="872022"/>
          </a:xfrm>
        </p:grpSpPr>
        <p:sp>
          <p:nvSpPr>
            <p:cNvPr id="40" name="矩形 39"/>
            <p:cNvSpPr/>
            <p:nvPr/>
          </p:nvSpPr>
          <p:spPr>
            <a:xfrm>
              <a:off x="7553990" y="2061949"/>
              <a:ext cx="1694695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553991" y="2414020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09803" y="1645885"/>
            <a:ext cx="2687740" cy="857537"/>
            <a:chOff x="7553991" y="2061949"/>
            <a:chExt cx="2687740" cy="857537"/>
          </a:xfrm>
        </p:grpSpPr>
        <p:sp>
          <p:nvSpPr>
            <p:cNvPr id="46" name="矩形 45"/>
            <p:cNvSpPr/>
            <p:nvPr/>
          </p:nvSpPr>
          <p:spPr>
            <a:xfrm>
              <a:off x="8547036" y="2061949"/>
              <a:ext cx="1694695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553991" y="2399535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636741" y="4111864"/>
            <a:ext cx="2687741" cy="872022"/>
            <a:chOff x="7553990" y="2061949"/>
            <a:chExt cx="2687741" cy="872022"/>
          </a:xfrm>
        </p:grpSpPr>
        <p:sp>
          <p:nvSpPr>
            <p:cNvPr id="62" name="矩形 61"/>
            <p:cNvSpPr/>
            <p:nvPr/>
          </p:nvSpPr>
          <p:spPr>
            <a:xfrm>
              <a:off x="7553990" y="2061949"/>
              <a:ext cx="1694695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553991" y="2414020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22843" y="4111864"/>
            <a:ext cx="2687740" cy="857537"/>
            <a:chOff x="7553991" y="2061949"/>
            <a:chExt cx="2687740" cy="857537"/>
          </a:xfrm>
        </p:grpSpPr>
        <p:sp>
          <p:nvSpPr>
            <p:cNvPr id="65" name="矩形 64"/>
            <p:cNvSpPr/>
            <p:nvPr/>
          </p:nvSpPr>
          <p:spPr>
            <a:xfrm>
              <a:off x="8547036" y="2061949"/>
              <a:ext cx="1694695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553991" y="2399535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880984" y="2864689"/>
            <a:ext cx="2687741" cy="872022"/>
            <a:chOff x="7553990" y="2061949"/>
            <a:chExt cx="2687741" cy="872022"/>
          </a:xfrm>
        </p:grpSpPr>
        <p:sp>
          <p:nvSpPr>
            <p:cNvPr id="68" name="矩形 67"/>
            <p:cNvSpPr/>
            <p:nvPr/>
          </p:nvSpPr>
          <p:spPr>
            <a:xfrm>
              <a:off x="7553990" y="2061949"/>
              <a:ext cx="1694695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553991" y="2414020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223547" y="2864689"/>
            <a:ext cx="2687740" cy="857537"/>
            <a:chOff x="7553991" y="2061949"/>
            <a:chExt cx="2687740" cy="857537"/>
          </a:xfrm>
        </p:grpSpPr>
        <p:sp>
          <p:nvSpPr>
            <p:cNvPr id="71" name="矩形 70"/>
            <p:cNvSpPr/>
            <p:nvPr/>
          </p:nvSpPr>
          <p:spPr>
            <a:xfrm>
              <a:off x="8547036" y="2061949"/>
              <a:ext cx="1694695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553991" y="2399535"/>
              <a:ext cx="2687740" cy="519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347" y="2503422"/>
            <a:ext cx="1624181" cy="31029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114746" y="1432171"/>
            <a:ext cx="3106057" cy="2873229"/>
            <a:chOff x="1405032" y="1598343"/>
            <a:chExt cx="3106057" cy="2873229"/>
          </a:xfrm>
        </p:grpSpPr>
        <p:sp>
          <p:nvSpPr>
            <p:cNvPr id="26" name="矩形: 圆角 25"/>
            <p:cNvSpPr/>
            <p:nvPr/>
          </p:nvSpPr>
          <p:spPr>
            <a:xfrm>
              <a:off x="1405032" y="1770773"/>
              <a:ext cx="3106057" cy="2700799"/>
            </a:xfrm>
            <a:custGeom>
              <a:avLst/>
              <a:gdLst>
                <a:gd name="connsiteX0" fmla="*/ 0 w 3106057"/>
                <a:gd name="connsiteY0" fmla="*/ 349186 h 2700799"/>
                <a:gd name="connsiteX1" fmla="*/ 349186 w 3106057"/>
                <a:gd name="connsiteY1" fmla="*/ 0 h 2700799"/>
                <a:gd name="connsiteX2" fmla="*/ 2756871 w 3106057"/>
                <a:gd name="connsiteY2" fmla="*/ 0 h 2700799"/>
                <a:gd name="connsiteX3" fmla="*/ 3106057 w 3106057"/>
                <a:gd name="connsiteY3" fmla="*/ 349186 h 2700799"/>
                <a:gd name="connsiteX4" fmla="*/ 3106057 w 3106057"/>
                <a:gd name="connsiteY4" fmla="*/ 2351613 h 2700799"/>
                <a:gd name="connsiteX5" fmla="*/ 2756871 w 3106057"/>
                <a:gd name="connsiteY5" fmla="*/ 2700799 h 2700799"/>
                <a:gd name="connsiteX6" fmla="*/ 349186 w 3106057"/>
                <a:gd name="connsiteY6" fmla="*/ 2700799 h 2700799"/>
                <a:gd name="connsiteX7" fmla="*/ 0 w 3106057"/>
                <a:gd name="connsiteY7" fmla="*/ 2351613 h 2700799"/>
                <a:gd name="connsiteX8" fmla="*/ 0 w 3106057"/>
                <a:gd name="connsiteY8" fmla="*/ 349186 h 27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057" h="2700799" fill="none" extrusionOk="0">
                  <a:moveTo>
                    <a:pt x="0" y="349186"/>
                  </a:moveTo>
                  <a:cubicBezTo>
                    <a:pt x="-7913" y="155056"/>
                    <a:pt x="184939" y="23392"/>
                    <a:pt x="349186" y="0"/>
                  </a:cubicBezTo>
                  <a:cubicBezTo>
                    <a:pt x="1059161" y="130954"/>
                    <a:pt x="2049738" y="43574"/>
                    <a:pt x="2756871" y="0"/>
                  </a:cubicBezTo>
                  <a:cubicBezTo>
                    <a:pt x="2960929" y="17265"/>
                    <a:pt x="3109472" y="160519"/>
                    <a:pt x="3106057" y="349186"/>
                  </a:cubicBezTo>
                  <a:cubicBezTo>
                    <a:pt x="2955618" y="719085"/>
                    <a:pt x="3191936" y="1963152"/>
                    <a:pt x="3106057" y="2351613"/>
                  </a:cubicBezTo>
                  <a:cubicBezTo>
                    <a:pt x="3078381" y="2549008"/>
                    <a:pt x="2930944" y="2687843"/>
                    <a:pt x="2756871" y="2700799"/>
                  </a:cubicBezTo>
                  <a:cubicBezTo>
                    <a:pt x="2465468" y="2855996"/>
                    <a:pt x="1502690" y="2863819"/>
                    <a:pt x="349186" y="2700799"/>
                  </a:cubicBezTo>
                  <a:cubicBezTo>
                    <a:pt x="157843" y="2680409"/>
                    <a:pt x="-12877" y="2551982"/>
                    <a:pt x="0" y="2351613"/>
                  </a:cubicBezTo>
                  <a:cubicBezTo>
                    <a:pt x="64656" y="1900696"/>
                    <a:pt x="-17807" y="1241275"/>
                    <a:pt x="0" y="349186"/>
                  </a:cubicBezTo>
                  <a:close/>
                </a:path>
                <a:path w="3106057" h="2700799" stroke="0" extrusionOk="0">
                  <a:moveTo>
                    <a:pt x="0" y="349186"/>
                  </a:moveTo>
                  <a:cubicBezTo>
                    <a:pt x="-8866" y="150868"/>
                    <a:pt x="126760" y="11100"/>
                    <a:pt x="349186" y="0"/>
                  </a:cubicBezTo>
                  <a:cubicBezTo>
                    <a:pt x="708787" y="132882"/>
                    <a:pt x="2118347" y="-84951"/>
                    <a:pt x="2756871" y="0"/>
                  </a:cubicBezTo>
                  <a:cubicBezTo>
                    <a:pt x="2947690" y="1983"/>
                    <a:pt x="3101316" y="182539"/>
                    <a:pt x="3106057" y="349186"/>
                  </a:cubicBezTo>
                  <a:cubicBezTo>
                    <a:pt x="3126244" y="890964"/>
                    <a:pt x="3258537" y="2082175"/>
                    <a:pt x="3106057" y="2351613"/>
                  </a:cubicBezTo>
                  <a:cubicBezTo>
                    <a:pt x="3138725" y="2548338"/>
                    <a:pt x="2959306" y="2681072"/>
                    <a:pt x="2756871" y="2700799"/>
                  </a:cubicBezTo>
                  <a:cubicBezTo>
                    <a:pt x="1919375" y="2788438"/>
                    <a:pt x="1427827" y="2628120"/>
                    <a:pt x="349186" y="2700799"/>
                  </a:cubicBezTo>
                  <a:cubicBezTo>
                    <a:pt x="155582" y="2693605"/>
                    <a:pt x="-9223" y="2557280"/>
                    <a:pt x="0" y="2351613"/>
                  </a:cubicBezTo>
                  <a:cubicBezTo>
                    <a:pt x="-38581" y="1431196"/>
                    <a:pt x="63341" y="922862"/>
                    <a:pt x="0" y="349186"/>
                  </a:cubicBezTo>
                  <a:close/>
                </a:path>
              </a:pathLst>
            </a:custGeom>
            <a:blipFill dpi="0" rotWithShape="1">
              <a:blip r:embed="rId1"/>
              <a:srcRect/>
              <a:tile tx="3098800" ty="-317500" sx="100000" sy="100000" flip="none" algn="tl"/>
            </a:blipFill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120908" y="1598343"/>
              <a:ext cx="1727824" cy="992188"/>
              <a:chOff x="2120908" y="1598343"/>
              <a:chExt cx="1727824" cy="992188"/>
            </a:xfrm>
          </p:grpSpPr>
          <p:sp>
            <p:nvSpPr>
              <p:cNvPr id="6" name="MH_Other_1"/>
              <p:cNvSpPr/>
              <p:nvPr>
                <p:custDataLst>
                  <p:tags r:id="rId2"/>
                </p:custDataLst>
              </p:nvPr>
            </p:nvSpPr>
            <p:spPr>
              <a:xfrm>
                <a:off x="2120908" y="1598343"/>
                <a:ext cx="1727824" cy="207962"/>
              </a:xfrm>
              <a:prstGeom prst="trapezoid">
                <a:avLst>
                  <a:gd name="adj" fmla="val 67927"/>
                </a:avLst>
              </a:prstGeom>
              <a:solidFill>
                <a:srgbClr val="81C2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319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MH_SubTitle_1"/>
              <p:cNvSpPr/>
              <p:nvPr>
                <p:custDataLst>
                  <p:tags r:id="rId3"/>
                </p:custDataLst>
              </p:nvPr>
            </p:nvSpPr>
            <p:spPr>
              <a:xfrm>
                <a:off x="2282147" y="1598344"/>
                <a:ext cx="1405346" cy="992187"/>
              </a:xfrm>
              <a:custGeom>
                <a:avLst/>
                <a:gdLst>
                  <a:gd name="connsiteX0" fmla="*/ 0 w 1217613"/>
                  <a:gd name="connsiteY0" fmla="*/ 0 h 992188"/>
                  <a:gd name="connsiteX1" fmla="*/ 1217613 w 1217613"/>
                  <a:gd name="connsiteY1" fmla="*/ 0 h 992188"/>
                  <a:gd name="connsiteX2" fmla="*/ 1217613 w 1217613"/>
                  <a:gd name="connsiteY2" fmla="*/ 677466 h 992188"/>
                  <a:gd name="connsiteX3" fmla="*/ 608806 w 1217613"/>
                  <a:gd name="connsiteY3" fmla="*/ 992188 h 992188"/>
                  <a:gd name="connsiteX4" fmla="*/ 0 w 1217613"/>
                  <a:gd name="connsiteY4" fmla="*/ 677466 h 992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7613" h="992188">
                    <a:moveTo>
                      <a:pt x="0" y="0"/>
                    </a:moveTo>
                    <a:lnTo>
                      <a:pt x="1217613" y="0"/>
                    </a:lnTo>
                    <a:lnTo>
                      <a:pt x="1217613" y="677466"/>
                    </a:lnTo>
                    <a:lnTo>
                      <a:pt x="608806" y="992188"/>
                    </a:lnTo>
                    <a:lnTo>
                      <a:pt x="0" y="677466"/>
                    </a:lnTo>
                    <a:close/>
                  </a:path>
                </a:pathLst>
              </a:custGeom>
              <a:gradFill>
                <a:gsLst>
                  <a:gs pos="0">
                    <a:srgbClr val="B4DB86"/>
                  </a:gs>
                  <a:gs pos="100000">
                    <a:srgbClr val="81C23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252000" anchor="ctr">
                <a:normAutofit/>
              </a:bodyPr>
              <a:lstStyle/>
              <a:p>
                <a:pPr algn="ctr">
                  <a:defRPr/>
                </a:pPr>
                <a:endParaRPr lang="zh-CN" altLang="en-US" sz="2000" dirty="0">
                  <a:solidFill>
                    <a:srgbClr val="FEFEF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507017" y="1678543"/>
                <a:ext cx="954107" cy="707886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您的文</a:t>
                </a:r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字输入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43915" y="4536043"/>
            <a:ext cx="9227083" cy="953112"/>
            <a:chOff x="7553990" y="2061949"/>
            <a:chExt cx="9227083" cy="953112"/>
          </a:xfrm>
        </p:grpSpPr>
        <p:sp>
          <p:nvSpPr>
            <p:cNvPr id="16" name="矩形 15"/>
            <p:cNvSpPr/>
            <p:nvPr/>
          </p:nvSpPr>
          <p:spPr>
            <a:xfrm>
              <a:off x="7553990" y="2061949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553991" y="2492354"/>
              <a:ext cx="9227082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723562" y="295214"/>
            <a:ext cx="3787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  <a:endParaRPr lang="zh-CN" altLang="en-US" sz="2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612689" y="1432171"/>
            <a:ext cx="3106057" cy="2873229"/>
            <a:chOff x="1405032" y="1598343"/>
            <a:chExt cx="3106057" cy="2873229"/>
          </a:xfrm>
        </p:grpSpPr>
        <p:sp>
          <p:nvSpPr>
            <p:cNvPr id="29" name="矩形: 圆角 28"/>
            <p:cNvSpPr/>
            <p:nvPr/>
          </p:nvSpPr>
          <p:spPr>
            <a:xfrm>
              <a:off x="1405032" y="1770773"/>
              <a:ext cx="3106057" cy="2700799"/>
            </a:xfrm>
            <a:custGeom>
              <a:avLst/>
              <a:gdLst>
                <a:gd name="connsiteX0" fmla="*/ 0 w 3106057"/>
                <a:gd name="connsiteY0" fmla="*/ 349186 h 2700799"/>
                <a:gd name="connsiteX1" fmla="*/ 349186 w 3106057"/>
                <a:gd name="connsiteY1" fmla="*/ 0 h 2700799"/>
                <a:gd name="connsiteX2" fmla="*/ 2756871 w 3106057"/>
                <a:gd name="connsiteY2" fmla="*/ 0 h 2700799"/>
                <a:gd name="connsiteX3" fmla="*/ 3106057 w 3106057"/>
                <a:gd name="connsiteY3" fmla="*/ 349186 h 2700799"/>
                <a:gd name="connsiteX4" fmla="*/ 3106057 w 3106057"/>
                <a:gd name="connsiteY4" fmla="*/ 2351613 h 2700799"/>
                <a:gd name="connsiteX5" fmla="*/ 2756871 w 3106057"/>
                <a:gd name="connsiteY5" fmla="*/ 2700799 h 2700799"/>
                <a:gd name="connsiteX6" fmla="*/ 349186 w 3106057"/>
                <a:gd name="connsiteY6" fmla="*/ 2700799 h 2700799"/>
                <a:gd name="connsiteX7" fmla="*/ 0 w 3106057"/>
                <a:gd name="connsiteY7" fmla="*/ 2351613 h 2700799"/>
                <a:gd name="connsiteX8" fmla="*/ 0 w 3106057"/>
                <a:gd name="connsiteY8" fmla="*/ 349186 h 27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057" h="2700799" fill="none" extrusionOk="0">
                  <a:moveTo>
                    <a:pt x="0" y="349186"/>
                  </a:moveTo>
                  <a:cubicBezTo>
                    <a:pt x="-7913" y="155056"/>
                    <a:pt x="184939" y="23392"/>
                    <a:pt x="349186" y="0"/>
                  </a:cubicBezTo>
                  <a:cubicBezTo>
                    <a:pt x="1059161" y="130954"/>
                    <a:pt x="2049738" y="43574"/>
                    <a:pt x="2756871" y="0"/>
                  </a:cubicBezTo>
                  <a:cubicBezTo>
                    <a:pt x="2960929" y="17265"/>
                    <a:pt x="3109472" y="160519"/>
                    <a:pt x="3106057" y="349186"/>
                  </a:cubicBezTo>
                  <a:cubicBezTo>
                    <a:pt x="2955618" y="719085"/>
                    <a:pt x="3191936" y="1963152"/>
                    <a:pt x="3106057" y="2351613"/>
                  </a:cubicBezTo>
                  <a:cubicBezTo>
                    <a:pt x="3078381" y="2549008"/>
                    <a:pt x="2930944" y="2687843"/>
                    <a:pt x="2756871" y="2700799"/>
                  </a:cubicBezTo>
                  <a:cubicBezTo>
                    <a:pt x="2465468" y="2855996"/>
                    <a:pt x="1502690" y="2863819"/>
                    <a:pt x="349186" y="2700799"/>
                  </a:cubicBezTo>
                  <a:cubicBezTo>
                    <a:pt x="157843" y="2680409"/>
                    <a:pt x="-12877" y="2551982"/>
                    <a:pt x="0" y="2351613"/>
                  </a:cubicBezTo>
                  <a:cubicBezTo>
                    <a:pt x="64656" y="1900696"/>
                    <a:pt x="-17807" y="1241275"/>
                    <a:pt x="0" y="349186"/>
                  </a:cubicBezTo>
                  <a:close/>
                </a:path>
                <a:path w="3106057" h="2700799" stroke="0" extrusionOk="0">
                  <a:moveTo>
                    <a:pt x="0" y="349186"/>
                  </a:moveTo>
                  <a:cubicBezTo>
                    <a:pt x="-8866" y="150868"/>
                    <a:pt x="126760" y="11100"/>
                    <a:pt x="349186" y="0"/>
                  </a:cubicBezTo>
                  <a:cubicBezTo>
                    <a:pt x="708787" y="132882"/>
                    <a:pt x="2118347" y="-84951"/>
                    <a:pt x="2756871" y="0"/>
                  </a:cubicBezTo>
                  <a:cubicBezTo>
                    <a:pt x="2947690" y="1983"/>
                    <a:pt x="3101316" y="182539"/>
                    <a:pt x="3106057" y="349186"/>
                  </a:cubicBezTo>
                  <a:cubicBezTo>
                    <a:pt x="3126244" y="890964"/>
                    <a:pt x="3258537" y="2082175"/>
                    <a:pt x="3106057" y="2351613"/>
                  </a:cubicBezTo>
                  <a:cubicBezTo>
                    <a:pt x="3138725" y="2548338"/>
                    <a:pt x="2959306" y="2681072"/>
                    <a:pt x="2756871" y="2700799"/>
                  </a:cubicBezTo>
                  <a:cubicBezTo>
                    <a:pt x="1919375" y="2788438"/>
                    <a:pt x="1427827" y="2628120"/>
                    <a:pt x="349186" y="2700799"/>
                  </a:cubicBezTo>
                  <a:cubicBezTo>
                    <a:pt x="155582" y="2693605"/>
                    <a:pt x="-9223" y="2557280"/>
                    <a:pt x="0" y="2351613"/>
                  </a:cubicBezTo>
                  <a:cubicBezTo>
                    <a:pt x="-38581" y="1431196"/>
                    <a:pt x="63341" y="922862"/>
                    <a:pt x="0" y="349186"/>
                  </a:cubicBezTo>
                  <a:close/>
                </a:path>
              </a:pathLst>
            </a:custGeom>
            <a:blipFill dpi="0" rotWithShape="0">
              <a:blip r:embed="rId4"/>
              <a:srcRect/>
              <a:stretch>
                <a:fillRect/>
              </a:stretch>
            </a:blipFill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120908" y="1598343"/>
              <a:ext cx="1727824" cy="992188"/>
              <a:chOff x="2120908" y="1598343"/>
              <a:chExt cx="1727824" cy="992188"/>
            </a:xfrm>
          </p:grpSpPr>
          <p:sp>
            <p:nvSpPr>
              <p:cNvPr id="31" name="MH_Other_1"/>
              <p:cNvSpPr/>
              <p:nvPr>
                <p:custDataLst>
                  <p:tags r:id="rId5"/>
                </p:custDataLst>
              </p:nvPr>
            </p:nvSpPr>
            <p:spPr>
              <a:xfrm>
                <a:off x="2120908" y="1598343"/>
                <a:ext cx="1727824" cy="207962"/>
              </a:xfrm>
              <a:prstGeom prst="trapezoid">
                <a:avLst>
                  <a:gd name="adj" fmla="val 67927"/>
                </a:avLst>
              </a:prstGeom>
              <a:solidFill>
                <a:srgbClr val="81C2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319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MH_SubTitle_1"/>
              <p:cNvSpPr/>
              <p:nvPr>
                <p:custDataLst>
                  <p:tags r:id="rId6"/>
                </p:custDataLst>
              </p:nvPr>
            </p:nvSpPr>
            <p:spPr>
              <a:xfrm>
                <a:off x="2282147" y="1598344"/>
                <a:ext cx="1405346" cy="992187"/>
              </a:xfrm>
              <a:custGeom>
                <a:avLst/>
                <a:gdLst>
                  <a:gd name="connsiteX0" fmla="*/ 0 w 1217613"/>
                  <a:gd name="connsiteY0" fmla="*/ 0 h 992188"/>
                  <a:gd name="connsiteX1" fmla="*/ 1217613 w 1217613"/>
                  <a:gd name="connsiteY1" fmla="*/ 0 h 992188"/>
                  <a:gd name="connsiteX2" fmla="*/ 1217613 w 1217613"/>
                  <a:gd name="connsiteY2" fmla="*/ 677466 h 992188"/>
                  <a:gd name="connsiteX3" fmla="*/ 608806 w 1217613"/>
                  <a:gd name="connsiteY3" fmla="*/ 992188 h 992188"/>
                  <a:gd name="connsiteX4" fmla="*/ 0 w 1217613"/>
                  <a:gd name="connsiteY4" fmla="*/ 677466 h 992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7613" h="992188">
                    <a:moveTo>
                      <a:pt x="0" y="0"/>
                    </a:moveTo>
                    <a:lnTo>
                      <a:pt x="1217613" y="0"/>
                    </a:lnTo>
                    <a:lnTo>
                      <a:pt x="1217613" y="677466"/>
                    </a:lnTo>
                    <a:lnTo>
                      <a:pt x="608806" y="992188"/>
                    </a:lnTo>
                    <a:lnTo>
                      <a:pt x="0" y="677466"/>
                    </a:lnTo>
                    <a:close/>
                  </a:path>
                </a:pathLst>
              </a:custGeom>
              <a:gradFill>
                <a:gsLst>
                  <a:gs pos="0">
                    <a:srgbClr val="42B941"/>
                  </a:gs>
                  <a:gs pos="100000">
                    <a:srgbClr val="81C23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252000" anchor="ctr">
                <a:normAutofit/>
              </a:bodyPr>
              <a:lstStyle/>
              <a:p>
                <a:pPr algn="ctr">
                  <a:defRPr/>
                </a:pPr>
                <a:endParaRPr lang="zh-CN" altLang="en-US" sz="2000" dirty="0">
                  <a:solidFill>
                    <a:srgbClr val="FEFEF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507017" y="1678543"/>
                <a:ext cx="954107" cy="707886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您的文</a:t>
                </a:r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字输入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110632" y="1432171"/>
            <a:ext cx="3106057" cy="2873229"/>
            <a:chOff x="1405032" y="1598343"/>
            <a:chExt cx="3106057" cy="2873229"/>
          </a:xfrm>
        </p:grpSpPr>
        <p:sp>
          <p:nvSpPr>
            <p:cNvPr id="35" name="矩形: 圆角 34"/>
            <p:cNvSpPr/>
            <p:nvPr/>
          </p:nvSpPr>
          <p:spPr>
            <a:xfrm>
              <a:off x="1405032" y="1770773"/>
              <a:ext cx="3106057" cy="2700799"/>
            </a:xfrm>
            <a:custGeom>
              <a:avLst/>
              <a:gdLst>
                <a:gd name="connsiteX0" fmla="*/ 0 w 3106057"/>
                <a:gd name="connsiteY0" fmla="*/ 349186 h 2700799"/>
                <a:gd name="connsiteX1" fmla="*/ 349186 w 3106057"/>
                <a:gd name="connsiteY1" fmla="*/ 0 h 2700799"/>
                <a:gd name="connsiteX2" fmla="*/ 2756871 w 3106057"/>
                <a:gd name="connsiteY2" fmla="*/ 0 h 2700799"/>
                <a:gd name="connsiteX3" fmla="*/ 3106057 w 3106057"/>
                <a:gd name="connsiteY3" fmla="*/ 349186 h 2700799"/>
                <a:gd name="connsiteX4" fmla="*/ 3106057 w 3106057"/>
                <a:gd name="connsiteY4" fmla="*/ 2351613 h 2700799"/>
                <a:gd name="connsiteX5" fmla="*/ 2756871 w 3106057"/>
                <a:gd name="connsiteY5" fmla="*/ 2700799 h 2700799"/>
                <a:gd name="connsiteX6" fmla="*/ 349186 w 3106057"/>
                <a:gd name="connsiteY6" fmla="*/ 2700799 h 2700799"/>
                <a:gd name="connsiteX7" fmla="*/ 0 w 3106057"/>
                <a:gd name="connsiteY7" fmla="*/ 2351613 h 2700799"/>
                <a:gd name="connsiteX8" fmla="*/ 0 w 3106057"/>
                <a:gd name="connsiteY8" fmla="*/ 349186 h 270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057" h="2700799" fill="none" extrusionOk="0">
                  <a:moveTo>
                    <a:pt x="0" y="349186"/>
                  </a:moveTo>
                  <a:cubicBezTo>
                    <a:pt x="-7913" y="155056"/>
                    <a:pt x="184939" y="23392"/>
                    <a:pt x="349186" y="0"/>
                  </a:cubicBezTo>
                  <a:cubicBezTo>
                    <a:pt x="1059161" y="130954"/>
                    <a:pt x="2049738" y="43574"/>
                    <a:pt x="2756871" y="0"/>
                  </a:cubicBezTo>
                  <a:cubicBezTo>
                    <a:pt x="2960929" y="17265"/>
                    <a:pt x="3109472" y="160519"/>
                    <a:pt x="3106057" y="349186"/>
                  </a:cubicBezTo>
                  <a:cubicBezTo>
                    <a:pt x="2955618" y="719085"/>
                    <a:pt x="3191936" y="1963152"/>
                    <a:pt x="3106057" y="2351613"/>
                  </a:cubicBezTo>
                  <a:cubicBezTo>
                    <a:pt x="3078381" y="2549008"/>
                    <a:pt x="2930944" y="2687843"/>
                    <a:pt x="2756871" y="2700799"/>
                  </a:cubicBezTo>
                  <a:cubicBezTo>
                    <a:pt x="2465468" y="2855996"/>
                    <a:pt x="1502690" y="2863819"/>
                    <a:pt x="349186" y="2700799"/>
                  </a:cubicBezTo>
                  <a:cubicBezTo>
                    <a:pt x="157843" y="2680409"/>
                    <a:pt x="-12877" y="2551982"/>
                    <a:pt x="0" y="2351613"/>
                  </a:cubicBezTo>
                  <a:cubicBezTo>
                    <a:pt x="64656" y="1900696"/>
                    <a:pt x="-17807" y="1241275"/>
                    <a:pt x="0" y="349186"/>
                  </a:cubicBezTo>
                  <a:close/>
                </a:path>
                <a:path w="3106057" h="2700799" stroke="0" extrusionOk="0">
                  <a:moveTo>
                    <a:pt x="0" y="349186"/>
                  </a:moveTo>
                  <a:cubicBezTo>
                    <a:pt x="-8866" y="150868"/>
                    <a:pt x="126760" y="11100"/>
                    <a:pt x="349186" y="0"/>
                  </a:cubicBezTo>
                  <a:cubicBezTo>
                    <a:pt x="708787" y="132882"/>
                    <a:pt x="2118347" y="-84951"/>
                    <a:pt x="2756871" y="0"/>
                  </a:cubicBezTo>
                  <a:cubicBezTo>
                    <a:pt x="2947690" y="1983"/>
                    <a:pt x="3101316" y="182539"/>
                    <a:pt x="3106057" y="349186"/>
                  </a:cubicBezTo>
                  <a:cubicBezTo>
                    <a:pt x="3126244" y="890964"/>
                    <a:pt x="3258537" y="2082175"/>
                    <a:pt x="3106057" y="2351613"/>
                  </a:cubicBezTo>
                  <a:cubicBezTo>
                    <a:pt x="3138725" y="2548338"/>
                    <a:pt x="2959306" y="2681072"/>
                    <a:pt x="2756871" y="2700799"/>
                  </a:cubicBezTo>
                  <a:cubicBezTo>
                    <a:pt x="1919375" y="2788438"/>
                    <a:pt x="1427827" y="2628120"/>
                    <a:pt x="349186" y="2700799"/>
                  </a:cubicBezTo>
                  <a:cubicBezTo>
                    <a:pt x="155582" y="2693605"/>
                    <a:pt x="-9223" y="2557280"/>
                    <a:pt x="0" y="2351613"/>
                  </a:cubicBezTo>
                  <a:cubicBezTo>
                    <a:pt x="-38581" y="1431196"/>
                    <a:pt x="63341" y="922862"/>
                    <a:pt x="0" y="349186"/>
                  </a:cubicBezTo>
                  <a:close/>
                </a:path>
              </a:pathLst>
            </a:custGeom>
            <a:blipFill dpi="0" rotWithShape="1">
              <a:blip r:embed="rId7"/>
              <a:srcRect/>
              <a:tile tx="0" ty="0" sx="100000" sy="100000" flip="none" algn="tl"/>
            </a:blipFill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120908" y="1598343"/>
              <a:ext cx="1727824" cy="992188"/>
              <a:chOff x="2120908" y="1598343"/>
              <a:chExt cx="1727824" cy="992188"/>
            </a:xfrm>
          </p:grpSpPr>
          <p:sp>
            <p:nvSpPr>
              <p:cNvPr id="37" name="MH_Other_1"/>
              <p:cNvSpPr/>
              <p:nvPr>
                <p:custDataLst>
                  <p:tags r:id="rId8"/>
                </p:custDataLst>
              </p:nvPr>
            </p:nvSpPr>
            <p:spPr>
              <a:xfrm>
                <a:off x="2120908" y="1598343"/>
                <a:ext cx="1727824" cy="207962"/>
              </a:xfrm>
              <a:prstGeom prst="trapezoid">
                <a:avLst>
                  <a:gd name="adj" fmla="val 67927"/>
                </a:avLst>
              </a:prstGeom>
              <a:solidFill>
                <a:srgbClr val="81C2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319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MH_SubTitle_1"/>
              <p:cNvSpPr/>
              <p:nvPr>
                <p:custDataLst>
                  <p:tags r:id="rId9"/>
                </p:custDataLst>
              </p:nvPr>
            </p:nvSpPr>
            <p:spPr>
              <a:xfrm>
                <a:off x="2282147" y="1598344"/>
                <a:ext cx="1405346" cy="992187"/>
              </a:xfrm>
              <a:custGeom>
                <a:avLst/>
                <a:gdLst>
                  <a:gd name="connsiteX0" fmla="*/ 0 w 1217613"/>
                  <a:gd name="connsiteY0" fmla="*/ 0 h 992188"/>
                  <a:gd name="connsiteX1" fmla="*/ 1217613 w 1217613"/>
                  <a:gd name="connsiteY1" fmla="*/ 0 h 992188"/>
                  <a:gd name="connsiteX2" fmla="*/ 1217613 w 1217613"/>
                  <a:gd name="connsiteY2" fmla="*/ 677466 h 992188"/>
                  <a:gd name="connsiteX3" fmla="*/ 608806 w 1217613"/>
                  <a:gd name="connsiteY3" fmla="*/ 992188 h 992188"/>
                  <a:gd name="connsiteX4" fmla="*/ 0 w 1217613"/>
                  <a:gd name="connsiteY4" fmla="*/ 677466 h 992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7613" h="992188">
                    <a:moveTo>
                      <a:pt x="0" y="0"/>
                    </a:moveTo>
                    <a:lnTo>
                      <a:pt x="1217613" y="0"/>
                    </a:lnTo>
                    <a:lnTo>
                      <a:pt x="1217613" y="677466"/>
                    </a:lnTo>
                    <a:lnTo>
                      <a:pt x="608806" y="992188"/>
                    </a:lnTo>
                    <a:lnTo>
                      <a:pt x="0" y="677466"/>
                    </a:lnTo>
                    <a:close/>
                  </a:path>
                </a:pathLst>
              </a:custGeom>
              <a:gradFill>
                <a:gsLst>
                  <a:gs pos="0">
                    <a:srgbClr val="B4DB86"/>
                  </a:gs>
                  <a:gs pos="100000">
                    <a:srgbClr val="81C23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252000" anchor="ctr">
                <a:normAutofit/>
              </a:bodyPr>
              <a:lstStyle/>
              <a:p>
                <a:pPr algn="ctr">
                  <a:defRPr/>
                </a:pPr>
                <a:endParaRPr lang="zh-CN" altLang="en-US" sz="2000" dirty="0">
                  <a:solidFill>
                    <a:srgbClr val="FEFEF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507017" y="1678543"/>
                <a:ext cx="954107" cy="707886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您的文</a:t>
                </a:r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字输入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MH" val="20170620093558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70620093721"/>
  <p:tag name="MH_LIBRARY" val="GRAPHIC"/>
  <p:tag name="MH_TYPE" val="Other"/>
  <p:tag name="MH_ORDER" val="1"/>
</p:tagLst>
</file>

<file path=ppt/tags/tag11.xml><?xml version="1.0" encoding="utf-8"?>
<p:tagLst xmlns:p="http://schemas.openxmlformats.org/presentationml/2006/main">
  <p:tag name="MH" val="20170620093721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MH" val="20170620093721"/>
  <p:tag name="MH_LIBRARY" val="GRAPHIC"/>
  <p:tag name="MH_TYPE" val="Other"/>
  <p:tag name="MH_ORDER" val="1"/>
</p:tagLst>
</file>

<file path=ppt/tags/tag13.xml><?xml version="1.0" encoding="utf-8"?>
<p:tagLst xmlns:p="http://schemas.openxmlformats.org/presentationml/2006/main">
  <p:tag name="MH" val="20170620093721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" val="20170620093641"/>
  <p:tag name="MH_LIBRARY" val="GRAPHIC"/>
  <p:tag name="MH_TYPE" val="Other"/>
  <p:tag name="MH_ORDER" val="11"/>
</p:tagLst>
</file>

<file path=ppt/tags/tag15.xml><?xml version="1.0" encoding="utf-8"?>
<p:tagLst xmlns:p="http://schemas.openxmlformats.org/presentationml/2006/main">
  <p:tag name="MH" val="20170620093641"/>
  <p:tag name="MH_LIBRARY" val="GRAPHIC"/>
  <p:tag name="MH_TYPE" val="Other"/>
  <p:tag name="MH_ORDER" val="12"/>
</p:tagLst>
</file>

<file path=ppt/tags/tag16.xml><?xml version="1.0" encoding="utf-8"?>
<p:tagLst xmlns:p="http://schemas.openxmlformats.org/presentationml/2006/main">
  <p:tag name="MH" val="20170620093641"/>
  <p:tag name="MH_LIBRARY" val="GRAPHIC"/>
  <p:tag name="MH_TYPE" val="Other"/>
  <p:tag name="MH_ORDER" val="13"/>
</p:tagLst>
</file>

<file path=ppt/tags/tag17.xml><?xml version="1.0" encoding="utf-8"?>
<p:tagLst xmlns:p="http://schemas.openxmlformats.org/presentationml/2006/main">
  <p:tag name="MH" val="20170620093641"/>
  <p:tag name="MH_LIBRARY" val="GRAPHIC"/>
  <p:tag name="MH_TYPE" val="Other"/>
  <p:tag name="MH_ORDER" val="14"/>
</p:tagLst>
</file>

<file path=ppt/tags/tag18.xml><?xml version="1.0" encoding="utf-8"?>
<p:tagLst xmlns:p="http://schemas.openxmlformats.org/presentationml/2006/main">
  <p:tag name="MH" val="20170620093641"/>
  <p:tag name="MH_LIBRARY" val="GRAPHIC"/>
  <p:tag name="MH_TYPE" val="Other"/>
  <p:tag name="MH_ORDER" val="15"/>
</p:tagLst>
</file>

<file path=ppt/tags/tag19.xml><?xml version="1.0" encoding="utf-8"?>
<p:tagLst xmlns:p="http://schemas.openxmlformats.org/presentationml/2006/main">
  <p:tag name="MH" val="20170620093641"/>
  <p:tag name="MH_LIBRARY" val="GRAPHIC"/>
  <p:tag name="MH_TYPE" val="Other"/>
  <p:tag name="MH_ORDER" val="16"/>
</p:tagLst>
</file>

<file path=ppt/tags/tag2.xml><?xml version="1.0" encoding="utf-8"?>
<p:tagLst xmlns:p="http://schemas.openxmlformats.org/presentationml/2006/main">
  <p:tag name="MH" val="20170620093558"/>
  <p:tag name="MH_LIBRARY" val="GRAPHIC"/>
  <p:tag name="MH_TYPE" val="Other"/>
  <p:tag name="MH_ORDER" val="2"/>
</p:tagLst>
</file>

<file path=ppt/tags/tag20.xml><?xml version="1.0" encoding="utf-8"?>
<p:tagLst xmlns:p="http://schemas.openxmlformats.org/presentationml/2006/main">
  <p:tag name="MH" val="20170620093641"/>
  <p:tag name="MH_LIBRARY" val="GRAPHIC"/>
  <p:tag name="MH_TYPE" val="Other"/>
  <p:tag name="MH_ORDER" val="17"/>
</p:tagLst>
</file>

<file path=ppt/tags/tag21.xml><?xml version="1.0" encoding="utf-8"?>
<p:tagLst xmlns:p="http://schemas.openxmlformats.org/presentationml/2006/main">
  <p:tag name="MH" val="20170620093641"/>
  <p:tag name="MH_LIBRARY" val="GRAPHIC"/>
  <p:tag name="MH_TYPE" val="Other"/>
  <p:tag name="MH_ORDER" val="18"/>
</p:tagLst>
</file>

<file path=ppt/tags/tag22.xml><?xml version="1.0" encoding="utf-8"?>
<p:tagLst xmlns:p="http://schemas.openxmlformats.org/presentationml/2006/main">
  <p:tag name="MH" val="20170620093641"/>
  <p:tag name="MH_LIBRARY" val="GRAPHIC"/>
  <p:tag name="MH_TYPE" val="Other"/>
  <p:tag name="MH_ORDER" val="19"/>
</p:tagLst>
</file>

<file path=ppt/tags/tag23.xml><?xml version="1.0" encoding="utf-8"?>
<p:tagLst xmlns:p="http://schemas.openxmlformats.org/presentationml/2006/main">
  <p:tag name="MH" val="20170620093641"/>
  <p:tag name="MH_LIBRARY" val="GRAPHIC"/>
  <p:tag name="MH_TYPE" val="Other"/>
  <p:tag name="MH_ORDER" val="20"/>
</p:tagLst>
</file>

<file path=ppt/tags/tag24.xml><?xml version="1.0" encoding="utf-8"?>
<p:tagLst xmlns:p="http://schemas.openxmlformats.org/presentationml/2006/main">
  <p:tag name="MH" val="20170620093641"/>
  <p:tag name="MH_LIBRARY" val="GRAPHIC"/>
  <p:tag name="MH_TYPE" val="Other"/>
  <p:tag name="MH_ORDER" val="16"/>
</p:tagLst>
</file>

<file path=ppt/tags/tag25.xml><?xml version="1.0" encoding="utf-8"?>
<p:tagLst xmlns:p="http://schemas.openxmlformats.org/presentationml/2006/main">
  <p:tag name="MH" val="20170620093641"/>
  <p:tag name="MH_LIBRARY" val="GRAPHIC"/>
  <p:tag name="MH_TYPE" val="Other"/>
  <p:tag name="MH_ORDER" val="17"/>
</p:tagLst>
</file>

<file path=ppt/tags/tag26.xml><?xml version="1.0" encoding="utf-8"?>
<p:tagLst xmlns:p="http://schemas.openxmlformats.org/presentationml/2006/main">
  <p:tag name="MH" val="20170620093641"/>
  <p:tag name="MH_LIBRARY" val="GRAPHIC"/>
  <p:tag name="MH_TYPE" val="Other"/>
  <p:tag name="MH_ORDER" val="18"/>
</p:tagLst>
</file>

<file path=ppt/tags/tag27.xml><?xml version="1.0" encoding="utf-8"?>
<p:tagLst xmlns:p="http://schemas.openxmlformats.org/presentationml/2006/main">
  <p:tag name="MH" val="20170620093641"/>
  <p:tag name="MH_LIBRARY" val="GRAPHIC"/>
  <p:tag name="MH_TYPE" val="Other"/>
  <p:tag name="MH_ORDER" val="19"/>
</p:tagLst>
</file>

<file path=ppt/tags/tag28.xml><?xml version="1.0" encoding="utf-8"?>
<p:tagLst xmlns:p="http://schemas.openxmlformats.org/presentationml/2006/main">
  <p:tag name="MH" val="20170620093641"/>
  <p:tag name="MH_LIBRARY" val="GRAPHIC"/>
  <p:tag name="MH_TYPE" val="Other"/>
  <p:tag name="MH_ORDER" val="20"/>
</p:tagLst>
</file>

<file path=ppt/tags/tag29.xml><?xml version="1.0" encoding="utf-8"?>
<p:tagLst xmlns:p="http://schemas.openxmlformats.org/presentationml/2006/main">
  <p:tag name="MH" val="20170707234044"/>
  <p:tag name="MH_LIBRARY" val="GRAPHIC"/>
  <p:tag name="MH_TYPE" val="Other"/>
  <p:tag name="MH_ORDER" val="1"/>
</p:tagLst>
</file>

<file path=ppt/tags/tag3.xml><?xml version="1.0" encoding="utf-8"?>
<p:tagLst xmlns:p="http://schemas.openxmlformats.org/presentationml/2006/main">
  <p:tag name="MH" val="20170620093558"/>
  <p:tag name="MH_LIBRARY" val="GRAPHIC"/>
  <p:tag name="MH_TYPE" val="Other"/>
  <p:tag name="MH_ORDER" val="3"/>
</p:tagLst>
</file>

<file path=ppt/tags/tag30.xml><?xml version="1.0" encoding="utf-8"?>
<p:tagLst xmlns:p="http://schemas.openxmlformats.org/presentationml/2006/main">
  <p:tag name="MH" val="20170707234044"/>
  <p:tag name="MH_LIBRARY" val="GRAPHIC"/>
  <p:tag name="MH_TYPE" val="Other"/>
  <p:tag name="MH_ORDER" val="2"/>
</p:tagLst>
</file>

<file path=ppt/tags/tag31.xml><?xml version="1.0" encoding="utf-8"?>
<p:tagLst xmlns:p="http://schemas.openxmlformats.org/presentationml/2006/main">
  <p:tag name="MH" val="20170707234044"/>
  <p:tag name="MH_LIBRARY" val="GRAPHIC"/>
  <p:tag name="MH_TYPE" val="Other"/>
  <p:tag name="MH_ORDER" val="3"/>
</p:tagLst>
</file>

<file path=ppt/tags/tag32.xml><?xml version="1.0" encoding="utf-8"?>
<p:tagLst xmlns:p="http://schemas.openxmlformats.org/presentationml/2006/main">
  <p:tag name="MH" val="20170707234044"/>
  <p:tag name="MH_LIBRARY" val="GRAPHIC"/>
  <p:tag name="MH_TYPE" val="Other"/>
  <p:tag name="MH_ORDER" val="4"/>
</p:tagLst>
</file>

<file path=ppt/tags/tag33.xml><?xml version="1.0" encoding="utf-8"?>
<p:tagLst xmlns:p="http://schemas.openxmlformats.org/presentationml/2006/main">
  <p:tag name="MH" val="20170707234044"/>
  <p:tag name="MH_LIBRARY" val="GRAPHIC"/>
  <p:tag name="MH_TYPE" val="Other"/>
  <p:tag name="MH_ORDER" val="5"/>
</p:tagLst>
</file>

<file path=ppt/tags/tag34.xml><?xml version="1.0" encoding="utf-8"?>
<p:tagLst xmlns:p="http://schemas.openxmlformats.org/presentationml/2006/main">
  <p:tag name="MH" val="20170707234044"/>
  <p:tag name="MH_LIBRARY" val="GRAPHIC"/>
  <p:tag name="MH_TYPE" val="Other"/>
  <p:tag name="MH_ORDER" val="7"/>
</p:tagLst>
</file>

<file path=ppt/tags/tag35.xml><?xml version="1.0" encoding="utf-8"?>
<p:tagLst xmlns:p="http://schemas.openxmlformats.org/presentationml/2006/main">
  <p:tag name="MH" val="20170707234044"/>
  <p:tag name="MH_LIBRARY" val="GRAPHIC"/>
  <p:tag name="MH_TYPE" val="Other"/>
  <p:tag name="MH_ORDER" val="8"/>
</p:tagLst>
</file>

<file path=ppt/tags/tag36.xml><?xml version="1.0" encoding="utf-8"?>
<p:tagLst xmlns:p="http://schemas.openxmlformats.org/presentationml/2006/main">
  <p:tag name="MH" val="20170707234044"/>
  <p:tag name="MH_LIBRARY" val="GRAPHIC"/>
  <p:tag name="MH_TYPE" val="Other"/>
  <p:tag name="MH_ORDER" val="9"/>
</p:tagLst>
</file>

<file path=ppt/tags/tag37.xml><?xml version="1.0" encoding="utf-8"?>
<p:tagLst xmlns:p="http://schemas.openxmlformats.org/presentationml/2006/main">
  <p:tag name="MH" val="20170707234044"/>
  <p:tag name="MH_LIBRARY" val="GRAPHIC"/>
  <p:tag name="MH_TYPE" val="Other"/>
  <p:tag name="MH_ORDER" val="10"/>
</p:tagLst>
</file>

<file path=ppt/tags/tag38.xml><?xml version="1.0" encoding="utf-8"?>
<p:tagLst xmlns:p="http://schemas.openxmlformats.org/presentationml/2006/main">
  <p:tag name="MH" val="20170707234044"/>
  <p:tag name="MH_LIBRARY" val="GRAPHIC"/>
  <p:tag name="MH_TYPE" val="Other"/>
  <p:tag name="MH_ORDER" val="11"/>
</p:tagLst>
</file>

<file path=ppt/tags/tag39.xml><?xml version="1.0" encoding="utf-8"?>
<p:tagLst xmlns:p="http://schemas.openxmlformats.org/presentationml/2006/main">
  <p:tag name="MH" val="20170707234044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70620093558"/>
  <p:tag name="MH_LIBRARY" val="GRAPHIC"/>
  <p:tag name="MH_TYPE" val="Other"/>
  <p:tag name="MH_ORDER" val="4"/>
</p:tagLst>
</file>

<file path=ppt/tags/tag40.xml><?xml version="1.0" encoding="utf-8"?>
<p:tagLst xmlns:p="http://schemas.openxmlformats.org/presentationml/2006/main">
  <p:tag name="MH" val="20170707234044"/>
  <p:tag name="MH_LIBRARY" val="GRAPHIC"/>
  <p:tag name="MH_TYPE" val="SubTitle"/>
  <p:tag name="MH_ORDER" val="2"/>
</p:tagLst>
</file>

<file path=ppt/tags/tag41.xml><?xml version="1.0" encoding="utf-8"?>
<p:tagLst xmlns:p="http://schemas.openxmlformats.org/presentationml/2006/main">
  <p:tag name="MH" val="20170707234044"/>
  <p:tag name="MH_LIBRARY" val="GRAPHIC"/>
  <p:tag name="MH_TYPE" val="SubTitle"/>
  <p:tag name="MH_ORDER" val="3"/>
</p:tagLst>
</file>

<file path=ppt/tags/tag42.xml><?xml version="1.0" encoding="utf-8"?>
<p:tagLst xmlns:p="http://schemas.openxmlformats.org/presentationml/2006/main">
  <p:tag name="MH" val="20170707234044"/>
  <p:tag name="MH_LIBRARY" val="GRAPHIC"/>
  <p:tag name="MH_TYPE" val="SubTitle"/>
  <p:tag name="MH_ORDER" val="4"/>
</p:tagLst>
</file>

<file path=ppt/tags/tag43.xml><?xml version="1.0" encoding="utf-8"?>
<p:tagLst xmlns:p="http://schemas.openxmlformats.org/presentationml/2006/main">
  <p:tag name="MH" val="20170707234044"/>
  <p:tag name="MH_LIBRARY" val="GRAPHIC"/>
  <p:tag name="MH_TYPE" val="SubTitle"/>
  <p:tag name="MH_ORDER" val="5"/>
</p:tagLst>
</file>

<file path=ppt/tags/tag44.xml><?xml version="1.0" encoding="utf-8"?>
<p:tagLst xmlns:p="http://schemas.openxmlformats.org/presentationml/2006/main">
  <p:tag name="MH" val="20170613103405"/>
  <p:tag name="MH_LIBRARY" val="GRAPHIC"/>
  <p:tag name="MH_TYPE" val="Other"/>
  <p:tag name="MH_ORDER" val="1"/>
</p:tagLst>
</file>

<file path=ppt/tags/tag45.xml><?xml version="1.0" encoding="utf-8"?>
<p:tagLst xmlns:p="http://schemas.openxmlformats.org/presentationml/2006/main">
  <p:tag name="MH" val="20170613103405"/>
  <p:tag name="MH_LIBRARY" val="GRAPHIC"/>
  <p:tag name="MH_TYPE" val="Other"/>
  <p:tag name="MH_ORDER" val="2"/>
</p:tagLst>
</file>

<file path=ppt/tags/tag46.xml><?xml version="1.0" encoding="utf-8"?>
<p:tagLst xmlns:p="http://schemas.openxmlformats.org/presentationml/2006/main">
  <p:tag name="MH" val="20170613103405"/>
  <p:tag name="MH_LIBRARY" val="GRAPHIC"/>
  <p:tag name="MH_TYPE" val="Other"/>
  <p:tag name="MH_ORDER" val="3"/>
</p:tagLst>
</file>

<file path=ppt/tags/tag47.xml><?xml version="1.0" encoding="utf-8"?>
<p:tagLst xmlns:p="http://schemas.openxmlformats.org/presentationml/2006/main">
  <p:tag name="MH" val="20170613103405"/>
  <p:tag name="MH_LIBRARY" val="GRAPHIC"/>
  <p:tag name="MH_TYPE" val="Other"/>
  <p:tag name="MH_ORDER" val="4"/>
</p:tagLst>
</file>

<file path=ppt/tags/tag48.xml><?xml version="1.0" encoding="utf-8"?>
<p:tagLst xmlns:p="http://schemas.openxmlformats.org/presentationml/2006/main">
  <p:tag name="MH" val="20170622185833"/>
  <p:tag name="MH_LIBRARY" val="GRAPHIC"/>
  <p:tag name="MH_TYPE" val="SubTitle"/>
  <p:tag name="MH_ORDER" val="1"/>
</p:tagLst>
</file>

<file path=ppt/tags/tag49.xml><?xml version="1.0" encoding="utf-8"?>
<p:tagLst xmlns:p="http://schemas.openxmlformats.org/presentationml/2006/main">
  <p:tag name="MH" val="20170622185833"/>
  <p:tag name="MH_LIBRARY" val="GRAPHIC"/>
  <p:tag name="MH_TYPE" val="SubTitle"/>
  <p:tag name="MH_ORDER" val="3"/>
</p:tagLst>
</file>

<file path=ppt/tags/tag5.xml><?xml version="1.0" encoding="utf-8"?>
<p:tagLst xmlns:p="http://schemas.openxmlformats.org/presentationml/2006/main">
  <p:tag name="MH" val="20170620093558"/>
  <p:tag name="MH_LIBRARY" val="GRAPHIC"/>
  <p:tag name="MH_TYPE" val="Other"/>
  <p:tag name="MH_ORDER" val="5"/>
</p:tagLst>
</file>

<file path=ppt/tags/tag50.xml><?xml version="1.0" encoding="utf-8"?>
<p:tagLst xmlns:p="http://schemas.openxmlformats.org/presentationml/2006/main">
  <p:tag name="MH" val="20170622185833"/>
  <p:tag name="MH_LIBRARY" val="GRAPHIC"/>
  <p:tag name="MH_TYPE" val="SubTitle"/>
  <p:tag name="MH_ORDER" val="2"/>
</p:tagLst>
</file>

<file path=ppt/tags/tag51.xml><?xml version="1.0" encoding="utf-8"?>
<p:tagLst xmlns:p="http://schemas.openxmlformats.org/presentationml/2006/main">
  <p:tag name="MH" val="20170622185833"/>
  <p:tag name="MH_LIBRARY" val="GRAPHIC"/>
  <p:tag name="MH_TYPE" val="SubTitle"/>
  <p:tag name="MH_ORDER" val="4"/>
</p:tagLst>
</file>

<file path=ppt/tags/tag52.xml><?xml version="1.0" encoding="utf-8"?>
<p:tagLst xmlns:p="http://schemas.openxmlformats.org/presentationml/2006/main">
  <p:tag name="ISPRING_PRESENTATION_TITLE" val="PowerPoint 演示文稿"/>
</p:tagLst>
</file>

<file path=ppt/tags/tag6.xml><?xml version="1.0" encoding="utf-8"?>
<p:tagLst xmlns:p="http://schemas.openxmlformats.org/presentationml/2006/main">
  <p:tag name="MH" val="20170620093558"/>
  <p:tag name="MH_LIBRARY" val="GRAPHIC"/>
  <p:tag name="MH_TYPE" val="Other"/>
  <p:tag name="MH_ORDER" val="6"/>
</p:tagLst>
</file>

<file path=ppt/tags/tag7.xml><?xml version="1.0" encoding="utf-8"?>
<p:tagLst xmlns:p="http://schemas.openxmlformats.org/presentationml/2006/main">
  <p:tag name="MH" val="20170620093558"/>
  <p:tag name="MH_LIBRARY" val="GRAPHIC"/>
  <p:tag name="MH_TYPE" val="Other"/>
  <p:tag name="MH_ORDER" val="7"/>
</p:tagLst>
</file>

<file path=ppt/tags/tag8.xml><?xml version="1.0" encoding="utf-8"?>
<p:tagLst xmlns:p="http://schemas.openxmlformats.org/presentationml/2006/main">
  <p:tag name="MH" val="20170620093721"/>
  <p:tag name="MH_LIBRARY" val="GRAPHIC"/>
  <p:tag name="MH_TYPE" val="Other"/>
  <p:tag name="MH_ORDER" val="1"/>
</p:tagLst>
</file>

<file path=ppt/tags/tag9.xml><?xml version="1.0" encoding="utf-8"?>
<p:tagLst xmlns:p="http://schemas.openxmlformats.org/presentationml/2006/main">
  <p:tag name="MH" val="20170620093721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主题">
  <a:themeElements>
    <a:clrScheme name="自定义 42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ED573"/>
      </a:accent1>
      <a:accent2>
        <a:srgbClr val="1E90FF"/>
      </a:accent2>
      <a:accent3>
        <a:srgbClr val="3742FA"/>
      </a:accent3>
      <a:accent4>
        <a:srgbClr val="70A1FF"/>
      </a:accent4>
      <a:accent5>
        <a:srgbClr val="2F3542"/>
      </a:accent5>
      <a:accent6>
        <a:srgbClr val="C9C9C9"/>
      </a:accent6>
      <a:hlink>
        <a:srgbClr val="4472C4"/>
      </a:hlink>
      <a:folHlink>
        <a:srgbClr val="BFBFBF"/>
      </a:folHlink>
    </a:clrScheme>
    <a:fontScheme name="32k33q1e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4317</Words>
  <Application>WPS 演示</Application>
  <PresentationFormat>宽屏</PresentationFormat>
  <Paragraphs>469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</vt:lpstr>
      <vt:lpstr>宋体</vt:lpstr>
      <vt:lpstr>Wingdings</vt:lpstr>
      <vt:lpstr>851tegakizatsu</vt:lpstr>
      <vt:lpstr>MS UI Gothic</vt:lpstr>
      <vt:lpstr>汉仪夏日体W</vt:lpstr>
      <vt:lpstr>阿里巴巴普惠体 2.0 55 Regular</vt:lpstr>
      <vt:lpstr>阿里巴巴普惠体</vt:lpstr>
      <vt:lpstr>微软雅黑</vt:lpstr>
      <vt:lpstr>Arial Unicode MS</vt:lpstr>
      <vt:lpstr>等线</vt:lpstr>
      <vt:lpstr>Calibri</vt:lpstr>
      <vt:lpstr>Times Sans Serif</vt:lpstr>
      <vt:lpstr>Lato Regular</vt:lpstr>
      <vt:lpstr>Lato Light</vt:lpstr>
      <vt:lpstr>Montserrat Light</vt:lpstr>
      <vt:lpstr>Menk Amglang Tig</vt:lpstr>
      <vt:lpstr>Times New Roman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可爱卡通风小学植树节主题班会课件ppt模板</dc:title>
  <dc:creator>51PPT模板网</dc:creator>
  <cp:keywords>www.51pptmoban.com</cp:keywords>
  <dc:description>www.51pptmoban.com</dc:description>
  <cp:lastModifiedBy>铭</cp:lastModifiedBy>
  <cp:revision>157</cp:revision>
  <dcterms:created xsi:type="dcterms:W3CDTF">2017-08-18T03:02:00Z</dcterms:created>
  <dcterms:modified xsi:type="dcterms:W3CDTF">2022-03-09T02:13:48Z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FF5832384932462EB8570025B3E88AB7</vt:lpwstr>
  </property>
</Properties>
</file>