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1" r:id="rId6"/>
    <p:sldId id="260" r:id="rId7"/>
    <p:sldId id="262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72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6D95E-8654-4A97-B41E-B3498EBBA0B2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FD53D-A60C-4492-AAFE-D61D9D394E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157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6D95E-8654-4A97-B41E-B3498EBBA0B2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FD53D-A60C-4492-AAFE-D61D9D394E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4174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6D95E-8654-4A97-B41E-B3498EBBA0B2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FD53D-A60C-4492-AAFE-D61D9D394E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2978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6D95E-8654-4A97-B41E-B3498EBBA0B2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FD53D-A60C-4492-AAFE-D61D9D394E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8752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6D95E-8654-4A97-B41E-B3498EBBA0B2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FD53D-A60C-4492-AAFE-D61D9D394E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8929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zh-CN" altLang="en-US" smtClean="0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6D95E-8654-4A97-B41E-B3498EBBA0B2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FD53D-A60C-4492-AAFE-D61D9D394E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4161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zh-CN" altLang="en-US" smtClean="0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6D95E-8654-4A97-B41E-B3498EBBA0B2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FD53D-A60C-4492-AAFE-D61D9D394E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930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6D95E-8654-4A97-B41E-B3498EBBA0B2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FD53D-A60C-4492-AAFE-D61D9D394E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7822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6D95E-8654-4A97-B41E-B3498EBBA0B2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FD53D-A60C-4492-AAFE-D61D9D394E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596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6D95E-8654-4A97-B41E-B3498EBBA0B2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74FD53D-A60C-4492-AAFE-D61D9D394E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871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6D95E-8654-4A97-B41E-B3498EBBA0B2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FD53D-A60C-4492-AAFE-D61D9D394E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121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6D95E-8654-4A97-B41E-B3498EBBA0B2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FD53D-A60C-4492-AAFE-D61D9D394E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819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6D95E-8654-4A97-B41E-B3498EBBA0B2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FD53D-A60C-4492-AAFE-D61D9D394E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391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6D95E-8654-4A97-B41E-B3498EBBA0B2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FD53D-A60C-4492-AAFE-D61D9D394E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047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6D95E-8654-4A97-B41E-B3498EBBA0B2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FD53D-A60C-4492-AAFE-D61D9D394E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291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6D95E-8654-4A97-B41E-B3498EBBA0B2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FD53D-A60C-4492-AAFE-D61D9D394E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413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6D95E-8654-4A97-B41E-B3498EBBA0B2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FD53D-A60C-4492-AAFE-D61D9D394E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763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3C6D95E-8654-4A97-B41E-B3498EBBA0B2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74FD53D-A60C-4492-AAFE-D61D9D394E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897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805280" y="793660"/>
            <a:ext cx="8574622" cy="2616199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CN" b="1" dirty="0" smtClean="0">
                <a:latin typeface="Calibri" panose="020F0502020204030204" pitchFamily="34" charset="0"/>
                <a:ea typeface="楷体" panose="02010609060101010101" pitchFamily="49" charset="-122"/>
              </a:rPr>
              <a:t>Data Explore</a:t>
            </a:r>
            <a:r>
              <a:rPr lang="zh-CN" altLang="en-US" b="1" dirty="0" smtClean="0">
                <a:latin typeface="Calibri" panose="020F0502020204030204" pitchFamily="34" charset="0"/>
                <a:ea typeface="楷体" panose="02010609060101010101" pitchFamily="49" charset="-122"/>
              </a:rPr>
              <a:t>常用功能简介</a:t>
            </a:r>
            <a:r>
              <a:rPr lang="en-US" altLang="zh-CN" dirty="0" smtClean="0">
                <a:latin typeface="+mn-lt"/>
                <a:ea typeface="楷体" panose="02010609060101010101" pitchFamily="49" charset="-122"/>
              </a:rPr>
              <a:t/>
            </a:r>
            <a:br>
              <a:rPr lang="en-US" altLang="zh-CN" dirty="0" smtClean="0">
                <a:latin typeface="+mn-lt"/>
                <a:ea typeface="楷体" panose="02010609060101010101" pitchFamily="49" charset="-122"/>
              </a:rPr>
            </a:br>
            <a:endParaRPr lang="zh-CN" altLang="en-US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598768" y="4094922"/>
            <a:ext cx="6987645" cy="1868556"/>
          </a:xfrm>
        </p:spPr>
        <p:txBody>
          <a:bodyPr>
            <a:no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3200" b="1" dirty="0">
                <a:ln w="3175" cmpd="sng">
                  <a:noFill/>
                </a:ln>
                <a:latin typeface="Calibri" panose="020F0502020204030204" pitchFamily="34" charset="0"/>
                <a:ea typeface="楷体" panose="02010609060101010101" pitchFamily="49" charset="-122"/>
                <a:cs typeface="+mj-cs"/>
              </a:rPr>
              <a:t>上海厚基生物</a:t>
            </a:r>
            <a:endParaRPr lang="en-US" altLang="zh-CN" sz="3200" b="1" dirty="0">
              <a:ln w="3175" cmpd="sng">
                <a:noFill/>
              </a:ln>
              <a:latin typeface="Calibri" panose="020F0502020204030204" pitchFamily="34" charset="0"/>
              <a:ea typeface="楷体" panose="02010609060101010101" pitchFamily="49" charset="-122"/>
              <a:cs typeface="+mj-cs"/>
            </a:endParaRPr>
          </a:p>
          <a:p>
            <a:pPr algn="ctr">
              <a:spcBef>
                <a:spcPct val="0"/>
              </a:spcBef>
            </a:pPr>
            <a:r>
              <a:rPr lang="en-US" altLang="zh-CN" sz="3200" b="1" dirty="0" smtClean="0">
                <a:ln w="3175" cmpd="sng">
                  <a:noFill/>
                </a:ln>
                <a:latin typeface="Calibri" panose="020F0502020204030204" pitchFamily="34" charset="0"/>
                <a:ea typeface="楷体" panose="02010609060101010101" pitchFamily="49" charset="-122"/>
                <a:cs typeface="+mj-cs"/>
              </a:rPr>
              <a:t>CQY</a:t>
            </a:r>
            <a:endParaRPr lang="en-US" altLang="zh-CN" sz="3200" b="1" dirty="0">
              <a:ln w="3175" cmpd="sng">
                <a:noFill/>
              </a:ln>
              <a:latin typeface="Calibri" panose="020F0502020204030204" pitchFamily="34" charset="0"/>
              <a:ea typeface="楷体" panose="02010609060101010101" pitchFamily="49" charset="-122"/>
              <a:cs typeface="+mj-cs"/>
            </a:endParaRPr>
          </a:p>
          <a:p>
            <a:pPr algn="ctr">
              <a:spcBef>
                <a:spcPct val="0"/>
              </a:spcBef>
            </a:pPr>
            <a:r>
              <a:rPr lang="en-US" altLang="zh-CN" sz="3200" b="1" dirty="0">
                <a:ln w="3175" cmpd="sng">
                  <a:noFill/>
                </a:ln>
                <a:latin typeface="Calibri" panose="020F0502020204030204" pitchFamily="34" charset="0"/>
                <a:ea typeface="楷体" panose="02010609060101010101" pitchFamily="49" charset="-122"/>
                <a:cs typeface="+mj-cs"/>
              </a:rPr>
              <a:t>2018/9/18</a:t>
            </a:r>
            <a:endParaRPr lang="zh-CN" altLang="en-US" sz="3200" b="1" dirty="0">
              <a:ln w="3175" cmpd="sng">
                <a:noFill/>
              </a:ln>
              <a:latin typeface="Calibri" panose="020F0502020204030204" pitchFamily="34" charset="0"/>
              <a:ea typeface="楷体" panose="02010609060101010101" pitchFamily="49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46438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latin typeface="Calibri" panose="020F0502020204030204" pitchFamily="34" charset="0"/>
                <a:ea typeface="楷体" panose="02010609060101010101" pitchFamily="49" charset="-122"/>
              </a:rPr>
              <a:t>一、安装</a:t>
            </a:r>
            <a:endParaRPr lang="zh-CN" altLang="en-US" b="1" dirty="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latin typeface="Calibri" panose="020F0502020204030204" pitchFamily="34" charset="0"/>
                <a:ea typeface="楷体" panose="02010609060101010101" pitchFamily="49" charset="-122"/>
              </a:rPr>
              <a:t>1.</a:t>
            </a:r>
            <a:r>
              <a:rPr lang="zh-CN" altLang="en-US" dirty="0" smtClean="0">
                <a:latin typeface="Calibri" panose="020F0502020204030204" pitchFamily="34" charset="0"/>
                <a:ea typeface="楷体" panose="02010609060101010101" pitchFamily="49" charset="-122"/>
              </a:rPr>
              <a:t>运行环境：推荐使用</a:t>
            </a:r>
            <a:r>
              <a:rPr lang="en-US" altLang="zh-CN" dirty="0" smtClean="0">
                <a:latin typeface="Calibri" panose="020F0502020204030204" pitchFamily="34" charset="0"/>
                <a:ea typeface="楷体" panose="02010609060101010101" pitchFamily="49" charset="-122"/>
              </a:rPr>
              <a:t>win7</a:t>
            </a:r>
            <a:r>
              <a:rPr lang="zh-CN" altLang="en-US" dirty="0" smtClean="0">
                <a:latin typeface="Calibri" panose="020F0502020204030204" pitchFamily="34" charset="0"/>
                <a:ea typeface="楷体" panose="02010609060101010101" pitchFamily="49" charset="-122"/>
              </a:rPr>
              <a:t>电脑，兼容性较好一些，部分</a:t>
            </a:r>
            <a:r>
              <a:rPr lang="en-US" altLang="zh-CN" dirty="0" smtClean="0">
                <a:latin typeface="Calibri" panose="020F0502020204030204" pitchFamily="34" charset="0"/>
                <a:ea typeface="楷体" panose="02010609060101010101" pitchFamily="49" charset="-122"/>
              </a:rPr>
              <a:t>win10</a:t>
            </a:r>
            <a:r>
              <a:rPr lang="zh-CN" altLang="en-US" dirty="0" smtClean="0">
                <a:latin typeface="Calibri" panose="020F0502020204030204" pitchFamily="34" charset="0"/>
                <a:ea typeface="楷体" panose="02010609060101010101" pitchFamily="49" charset="-122"/>
              </a:rPr>
              <a:t>电脑也可以运行（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亲测</a:t>
            </a:r>
            <a:r>
              <a:rPr lang="zh-CN" altLang="en-US" dirty="0" smtClean="0">
                <a:latin typeface="Calibri" panose="020F0502020204030204" pitchFamily="34" charset="0"/>
                <a:ea typeface="楷体" panose="02010609060101010101" pitchFamily="49" charset="-122"/>
              </a:rPr>
              <a:t>）；</a:t>
            </a:r>
            <a:endParaRPr lang="en-US" altLang="zh-CN" dirty="0" smtClean="0"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endParaRPr lang="en-US" altLang="zh-CN" dirty="0"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endParaRPr lang="en-US" altLang="zh-CN" dirty="0" smtClean="0"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endParaRPr lang="en-US" altLang="zh-CN" dirty="0" smtClean="0"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r>
              <a:rPr lang="en-US" altLang="zh-CN" dirty="0" smtClean="0">
                <a:latin typeface="Calibri" panose="020F0502020204030204" pitchFamily="34" charset="0"/>
                <a:ea typeface="楷体" panose="02010609060101010101" pitchFamily="49" charset="-122"/>
              </a:rPr>
              <a:t>2</a:t>
            </a:r>
            <a:r>
              <a:rPr lang="en-US" altLang="zh-CN" dirty="0">
                <a:latin typeface="Calibri" panose="020F0502020204030204" pitchFamily="34" charset="0"/>
                <a:ea typeface="楷体" panose="02010609060101010101" pitchFamily="49" charset="-122"/>
              </a:rPr>
              <a:t>.</a:t>
            </a:r>
            <a:r>
              <a:rPr lang="zh-CN" altLang="en-US" dirty="0" smtClean="0">
                <a:latin typeface="Calibri" panose="020F0502020204030204" pitchFamily="34" charset="0"/>
                <a:ea typeface="楷体" panose="02010609060101010101" pitchFamily="49" charset="-122"/>
              </a:rPr>
              <a:t>安装方法：见附件</a:t>
            </a:r>
            <a:r>
              <a:rPr lang="en-US" altLang="zh-CN" dirty="0">
                <a:latin typeface="Calibri" panose="020F0502020204030204" pitchFamily="34" charset="0"/>
                <a:ea typeface="楷体" panose="02010609060101010101" pitchFamily="49" charset="-122"/>
              </a:rPr>
              <a:t>Data Explorer V 4.5 win 7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安装方法</a:t>
            </a:r>
            <a:r>
              <a:rPr lang="en-US" altLang="zh-CN" dirty="0">
                <a:latin typeface="Calibri" panose="020F0502020204030204" pitchFamily="34" charset="0"/>
                <a:ea typeface="楷体" panose="02010609060101010101" pitchFamily="49" charset="-122"/>
              </a:rPr>
              <a:t>.</a:t>
            </a:r>
            <a:r>
              <a:rPr lang="en-US" altLang="zh-CN" dirty="0" err="1">
                <a:latin typeface="Calibri" panose="020F0502020204030204" pitchFamily="34" charset="0"/>
                <a:ea typeface="楷体" panose="02010609060101010101" pitchFamily="49" charset="-122"/>
              </a:rPr>
              <a:t>docx</a:t>
            </a:r>
            <a:r>
              <a:rPr lang="en-US" altLang="zh-CN" dirty="0">
                <a:latin typeface="Calibri" panose="020F0502020204030204" pitchFamily="34" charset="0"/>
                <a:ea typeface="楷体" panose="02010609060101010101" pitchFamily="49" charset="-122"/>
              </a:rPr>
              <a:t> </a:t>
            </a:r>
            <a:r>
              <a:rPr lang="zh-CN" altLang="en-US" dirty="0" smtClean="0">
                <a:latin typeface="Calibri" panose="020F0502020204030204" pitchFamily="34" charset="0"/>
                <a:ea typeface="楷体" panose="02010609060101010101" pitchFamily="49" charset="-122"/>
              </a:rPr>
              <a:t>。</a:t>
            </a:r>
            <a:endParaRPr lang="en-US" altLang="zh-CN" dirty="0" smtClean="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2763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>
                <a:latin typeface="Calibri" panose="020F0502020204030204" pitchFamily="34" charset="0"/>
                <a:ea typeface="楷体" panose="02010609060101010101" pitchFamily="49" charset="-122"/>
              </a:rPr>
              <a:t>二、打开质谱原始文件</a:t>
            </a:r>
            <a:endParaRPr lang="zh-CN" altLang="en-US" b="1" dirty="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latin typeface="Calibri" panose="020F0502020204030204" pitchFamily="34" charset="0"/>
                <a:ea typeface="楷体" panose="02010609060101010101" pitchFamily="49" charset="-122"/>
              </a:rPr>
              <a:t>2.1.</a:t>
            </a:r>
            <a:r>
              <a:rPr lang="zh-CN" altLang="en-US" dirty="0" smtClean="0">
                <a:latin typeface="Calibri" panose="020F0502020204030204" pitchFamily="34" charset="0"/>
                <a:ea typeface="楷体" panose="02010609060101010101" pitchFamily="49" charset="-122"/>
              </a:rPr>
              <a:t>点击顶部菜单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栏中的</a:t>
            </a:r>
            <a:r>
              <a:rPr lang="en-US" altLang="zh-CN" dirty="0">
                <a:latin typeface="Calibri" panose="020F0502020204030204" pitchFamily="34" charset="0"/>
                <a:ea typeface="楷体" panose="02010609060101010101" pitchFamily="49" charset="-122"/>
              </a:rPr>
              <a:t>File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，点击</a:t>
            </a:r>
            <a:r>
              <a:rPr lang="en-US" altLang="zh-CN" dirty="0">
                <a:latin typeface="Calibri" panose="020F0502020204030204" pitchFamily="34" charset="0"/>
                <a:ea typeface="楷体" panose="02010609060101010101" pitchFamily="49" charset="-122"/>
              </a:rPr>
              <a:t>Open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，选择项目结果</a:t>
            </a:r>
            <a:r>
              <a:rPr lang="zh-CN" altLang="en-US" dirty="0" smtClean="0">
                <a:latin typeface="Calibri" panose="020F0502020204030204" pitchFamily="34" charset="0"/>
                <a:ea typeface="楷体" panose="02010609060101010101" pitchFamily="49" charset="-122"/>
              </a:rPr>
              <a:t>中附的</a:t>
            </a:r>
            <a:r>
              <a:rPr lang="en-US" altLang="zh-CN" dirty="0">
                <a:latin typeface="Calibri" panose="020F0502020204030204" pitchFamily="34" charset="0"/>
                <a:ea typeface="楷体" panose="02010609060101010101" pitchFamily="49" charset="-122"/>
              </a:rPr>
              <a:t>t2d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文件；</a:t>
            </a:r>
            <a:endParaRPr lang="en-US" altLang="zh-CN" dirty="0"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endParaRPr lang="en-US" altLang="zh-CN" dirty="0"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r>
              <a:rPr lang="en-US" altLang="zh-CN" dirty="0">
                <a:latin typeface="Calibri" panose="020F0502020204030204" pitchFamily="34" charset="0"/>
                <a:ea typeface="楷体" panose="02010609060101010101" pitchFamily="49" charset="-122"/>
              </a:rPr>
              <a:t>2.2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点击</a:t>
            </a:r>
            <a:r>
              <a:rPr lang="en-US" altLang="zh-CN" dirty="0" smtClean="0">
                <a:latin typeface="Calibri" panose="020F0502020204030204" pitchFamily="34" charset="0"/>
                <a:ea typeface="楷体" panose="02010609060101010101" pitchFamily="49" charset="-122"/>
              </a:rPr>
              <a:t>Add</a:t>
            </a:r>
            <a:r>
              <a:rPr lang="zh-CN" altLang="en-US" dirty="0" smtClean="0">
                <a:latin typeface="Calibri" panose="020F0502020204030204" pitchFamily="34" charset="0"/>
                <a:ea typeface="楷体" panose="02010609060101010101" pitchFamily="49" charset="-122"/>
              </a:rPr>
              <a:t>后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再点击</a:t>
            </a:r>
            <a:r>
              <a:rPr lang="en-US" altLang="zh-CN" dirty="0">
                <a:latin typeface="Calibri" panose="020F0502020204030204" pitchFamily="34" charset="0"/>
                <a:ea typeface="楷体" panose="02010609060101010101" pitchFamily="49" charset="-122"/>
              </a:rPr>
              <a:t>Finish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即可；</a:t>
            </a:r>
            <a:endParaRPr lang="en-US" altLang="zh-CN" dirty="0"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endParaRPr lang="en-US" altLang="zh-CN" dirty="0"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r>
              <a:rPr lang="zh-CN" altLang="en-US" dirty="0" smtClean="0">
                <a:latin typeface="Calibri" panose="020F0502020204030204" pitchFamily="34" charset="0"/>
                <a:ea typeface="楷体" panose="02010609060101010101" pitchFamily="49" charset="-122"/>
              </a:rPr>
              <a:t>备注：软件支持同时打开多个原始文件（使用</a:t>
            </a:r>
            <a:r>
              <a:rPr lang="en-US" altLang="zh-CN" dirty="0" smtClean="0">
                <a:latin typeface="Calibri" panose="020F0502020204030204" pitchFamily="34" charset="0"/>
                <a:ea typeface="楷体" panose="02010609060101010101" pitchFamily="49" charset="-122"/>
              </a:rPr>
              <a:t>Add All </a:t>
            </a:r>
            <a:r>
              <a:rPr lang="zh-CN" altLang="en-US" dirty="0" smtClean="0">
                <a:latin typeface="Calibri" panose="020F0502020204030204" pitchFamily="34" charset="0"/>
                <a:ea typeface="楷体" panose="02010609060101010101" pitchFamily="49" charset="-122"/>
              </a:rPr>
              <a:t>功能），但时间会长一些。</a:t>
            </a:r>
            <a:endParaRPr lang="zh-CN" altLang="en-US" dirty="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1621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84310" y="238539"/>
            <a:ext cx="10018713" cy="1752599"/>
          </a:xfrm>
        </p:spPr>
        <p:txBody>
          <a:bodyPr/>
          <a:lstStyle/>
          <a:p>
            <a:r>
              <a:rPr lang="zh-CN" altLang="en-US" b="1" dirty="0" smtClean="0">
                <a:latin typeface="Calibri" panose="020F0502020204030204" pitchFamily="34" charset="0"/>
                <a:ea typeface="楷体" panose="02010609060101010101" pitchFamily="49" charset="-122"/>
              </a:rPr>
              <a:t>三、质谱图调整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84310" y="1580323"/>
            <a:ext cx="10018713" cy="5277678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latin typeface="Calibri" panose="020F0502020204030204" pitchFamily="34" charset="0"/>
                <a:ea typeface="楷体" panose="02010609060101010101" pitchFamily="49" charset="-122"/>
              </a:rPr>
              <a:t>3.1</a:t>
            </a:r>
            <a:r>
              <a:rPr lang="en-US" altLang="zh-CN" dirty="0">
                <a:latin typeface="Calibri" panose="020F0502020204030204" pitchFamily="34" charset="0"/>
                <a:ea typeface="楷体" panose="02010609060101010101" pitchFamily="49" charset="-122"/>
              </a:rPr>
              <a:t>.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降噪：</a:t>
            </a:r>
            <a:r>
              <a:rPr lang="zh-CN" altLang="en-US" dirty="0" smtClean="0">
                <a:latin typeface="Calibri" panose="020F0502020204030204" pitchFamily="34" charset="0"/>
                <a:ea typeface="楷体" panose="02010609060101010101" pitchFamily="49" charset="-122"/>
              </a:rPr>
              <a:t>点击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顶部</a:t>
            </a:r>
            <a:r>
              <a:rPr lang="zh-CN" altLang="en-US" dirty="0" smtClean="0">
                <a:latin typeface="Calibri" panose="020F0502020204030204" pitchFamily="34" charset="0"/>
                <a:ea typeface="楷体" panose="02010609060101010101" pitchFamily="49" charset="-122"/>
              </a:rPr>
              <a:t>菜单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栏中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的</a:t>
            </a:r>
            <a:r>
              <a:rPr lang="en-US" altLang="zh-CN" dirty="0">
                <a:latin typeface="Calibri" panose="020F0502020204030204" pitchFamily="34" charset="0"/>
                <a:ea typeface="楷体" panose="02010609060101010101" pitchFamily="49" charset="-122"/>
              </a:rPr>
              <a:t>Process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，选择</a:t>
            </a:r>
            <a:r>
              <a:rPr lang="en-US" altLang="zh-CN" dirty="0">
                <a:latin typeface="Calibri" panose="020F0502020204030204" pitchFamily="34" charset="0"/>
                <a:ea typeface="楷体" panose="02010609060101010101" pitchFamily="49" charset="-122"/>
              </a:rPr>
              <a:t>Noise Filter/Smooth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功能，选择</a:t>
            </a:r>
            <a:r>
              <a:rPr lang="en-US" altLang="zh-CN" dirty="0">
                <a:latin typeface="Calibri" panose="020F0502020204030204" pitchFamily="34" charset="0"/>
                <a:ea typeface="楷体" panose="02010609060101010101" pitchFamily="49" charset="-122"/>
              </a:rPr>
              <a:t>Noise </a:t>
            </a:r>
            <a:r>
              <a:rPr lang="en-US" altLang="zh-CN" dirty="0">
                <a:latin typeface="Calibri" panose="020F0502020204030204" pitchFamily="34" charset="0"/>
                <a:ea typeface="楷体" panose="02010609060101010101" pitchFamily="49" charset="-122"/>
              </a:rPr>
              <a:t>Filter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和默认参数即可；有需要的话还可用</a:t>
            </a:r>
            <a:r>
              <a:rPr lang="en-US" altLang="zh-CN" dirty="0" err="1">
                <a:latin typeface="Calibri" panose="020F0502020204030204" pitchFamily="34" charset="0"/>
                <a:ea typeface="楷体" panose="02010609060101010101" pitchFamily="49" charset="-122"/>
              </a:rPr>
              <a:t>Guassian</a:t>
            </a:r>
            <a:r>
              <a:rPr lang="en-US" altLang="zh-CN" dirty="0">
                <a:latin typeface="Calibri" panose="020F0502020204030204" pitchFamily="34" charset="0"/>
                <a:ea typeface="楷体" panose="02010609060101010101" pitchFamily="49" charset="-122"/>
              </a:rPr>
              <a:t> Smooth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让质谱图更加平滑，也使用默认参数即可</a:t>
            </a:r>
            <a:r>
              <a:rPr lang="zh-CN" altLang="en-US" dirty="0" smtClean="0">
                <a:latin typeface="Calibri" panose="020F0502020204030204" pitchFamily="34" charset="0"/>
                <a:ea typeface="楷体" panose="02010609060101010101" pitchFamily="49" charset="-122"/>
              </a:rPr>
              <a:t>；</a:t>
            </a:r>
            <a:endParaRPr lang="en-US" altLang="zh-CN" dirty="0" smtClean="0"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endParaRPr lang="en-US" altLang="zh-CN" dirty="0"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r>
              <a:rPr lang="en-US" altLang="zh-CN" dirty="0" smtClean="0">
                <a:latin typeface="Calibri" panose="020F0502020204030204" pitchFamily="34" charset="0"/>
                <a:ea typeface="楷体" panose="02010609060101010101" pitchFamily="49" charset="-122"/>
              </a:rPr>
              <a:t>3.2</a:t>
            </a:r>
            <a:r>
              <a:rPr lang="en-US" altLang="zh-CN" dirty="0">
                <a:latin typeface="Calibri" panose="020F0502020204030204" pitchFamily="34" charset="0"/>
                <a:ea typeface="楷体" panose="02010609060101010101" pitchFamily="49" charset="-122"/>
              </a:rPr>
              <a:t>.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设置范围：</a:t>
            </a:r>
            <a:r>
              <a:rPr lang="zh-CN" altLang="en-US" dirty="0" smtClean="0">
                <a:latin typeface="Calibri" panose="020F0502020204030204" pitchFamily="34" charset="0"/>
                <a:ea typeface="楷体" panose="02010609060101010101" pitchFamily="49" charset="-122"/>
              </a:rPr>
              <a:t>点击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顶部</a:t>
            </a:r>
            <a:r>
              <a:rPr lang="zh-CN" altLang="en-US" dirty="0" smtClean="0">
                <a:latin typeface="Calibri" panose="020F0502020204030204" pitchFamily="34" charset="0"/>
                <a:ea typeface="楷体" panose="02010609060101010101" pitchFamily="49" charset="-122"/>
              </a:rPr>
              <a:t>菜单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栏中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的</a:t>
            </a:r>
            <a:r>
              <a:rPr lang="en-US" altLang="zh-CN" dirty="0">
                <a:latin typeface="Calibri" panose="020F0502020204030204" pitchFamily="34" charset="0"/>
                <a:ea typeface="楷体" panose="02010609060101010101" pitchFamily="49" charset="-122"/>
              </a:rPr>
              <a:t>Display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，选择</a:t>
            </a:r>
            <a:r>
              <a:rPr lang="en-US" altLang="zh-CN" dirty="0">
                <a:latin typeface="Calibri" panose="020F0502020204030204" pitchFamily="34" charset="0"/>
                <a:ea typeface="楷体" panose="02010609060101010101" pitchFamily="49" charset="-122"/>
              </a:rPr>
              <a:t>Range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功能，选择</a:t>
            </a:r>
            <a:r>
              <a:rPr lang="en-US" altLang="zh-CN" dirty="0">
                <a:latin typeface="Calibri" panose="020F0502020204030204" pitchFamily="34" charset="0"/>
                <a:ea typeface="楷体" panose="02010609060101010101" pitchFamily="49" charset="-122"/>
              </a:rPr>
              <a:t>X Range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，设置自己想要的范围即可</a:t>
            </a:r>
            <a:r>
              <a:rPr lang="zh-CN" altLang="en-US" dirty="0" smtClean="0">
                <a:latin typeface="Calibri" panose="020F0502020204030204" pitchFamily="34" charset="0"/>
                <a:ea typeface="楷体" panose="02010609060101010101" pitchFamily="49" charset="-122"/>
              </a:rPr>
              <a:t>；</a:t>
            </a:r>
            <a:endParaRPr lang="en-US" altLang="zh-CN" dirty="0" smtClean="0"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endParaRPr lang="en-US" altLang="zh-CN" dirty="0" smtClean="0"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r>
              <a:rPr lang="en-US" altLang="zh-CN" dirty="0">
                <a:latin typeface="Calibri" panose="020F0502020204030204" pitchFamily="34" charset="0"/>
                <a:ea typeface="楷体" panose="02010609060101010101" pitchFamily="49" charset="-122"/>
              </a:rPr>
              <a:t>3.3.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基线调整（降低基线至</a:t>
            </a:r>
            <a:r>
              <a:rPr lang="en-US" altLang="zh-CN" dirty="0">
                <a:latin typeface="Calibri" panose="020F0502020204030204" pitchFamily="34" charset="0"/>
                <a:ea typeface="楷体" panose="02010609060101010101" pitchFamily="49" charset="-122"/>
              </a:rPr>
              <a:t>X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轴）：点击顶部菜单栏中的</a:t>
            </a:r>
            <a:r>
              <a:rPr lang="en-US" altLang="zh-CN" dirty="0">
                <a:latin typeface="Calibri" panose="020F0502020204030204" pitchFamily="34" charset="0"/>
                <a:ea typeface="楷体" panose="02010609060101010101" pitchFamily="49" charset="-122"/>
              </a:rPr>
              <a:t>Process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，点击</a:t>
            </a:r>
            <a:r>
              <a:rPr lang="en-US" altLang="zh-CN" dirty="0">
                <a:latin typeface="Calibri" panose="020F0502020204030204" pitchFamily="34" charset="0"/>
                <a:ea typeface="楷体" panose="02010609060101010101" pitchFamily="49" charset="-122"/>
              </a:rPr>
              <a:t>Baseline Correction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即可；</a:t>
            </a:r>
            <a:endParaRPr lang="en-US" altLang="zh-CN" dirty="0"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endParaRPr lang="en-US" altLang="zh-CN" dirty="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2528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84310" y="198783"/>
            <a:ext cx="10018713" cy="1752599"/>
          </a:xfrm>
        </p:spPr>
        <p:txBody>
          <a:bodyPr/>
          <a:lstStyle/>
          <a:p>
            <a:r>
              <a:rPr lang="zh-CN" altLang="en-US" b="1" dirty="0">
                <a:latin typeface="Calibri" panose="020F0502020204030204" pitchFamily="34" charset="0"/>
                <a:ea typeface="楷体" panose="02010609060101010101" pitchFamily="49" charset="-122"/>
              </a:rPr>
              <a:t>三、质谱图调整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84310" y="1282148"/>
            <a:ext cx="10018713" cy="5575852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latin typeface="Calibri" panose="020F0502020204030204" pitchFamily="34" charset="0"/>
                <a:ea typeface="楷体" panose="02010609060101010101" pitchFamily="49" charset="-122"/>
              </a:rPr>
              <a:t>3.4</a:t>
            </a:r>
            <a:r>
              <a:rPr lang="en-US" altLang="zh-CN" dirty="0">
                <a:latin typeface="Calibri" panose="020F0502020204030204" pitchFamily="34" charset="0"/>
                <a:ea typeface="楷体" panose="02010609060101010101" pitchFamily="49" charset="-122"/>
              </a:rPr>
              <a:t>.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剔除无需显示的峰：点击底部菜单栏中的</a:t>
            </a:r>
            <a:r>
              <a:rPr lang="en-US" altLang="zh-CN" dirty="0">
                <a:latin typeface="Calibri" panose="020F0502020204030204" pitchFamily="34" charset="0"/>
                <a:ea typeface="楷体" panose="02010609060101010101" pitchFamily="49" charset="-122"/>
              </a:rPr>
              <a:t>Spec Peak List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，选择无需显示的峰（通过</a:t>
            </a:r>
            <a:r>
              <a:rPr lang="en-US" altLang="zh-CN" dirty="0">
                <a:latin typeface="Calibri" panose="020F0502020204030204" pitchFamily="34" charset="0"/>
                <a:ea typeface="楷体" panose="02010609060101010101" pitchFamily="49" charset="-122"/>
              </a:rPr>
              <a:t>Centroid Mass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的值来查找），右击后选择</a:t>
            </a:r>
            <a:r>
              <a:rPr lang="en-US" altLang="zh-CN" dirty="0">
                <a:latin typeface="Calibri" panose="020F0502020204030204" pitchFamily="34" charset="0"/>
                <a:ea typeface="楷体" panose="02010609060101010101" pitchFamily="49" charset="-122"/>
              </a:rPr>
              <a:t>Delete Peak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，通常需要删除多个峰才能实现目的</a:t>
            </a:r>
            <a:r>
              <a:rPr lang="zh-CN" altLang="en-US" dirty="0" smtClean="0">
                <a:latin typeface="Calibri" panose="020F0502020204030204" pitchFamily="34" charset="0"/>
                <a:ea typeface="楷体" panose="02010609060101010101" pitchFamily="49" charset="-122"/>
              </a:rPr>
              <a:t>；</a:t>
            </a:r>
            <a:endParaRPr lang="en-US" altLang="zh-CN" dirty="0" smtClean="0"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endParaRPr lang="en-US" altLang="zh-CN" dirty="0"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r>
              <a:rPr lang="en-US" altLang="zh-CN" dirty="0" smtClean="0">
                <a:latin typeface="Calibri" panose="020F0502020204030204" pitchFamily="34" charset="0"/>
                <a:ea typeface="楷体" panose="02010609060101010101" pitchFamily="49" charset="-122"/>
              </a:rPr>
              <a:t>3.5.</a:t>
            </a:r>
            <a:r>
              <a:rPr lang="zh-CN" altLang="en-US" dirty="0" smtClean="0">
                <a:latin typeface="Calibri" panose="020F0502020204030204" pitchFamily="34" charset="0"/>
                <a:ea typeface="楷体" panose="02010609060101010101" pitchFamily="49" charset="-122"/>
              </a:rPr>
              <a:t>线型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和字体调整：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点击顶部菜单栏中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的</a:t>
            </a:r>
            <a:r>
              <a:rPr lang="en-US" altLang="zh-CN" dirty="0">
                <a:latin typeface="Calibri" panose="020F0502020204030204" pitchFamily="34" charset="0"/>
                <a:ea typeface="楷体" panose="02010609060101010101" pitchFamily="49" charset="-122"/>
              </a:rPr>
              <a:t>Display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，选择</a:t>
            </a:r>
            <a:r>
              <a:rPr lang="en-US" altLang="zh-CN" dirty="0">
                <a:latin typeface="Calibri" panose="020F0502020204030204" pitchFamily="34" charset="0"/>
                <a:ea typeface="楷体" panose="02010609060101010101" pitchFamily="49" charset="-122"/>
              </a:rPr>
              <a:t>Graphic Options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，选择</a:t>
            </a:r>
            <a:r>
              <a:rPr lang="en-US" altLang="zh-CN" dirty="0">
                <a:latin typeface="Calibri" panose="020F0502020204030204" pitchFamily="34" charset="0"/>
                <a:ea typeface="楷体" panose="02010609060101010101" pitchFamily="49" charset="-122"/>
              </a:rPr>
              <a:t>Graph Setup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，可以随意调整峰（</a:t>
            </a:r>
            <a:r>
              <a:rPr lang="en-US" altLang="zh-CN" dirty="0">
                <a:latin typeface="Calibri" panose="020F0502020204030204" pitchFamily="34" charset="0"/>
                <a:ea typeface="楷体" panose="02010609060101010101" pitchFamily="49" charset="-122"/>
              </a:rPr>
              <a:t>Plot Setup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）和坐标轴线条的粗细、颜色，调整坐标轴数值、坐标轴标题、图片标题和峰标签的字体大小和</a:t>
            </a:r>
            <a:r>
              <a:rPr lang="zh-CN" altLang="en-US" dirty="0" smtClean="0">
                <a:latin typeface="Calibri" panose="020F0502020204030204" pitchFamily="34" charset="0"/>
                <a:ea typeface="楷体" panose="02010609060101010101" pitchFamily="49" charset="-122"/>
              </a:rPr>
              <a:t>颜色；</a:t>
            </a:r>
            <a:endParaRPr lang="en-US" altLang="zh-CN" dirty="0" smtClean="0"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endParaRPr lang="en-US" altLang="zh-CN" dirty="0" smtClean="0"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r>
              <a:rPr lang="zh-CN" altLang="en-US" dirty="0" smtClean="0">
                <a:latin typeface="Calibri" panose="020F0502020204030204" pitchFamily="34" charset="0"/>
                <a:ea typeface="楷体" panose="02010609060101010101" pitchFamily="49" charset="-122"/>
              </a:rPr>
              <a:t>备注：其他功能可自行摸索。</a:t>
            </a:r>
            <a:endParaRPr lang="zh-CN" altLang="en-US" dirty="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893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atin typeface="Calibri" panose="020F0502020204030204" pitchFamily="34" charset="0"/>
                <a:ea typeface="楷体" panose="02010609060101010101" pitchFamily="49" charset="-122"/>
              </a:rPr>
              <a:t>四</a:t>
            </a:r>
            <a:r>
              <a:rPr lang="zh-CN" altLang="en-US" b="1" dirty="0" smtClean="0">
                <a:latin typeface="Calibri" panose="020F0502020204030204" pitchFamily="34" charset="0"/>
                <a:ea typeface="楷体" panose="02010609060101010101" pitchFamily="49" charset="-122"/>
              </a:rPr>
              <a:t>、结果输出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latin typeface="Calibri" panose="020F0502020204030204" pitchFamily="34" charset="0"/>
                <a:ea typeface="楷体" panose="02010609060101010101" pitchFamily="49" charset="-122"/>
              </a:rPr>
              <a:t>4.1.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质谱图调整完毕后可以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点击顶部菜单栏中的</a:t>
            </a:r>
            <a:r>
              <a:rPr lang="en-US" altLang="zh-CN" dirty="0">
                <a:latin typeface="Calibri" panose="020F0502020204030204" pitchFamily="34" charset="0"/>
                <a:ea typeface="楷体" panose="02010609060101010101" pitchFamily="49" charset="-122"/>
              </a:rPr>
              <a:t>File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，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点击</a:t>
            </a:r>
            <a:r>
              <a:rPr lang="en-US" altLang="zh-CN" dirty="0">
                <a:latin typeface="Calibri" panose="020F0502020204030204" pitchFamily="34" charset="0"/>
                <a:ea typeface="楷体" panose="02010609060101010101" pitchFamily="49" charset="-122"/>
              </a:rPr>
              <a:t>Print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，选择</a:t>
            </a:r>
            <a:r>
              <a:rPr lang="en-US" altLang="zh-CN" dirty="0">
                <a:latin typeface="Calibri" panose="020F0502020204030204" pitchFamily="34" charset="0"/>
                <a:ea typeface="楷体" panose="02010609060101010101" pitchFamily="49" charset="-122"/>
              </a:rPr>
              <a:t>Print View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，选择输出</a:t>
            </a:r>
            <a:r>
              <a:rPr lang="en-US" altLang="zh-CN" dirty="0">
                <a:latin typeface="Calibri" panose="020F0502020204030204" pitchFamily="34" charset="0"/>
                <a:ea typeface="楷体" panose="02010609060101010101" pitchFamily="49" charset="-122"/>
              </a:rPr>
              <a:t>Adobe Pdf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格式即可；</a:t>
            </a:r>
            <a:endParaRPr lang="en-US" altLang="zh-CN" dirty="0"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endParaRPr lang="en-US" altLang="zh-CN" dirty="0"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r>
              <a:rPr lang="en-US" altLang="zh-CN" dirty="0">
                <a:latin typeface="Calibri" panose="020F0502020204030204" pitchFamily="34" charset="0"/>
                <a:ea typeface="楷体" panose="02010609060101010101" pitchFamily="49" charset="-122"/>
              </a:rPr>
              <a:t>4.2.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输出的</a:t>
            </a:r>
            <a:r>
              <a:rPr lang="en-US" altLang="zh-CN" dirty="0">
                <a:latin typeface="Calibri" panose="020F0502020204030204" pitchFamily="34" charset="0"/>
                <a:ea typeface="楷体" panose="02010609060101010101" pitchFamily="49" charset="-122"/>
              </a:rPr>
              <a:t>Pdf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文件可以用</a:t>
            </a:r>
            <a:r>
              <a:rPr lang="en-US" altLang="zh-CN" dirty="0">
                <a:latin typeface="Calibri" panose="020F0502020204030204" pitchFamily="34" charset="0"/>
                <a:ea typeface="楷体" panose="02010609060101010101" pitchFamily="49" charset="-122"/>
              </a:rPr>
              <a:t>Acrobat Pro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或</a:t>
            </a:r>
            <a:r>
              <a:rPr lang="en-US" altLang="zh-CN" dirty="0">
                <a:latin typeface="Calibri" panose="020F0502020204030204" pitchFamily="34" charset="0"/>
                <a:ea typeface="楷体" panose="02010609060101010101" pitchFamily="49" charset="-122"/>
              </a:rPr>
              <a:t>Photoshop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输出为其他的图片格式，如</a:t>
            </a:r>
            <a:r>
              <a:rPr lang="en-US" altLang="zh-CN" dirty="0" err="1">
                <a:latin typeface="Calibri" panose="020F0502020204030204" pitchFamily="34" charset="0"/>
                <a:ea typeface="楷体" panose="02010609060101010101" pitchFamily="49" charset="-122"/>
              </a:rPr>
              <a:t>t</a:t>
            </a:r>
            <a:r>
              <a:rPr lang="en-US" altLang="zh-CN" dirty="0" err="1">
                <a:latin typeface="Calibri" panose="020F0502020204030204" pitchFamily="34" charset="0"/>
                <a:ea typeface="楷体" panose="02010609060101010101" pitchFamily="49" charset="-122"/>
              </a:rPr>
              <a:t>if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、</a:t>
            </a:r>
            <a:r>
              <a:rPr lang="en-US" altLang="zh-CN" dirty="0" err="1">
                <a:latin typeface="Calibri" panose="020F0502020204030204" pitchFamily="34" charset="0"/>
                <a:ea typeface="楷体" panose="02010609060101010101" pitchFamily="49" charset="-122"/>
              </a:rPr>
              <a:t>png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、</a:t>
            </a:r>
            <a:r>
              <a:rPr lang="en-US" altLang="zh-CN" dirty="0">
                <a:latin typeface="Calibri" panose="020F0502020204030204" pitchFamily="34" charset="0"/>
                <a:ea typeface="楷体" panose="02010609060101010101" pitchFamily="49" charset="-122"/>
              </a:rPr>
              <a:t>jpg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等，推荐用</a:t>
            </a:r>
            <a:r>
              <a:rPr lang="en-US" altLang="zh-CN" dirty="0">
                <a:latin typeface="Calibri" panose="020F0502020204030204" pitchFamily="34" charset="0"/>
                <a:ea typeface="楷体" panose="02010609060101010101" pitchFamily="49" charset="-122"/>
              </a:rPr>
              <a:t>Photoshop</a:t>
            </a:r>
            <a:r>
              <a:rPr lang="zh-CN" altLang="en-US" dirty="0">
                <a:latin typeface="Calibri" panose="020F0502020204030204" pitchFamily="34" charset="0"/>
                <a:ea typeface="楷体" panose="02010609060101010101" pitchFamily="49" charset="-122"/>
              </a:rPr>
              <a:t>，还可以设置分辨率，方便投稿。</a:t>
            </a:r>
            <a:endParaRPr lang="zh-CN" altLang="en-US" dirty="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4059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6806" y="2474843"/>
            <a:ext cx="10018713" cy="1752599"/>
          </a:xfrm>
        </p:spPr>
        <p:txBody>
          <a:bodyPr>
            <a:noAutofit/>
          </a:bodyPr>
          <a:lstStyle/>
          <a:p>
            <a:r>
              <a:rPr lang="en-US" altLang="zh-CN" sz="6000" dirty="0"/>
              <a:t>Thank You</a:t>
            </a:r>
            <a:r>
              <a:rPr lang="zh-CN" altLang="en-US" sz="6000" dirty="0" smtClean="0"/>
              <a:t>！</a:t>
            </a:r>
            <a:endParaRPr lang="zh-CN" altLang="en-US" sz="6000" dirty="0"/>
          </a:p>
        </p:txBody>
      </p:sp>
    </p:spTree>
    <p:extLst>
      <p:ext uri="{BB962C8B-B14F-4D97-AF65-F5344CB8AC3E}">
        <p14:creationId xmlns:p14="http://schemas.microsoft.com/office/powerpoint/2010/main" val="340130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视差">
  <a:themeElements>
    <a:clrScheme name="视差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视差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视差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视差</Template>
  <TotalTime>46</TotalTime>
  <Words>418</Words>
  <Application>Microsoft Office PowerPoint</Application>
  <PresentationFormat>宽屏</PresentationFormat>
  <Paragraphs>33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华文楷体</vt:lpstr>
      <vt:lpstr>楷体</vt:lpstr>
      <vt:lpstr>Arial</vt:lpstr>
      <vt:lpstr>Calibri</vt:lpstr>
      <vt:lpstr>Corbel</vt:lpstr>
      <vt:lpstr>视差</vt:lpstr>
      <vt:lpstr>Data Explore常用功能简介 </vt:lpstr>
      <vt:lpstr>一、安装</vt:lpstr>
      <vt:lpstr>二、打开质谱原始文件</vt:lpstr>
      <vt:lpstr>三、质谱图调整</vt:lpstr>
      <vt:lpstr>三、质谱图调整</vt:lpstr>
      <vt:lpstr>四、结果输出</vt:lpstr>
      <vt:lpstr>Thank You！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 Explore常用功能简介 </dc:title>
  <dc:creator>qychu1992@outlook.com</dc:creator>
  <cp:lastModifiedBy>qychu1992@outlook.com</cp:lastModifiedBy>
  <cp:revision>7</cp:revision>
  <dcterms:created xsi:type="dcterms:W3CDTF">2018-09-18T12:57:02Z</dcterms:created>
  <dcterms:modified xsi:type="dcterms:W3CDTF">2018-09-18T13:43:03Z</dcterms:modified>
</cp:coreProperties>
</file>