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77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743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947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135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44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237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57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980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91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01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928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1C54C-0BE0-4736-BD77-2B57A5CCC8FA}" type="datetimeFigureOut">
              <a:rPr lang="zh-CN" altLang="en-US" smtClean="0"/>
              <a:t>2014/7/22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C81E4-846F-4907-AAF6-F5ED9E5231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002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099" y="365633"/>
            <a:ext cx="4290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FPXH, FP7 </a:t>
            </a:r>
            <a:r>
              <a:rPr lang="zh-CN" altLang="en-US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r>
              <a:rPr lang="en-US" altLang="zh-CN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端口 驱动安装问题</a:t>
            </a:r>
            <a:endParaRPr lang="zh-CN" altLang="en-US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6219" y="764704"/>
            <a:ext cx="7826181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症状：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1.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线缆连接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并通电后，设备管理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器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中识别出的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，出现在“其它设备”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中，并且设备前有黄色惊叹号，表示设备未正常安装。（如下图一）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2.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手动更新该设备驱动程序（指定驱动程序文件夹为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FP0R USB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）并安装驱动时，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显示“系统找不到指定的文件”，驱动无法安装。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（如下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图二）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168"/>
          <a:stretch/>
        </p:blipFill>
        <p:spPr bwMode="auto">
          <a:xfrm>
            <a:off x="971600" y="2490936"/>
            <a:ext cx="283882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36912"/>
            <a:ext cx="4486275" cy="37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35880" y="642840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图一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29587" y="6428406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图二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251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8099" y="365633"/>
            <a:ext cx="4290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FPXH, FP7 </a:t>
            </a:r>
            <a:r>
              <a:rPr lang="zh-CN" altLang="en-US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r>
              <a:rPr lang="en-US" altLang="zh-CN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端口 驱动安装问题</a:t>
            </a:r>
            <a:endParaRPr lang="zh-CN" altLang="en-US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796062"/>
            <a:ext cx="8281434" cy="32162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导致问题的原因：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该问题是由于</a:t>
            </a:r>
            <a:r>
              <a:rPr lang="en-US" altLang="zh-CN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操作系统缺少系统文件导致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FPXH, FP7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驱动程序，与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FPX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不同，其驱动会引用到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Windows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操作系统的自带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驱动程序。而被引用的驱动程序，在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Windows7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中并不默认安装，仅是保存在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盘中的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特定文件夹中备用。在安装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驱动时，会自动安装。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目前，部分计算机安装的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Windows7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不完整，少了备用驱动程序，而导致问题。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请让客户确认计算机中，是否存在以下文件夹：（如没有就会导致问题）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C:\Windows\System32\DriverStore\FileRepository\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文件夹下：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位系统：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mdmcpq.inf_x86_neutral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开头的文件夹 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位系统： 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mdmcpq.inf_ia64_neutral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开头的文件夹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02"/>
          <a:stretch/>
        </p:blipFill>
        <p:spPr bwMode="auto">
          <a:xfrm>
            <a:off x="782262" y="3989609"/>
            <a:ext cx="7219950" cy="272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2955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8099" y="365633"/>
            <a:ext cx="4290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FPXH, FP7 </a:t>
            </a:r>
            <a:r>
              <a:rPr lang="zh-CN" altLang="en-US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r>
              <a:rPr lang="en-US" altLang="zh-CN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b="1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端口 驱动安装问题</a:t>
            </a:r>
            <a:endParaRPr lang="zh-CN" altLang="en-US" b="1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796062"/>
            <a:ext cx="7827592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对策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1.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将缺少的文件夹，重新复制到指定的文件夹中：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C:\Windows\System32\DriverStore\FileRepository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（复制前，请确保你的账户对该文件夹有写入的权限）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2.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卸载设备管理器中，其它设备里的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FPXH, FP7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设备，并拔下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USB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端口的线缆。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3. 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重新启动计算机，重新连接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并安装驱动。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988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353</Words>
  <Application>Microsoft Office PowerPoint</Application>
  <PresentationFormat>全屏显示(4:3)</PresentationFormat>
  <Paragraphs>32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主题​​</vt:lpstr>
      <vt:lpstr>PowerPoint 演示文稿</vt:lpstr>
      <vt:lpstr>PowerPoint 演示文稿</vt:lpstr>
      <vt:lpstr>PowerPoint 演示文稿</vt:lpstr>
    </vt:vector>
  </TitlesOfParts>
  <Company>Panasonic Industrial (China) Co.,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吴诚杰</dc:creator>
  <cp:lastModifiedBy>吴诚杰</cp:lastModifiedBy>
  <cp:revision>8</cp:revision>
  <dcterms:created xsi:type="dcterms:W3CDTF">2014-07-22T04:33:22Z</dcterms:created>
  <dcterms:modified xsi:type="dcterms:W3CDTF">2014-07-22T06:04:18Z</dcterms:modified>
</cp:coreProperties>
</file>