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1488017" y="1196975"/>
            <a:ext cx="9211733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buClrTx/>
              <a:buSzTx/>
              <a:buFontTx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488017" y="2422525"/>
            <a:ext cx="9218083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Tx/>
              <a:buSzTx/>
              <a:buFontTx/>
              <a:buNone/>
              <a:defRPr>
                <a:solidFill>
                  <a:schemeClr val="bg1"/>
                </a:solidFill>
              </a:defRPr>
            </a:lvl1pPr>
            <a:lvl2pPr marL="457200" lvl="1" indent="0" algn="ctr">
              <a:buClrTx/>
              <a:buSzTx/>
              <a:buFontTx/>
              <a:buNone/>
              <a:defRPr>
                <a:solidFill>
                  <a:schemeClr val="tx1"/>
                </a:solidFill>
              </a:defRPr>
            </a:lvl2pPr>
            <a:lvl3pPr marL="914400" lvl="2" indent="0" algn="ctr">
              <a:buClrTx/>
              <a:buSzTx/>
              <a:buFontTx/>
              <a:buNone/>
              <a:defRPr>
                <a:solidFill>
                  <a:schemeClr val="tx1"/>
                </a:solidFill>
              </a:defRPr>
            </a:lvl3pPr>
            <a:lvl4pPr marL="1371600" lvl="3" indent="0" algn="ctr">
              <a:buClrTx/>
              <a:buSzTx/>
              <a:buFontTx/>
              <a:buNone/>
              <a:defRPr>
                <a:solidFill>
                  <a:schemeClr val="tx1"/>
                </a:solidFill>
              </a:defRPr>
            </a:lvl4pPr>
            <a:lvl5pPr marL="1828800" lvl="4" indent="0" algn="ctr">
              <a:buClrTx/>
              <a:buSzTx/>
              <a:buFontTx/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70573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76672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174750"/>
            <a:ext cx="5376672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933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幼圆" panose="02010509060101010101" charset="-122"/>
                <a:ea typeface="幼圆" panose="020105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幼圆" panose="02010509060101010101" charset="-122"/>
                <a:ea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幼圆" panose="02010509060101010101" charset="-122"/>
                <a:ea typeface="幼圆" panose="020105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幼圆" panose="02010509060101010101" charset="-122"/>
          <a:ea typeface="幼圆" panose="02010509060101010101" charset="-122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幼圆" panose="02010509060101010101" charset="-122"/>
          <a:ea typeface="幼圆" panose="02010509060101010101" charset="-122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幼圆" panose="02010509060101010101" charset="-122"/>
          <a:ea typeface="幼圆" panose="02010509060101010101" charset="-122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幼圆" panose="02010509060101010101" charset="-122"/>
          <a:ea typeface="幼圆" panose="02010509060101010101" charset="-122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幼圆" panose="02010509060101010101" charset="-122"/>
          <a:ea typeface="幼圆" panose="02010509060101010101" charset="-122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幼圆" panose="02010509060101010101" charset="-122"/>
          <a:ea typeface="幼圆" panose="02010509060101010101" charset="-122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5400"/>
              <a:t>抽奖程序使用说明</a:t>
            </a:r>
            <a:endParaRPr lang="zh-CN" altLang="en-US" sz="54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7805" y="2422525"/>
            <a:ext cx="9218295" cy="1752600"/>
          </a:xfrm>
        </p:spPr>
        <p:txBody>
          <a:bodyPr/>
          <a:p>
            <a:r>
              <a:rPr lang="en-US" altLang="zh-CN"/>
              <a:t>2019</a:t>
            </a:r>
            <a:r>
              <a:rPr lang="zh-CN" altLang="en-US"/>
              <a:t>年</a:t>
            </a:r>
            <a:r>
              <a:rPr lang="en-US" altLang="zh-CN"/>
              <a:t>12</a:t>
            </a:r>
            <a:r>
              <a:rPr lang="zh-CN" altLang="en-US"/>
              <a:t>月</a:t>
            </a:r>
            <a:r>
              <a:rPr lang="en-US" altLang="zh-CN"/>
              <a:t>27</a:t>
            </a:r>
            <a:r>
              <a:rPr lang="zh-CN" altLang="en-US"/>
              <a:t>日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程序构成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36700" y="1592580"/>
            <a:ext cx="8326120" cy="43986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抽奖人员照片注意事项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51685" y="2164715"/>
            <a:ext cx="8087995" cy="35928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操作按钮说明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46325" y="1886585"/>
            <a:ext cx="7498080" cy="4229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撤销中奖结果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46325" y="1886585"/>
            <a:ext cx="7498080" cy="42291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退出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46325" y="1886585"/>
            <a:ext cx="7498080" cy="42291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红色幕布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800000"/>
      </a:accent1>
      <a:accent2>
        <a:srgbClr val="A50021"/>
      </a:accent2>
      <a:accent3>
        <a:srgbClr val="FFFFFF"/>
      </a:accent3>
      <a:accent4>
        <a:srgbClr val="000000"/>
      </a:accent4>
      <a:accent5>
        <a:srgbClr val="C1AAAA"/>
      </a:accent5>
      <a:accent6>
        <a:srgbClr val="94001D"/>
      </a:accent6>
      <a:hlink>
        <a:srgbClr val="FF660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800000"/>
        </a:accent1>
        <a:accent2>
          <a:srgbClr val="A50021"/>
        </a:accent2>
        <a:accent3>
          <a:srgbClr val="FFFFFF"/>
        </a:accent3>
        <a:accent4>
          <a:srgbClr val="000000"/>
        </a:accent4>
        <a:accent5>
          <a:srgbClr val="C1AAAA"/>
        </a:accent5>
        <a:accent6>
          <a:srgbClr val="94001D"/>
        </a:accent6>
        <a:hlink>
          <a:srgbClr val="FF66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</Words>
  <Application>WPS 演示</Application>
  <PresentationFormat>宽屏</PresentationFormat>
  <Paragraphs>14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思源黑体 CN Bold</vt:lpstr>
      <vt:lpstr>幼圆</vt:lpstr>
      <vt:lpstr>华文仿宋</vt:lpstr>
      <vt:lpstr>红色幕布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国电电力新疆新能源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孔庆伟</dc:creator>
  <cp:lastModifiedBy>孔庆伟</cp:lastModifiedBy>
  <cp:revision>1</cp:revision>
  <dcterms:created xsi:type="dcterms:W3CDTF">2019-12-27T07:31:16Z</dcterms:created>
  <dcterms:modified xsi:type="dcterms:W3CDTF">2019-12-27T07:43:42Z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2052-10.8.2.6948</vt:lpwstr>
  </property>
</Properties>
</file>