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9" r:id="rId6"/>
    <p:sldId id="270" r:id="rId7"/>
    <p:sldId id="271" r:id="rId8"/>
    <p:sldId id="274" r:id="rId9"/>
    <p:sldId id="273" r:id="rId10"/>
    <p:sldId id="262" r:id="rId11"/>
    <p:sldId id="279" r:id="rId12"/>
    <p:sldId id="275" r:id="rId13"/>
    <p:sldId id="276" r:id="rId14"/>
    <p:sldId id="277" r:id="rId15"/>
    <p:sldId id="278" r:id="rId16"/>
    <p:sldId id="280" r:id="rId17"/>
    <p:sldId id="281" r:id="rId18"/>
    <p:sldId id="285" r:id="rId19"/>
    <p:sldId id="283" r:id="rId20"/>
    <p:sldId id="28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5A4DF-C7E7-41CB-A485-8579C475477F}" type="datetimeFigureOut">
              <a:rPr lang="zh-CN" altLang="en-US" smtClean="0"/>
              <a:pPr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58742-8F8D-4AF3-865D-EF731EB3D7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一、解耦计算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850"/>
            <a:ext cx="5423321" cy="379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098" y="2680457"/>
            <a:ext cx="5936902" cy="41775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</a:t>
            </a:r>
            <a:r>
              <a:rPr lang="zh-CN" altLang="en-US" dirty="0" smtClean="0"/>
              <a:t>、解耦优化</a:t>
            </a:r>
            <a:r>
              <a:rPr lang="en-US" altLang="zh-CN" dirty="0" smtClean="0"/>
              <a:t>(</a:t>
            </a:r>
            <a:r>
              <a:rPr lang="zh-CN" altLang="en-US" dirty="0" smtClean="0"/>
              <a:t>优</a:t>
            </a:r>
            <a:r>
              <a:rPr lang="zh-CN" altLang="en-US" dirty="0"/>
              <a:t>化悬置动刚</a:t>
            </a:r>
            <a:r>
              <a:rPr lang="zh-CN" altLang="en-US" dirty="0" smtClean="0"/>
              <a:t>度</a:t>
            </a:r>
            <a:r>
              <a:rPr lang="en-US" altLang="zh-CN" dirty="0" smtClean="0"/>
              <a:t>)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191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771" y="1762849"/>
            <a:ext cx="8232229" cy="50934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680"/>
            <a:ext cx="3438095" cy="21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999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696"/>
            <a:ext cx="9083047" cy="554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702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565256"/>
            <a:ext cx="4932610" cy="53023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649"/>
            <a:ext cx="69627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102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24"/>
            <a:ext cx="9144813" cy="56166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818" y="5908535"/>
            <a:ext cx="254317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446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4278"/>
            <a:ext cx="706755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22625"/>
            <a:ext cx="9144000" cy="405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41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744"/>
            <a:ext cx="9144000" cy="42195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4795" y="11663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数据筛选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78782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四、悬置刚度 单项灵敏度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5683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7" y="0"/>
            <a:ext cx="3373223" cy="24208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2465759"/>
            <a:ext cx="7524328" cy="439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94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2656"/>
            <a:ext cx="5123809" cy="434285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6712"/>
            <a:ext cx="9096230" cy="530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27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1790"/>
            <a:ext cx="9144000" cy="48786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03" y="476672"/>
            <a:ext cx="9057499" cy="554461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743075"/>
            <a:ext cx="9010650" cy="511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63" y="42705"/>
            <a:ext cx="223837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35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4704"/>
            <a:ext cx="9144000" cy="559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7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696"/>
            <a:ext cx="9144000" cy="562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77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二、扭矩轴、弹性轴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5923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04664"/>
            <a:ext cx="4600000" cy="3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59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45</Words>
  <Application>Microsoft Office PowerPoint</Application>
  <PresentationFormat>全屏显示(4:3)</PresentationFormat>
  <Paragraphs>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Office 主题</vt:lpstr>
      <vt:lpstr>一、解耦计算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二、扭矩轴、弹性轴</vt:lpstr>
      <vt:lpstr>PowerPoint 演示文稿</vt:lpstr>
      <vt:lpstr>PowerPoint 演示文稿</vt:lpstr>
      <vt:lpstr>三、解耦优化(优化悬置动刚度)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四、悬置刚度 单项灵敏度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13033</dc:creator>
  <cp:lastModifiedBy>I</cp:lastModifiedBy>
  <cp:revision>16</cp:revision>
  <dcterms:created xsi:type="dcterms:W3CDTF">2019-08-29T02:55:54Z</dcterms:created>
  <dcterms:modified xsi:type="dcterms:W3CDTF">2019-09-13T06:24:49Z</dcterms:modified>
</cp:coreProperties>
</file>