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73" r:id="rId5"/>
    <p:sldId id="259" r:id="rId6"/>
    <p:sldId id="260" r:id="rId7"/>
    <p:sldId id="261" r:id="rId8"/>
    <p:sldId id="262" r:id="rId9"/>
    <p:sldId id="281" r:id="rId10"/>
    <p:sldId id="263" r:id="rId11"/>
    <p:sldId id="264" r:id="rId12"/>
    <p:sldId id="265" r:id="rId13"/>
    <p:sldId id="266" r:id="rId14"/>
    <p:sldId id="272" r:id="rId15"/>
    <p:sldId id="282" r:id="rId16"/>
    <p:sldId id="267" r:id="rId17"/>
    <p:sldId id="268" r:id="rId18"/>
    <p:sldId id="269" r:id="rId19"/>
    <p:sldId id="270" r:id="rId20"/>
    <p:sldId id="271" r:id="rId21"/>
    <p:sldId id="283" r:id="rId22"/>
    <p:sldId id="274" r:id="rId23"/>
    <p:sldId id="275" r:id="rId24"/>
    <p:sldId id="276" r:id="rId25"/>
    <p:sldId id="28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A4B2"/>
    <a:srgbClr val="D3A243"/>
    <a:srgbClr val="B84041"/>
    <a:srgbClr val="FCFD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158" y="12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Titillium" charset="0"/>
                    <a:ea typeface="Titillium" charset="0"/>
                    <a:cs typeface="Titillium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Sheet1!$B$2:$B$3</c:f>
              <c:numCache>
                <c:formatCode>"$"#,##0</c:formatCode>
                <c:ptCount val="2"/>
                <c:pt idx="0">
                  <c:v>248678</c:v>
                </c:pt>
                <c:pt idx="1">
                  <c:v>345687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79-40BF-93B7-245402EDFFE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Product 2</c:v>
                </c:pt>
              </c:strCache>
            </c:strRef>
          </c:tx>
          <c:spPr>
            <a:solidFill>
              <a:srgbClr val="D3A24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Titillium" charset="0"/>
                    <a:ea typeface="Titillium" charset="0"/>
                    <a:cs typeface="Titillium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Sheet1!$C$2:$C$3</c:f>
              <c:numCache>
                <c:formatCode>"$"#,##0</c:formatCode>
                <c:ptCount val="2"/>
                <c:pt idx="0">
                  <c:v>378000</c:v>
                </c:pt>
                <c:pt idx="1">
                  <c:v>475654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79-40BF-93B7-245402EDFFE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Product 3</c:v>
                </c:pt>
              </c:strCache>
            </c:strRef>
          </c:tx>
          <c:spPr>
            <a:solidFill>
              <a:srgbClr val="B8404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Titillium" charset="0"/>
                    <a:ea typeface="Titillium" charset="0"/>
                    <a:cs typeface="Titillium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Sheet1!$D$2:$D$3</c:f>
              <c:numCache>
                <c:formatCode>"$"#,##0</c:formatCode>
                <c:ptCount val="2"/>
                <c:pt idx="0">
                  <c:v>412500</c:v>
                </c:pt>
                <c:pt idx="1">
                  <c:v>625456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79-40BF-93B7-245402EDFFE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Product 4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Titillium" charset="0"/>
                    <a:ea typeface="Titillium" charset="0"/>
                    <a:cs typeface="Titillium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2013</c:v>
                </c:pt>
                <c:pt idx="1">
                  <c:v>2014</c:v>
                </c:pt>
              </c:numCache>
            </c:numRef>
          </c:cat>
          <c:val>
            <c:numRef>
              <c:f>Sheet1!$E$2:$E$3</c:f>
              <c:numCache>
                <c:formatCode>"$"#,##0</c:formatCode>
                <c:ptCount val="2"/>
                <c:pt idx="0">
                  <c:v>567000</c:v>
                </c:pt>
                <c:pt idx="1">
                  <c:v>789000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779-40BF-93B7-245402EDFF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6236648"/>
        <c:axId val="386237824"/>
      </c:barChart>
      <c:catAx>
        <c:axId val="3862366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tillium" charset="0"/>
                <a:ea typeface="Titillium" charset="0"/>
                <a:cs typeface="Titillium" charset="0"/>
              </a:defRPr>
            </a:pPr>
            <a:endParaRPr lang="zh-CN"/>
          </a:p>
        </c:txPr>
        <c:crossAx val="386237824"/>
        <c:crosses val="autoZero"/>
        <c:auto val="1"/>
        <c:lblAlgn val="ctr"/>
        <c:lblOffset val="100"/>
        <c:noMultiLvlLbl val="0"/>
      </c:catAx>
      <c:valAx>
        <c:axId val="386237824"/>
        <c:scaling>
          <c:orientation val="minMax"/>
        </c:scaling>
        <c:delete val="0"/>
        <c:axPos val="b"/>
        <c:numFmt formatCode="&quot;$&quot;#,##0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Titillium" charset="0"/>
                <a:ea typeface="Titillium" charset="0"/>
                <a:cs typeface="Titillium" charset="0"/>
              </a:defRPr>
            </a:pPr>
            <a:endParaRPr lang="zh-CN"/>
          </a:p>
        </c:txPr>
        <c:crossAx val="386236648"/>
        <c:crosses val="autoZero"/>
        <c:crossBetween val="between"/>
      </c:valAx>
      <c:spPr>
        <a:noFill/>
        <a:ln w="12700"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Titillium" charset="0"/>
              <a:ea typeface="Titillium" charset="0"/>
              <a:cs typeface="Titillium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050" b="0" i="0">
          <a:solidFill>
            <a:schemeClr val="tx1"/>
          </a:solidFill>
          <a:latin typeface="Titillium" charset="0"/>
          <a:ea typeface="Titillium" charset="0"/>
          <a:cs typeface="Titillium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DB10E-1EE2-4C29-BE72-12C855EA55B4}" type="datetimeFigureOut">
              <a:rPr lang="zh-CN" altLang="en-US" smtClean="0"/>
              <a:t>2019-07-27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0FE89-D676-4239-80C7-763C7C2A22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409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927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3605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1099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3403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3499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7663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0932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63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9687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3534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477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6682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3178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0107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0507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618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4986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501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390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247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614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560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79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5325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80FE89-D676-4239-80C7-763C7C2A22C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887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0">
            <a:extLst>
              <a:ext uri="{FF2B5EF4-FFF2-40B4-BE49-F238E27FC236}">
                <a16:creationId xmlns="" xmlns:a16="http://schemas.microsoft.com/office/drawing/2014/main" id="{0614B90A-4C37-4CBC-9B33-A8B166C7DC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72532" y="3633788"/>
            <a:ext cx="1978025" cy="19907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="" xmlns:a16="http://schemas.microsoft.com/office/drawing/2014/main" id="{569C6D14-7D13-4ED9-900F-078AF56B40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10213" y="1643063"/>
            <a:ext cx="1978025" cy="19907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451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E83513-7572-45FA-B784-4F9E0B7A5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FE1ACDAD-BB47-48A7-9C9A-354023C500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AE7DB85-7FE4-49C6-A935-71EAA3C491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C230FC5-477D-40E5-ACA0-E50C9E5C6B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770ACC-9F4B-401F-B841-BE51CAC5477E}" type="datetimeFigureOut">
              <a:rPr lang="zh-CN" altLang="en-US" smtClean="0"/>
              <a:t>2019-07-27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3E6A63F-E715-4125-A74F-0E034B551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C76B973-ECA6-42DA-9DD1-627B85B49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015E85-84CF-4A70-9D48-4DCBDC59C2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315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>
            <a:extLst>
              <a:ext uri="{FF2B5EF4-FFF2-40B4-BE49-F238E27FC236}">
                <a16:creationId xmlns="" xmlns:a16="http://schemas.microsoft.com/office/drawing/2014/main" id="{AE8988A5-E026-48A1-A449-9881906D69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16063" y="2828925"/>
            <a:ext cx="2835275" cy="212566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9">
            <a:extLst>
              <a:ext uri="{FF2B5EF4-FFF2-40B4-BE49-F238E27FC236}">
                <a16:creationId xmlns="" xmlns:a16="http://schemas.microsoft.com/office/drawing/2014/main" id="{6786DF5B-A578-499F-96F6-1B2EFD5FBD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34781" y="2828925"/>
            <a:ext cx="4746363" cy="212566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642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F0E0BC82-1672-4EB2-A168-485A41DD44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58913" y="2043113"/>
            <a:ext cx="2025650" cy="35004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2">
            <a:extLst>
              <a:ext uri="{FF2B5EF4-FFF2-40B4-BE49-F238E27FC236}">
                <a16:creationId xmlns="" xmlns:a16="http://schemas.microsoft.com/office/drawing/2014/main" id="{7B7D2B45-7CED-4344-8951-68AF4EB8D6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02245" y="2043113"/>
            <a:ext cx="5489754" cy="35004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2">
            <a:extLst>
              <a:ext uri="{FF2B5EF4-FFF2-40B4-BE49-F238E27FC236}">
                <a16:creationId xmlns="" xmlns:a16="http://schemas.microsoft.com/office/drawing/2014/main" id="{3BA4D3D1-26A4-4C3A-AE82-92A15E0FDD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53931" y="2043113"/>
            <a:ext cx="3065590" cy="170538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图片占位符 12">
            <a:extLst>
              <a:ext uri="{FF2B5EF4-FFF2-40B4-BE49-F238E27FC236}">
                <a16:creationId xmlns="" xmlns:a16="http://schemas.microsoft.com/office/drawing/2014/main" id="{F8DFB710-7564-41A2-8463-1E109CD44B1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53931" y="3837189"/>
            <a:ext cx="3065590" cy="170636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79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0BAA79F4-CF55-4C29-BED8-9875E8C7E8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38300" y="1563688"/>
            <a:ext cx="2489200" cy="13604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7" name="图片占位符 15">
            <a:extLst>
              <a:ext uri="{FF2B5EF4-FFF2-40B4-BE49-F238E27FC236}">
                <a16:creationId xmlns="" xmlns:a16="http://schemas.microsoft.com/office/drawing/2014/main" id="{CDEF8D68-1F14-44AA-A181-B5B62AAFA5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29175" y="1563688"/>
            <a:ext cx="2489200" cy="13604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8" name="图片占位符 15">
            <a:extLst>
              <a:ext uri="{FF2B5EF4-FFF2-40B4-BE49-F238E27FC236}">
                <a16:creationId xmlns="" xmlns:a16="http://schemas.microsoft.com/office/drawing/2014/main" id="{55F14216-9EBD-4380-9C82-7EF447B6FEC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62900" y="1563688"/>
            <a:ext cx="2489200" cy="13604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9" name="图片占位符 15">
            <a:extLst>
              <a:ext uri="{FF2B5EF4-FFF2-40B4-BE49-F238E27FC236}">
                <a16:creationId xmlns="" xmlns:a16="http://schemas.microsoft.com/office/drawing/2014/main" id="{96078DF6-9175-408B-AC7F-7D46999F20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38300" y="3621088"/>
            <a:ext cx="2489200" cy="13604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0" name="图片占位符 15">
            <a:extLst>
              <a:ext uri="{FF2B5EF4-FFF2-40B4-BE49-F238E27FC236}">
                <a16:creationId xmlns="" xmlns:a16="http://schemas.microsoft.com/office/drawing/2014/main" id="{DF8EBAF5-A6F9-46FD-9C97-375ECDC468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29175" y="3621088"/>
            <a:ext cx="2489200" cy="13604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图片占位符 15">
            <a:extLst>
              <a:ext uri="{FF2B5EF4-FFF2-40B4-BE49-F238E27FC236}">
                <a16:creationId xmlns="" xmlns:a16="http://schemas.microsoft.com/office/drawing/2014/main" id="{C1BDDDFE-FF3E-4FB8-B64F-608FCF3ECB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62900" y="3621088"/>
            <a:ext cx="2489200" cy="13604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579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>
            <a:extLst>
              <a:ext uri="{FF2B5EF4-FFF2-40B4-BE49-F238E27FC236}">
                <a16:creationId xmlns="" xmlns:a16="http://schemas.microsoft.com/office/drawing/2014/main" id="{04EE475A-D8F9-4571-9927-2223119138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90825" y="1592263"/>
            <a:ext cx="3200400" cy="154146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9">
            <a:extLst>
              <a:ext uri="{FF2B5EF4-FFF2-40B4-BE49-F238E27FC236}">
                <a16:creationId xmlns="" xmlns:a16="http://schemas.microsoft.com/office/drawing/2014/main" id="{9B446777-C9FB-4238-865C-632421E2D3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95665" y="3803028"/>
            <a:ext cx="1433934" cy="142053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62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571FB240-944E-48B9-A481-C95D6E66D05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39563" y="1561806"/>
            <a:ext cx="1915326" cy="1915326"/>
          </a:xfrm>
          <a:custGeom>
            <a:avLst/>
            <a:gdLst>
              <a:gd name="connsiteX0" fmla="*/ 957663 w 1915326"/>
              <a:gd name="connsiteY0" fmla="*/ 0 h 1915326"/>
              <a:gd name="connsiteX1" fmla="*/ 1915326 w 1915326"/>
              <a:gd name="connsiteY1" fmla="*/ 957663 h 1915326"/>
              <a:gd name="connsiteX2" fmla="*/ 957663 w 1915326"/>
              <a:gd name="connsiteY2" fmla="*/ 1915326 h 1915326"/>
              <a:gd name="connsiteX3" fmla="*/ 0 w 1915326"/>
              <a:gd name="connsiteY3" fmla="*/ 957663 h 1915326"/>
              <a:gd name="connsiteX4" fmla="*/ 957663 w 1915326"/>
              <a:gd name="connsiteY4" fmla="*/ 0 h 191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326" h="1915326">
                <a:moveTo>
                  <a:pt x="957663" y="0"/>
                </a:moveTo>
                <a:cubicBezTo>
                  <a:pt x="1486566" y="0"/>
                  <a:pt x="1915326" y="428760"/>
                  <a:pt x="1915326" y="957663"/>
                </a:cubicBezTo>
                <a:cubicBezTo>
                  <a:pt x="1915326" y="1486566"/>
                  <a:pt x="1486566" y="1915326"/>
                  <a:pt x="957663" y="1915326"/>
                </a:cubicBezTo>
                <a:cubicBezTo>
                  <a:pt x="428760" y="1915326"/>
                  <a:pt x="0" y="1486566"/>
                  <a:pt x="0" y="957663"/>
                </a:cubicBezTo>
                <a:cubicBezTo>
                  <a:pt x="0" y="428760"/>
                  <a:pt x="428760" y="0"/>
                  <a:pt x="9576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4054811C-4038-46D1-9C7E-A0F9BAB022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66075" y="1561806"/>
            <a:ext cx="1915326" cy="1915326"/>
          </a:xfrm>
          <a:custGeom>
            <a:avLst/>
            <a:gdLst>
              <a:gd name="connsiteX0" fmla="*/ 957663 w 1915326"/>
              <a:gd name="connsiteY0" fmla="*/ 0 h 1915326"/>
              <a:gd name="connsiteX1" fmla="*/ 1915326 w 1915326"/>
              <a:gd name="connsiteY1" fmla="*/ 957663 h 1915326"/>
              <a:gd name="connsiteX2" fmla="*/ 957663 w 1915326"/>
              <a:gd name="connsiteY2" fmla="*/ 1915326 h 1915326"/>
              <a:gd name="connsiteX3" fmla="*/ 0 w 1915326"/>
              <a:gd name="connsiteY3" fmla="*/ 957663 h 1915326"/>
              <a:gd name="connsiteX4" fmla="*/ 957663 w 1915326"/>
              <a:gd name="connsiteY4" fmla="*/ 0 h 191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326" h="1915326">
                <a:moveTo>
                  <a:pt x="957663" y="0"/>
                </a:moveTo>
                <a:cubicBezTo>
                  <a:pt x="1486566" y="0"/>
                  <a:pt x="1915326" y="428760"/>
                  <a:pt x="1915326" y="957663"/>
                </a:cubicBezTo>
                <a:cubicBezTo>
                  <a:pt x="1915326" y="1486566"/>
                  <a:pt x="1486566" y="1915326"/>
                  <a:pt x="957663" y="1915326"/>
                </a:cubicBezTo>
                <a:cubicBezTo>
                  <a:pt x="428760" y="1915326"/>
                  <a:pt x="0" y="1486566"/>
                  <a:pt x="0" y="957663"/>
                </a:cubicBezTo>
                <a:cubicBezTo>
                  <a:pt x="0" y="428760"/>
                  <a:pt x="428760" y="0"/>
                  <a:pt x="9576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>
            <a:extLst>
              <a:ext uri="{FF2B5EF4-FFF2-40B4-BE49-F238E27FC236}">
                <a16:creationId xmlns="" xmlns:a16="http://schemas.microsoft.com/office/drawing/2014/main" id="{15EF0606-DDCA-4C3E-AFC9-A0A3981F78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27310" y="1561806"/>
            <a:ext cx="1915326" cy="1915326"/>
          </a:xfrm>
          <a:custGeom>
            <a:avLst/>
            <a:gdLst>
              <a:gd name="connsiteX0" fmla="*/ 957663 w 1915326"/>
              <a:gd name="connsiteY0" fmla="*/ 0 h 1915326"/>
              <a:gd name="connsiteX1" fmla="*/ 1915326 w 1915326"/>
              <a:gd name="connsiteY1" fmla="*/ 957663 h 1915326"/>
              <a:gd name="connsiteX2" fmla="*/ 957663 w 1915326"/>
              <a:gd name="connsiteY2" fmla="*/ 1915326 h 1915326"/>
              <a:gd name="connsiteX3" fmla="*/ 0 w 1915326"/>
              <a:gd name="connsiteY3" fmla="*/ 957663 h 1915326"/>
              <a:gd name="connsiteX4" fmla="*/ 957663 w 1915326"/>
              <a:gd name="connsiteY4" fmla="*/ 0 h 191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326" h="1915326">
                <a:moveTo>
                  <a:pt x="957663" y="0"/>
                </a:moveTo>
                <a:cubicBezTo>
                  <a:pt x="1486566" y="0"/>
                  <a:pt x="1915326" y="428760"/>
                  <a:pt x="1915326" y="957663"/>
                </a:cubicBezTo>
                <a:cubicBezTo>
                  <a:pt x="1915326" y="1486566"/>
                  <a:pt x="1486566" y="1915326"/>
                  <a:pt x="957663" y="1915326"/>
                </a:cubicBezTo>
                <a:cubicBezTo>
                  <a:pt x="428760" y="1915326"/>
                  <a:pt x="0" y="1486566"/>
                  <a:pt x="0" y="957663"/>
                </a:cubicBezTo>
                <a:cubicBezTo>
                  <a:pt x="0" y="428760"/>
                  <a:pt x="428760" y="0"/>
                  <a:pt x="9576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0F0CD739-4D07-43C6-9F9A-C0AFC6BF80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78329" y="1561806"/>
            <a:ext cx="1915326" cy="1915326"/>
          </a:xfrm>
          <a:custGeom>
            <a:avLst/>
            <a:gdLst>
              <a:gd name="connsiteX0" fmla="*/ 957663 w 1915326"/>
              <a:gd name="connsiteY0" fmla="*/ 0 h 1915326"/>
              <a:gd name="connsiteX1" fmla="*/ 1915326 w 1915326"/>
              <a:gd name="connsiteY1" fmla="*/ 957663 h 1915326"/>
              <a:gd name="connsiteX2" fmla="*/ 957663 w 1915326"/>
              <a:gd name="connsiteY2" fmla="*/ 1915326 h 1915326"/>
              <a:gd name="connsiteX3" fmla="*/ 0 w 1915326"/>
              <a:gd name="connsiteY3" fmla="*/ 957663 h 1915326"/>
              <a:gd name="connsiteX4" fmla="*/ 957663 w 1915326"/>
              <a:gd name="connsiteY4" fmla="*/ 0 h 191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326" h="1915326">
                <a:moveTo>
                  <a:pt x="957663" y="0"/>
                </a:moveTo>
                <a:cubicBezTo>
                  <a:pt x="1486566" y="0"/>
                  <a:pt x="1915326" y="428760"/>
                  <a:pt x="1915326" y="957663"/>
                </a:cubicBezTo>
                <a:cubicBezTo>
                  <a:pt x="1915326" y="1486566"/>
                  <a:pt x="1486566" y="1915326"/>
                  <a:pt x="957663" y="1915326"/>
                </a:cubicBezTo>
                <a:cubicBezTo>
                  <a:pt x="428760" y="1915326"/>
                  <a:pt x="0" y="1486566"/>
                  <a:pt x="0" y="957663"/>
                </a:cubicBezTo>
                <a:cubicBezTo>
                  <a:pt x="0" y="428760"/>
                  <a:pt x="428760" y="0"/>
                  <a:pt x="9576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619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C6BC2878-09E8-4121-AFA8-162AC0B05A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44294" y="2407920"/>
            <a:ext cx="1534160" cy="1534160"/>
          </a:xfrm>
          <a:custGeom>
            <a:avLst/>
            <a:gdLst>
              <a:gd name="connsiteX0" fmla="*/ 767080 w 1534160"/>
              <a:gd name="connsiteY0" fmla="*/ 0 h 1534160"/>
              <a:gd name="connsiteX1" fmla="*/ 1534160 w 1534160"/>
              <a:gd name="connsiteY1" fmla="*/ 767080 h 1534160"/>
              <a:gd name="connsiteX2" fmla="*/ 767080 w 1534160"/>
              <a:gd name="connsiteY2" fmla="*/ 1534160 h 1534160"/>
              <a:gd name="connsiteX3" fmla="*/ 0 w 1534160"/>
              <a:gd name="connsiteY3" fmla="*/ 767080 h 1534160"/>
              <a:gd name="connsiteX4" fmla="*/ 767080 w 1534160"/>
              <a:gd name="connsiteY4" fmla="*/ 0 h 153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4160" h="1534160">
                <a:moveTo>
                  <a:pt x="767080" y="0"/>
                </a:moveTo>
                <a:cubicBezTo>
                  <a:pt x="1190727" y="0"/>
                  <a:pt x="1534160" y="343433"/>
                  <a:pt x="1534160" y="767080"/>
                </a:cubicBezTo>
                <a:cubicBezTo>
                  <a:pt x="1534160" y="1190727"/>
                  <a:pt x="1190727" y="1534160"/>
                  <a:pt x="767080" y="1534160"/>
                </a:cubicBezTo>
                <a:cubicBezTo>
                  <a:pt x="343433" y="1534160"/>
                  <a:pt x="0" y="1190727"/>
                  <a:pt x="0" y="767080"/>
                </a:cubicBezTo>
                <a:cubicBezTo>
                  <a:pt x="0" y="343433"/>
                  <a:pt x="343433" y="0"/>
                  <a:pt x="767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>
            <a:extLst>
              <a:ext uri="{FF2B5EF4-FFF2-40B4-BE49-F238E27FC236}">
                <a16:creationId xmlns="" xmlns:a16="http://schemas.microsoft.com/office/drawing/2014/main" id="{47D3F3E2-FA4E-4D9B-9A9E-E7B574215C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62374" y="2407920"/>
            <a:ext cx="1534160" cy="1534160"/>
          </a:xfrm>
          <a:custGeom>
            <a:avLst/>
            <a:gdLst>
              <a:gd name="connsiteX0" fmla="*/ 767080 w 1534160"/>
              <a:gd name="connsiteY0" fmla="*/ 0 h 1534160"/>
              <a:gd name="connsiteX1" fmla="*/ 1534160 w 1534160"/>
              <a:gd name="connsiteY1" fmla="*/ 767080 h 1534160"/>
              <a:gd name="connsiteX2" fmla="*/ 767080 w 1534160"/>
              <a:gd name="connsiteY2" fmla="*/ 1534160 h 1534160"/>
              <a:gd name="connsiteX3" fmla="*/ 0 w 1534160"/>
              <a:gd name="connsiteY3" fmla="*/ 767080 h 1534160"/>
              <a:gd name="connsiteX4" fmla="*/ 767080 w 1534160"/>
              <a:gd name="connsiteY4" fmla="*/ 0 h 153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4160" h="1534160">
                <a:moveTo>
                  <a:pt x="767080" y="0"/>
                </a:moveTo>
                <a:cubicBezTo>
                  <a:pt x="1190727" y="0"/>
                  <a:pt x="1534160" y="343433"/>
                  <a:pt x="1534160" y="767080"/>
                </a:cubicBezTo>
                <a:cubicBezTo>
                  <a:pt x="1534160" y="1190727"/>
                  <a:pt x="1190727" y="1534160"/>
                  <a:pt x="767080" y="1534160"/>
                </a:cubicBezTo>
                <a:cubicBezTo>
                  <a:pt x="343433" y="1534160"/>
                  <a:pt x="0" y="1190727"/>
                  <a:pt x="0" y="767080"/>
                </a:cubicBezTo>
                <a:cubicBezTo>
                  <a:pt x="0" y="343433"/>
                  <a:pt x="343433" y="0"/>
                  <a:pt x="767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7A559033-BF73-4F40-BABB-6E80BB13DC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85574" y="2407920"/>
            <a:ext cx="1534160" cy="1534160"/>
          </a:xfrm>
          <a:custGeom>
            <a:avLst/>
            <a:gdLst>
              <a:gd name="connsiteX0" fmla="*/ 767080 w 1534160"/>
              <a:gd name="connsiteY0" fmla="*/ 0 h 1534160"/>
              <a:gd name="connsiteX1" fmla="*/ 1534160 w 1534160"/>
              <a:gd name="connsiteY1" fmla="*/ 767080 h 1534160"/>
              <a:gd name="connsiteX2" fmla="*/ 767080 w 1534160"/>
              <a:gd name="connsiteY2" fmla="*/ 1534160 h 1534160"/>
              <a:gd name="connsiteX3" fmla="*/ 0 w 1534160"/>
              <a:gd name="connsiteY3" fmla="*/ 767080 h 1534160"/>
              <a:gd name="connsiteX4" fmla="*/ 767080 w 1534160"/>
              <a:gd name="connsiteY4" fmla="*/ 0 h 153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4160" h="1534160">
                <a:moveTo>
                  <a:pt x="767080" y="0"/>
                </a:moveTo>
                <a:cubicBezTo>
                  <a:pt x="1190727" y="0"/>
                  <a:pt x="1534160" y="343433"/>
                  <a:pt x="1534160" y="767080"/>
                </a:cubicBezTo>
                <a:cubicBezTo>
                  <a:pt x="1534160" y="1190727"/>
                  <a:pt x="1190727" y="1534160"/>
                  <a:pt x="767080" y="1534160"/>
                </a:cubicBezTo>
                <a:cubicBezTo>
                  <a:pt x="343433" y="1534160"/>
                  <a:pt x="0" y="1190727"/>
                  <a:pt x="0" y="767080"/>
                </a:cubicBezTo>
                <a:cubicBezTo>
                  <a:pt x="0" y="343433"/>
                  <a:pt x="343433" y="0"/>
                  <a:pt x="767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212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>
            <a:extLst>
              <a:ext uri="{FF2B5EF4-FFF2-40B4-BE49-F238E27FC236}">
                <a16:creationId xmlns="" xmlns:a16="http://schemas.microsoft.com/office/drawing/2014/main" id="{D139A663-3CC8-4252-8F2C-EF22194F2C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2480" y="2028895"/>
            <a:ext cx="5384800" cy="4158482"/>
          </a:xfrm>
          <a:custGeom>
            <a:avLst/>
            <a:gdLst>
              <a:gd name="connsiteX0" fmla="*/ 0 w 5384800"/>
              <a:gd name="connsiteY0" fmla="*/ 0 h 4158482"/>
              <a:gd name="connsiteX1" fmla="*/ 5384800 w 5384800"/>
              <a:gd name="connsiteY1" fmla="*/ 4158482 h 4158482"/>
              <a:gd name="connsiteX2" fmla="*/ 0 w 5384800"/>
              <a:gd name="connsiteY2" fmla="*/ 4158482 h 4158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84800" h="4158482">
                <a:moveTo>
                  <a:pt x="0" y="0"/>
                </a:moveTo>
                <a:lnTo>
                  <a:pt x="5384800" y="4158482"/>
                </a:lnTo>
                <a:lnTo>
                  <a:pt x="0" y="41584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155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8A450FA2-7697-4D1E-82C4-3979D22BBD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89494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41B4F8AB-C460-403B-ABD9-A1AF608D0B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51134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C24CE768-BBA3-4524-BBFD-DF7FC344556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35924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7" name="图片占位符 16">
            <a:extLst>
              <a:ext uri="{FF2B5EF4-FFF2-40B4-BE49-F238E27FC236}">
                <a16:creationId xmlns="" xmlns:a16="http://schemas.microsoft.com/office/drawing/2014/main" id="{42DBB3DE-082D-44D1-8899-EEDABC52EB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474415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8" name="图片占位符 17">
            <a:extLst>
              <a:ext uri="{FF2B5EF4-FFF2-40B4-BE49-F238E27FC236}">
                <a16:creationId xmlns="" xmlns:a16="http://schemas.microsoft.com/office/drawing/2014/main" id="{7DB7D269-77B9-4D4E-8E7A-01EE59B174B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36056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9DA54FB7-F41D-45C7-A6D1-A7EFB9FD66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16279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896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8A450FA2-7697-4D1E-82C4-3979D22BBD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89494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5" name="图片占位符 14">
            <a:extLst>
              <a:ext uri="{FF2B5EF4-FFF2-40B4-BE49-F238E27FC236}">
                <a16:creationId xmlns="" xmlns:a16="http://schemas.microsoft.com/office/drawing/2014/main" id="{41B4F8AB-C460-403B-ABD9-A1AF608D0B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51134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6" name="图片占位符 15">
            <a:extLst>
              <a:ext uri="{FF2B5EF4-FFF2-40B4-BE49-F238E27FC236}">
                <a16:creationId xmlns="" xmlns:a16="http://schemas.microsoft.com/office/drawing/2014/main" id="{C24CE768-BBA3-4524-BBFD-DF7FC344556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35924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7" name="图片占位符 16">
            <a:extLst>
              <a:ext uri="{FF2B5EF4-FFF2-40B4-BE49-F238E27FC236}">
                <a16:creationId xmlns="" xmlns:a16="http://schemas.microsoft.com/office/drawing/2014/main" id="{42DBB3DE-082D-44D1-8899-EEDABC52EB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474415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8" name="图片占位符 17">
            <a:extLst>
              <a:ext uri="{FF2B5EF4-FFF2-40B4-BE49-F238E27FC236}">
                <a16:creationId xmlns="" xmlns:a16="http://schemas.microsoft.com/office/drawing/2014/main" id="{7DB7D269-77B9-4D4E-8E7A-01EE59B174B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36056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3" name="图片占位符 12">
            <a:extLst>
              <a:ext uri="{FF2B5EF4-FFF2-40B4-BE49-F238E27FC236}">
                <a16:creationId xmlns="" xmlns:a16="http://schemas.microsoft.com/office/drawing/2014/main" id="{9DA54FB7-F41D-45C7-A6D1-A7EFB9FD66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16279" y="2326575"/>
            <a:ext cx="1127760" cy="2194560"/>
          </a:xfrm>
          <a:custGeom>
            <a:avLst/>
            <a:gdLst>
              <a:gd name="connsiteX0" fmla="*/ 0 w 1127760"/>
              <a:gd name="connsiteY0" fmla="*/ 0 h 2194560"/>
              <a:gd name="connsiteX1" fmla="*/ 1127760 w 1127760"/>
              <a:gd name="connsiteY1" fmla="*/ 0 h 2194560"/>
              <a:gd name="connsiteX2" fmla="*/ 1127760 w 1127760"/>
              <a:gd name="connsiteY2" fmla="*/ 2194560 h 2194560"/>
              <a:gd name="connsiteX3" fmla="*/ 0 w 1127760"/>
              <a:gd name="connsiteY3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" h="2194560">
                <a:moveTo>
                  <a:pt x="0" y="0"/>
                </a:moveTo>
                <a:lnTo>
                  <a:pt x="1127760" y="0"/>
                </a:lnTo>
                <a:lnTo>
                  <a:pt x="1127760" y="2194560"/>
                </a:lnTo>
                <a:lnTo>
                  <a:pt x="0" y="21945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60114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图片占位符 21">
            <a:extLst>
              <a:ext uri="{FF2B5EF4-FFF2-40B4-BE49-F238E27FC236}">
                <a16:creationId xmlns="" xmlns:a16="http://schemas.microsoft.com/office/drawing/2014/main" id="{129DB258-4791-41C9-9611-FA60B35343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829026" y="1480457"/>
            <a:ext cx="1685824" cy="1710238"/>
          </a:xfrm>
          <a:custGeom>
            <a:avLst/>
            <a:gdLst>
              <a:gd name="connsiteX0" fmla="*/ 1041400 w 2082800"/>
              <a:gd name="connsiteY0" fmla="*/ 0 h 2112963"/>
              <a:gd name="connsiteX1" fmla="*/ 1263338 w 2082800"/>
              <a:gd name="connsiteY1" fmla="*/ 179644 h 2112963"/>
              <a:gd name="connsiteX2" fmla="*/ 1545028 w 2082800"/>
              <a:gd name="connsiteY2" fmla="*/ 521825 h 2112963"/>
              <a:gd name="connsiteX3" fmla="*/ 1766966 w 2082800"/>
              <a:gd name="connsiteY3" fmla="*/ 650143 h 2112963"/>
              <a:gd name="connsiteX4" fmla="*/ 2082800 w 2082800"/>
              <a:gd name="connsiteY4" fmla="*/ 1060759 h 2112963"/>
              <a:gd name="connsiteX5" fmla="*/ 1766966 w 2082800"/>
              <a:gd name="connsiteY5" fmla="*/ 1462821 h 2112963"/>
              <a:gd name="connsiteX6" fmla="*/ 1545028 w 2082800"/>
              <a:gd name="connsiteY6" fmla="*/ 1591138 h 2112963"/>
              <a:gd name="connsiteX7" fmla="*/ 1263338 w 2082800"/>
              <a:gd name="connsiteY7" fmla="*/ 1933319 h 2112963"/>
              <a:gd name="connsiteX8" fmla="*/ 1041400 w 2082800"/>
              <a:gd name="connsiteY8" fmla="*/ 2112963 h 2112963"/>
              <a:gd name="connsiteX9" fmla="*/ 819463 w 2082800"/>
              <a:gd name="connsiteY9" fmla="*/ 1933319 h 2112963"/>
              <a:gd name="connsiteX10" fmla="*/ 537772 w 2082800"/>
              <a:gd name="connsiteY10" fmla="*/ 1591138 h 2112963"/>
              <a:gd name="connsiteX11" fmla="*/ 315834 w 2082800"/>
              <a:gd name="connsiteY11" fmla="*/ 1462821 h 2112963"/>
              <a:gd name="connsiteX12" fmla="*/ 0 w 2082800"/>
              <a:gd name="connsiteY12" fmla="*/ 1060759 h 2112963"/>
              <a:gd name="connsiteX13" fmla="*/ 315834 w 2082800"/>
              <a:gd name="connsiteY13" fmla="*/ 650143 h 2112963"/>
              <a:gd name="connsiteX14" fmla="*/ 537772 w 2082800"/>
              <a:gd name="connsiteY14" fmla="*/ 521825 h 2112963"/>
              <a:gd name="connsiteX15" fmla="*/ 819463 w 2082800"/>
              <a:gd name="connsiteY15" fmla="*/ 179644 h 2112963"/>
              <a:gd name="connsiteX16" fmla="*/ 1041400 w 2082800"/>
              <a:gd name="connsiteY16" fmla="*/ 0 h 211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2800" h="2112963">
                <a:moveTo>
                  <a:pt x="1041400" y="0"/>
                </a:moveTo>
                <a:cubicBezTo>
                  <a:pt x="1058472" y="85545"/>
                  <a:pt x="1032864" y="34218"/>
                  <a:pt x="1263338" y="179644"/>
                </a:cubicBezTo>
                <a:cubicBezTo>
                  <a:pt x="1485276" y="325071"/>
                  <a:pt x="1545028" y="521825"/>
                  <a:pt x="1545028" y="521825"/>
                </a:cubicBezTo>
                <a:cubicBezTo>
                  <a:pt x="1545028" y="521825"/>
                  <a:pt x="1673069" y="521825"/>
                  <a:pt x="1766966" y="650143"/>
                </a:cubicBezTo>
                <a:cubicBezTo>
                  <a:pt x="1852326" y="778460"/>
                  <a:pt x="1920615" y="975214"/>
                  <a:pt x="2082800" y="1060759"/>
                </a:cubicBezTo>
                <a:cubicBezTo>
                  <a:pt x="1920615" y="1137749"/>
                  <a:pt x="1852326" y="1334503"/>
                  <a:pt x="1766966" y="1462821"/>
                </a:cubicBezTo>
                <a:cubicBezTo>
                  <a:pt x="1673069" y="1591138"/>
                  <a:pt x="1545028" y="1591138"/>
                  <a:pt x="1545028" y="1591138"/>
                </a:cubicBezTo>
                <a:cubicBezTo>
                  <a:pt x="1545028" y="1591138"/>
                  <a:pt x="1485276" y="1787892"/>
                  <a:pt x="1263338" y="1933319"/>
                </a:cubicBezTo>
                <a:cubicBezTo>
                  <a:pt x="1032864" y="2078745"/>
                  <a:pt x="1058472" y="2027418"/>
                  <a:pt x="1041400" y="2112963"/>
                </a:cubicBezTo>
                <a:cubicBezTo>
                  <a:pt x="1015792" y="2027418"/>
                  <a:pt x="1041400" y="2078745"/>
                  <a:pt x="819463" y="1933319"/>
                </a:cubicBezTo>
                <a:cubicBezTo>
                  <a:pt x="597525" y="1787892"/>
                  <a:pt x="537772" y="1591138"/>
                  <a:pt x="537772" y="1591138"/>
                </a:cubicBezTo>
                <a:cubicBezTo>
                  <a:pt x="537772" y="1591138"/>
                  <a:pt x="401195" y="1591138"/>
                  <a:pt x="315834" y="1462821"/>
                </a:cubicBezTo>
                <a:cubicBezTo>
                  <a:pt x="230474" y="1334503"/>
                  <a:pt x="162185" y="1137749"/>
                  <a:pt x="0" y="1060759"/>
                </a:cubicBezTo>
                <a:cubicBezTo>
                  <a:pt x="162185" y="975214"/>
                  <a:pt x="230474" y="778460"/>
                  <a:pt x="315834" y="650143"/>
                </a:cubicBezTo>
                <a:cubicBezTo>
                  <a:pt x="401195" y="521825"/>
                  <a:pt x="537772" y="521825"/>
                  <a:pt x="537772" y="521825"/>
                </a:cubicBezTo>
                <a:cubicBezTo>
                  <a:pt x="537772" y="521825"/>
                  <a:pt x="597525" y="325071"/>
                  <a:pt x="819463" y="179644"/>
                </a:cubicBezTo>
                <a:cubicBezTo>
                  <a:pt x="1041400" y="34218"/>
                  <a:pt x="1015792" y="85545"/>
                  <a:pt x="1041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>
            <a:extLst>
              <a:ext uri="{FF2B5EF4-FFF2-40B4-BE49-F238E27FC236}">
                <a16:creationId xmlns="" xmlns:a16="http://schemas.microsoft.com/office/drawing/2014/main" id="{B942E565-9074-467A-B4E0-FB2C8A8C1EC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9026" y="3562935"/>
            <a:ext cx="1685824" cy="1710238"/>
          </a:xfrm>
          <a:custGeom>
            <a:avLst/>
            <a:gdLst>
              <a:gd name="connsiteX0" fmla="*/ 1041400 w 2082800"/>
              <a:gd name="connsiteY0" fmla="*/ 0 h 2112963"/>
              <a:gd name="connsiteX1" fmla="*/ 1263338 w 2082800"/>
              <a:gd name="connsiteY1" fmla="*/ 179644 h 2112963"/>
              <a:gd name="connsiteX2" fmla="*/ 1545028 w 2082800"/>
              <a:gd name="connsiteY2" fmla="*/ 521825 h 2112963"/>
              <a:gd name="connsiteX3" fmla="*/ 1766966 w 2082800"/>
              <a:gd name="connsiteY3" fmla="*/ 650143 h 2112963"/>
              <a:gd name="connsiteX4" fmla="*/ 2082800 w 2082800"/>
              <a:gd name="connsiteY4" fmla="*/ 1060759 h 2112963"/>
              <a:gd name="connsiteX5" fmla="*/ 1766966 w 2082800"/>
              <a:gd name="connsiteY5" fmla="*/ 1462821 h 2112963"/>
              <a:gd name="connsiteX6" fmla="*/ 1545028 w 2082800"/>
              <a:gd name="connsiteY6" fmla="*/ 1591138 h 2112963"/>
              <a:gd name="connsiteX7" fmla="*/ 1263338 w 2082800"/>
              <a:gd name="connsiteY7" fmla="*/ 1933319 h 2112963"/>
              <a:gd name="connsiteX8" fmla="*/ 1041400 w 2082800"/>
              <a:gd name="connsiteY8" fmla="*/ 2112963 h 2112963"/>
              <a:gd name="connsiteX9" fmla="*/ 819463 w 2082800"/>
              <a:gd name="connsiteY9" fmla="*/ 1933319 h 2112963"/>
              <a:gd name="connsiteX10" fmla="*/ 537772 w 2082800"/>
              <a:gd name="connsiteY10" fmla="*/ 1591138 h 2112963"/>
              <a:gd name="connsiteX11" fmla="*/ 315834 w 2082800"/>
              <a:gd name="connsiteY11" fmla="*/ 1462821 h 2112963"/>
              <a:gd name="connsiteX12" fmla="*/ 0 w 2082800"/>
              <a:gd name="connsiteY12" fmla="*/ 1060759 h 2112963"/>
              <a:gd name="connsiteX13" fmla="*/ 315834 w 2082800"/>
              <a:gd name="connsiteY13" fmla="*/ 650143 h 2112963"/>
              <a:gd name="connsiteX14" fmla="*/ 537772 w 2082800"/>
              <a:gd name="connsiteY14" fmla="*/ 521825 h 2112963"/>
              <a:gd name="connsiteX15" fmla="*/ 819463 w 2082800"/>
              <a:gd name="connsiteY15" fmla="*/ 179644 h 2112963"/>
              <a:gd name="connsiteX16" fmla="*/ 1041400 w 2082800"/>
              <a:gd name="connsiteY16" fmla="*/ 0 h 211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2800" h="2112963">
                <a:moveTo>
                  <a:pt x="1041400" y="0"/>
                </a:moveTo>
                <a:cubicBezTo>
                  <a:pt x="1058472" y="85545"/>
                  <a:pt x="1032864" y="34218"/>
                  <a:pt x="1263338" y="179644"/>
                </a:cubicBezTo>
                <a:cubicBezTo>
                  <a:pt x="1485276" y="325071"/>
                  <a:pt x="1545028" y="521825"/>
                  <a:pt x="1545028" y="521825"/>
                </a:cubicBezTo>
                <a:cubicBezTo>
                  <a:pt x="1545028" y="521825"/>
                  <a:pt x="1673069" y="521825"/>
                  <a:pt x="1766966" y="650143"/>
                </a:cubicBezTo>
                <a:cubicBezTo>
                  <a:pt x="1852326" y="778460"/>
                  <a:pt x="1920615" y="975214"/>
                  <a:pt x="2082800" y="1060759"/>
                </a:cubicBezTo>
                <a:cubicBezTo>
                  <a:pt x="1920615" y="1137749"/>
                  <a:pt x="1852326" y="1334503"/>
                  <a:pt x="1766966" y="1462821"/>
                </a:cubicBezTo>
                <a:cubicBezTo>
                  <a:pt x="1673069" y="1591138"/>
                  <a:pt x="1545028" y="1591138"/>
                  <a:pt x="1545028" y="1591138"/>
                </a:cubicBezTo>
                <a:cubicBezTo>
                  <a:pt x="1545028" y="1591138"/>
                  <a:pt x="1485276" y="1787892"/>
                  <a:pt x="1263338" y="1933319"/>
                </a:cubicBezTo>
                <a:cubicBezTo>
                  <a:pt x="1032864" y="2078745"/>
                  <a:pt x="1058472" y="2027418"/>
                  <a:pt x="1041400" y="2112963"/>
                </a:cubicBezTo>
                <a:cubicBezTo>
                  <a:pt x="1015792" y="2027418"/>
                  <a:pt x="1041400" y="2078745"/>
                  <a:pt x="819463" y="1933319"/>
                </a:cubicBezTo>
                <a:cubicBezTo>
                  <a:pt x="597525" y="1787892"/>
                  <a:pt x="537772" y="1591138"/>
                  <a:pt x="537772" y="1591138"/>
                </a:cubicBezTo>
                <a:cubicBezTo>
                  <a:pt x="537772" y="1591138"/>
                  <a:pt x="401195" y="1591138"/>
                  <a:pt x="315834" y="1462821"/>
                </a:cubicBezTo>
                <a:cubicBezTo>
                  <a:pt x="230474" y="1334503"/>
                  <a:pt x="162185" y="1137749"/>
                  <a:pt x="0" y="1060759"/>
                </a:cubicBezTo>
                <a:cubicBezTo>
                  <a:pt x="162185" y="975214"/>
                  <a:pt x="230474" y="778460"/>
                  <a:pt x="315834" y="650143"/>
                </a:cubicBezTo>
                <a:cubicBezTo>
                  <a:pt x="401195" y="521825"/>
                  <a:pt x="537772" y="521825"/>
                  <a:pt x="537772" y="521825"/>
                </a:cubicBezTo>
                <a:cubicBezTo>
                  <a:pt x="537772" y="521825"/>
                  <a:pt x="597525" y="325071"/>
                  <a:pt x="819463" y="179644"/>
                </a:cubicBezTo>
                <a:cubicBezTo>
                  <a:pt x="1041400" y="34218"/>
                  <a:pt x="1015792" y="85545"/>
                  <a:pt x="1041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4" name="图片占位符 23">
            <a:extLst>
              <a:ext uri="{FF2B5EF4-FFF2-40B4-BE49-F238E27FC236}">
                <a16:creationId xmlns="" xmlns:a16="http://schemas.microsoft.com/office/drawing/2014/main" id="{15CE6C82-473F-4BDA-9D81-C2E40A3919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33965" y="2521696"/>
            <a:ext cx="1685824" cy="1710238"/>
          </a:xfrm>
          <a:custGeom>
            <a:avLst/>
            <a:gdLst>
              <a:gd name="connsiteX0" fmla="*/ 1041400 w 2082800"/>
              <a:gd name="connsiteY0" fmla="*/ 0 h 2112963"/>
              <a:gd name="connsiteX1" fmla="*/ 1263338 w 2082800"/>
              <a:gd name="connsiteY1" fmla="*/ 179644 h 2112963"/>
              <a:gd name="connsiteX2" fmla="*/ 1545028 w 2082800"/>
              <a:gd name="connsiteY2" fmla="*/ 521825 h 2112963"/>
              <a:gd name="connsiteX3" fmla="*/ 1766966 w 2082800"/>
              <a:gd name="connsiteY3" fmla="*/ 650143 h 2112963"/>
              <a:gd name="connsiteX4" fmla="*/ 2082800 w 2082800"/>
              <a:gd name="connsiteY4" fmla="*/ 1060759 h 2112963"/>
              <a:gd name="connsiteX5" fmla="*/ 1766966 w 2082800"/>
              <a:gd name="connsiteY5" fmla="*/ 1462821 h 2112963"/>
              <a:gd name="connsiteX6" fmla="*/ 1545028 w 2082800"/>
              <a:gd name="connsiteY6" fmla="*/ 1591138 h 2112963"/>
              <a:gd name="connsiteX7" fmla="*/ 1263338 w 2082800"/>
              <a:gd name="connsiteY7" fmla="*/ 1933319 h 2112963"/>
              <a:gd name="connsiteX8" fmla="*/ 1041400 w 2082800"/>
              <a:gd name="connsiteY8" fmla="*/ 2112963 h 2112963"/>
              <a:gd name="connsiteX9" fmla="*/ 819463 w 2082800"/>
              <a:gd name="connsiteY9" fmla="*/ 1933319 h 2112963"/>
              <a:gd name="connsiteX10" fmla="*/ 537772 w 2082800"/>
              <a:gd name="connsiteY10" fmla="*/ 1591138 h 2112963"/>
              <a:gd name="connsiteX11" fmla="*/ 315834 w 2082800"/>
              <a:gd name="connsiteY11" fmla="*/ 1462821 h 2112963"/>
              <a:gd name="connsiteX12" fmla="*/ 0 w 2082800"/>
              <a:gd name="connsiteY12" fmla="*/ 1060759 h 2112963"/>
              <a:gd name="connsiteX13" fmla="*/ 315834 w 2082800"/>
              <a:gd name="connsiteY13" fmla="*/ 650143 h 2112963"/>
              <a:gd name="connsiteX14" fmla="*/ 537772 w 2082800"/>
              <a:gd name="connsiteY14" fmla="*/ 521825 h 2112963"/>
              <a:gd name="connsiteX15" fmla="*/ 819463 w 2082800"/>
              <a:gd name="connsiteY15" fmla="*/ 179644 h 2112963"/>
              <a:gd name="connsiteX16" fmla="*/ 1041400 w 2082800"/>
              <a:gd name="connsiteY16" fmla="*/ 0 h 211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2800" h="2112963">
                <a:moveTo>
                  <a:pt x="1041400" y="0"/>
                </a:moveTo>
                <a:cubicBezTo>
                  <a:pt x="1058472" y="85545"/>
                  <a:pt x="1032864" y="34218"/>
                  <a:pt x="1263338" y="179644"/>
                </a:cubicBezTo>
                <a:cubicBezTo>
                  <a:pt x="1485276" y="325071"/>
                  <a:pt x="1545028" y="521825"/>
                  <a:pt x="1545028" y="521825"/>
                </a:cubicBezTo>
                <a:cubicBezTo>
                  <a:pt x="1545028" y="521825"/>
                  <a:pt x="1673069" y="521825"/>
                  <a:pt x="1766966" y="650143"/>
                </a:cubicBezTo>
                <a:cubicBezTo>
                  <a:pt x="1852326" y="778460"/>
                  <a:pt x="1920615" y="975214"/>
                  <a:pt x="2082800" y="1060759"/>
                </a:cubicBezTo>
                <a:cubicBezTo>
                  <a:pt x="1920615" y="1137749"/>
                  <a:pt x="1852326" y="1334503"/>
                  <a:pt x="1766966" y="1462821"/>
                </a:cubicBezTo>
                <a:cubicBezTo>
                  <a:pt x="1673069" y="1591138"/>
                  <a:pt x="1545028" y="1591138"/>
                  <a:pt x="1545028" y="1591138"/>
                </a:cubicBezTo>
                <a:cubicBezTo>
                  <a:pt x="1545028" y="1591138"/>
                  <a:pt x="1485276" y="1787892"/>
                  <a:pt x="1263338" y="1933319"/>
                </a:cubicBezTo>
                <a:cubicBezTo>
                  <a:pt x="1032864" y="2078745"/>
                  <a:pt x="1058472" y="2027418"/>
                  <a:pt x="1041400" y="2112963"/>
                </a:cubicBezTo>
                <a:cubicBezTo>
                  <a:pt x="1015792" y="2027418"/>
                  <a:pt x="1041400" y="2078745"/>
                  <a:pt x="819463" y="1933319"/>
                </a:cubicBezTo>
                <a:cubicBezTo>
                  <a:pt x="597525" y="1787892"/>
                  <a:pt x="537772" y="1591138"/>
                  <a:pt x="537772" y="1591138"/>
                </a:cubicBezTo>
                <a:cubicBezTo>
                  <a:pt x="537772" y="1591138"/>
                  <a:pt x="401195" y="1591138"/>
                  <a:pt x="315834" y="1462821"/>
                </a:cubicBezTo>
                <a:cubicBezTo>
                  <a:pt x="230474" y="1334503"/>
                  <a:pt x="162185" y="1137749"/>
                  <a:pt x="0" y="1060759"/>
                </a:cubicBezTo>
                <a:cubicBezTo>
                  <a:pt x="162185" y="975214"/>
                  <a:pt x="230474" y="778460"/>
                  <a:pt x="315834" y="650143"/>
                </a:cubicBezTo>
                <a:cubicBezTo>
                  <a:pt x="401195" y="521825"/>
                  <a:pt x="537772" y="521825"/>
                  <a:pt x="537772" y="521825"/>
                </a:cubicBezTo>
                <a:cubicBezTo>
                  <a:pt x="537772" y="521825"/>
                  <a:pt x="597525" y="325071"/>
                  <a:pt x="819463" y="179644"/>
                </a:cubicBezTo>
                <a:cubicBezTo>
                  <a:pt x="1041400" y="34218"/>
                  <a:pt x="1015792" y="85545"/>
                  <a:pt x="1041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1" name="图片占位符 20">
            <a:extLst>
              <a:ext uri="{FF2B5EF4-FFF2-40B4-BE49-F238E27FC236}">
                <a16:creationId xmlns="" xmlns:a16="http://schemas.microsoft.com/office/drawing/2014/main" id="{76EA1A15-6809-4662-B919-6429FA4030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24087" y="2521696"/>
            <a:ext cx="1685824" cy="1710238"/>
          </a:xfrm>
          <a:custGeom>
            <a:avLst/>
            <a:gdLst>
              <a:gd name="connsiteX0" fmla="*/ 1041400 w 2082800"/>
              <a:gd name="connsiteY0" fmla="*/ 0 h 2112963"/>
              <a:gd name="connsiteX1" fmla="*/ 1263338 w 2082800"/>
              <a:gd name="connsiteY1" fmla="*/ 179644 h 2112963"/>
              <a:gd name="connsiteX2" fmla="*/ 1545028 w 2082800"/>
              <a:gd name="connsiteY2" fmla="*/ 521825 h 2112963"/>
              <a:gd name="connsiteX3" fmla="*/ 1766966 w 2082800"/>
              <a:gd name="connsiteY3" fmla="*/ 650143 h 2112963"/>
              <a:gd name="connsiteX4" fmla="*/ 2082800 w 2082800"/>
              <a:gd name="connsiteY4" fmla="*/ 1060759 h 2112963"/>
              <a:gd name="connsiteX5" fmla="*/ 1766966 w 2082800"/>
              <a:gd name="connsiteY5" fmla="*/ 1462821 h 2112963"/>
              <a:gd name="connsiteX6" fmla="*/ 1545028 w 2082800"/>
              <a:gd name="connsiteY6" fmla="*/ 1591138 h 2112963"/>
              <a:gd name="connsiteX7" fmla="*/ 1263338 w 2082800"/>
              <a:gd name="connsiteY7" fmla="*/ 1933319 h 2112963"/>
              <a:gd name="connsiteX8" fmla="*/ 1041400 w 2082800"/>
              <a:gd name="connsiteY8" fmla="*/ 2112963 h 2112963"/>
              <a:gd name="connsiteX9" fmla="*/ 819463 w 2082800"/>
              <a:gd name="connsiteY9" fmla="*/ 1933319 h 2112963"/>
              <a:gd name="connsiteX10" fmla="*/ 537772 w 2082800"/>
              <a:gd name="connsiteY10" fmla="*/ 1591138 h 2112963"/>
              <a:gd name="connsiteX11" fmla="*/ 315834 w 2082800"/>
              <a:gd name="connsiteY11" fmla="*/ 1462821 h 2112963"/>
              <a:gd name="connsiteX12" fmla="*/ 0 w 2082800"/>
              <a:gd name="connsiteY12" fmla="*/ 1060759 h 2112963"/>
              <a:gd name="connsiteX13" fmla="*/ 315834 w 2082800"/>
              <a:gd name="connsiteY13" fmla="*/ 650143 h 2112963"/>
              <a:gd name="connsiteX14" fmla="*/ 537772 w 2082800"/>
              <a:gd name="connsiteY14" fmla="*/ 521825 h 2112963"/>
              <a:gd name="connsiteX15" fmla="*/ 819463 w 2082800"/>
              <a:gd name="connsiteY15" fmla="*/ 179644 h 2112963"/>
              <a:gd name="connsiteX16" fmla="*/ 1041400 w 2082800"/>
              <a:gd name="connsiteY16" fmla="*/ 0 h 211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2800" h="2112963">
                <a:moveTo>
                  <a:pt x="1041400" y="0"/>
                </a:moveTo>
                <a:cubicBezTo>
                  <a:pt x="1058472" y="85545"/>
                  <a:pt x="1032864" y="34218"/>
                  <a:pt x="1263338" y="179644"/>
                </a:cubicBezTo>
                <a:cubicBezTo>
                  <a:pt x="1485276" y="325071"/>
                  <a:pt x="1545028" y="521825"/>
                  <a:pt x="1545028" y="521825"/>
                </a:cubicBezTo>
                <a:cubicBezTo>
                  <a:pt x="1545028" y="521825"/>
                  <a:pt x="1673069" y="521825"/>
                  <a:pt x="1766966" y="650143"/>
                </a:cubicBezTo>
                <a:cubicBezTo>
                  <a:pt x="1852326" y="778460"/>
                  <a:pt x="1920615" y="975214"/>
                  <a:pt x="2082800" y="1060759"/>
                </a:cubicBezTo>
                <a:cubicBezTo>
                  <a:pt x="1920615" y="1137749"/>
                  <a:pt x="1852326" y="1334503"/>
                  <a:pt x="1766966" y="1462821"/>
                </a:cubicBezTo>
                <a:cubicBezTo>
                  <a:pt x="1673069" y="1591138"/>
                  <a:pt x="1545028" y="1591138"/>
                  <a:pt x="1545028" y="1591138"/>
                </a:cubicBezTo>
                <a:cubicBezTo>
                  <a:pt x="1545028" y="1591138"/>
                  <a:pt x="1485276" y="1787892"/>
                  <a:pt x="1263338" y="1933319"/>
                </a:cubicBezTo>
                <a:cubicBezTo>
                  <a:pt x="1032864" y="2078745"/>
                  <a:pt x="1058472" y="2027418"/>
                  <a:pt x="1041400" y="2112963"/>
                </a:cubicBezTo>
                <a:cubicBezTo>
                  <a:pt x="1015792" y="2027418"/>
                  <a:pt x="1041400" y="2078745"/>
                  <a:pt x="819463" y="1933319"/>
                </a:cubicBezTo>
                <a:cubicBezTo>
                  <a:pt x="597525" y="1787892"/>
                  <a:pt x="537772" y="1591138"/>
                  <a:pt x="537772" y="1591138"/>
                </a:cubicBezTo>
                <a:cubicBezTo>
                  <a:pt x="537772" y="1591138"/>
                  <a:pt x="401195" y="1591138"/>
                  <a:pt x="315834" y="1462821"/>
                </a:cubicBezTo>
                <a:cubicBezTo>
                  <a:pt x="230474" y="1334503"/>
                  <a:pt x="162185" y="1137749"/>
                  <a:pt x="0" y="1060759"/>
                </a:cubicBezTo>
                <a:cubicBezTo>
                  <a:pt x="162185" y="975214"/>
                  <a:pt x="230474" y="778460"/>
                  <a:pt x="315834" y="650143"/>
                </a:cubicBezTo>
                <a:cubicBezTo>
                  <a:pt x="401195" y="521825"/>
                  <a:pt x="537772" y="521825"/>
                  <a:pt x="537772" y="521825"/>
                </a:cubicBezTo>
                <a:cubicBezTo>
                  <a:pt x="537772" y="521825"/>
                  <a:pt x="597525" y="325071"/>
                  <a:pt x="819463" y="179644"/>
                </a:cubicBezTo>
                <a:cubicBezTo>
                  <a:pt x="1041400" y="34218"/>
                  <a:pt x="1015792" y="85545"/>
                  <a:pt x="1041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76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799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emf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9.pn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jpeg"/><Relationship Id="rId5" Type="http://schemas.openxmlformats.org/officeDocument/2006/relationships/image" Target="../media/image16.emf"/><Relationship Id="rId4" Type="http://schemas.openxmlformats.org/officeDocument/2006/relationships/image" Target="../media/image40.emf"/><Relationship Id="rId9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16.emf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png"/><Relationship Id="rId5" Type="http://schemas.openxmlformats.org/officeDocument/2006/relationships/image" Target="../media/image50.emf"/><Relationship Id="rId4" Type="http://schemas.openxmlformats.org/officeDocument/2006/relationships/image" Target="../media/image49.png"/><Relationship Id="rId9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3" Type="http://schemas.openxmlformats.org/officeDocument/2006/relationships/image" Target="../media/image16.emf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57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emf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10" Type="http://schemas.openxmlformats.org/officeDocument/2006/relationships/image" Target="../media/image68.jpeg"/><Relationship Id="rId4" Type="http://schemas.openxmlformats.org/officeDocument/2006/relationships/image" Target="../media/image62.emf"/><Relationship Id="rId9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Relationship Id="rId9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6.emf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6.emf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3" Type="http://schemas.openxmlformats.org/officeDocument/2006/relationships/image" Target="../media/image80.jpe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3.jpe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8.pn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4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pn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16.emf"/><Relationship Id="rId9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2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emf"/><Relationship Id="rId5" Type="http://schemas.openxmlformats.org/officeDocument/2006/relationships/image" Target="../media/image22.emf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6515BD33-24EE-4D21-89EF-345EA2C4ACA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88520"/>
            <a:ext cx="12192000" cy="404741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D33382E-F4EA-45CC-BE8D-6DAF72ADDC2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372" y="-399822"/>
            <a:ext cx="4602480" cy="781539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8550ADB-E4AA-472A-A2F2-D488ED3E574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35769">
            <a:off x="4283218" y="-491294"/>
            <a:ext cx="4572215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89ED962A-3584-446E-9923-2DB1914868B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1777" y="-198119"/>
            <a:ext cx="5030209" cy="854964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D04E8EB8-115A-4EE3-B289-EE4F506A68B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4514" y="2310833"/>
            <a:ext cx="5942418" cy="346535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0E57A36-FE0C-4C42-9FC9-AB76F0A3553C}"/>
              </a:ext>
            </a:extLst>
          </p:cNvPr>
          <p:cNvSpPr/>
          <p:nvPr/>
        </p:nvSpPr>
        <p:spPr>
          <a:xfrm>
            <a:off x="2149118" y="3078867"/>
            <a:ext cx="80842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创意中国风模板</a:t>
            </a:r>
            <a:endParaRPr lang="zh-CN" altLang="en-US" sz="88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ADDD05D-B599-45EE-AA9F-989E4D1F1839}"/>
              </a:ext>
            </a:extLst>
          </p:cNvPr>
          <p:cNvGrpSpPr/>
          <p:nvPr/>
        </p:nvGrpSpPr>
        <p:grpSpPr>
          <a:xfrm>
            <a:off x="187795" y="278342"/>
            <a:ext cx="2067879" cy="1216672"/>
            <a:chOff x="187795" y="278342"/>
            <a:chExt cx="2067879" cy="1216672"/>
          </a:xfrm>
        </p:grpSpPr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E23410C1-EBF0-4E98-B47F-6FDF9D99681D}"/>
                </a:ext>
              </a:extLst>
            </p:cNvPr>
            <p:cNvSpPr/>
            <p:nvPr/>
          </p:nvSpPr>
          <p:spPr>
            <a:xfrm>
              <a:off x="187795" y="278342"/>
              <a:ext cx="206787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400" i="0" dirty="0">
                  <a:solidFill>
                    <a:srgbClr val="2B2B2B"/>
                  </a:solidFill>
                  <a:effectLst/>
                  <a:latin typeface="Adobe Caslon Pro" panose="0205050205050A020403" pitchFamily="18" charset="0"/>
                </a:rPr>
                <a:t>CHINESE ELEMENTS ADAPT TO THE ART FORM OF GLOBAL TRENDS</a:t>
              </a:r>
              <a:endParaRPr lang="zh-CN" altLang="en-US" sz="1400" dirty="0">
                <a:latin typeface="Adobe Caslon Pro" panose="0205050205050A020403" pitchFamily="18" charset="0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1F13C37B-6977-4EF6-BBFF-E0BCD75375C7}"/>
                </a:ext>
              </a:extLst>
            </p:cNvPr>
            <p:cNvSpPr/>
            <p:nvPr/>
          </p:nvSpPr>
          <p:spPr>
            <a:xfrm>
              <a:off x="238595" y="1156460"/>
              <a:ext cx="193514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rgbClr val="B8404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| </a:t>
              </a:r>
              <a:r>
                <a:rPr lang="zh-CN" altLang="en-US" sz="1600" dirty="0">
                  <a:solidFill>
                    <a:srgbClr val="B8404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创 </a:t>
              </a:r>
              <a:r>
                <a:rPr lang="en-US" altLang="zh-CN" sz="1600" dirty="0">
                  <a:solidFill>
                    <a:srgbClr val="B8404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| </a:t>
              </a:r>
              <a:r>
                <a:rPr lang="zh-CN" altLang="en-US" sz="1600" dirty="0">
                  <a:solidFill>
                    <a:srgbClr val="B8404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 </a:t>
              </a:r>
              <a:r>
                <a:rPr lang="en-US" altLang="zh-CN" sz="1600" dirty="0">
                  <a:solidFill>
                    <a:srgbClr val="B8404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|</a:t>
              </a:r>
              <a:r>
                <a:rPr lang="zh-CN" altLang="en-US" sz="1600" dirty="0">
                  <a:solidFill>
                    <a:srgbClr val="B8404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中 </a:t>
              </a:r>
              <a:r>
                <a:rPr lang="en-US" altLang="zh-CN" sz="1600" dirty="0">
                  <a:solidFill>
                    <a:srgbClr val="B8404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|</a:t>
              </a:r>
              <a:r>
                <a:rPr lang="zh-CN" altLang="en-US" sz="1600" dirty="0">
                  <a:solidFill>
                    <a:srgbClr val="B8404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国 </a:t>
              </a:r>
              <a:r>
                <a:rPr lang="en-US" altLang="zh-CN" sz="1600" dirty="0">
                  <a:solidFill>
                    <a:srgbClr val="B8404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|</a:t>
              </a:r>
              <a:r>
                <a:rPr lang="zh-CN" altLang="en-US" sz="1600" dirty="0">
                  <a:solidFill>
                    <a:srgbClr val="B8404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 风 </a:t>
              </a:r>
              <a:r>
                <a:rPr lang="en-US" altLang="zh-CN" sz="1600" dirty="0">
                  <a:solidFill>
                    <a:srgbClr val="B8404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|</a:t>
              </a:r>
              <a:endParaRPr lang="zh-CN" altLang="en-US" sz="1600" dirty="0">
                <a:solidFill>
                  <a:srgbClr val="B8404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7E0D6088-C2F1-4ED6-8081-2320931FCF9E}"/>
              </a:ext>
            </a:extLst>
          </p:cNvPr>
          <p:cNvGrpSpPr/>
          <p:nvPr/>
        </p:nvGrpSpPr>
        <p:grpSpPr>
          <a:xfrm>
            <a:off x="8527393" y="1844236"/>
            <a:ext cx="430887" cy="1118235"/>
            <a:chOff x="8527393" y="1844236"/>
            <a:chExt cx="430887" cy="1118235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EA7E05FB-5EC8-4E4C-AB6A-D020995DE4C2}"/>
                </a:ext>
              </a:extLst>
            </p:cNvPr>
            <p:cNvGrpSpPr/>
            <p:nvPr/>
          </p:nvGrpSpPr>
          <p:grpSpPr>
            <a:xfrm>
              <a:off x="8553357" y="1844236"/>
              <a:ext cx="382906" cy="1118235"/>
              <a:chOff x="8483599" y="1645920"/>
              <a:chExt cx="382906" cy="1118235"/>
            </a:xfrm>
          </p:grpSpPr>
          <p:sp>
            <p:nvSpPr>
              <p:cNvPr id="22" name="矩形 21">
                <a:extLst>
                  <a:ext uri="{FF2B5EF4-FFF2-40B4-BE49-F238E27FC236}">
                    <a16:creationId xmlns="" xmlns:a16="http://schemas.microsoft.com/office/drawing/2014/main" id="{3D3AB67E-50BC-4A6B-ACF5-71D47E62A4D5}"/>
                  </a:ext>
                </a:extLst>
              </p:cNvPr>
              <p:cNvSpPr/>
              <p:nvPr/>
            </p:nvSpPr>
            <p:spPr>
              <a:xfrm>
                <a:off x="8483599" y="1645920"/>
                <a:ext cx="382906" cy="1118235"/>
              </a:xfrm>
              <a:prstGeom prst="rect">
                <a:avLst/>
              </a:prstGeom>
              <a:solidFill>
                <a:srgbClr val="B840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" name="图片 23">
                <a:extLst>
                  <a:ext uri="{FF2B5EF4-FFF2-40B4-BE49-F238E27FC236}">
                    <a16:creationId xmlns="" xmlns:a16="http://schemas.microsoft.com/office/drawing/2014/main" id="{22BBC323-18CB-42A0-A2CD-1284921D7C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506860" y="1677006"/>
                <a:ext cx="332438" cy="1062384"/>
              </a:xfrm>
              <a:prstGeom prst="rect">
                <a:avLst/>
              </a:prstGeom>
            </p:spPr>
          </p:pic>
        </p:grp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E63FF8A0-CC88-49E2-A61F-B767EF36E3DC}"/>
                </a:ext>
              </a:extLst>
            </p:cNvPr>
            <p:cNvSpPr/>
            <p:nvPr/>
          </p:nvSpPr>
          <p:spPr>
            <a:xfrm>
              <a:off x="8527393" y="1990222"/>
              <a:ext cx="430887" cy="81047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600" dirty="0">
                  <a:solidFill>
                    <a:srgbClr val="FFC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中 国 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757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800F644A-DB50-4794-9633-23B7C96612C8}"/>
              </a:ext>
            </a:extLst>
          </p:cNvPr>
          <p:cNvGrpSpPr/>
          <p:nvPr/>
        </p:nvGrpSpPr>
        <p:grpSpPr>
          <a:xfrm>
            <a:off x="346443" y="2048694"/>
            <a:ext cx="11845558" cy="4265293"/>
            <a:chOff x="346443" y="2048694"/>
            <a:chExt cx="11845558" cy="4265293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D23C52F-FC5F-464D-9CEC-4CDC44B8405D}"/>
                </a:ext>
              </a:extLst>
            </p:cNvPr>
            <p:cNvSpPr/>
            <p:nvPr/>
          </p:nvSpPr>
          <p:spPr>
            <a:xfrm>
              <a:off x="1921397" y="4845226"/>
              <a:ext cx="10270604" cy="798651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8D5B5700-D915-46BC-B093-51D1DF98E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6443" y="2048694"/>
              <a:ext cx="3797833" cy="4265293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FFB1B939-9098-42B4-926B-D860A42052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484213" y="688184"/>
            <a:ext cx="1986372" cy="3531180"/>
          </a:xfrm>
          <a:prstGeom prst="rect">
            <a:avLst/>
          </a:prstGeom>
        </p:spPr>
      </p:pic>
      <p:sp>
        <p:nvSpPr>
          <p:cNvPr id="26" name="Rectangle 61">
            <a:extLst>
              <a:ext uri="{FF2B5EF4-FFF2-40B4-BE49-F238E27FC236}">
                <a16:creationId xmlns="" xmlns:a16="http://schemas.microsoft.com/office/drawing/2014/main" id="{1A80532B-B85B-4F34-89FB-83FD125FDB62}"/>
              </a:ext>
            </a:extLst>
          </p:cNvPr>
          <p:cNvSpPr/>
          <p:nvPr/>
        </p:nvSpPr>
        <p:spPr>
          <a:xfrm>
            <a:off x="3849114" y="2046576"/>
            <a:ext cx="32924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58B8DECE-8951-4043-9F64-624C4F90E317}"/>
              </a:ext>
            </a:extLst>
          </p:cNvPr>
          <p:cNvSpPr/>
          <p:nvPr/>
        </p:nvSpPr>
        <p:spPr>
          <a:xfrm>
            <a:off x="3837521" y="165770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这里添加您的标题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AE7B0052-2BCF-4D60-BA23-B1FEC0DDA063}"/>
              </a:ext>
            </a:extLst>
          </p:cNvPr>
          <p:cNvSpPr/>
          <p:nvPr/>
        </p:nvSpPr>
        <p:spPr>
          <a:xfrm>
            <a:off x="3603020" y="1758939"/>
            <a:ext cx="112083" cy="1250066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BBC40C86-ADAC-4555-AA42-F60DFC49A0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593225" y="688184"/>
            <a:ext cx="1986372" cy="3531180"/>
          </a:xfrm>
          <a:prstGeom prst="rect">
            <a:avLst/>
          </a:prstGeom>
        </p:spPr>
      </p:pic>
      <p:sp>
        <p:nvSpPr>
          <p:cNvPr id="30" name="Rectangle 61">
            <a:extLst>
              <a:ext uri="{FF2B5EF4-FFF2-40B4-BE49-F238E27FC236}">
                <a16:creationId xmlns="" xmlns:a16="http://schemas.microsoft.com/office/drawing/2014/main" id="{B072A8E5-C2A6-4D53-9953-C715058754AF}"/>
              </a:ext>
            </a:extLst>
          </p:cNvPr>
          <p:cNvSpPr/>
          <p:nvPr/>
        </p:nvSpPr>
        <p:spPr>
          <a:xfrm>
            <a:off x="7958126" y="2046576"/>
            <a:ext cx="32924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5461AE28-3B3F-4844-8987-EC05DE718D87}"/>
              </a:ext>
            </a:extLst>
          </p:cNvPr>
          <p:cNvSpPr/>
          <p:nvPr/>
        </p:nvSpPr>
        <p:spPr>
          <a:xfrm>
            <a:off x="7946533" y="165770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这里添加您的标题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7E0F20A5-1FD7-426D-A4B9-D393A61CEE91}"/>
              </a:ext>
            </a:extLst>
          </p:cNvPr>
          <p:cNvSpPr/>
          <p:nvPr/>
        </p:nvSpPr>
        <p:spPr>
          <a:xfrm>
            <a:off x="7712032" y="1758939"/>
            <a:ext cx="112083" cy="1250066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57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 animBg="1"/>
          <p:bldP spid="30" grpId="0"/>
          <p:bldP spid="31" grpId="0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 animBg="1"/>
          <p:bldP spid="30" grpId="0"/>
          <p:bldP spid="31" grpId="0"/>
          <p:bldP spid="32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CFE6A119-6EDA-4CE9-BB96-B288516080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87731" y="81115"/>
            <a:ext cx="6420092" cy="711661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675304CC-A905-4A78-A46D-270F910FD6E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8941" y="990815"/>
            <a:ext cx="3337672" cy="497263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704A743-4F8E-4371-AC6B-B910F77B19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0184" y="1542265"/>
            <a:ext cx="1986372" cy="3531180"/>
          </a:xfrm>
          <a:prstGeom prst="rect">
            <a:avLst/>
          </a:prstGeom>
        </p:spPr>
      </p:pic>
      <p:sp>
        <p:nvSpPr>
          <p:cNvPr id="11" name="Rectangle 61">
            <a:extLst>
              <a:ext uri="{FF2B5EF4-FFF2-40B4-BE49-F238E27FC236}">
                <a16:creationId xmlns="" xmlns:a16="http://schemas.microsoft.com/office/drawing/2014/main" id="{61DA70B9-5393-4991-BEFA-0450054EEEE8}"/>
              </a:ext>
            </a:extLst>
          </p:cNvPr>
          <p:cNvSpPr/>
          <p:nvPr/>
        </p:nvSpPr>
        <p:spPr>
          <a:xfrm>
            <a:off x="1518934" y="2239466"/>
            <a:ext cx="17691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D1521A6-1447-45CB-84DB-5D47D993B208}"/>
              </a:ext>
            </a:extLst>
          </p:cNvPr>
          <p:cNvSpPr/>
          <p:nvPr/>
        </p:nvSpPr>
        <p:spPr>
          <a:xfrm>
            <a:off x="1507341" y="185059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添加您的标题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3D13AE8-735C-4E95-B9C4-57D1A541E746}"/>
              </a:ext>
            </a:extLst>
          </p:cNvPr>
          <p:cNvSpPr/>
          <p:nvPr/>
        </p:nvSpPr>
        <p:spPr>
          <a:xfrm rot="5400000">
            <a:off x="2362130" y="779232"/>
            <a:ext cx="140455" cy="1385613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D040CB50-B0CB-4CA2-AA6D-F0D96BAFBC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8998" y="1542265"/>
            <a:ext cx="1986372" cy="3531180"/>
          </a:xfrm>
          <a:prstGeom prst="rect">
            <a:avLst/>
          </a:prstGeom>
        </p:spPr>
      </p:pic>
      <p:sp>
        <p:nvSpPr>
          <p:cNvPr id="15" name="Rectangle 61">
            <a:extLst>
              <a:ext uri="{FF2B5EF4-FFF2-40B4-BE49-F238E27FC236}">
                <a16:creationId xmlns="" xmlns:a16="http://schemas.microsoft.com/office/drawing/2014/main" id="{04F1E1A6-14A3-4E51-B10E-369CA900B2AD}"/>
              </a:ext>
            </a:extLst>
          </p:cNvPr>
          <p:cNvSpPr/>
          <p:nvPr/>
        </p:nvSpPr>
        <p:spPr>
          <a:xfrm>
            <a:off x="8827748" y="2239466"/>
            <a:ext cx="17691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5BE8D06-1998-49B8-9624-2641D857164A}"/>
              </a:ext>
            </a:extLst>
          </p:cNvPr>
          <p:cNvSpPr/>
          <p:nvPr/>
        </p:nvSpPr>
        <p:spPr>
          <a:xfrm>
            <a:off x="8816155" y="185059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添加您的标题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B3D446B-09BF-4126-BDB1-77D2BF065CE7}"/>
              </a:ext>
            </a:extLst>
          </p:cNvPr>
          <p:cNvSpPr/>
          <p:nvPr/>
        </p:nvSpPr>
        <p:spPr>
          <a:xfrm rot="5400000">
            <a:off x="9692969" y="4436832"/>
            <a:ext cx="140455" cy="1385613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93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 animBg="1"/>
          <p:bldP spid="15" grpId="0"/>
          <p:bldP spid="16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 animBg="1"/>
          <p:bldP spid="15" grpId="0"/>
          <p:bldP spid="16" grpId="0"/>
          <p:bldP spid="17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54DAC594-DBE7-4D15-9B47-9A1377064AF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2036" y="-631727"/>
            <a:ext cx="4297148" cy="3469454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D1B66285-15F5-4434-845E-B8091CB70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560" y="906645"/>
            <a:ext cx="5016498" cy="161282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249B4EC3-DC49-4B3F-BF9A-9CA5AEF2E7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0655" y="2519469"/>
            <a:ext cx="1613143" cy="286768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C1FC3E9C-9D42-4005-BFF0-80503A1096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1891" y="2519469"/>
            <a:ext cx="1613143" cy="286768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87A0872C-EA27-45B7-96D5-8885F34AAA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4701" y="2519469"/>
            <a:ext cx="1613143" cy="286768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B5D2B1F8-9D9E-41C5-91B5-F3418A2863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9420" y="2519469"/>
            <a:ext cx="1613143" cy="2867689"/>
          </a:xfrm>
          <a:prstGeom prst="rect">
            <a:avLst/>
          </a:prstGeom>
        </p:spPr>
      </p:pic>
      <p:pic>
        <p:nvPicPr>
          <p:cNvPr id="18" name="图片占位符 17">
            <a:extLst>
              <a:ext uri="{FF2B5EF4-FFF2-40B4-BE49-F238E27FC236}">
                <a16:creationId xmlns="" xmlns:a16="http://schemas.microsoft.com/office/drawing/2014/main" id="{ADA9FB42-CCCB-4642-A5AE-792F058B35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78329" y="1561806"/>
            <a:ext cx="1915326" cy="1915326"/>
          </a:xfrm>
          <a:ln>
            <a:noFill/>
          </a:ln>
        </p:spPr>
      </p:pic>
      <p:pic>
        <p:nvPicPr>
          <p:cNvPr id="20" name="图片占位符 19">
            <a:extLst>
              <a:ext uri="{FF2B5EF4-FFF2-40B4-BE49-F238E27FC236}">
                <a16:creationId xmlns="" xmlns:a16="http://schemas.microsoft.com/office/drawing/2014/main" id="{28D0020D-6D6B-445E-AC20-99E9A45525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noFill/>
          </a:ln>
        </p:spPr>
      </p:pic>
      <p:pic>
        <p:nvPicPr>
          <p:cNvPr id="24" name="图片占位符 23">
            <a:extLst>
              <a:ext uri="{FF2B5EF4-FFF2-40B4-BE49-F238E27FC236}">
                <a16:creationId xmlns="" xmlns:a16="http://schemas.microsoft.com/office/drawing/2014/main" id="{30697731-5CAB-4F4B-B1E6-9EC15092D3A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7310" y="1561806"/>
            <a:ext cx="1915326" cy="1915326"/>
          </a:xfrm>
          <a:ln>
            <a:noFill/>
          </a:ln>
        </p:spPr>
      </p:pic>
      <p:pic>
        <p:nvPicPr>
          <p:cNvPr id="28" name="图片占位符 27">
            <a:extLst>
              <a:ext uri="{FF2B5EF4-FFF2-40B4-BE49-F238E27FC236}">
                <a16:creationId xmlns="" xmlns:a16="http://schemas.microsoft.com/office/drawing/2014/main" id="{9F3522B2-DE81-4A92-B743-77CDFAF6550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6075" y="1561806"/>
            <a:ext cx="1915326" cy="1915326"/>
          </a:xfrm>
        </p:spPr>
      </p:pic>
      <p:sp>
        <p:nvSpPr>
          <p:cNvPr id="32" name="Rectangle 61">
            <a:extLst>
              <a:ext uri="{FF2B5EF4-FFF2-40B4-BE49-F238E27FC236}">
                <a16:creationId xmlns="" xmlns:a16="http://schemas.microsoft.com/office/drawing/2014/main" id="{86C340CC-6F1E-4B7C-BF46-F228BF2852E3}"/>
              </a:ext>
            </a:extLst>
          </p:cNvPr>
          <p:cNvSpPr/>
          <p:nvPr/>
        </p:nvSpPr>
        <p:spPr>
          <a:xfrm>
            <a:off x="1824543" y="4035279"/>
            <a:ext cx="16064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1E371EDC-3081-4ACC-A346-0F88BA016C48}"/>
              </a:ext>
            </a:extLst>
          </p:cNvPr>
          <p:cNvSpPr/>
          <p:nvPr/>
        </p:nvSpPr>
        <p:spPr>
          <a:xfrm>
            <a:off x="1839680" y="3646409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15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添加您的标题</a:t>
            </a:r>
          </a:p>
        </p:txBody>
      </p:sp>
      <p:sp>
        <p:nvSpPr>
          <p:cNvPr id="34" name="Rectangle 61">
            <a:extLst>
              <a:ext uri="{FF2B5EF4-FFF2-40B4-BE49-F238E27FC236}">
                <a16:creationId xmlns="" xmlns:a16="http://schemas.microsoft.com/office/drawing/2014/main" id="{76F5D544-0EBB-4BE2-BE74-B17A2EE1F192}"/>
              </a:ext>
            </a:extLst>
          </p:cNvPr>
          <p:cNvSpPr/>
          <p:nvPr/>
        </p:nvSpPr>
        <p:spPr>
          <a:xfrm>
            <a:off x="4232077" y="4035279"/>
            <a:ext cx="14693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F390D16F-AB88-4705-BB24-F9A3BC92531D}"/>
              </a:ext>
            </a:extLst>
          </p:cNvPr>
          <p:cNvSpPr/>
          <p:nvPr/>
        </p:nvSpPr>
        <p:spPr>
          <a:xfrm>
            <a:off x="4247214" y="3646409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15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添加您的标题</a:t>
            </a:r>
          </a:p>
        </p:txBody>
      </p:sp>
      <p:sp>
        <p:nvSpPr>
          <p:cNvPr id="42" name="Rectangle 61">
            <a:extLst>
              <a:ext uri="{FF2B5EF4-FFF2-40B4-BE49-F238E27FC236}">
                <a16:creationId xmlns="" xmlns:a16="http://schemas.microsoft.com/office/drawing/2014/main" id="{83B624F4-8CB2-43FB-BFC6-542EB7BF5F7C}"/>
              </a:ext>
            </a:extLst>
          </p:cNvPr>
          <p:cNvSpPr/>
          <p:nvPr/>
        </p:nvSpPr>
        <p:spPr>
          <a:xfrm>
            <a:off x="6616462" y="4035279"/>
            <a:ext cx="14693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67D5F296-E124-4966-A7BA-1AC4B7A20AD8}"/>
              </a:ext>
            </a:extLst>
          </p:cNvPr>
          <p:cNvSpPr/>
          <p:nvPr/>
        </p:nvSpPr>
        <p:spPr>
          <a:xfrm>
            <a:off x="6631599" y="3646409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15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添加您的标题</a:t>
            </a:r>
          </a:p>
        </p:txBody>
      </p:sp>
      <p:sp>
        <p:nvSpPr>
          <p:cNvPr id="44" name="Rectangle 61">
            <a:extLst>
              <a:ext uri="{FF2B5EF4-FFF2-40B4-BE49-F238E27FC236}">
                <a16:creationId xmlns="" xmlns:a16="http://schemas.microsoft.com/office/drawing/2014/main" id="{B4DCD5E8-47CC-4345-8D6B-2A475B3BE709}"/>
              </a:ext>
            </a:extLst>
          </p:cNvPr>
          <p:cNvSpPr/>
          <p:nvPr/>
        </p:nvSpPr>
        <p:spPr>
          <a:xfrm>
            <a:off x="8989273" y="4035279"/>
            <a:ext cx="14693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59291B6B-DDFD-4C75-8811-E695C768DCD4}"/>
              </a:ext>
            </a:extLst>
          </p:cNvPr>
          <p:cNvSpPr/>
          <p:nvPr/>
        </p:nvSpPr>
        <p:spPr>
          <a:xfrm>
            <a:off x="9004410" y="3646409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15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添加您的标题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0963D881-8026-4AFE-B08E-0738FBB49F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5034" y="1199075"/>
            <a:ext cx="3197360" cy="102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7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5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7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7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8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7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7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8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D0DE0D3-96EB-4E91-BC14-A10311EC8D8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0081" y="970629"/>
            <a:ext cx="4791919" cy="18061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EB3EA7BB-C25B-4D92-9C50-23A7A230F0E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9728" y="3307855"/>
            <a:ext cx="11202272" cy="32035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1B6CB75-13F4-4C06-9B92-221FB15B86F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8681" y="-115747"/>
            <a:ext cx="1214371" cy="156837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CDAB36F-217D-4C66-A75D-5F333E9E466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703559"/>
            <a:ext cx="4146471" cy="215444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54BAF98A-2075-462F-9821-B5EDFDEFE9B6}"/>
              </a:ext>
            </a:extLst>
          </p:cNvPr>
          <p:cNvSpPr/>
          <p:nvPr/>
        </p:nvSpPr>
        <p:spPr>
          <a:xfrm rot="18900000">
            <a:off x="2289550" y="3217395"/>
            <a:ext cx="475580" cy="475580"/>
          </a:xfrm>
          <a:prstGeom prst="rect">
            <a:avLst/>
          </a:prstGeom>
          <a:solidFill>
            <a:srgbClr val="B8404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34032A7E-101B-44CC-8A1B-BF1BF92AC817}"/>
              </a:ext>
            </a:extLst>
          </p:cNvPr>
          <p:cNvSpPr/>
          <p:nvPr/>
        </p:nvSpPr>
        <p:spPr>
          <a:xfrm rot="18900000">
            <a:off x="4396143" y="3217395"/>
            <a:ext cx="475580" cy="475580"/>
          </a:xfrm>
          <a:prstGeom prst="rect">
            <a:avLst/>
          </a:prstGeom>
          <a:solidFill>
            <a:srgbClr val="B8404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59C1BDD3-3004-4BCC-8BD0-CDF674CE46A1}"/>
              </a:ext>
            </a:extLst>
          </p:cNvPr>
          <p:cNvSpPr/>
          <p:nvPr/>
        </p:nvSpPr>
        <p:spPr>
          <a:xfrm rot="18900000">
            <a:off x="6699503" y="3217395"/>
            <a:ext cx="475580" cy="475580"/>
          </a:xfrm>
          <a:prstGeom prst="rect">
            <a:avLst/>
          </a:prstGeom>
          <a:solidFill>
            <a:srgbClr val="B8404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D77EE425-13EC-4076-ACDB-5B8ED671A25A}"/>
              </a:ext>
            </a:extLst>
          </p:cNvPr>
          <p:cNvSpPr/>
          <p:nvPr/>
        </p:nvSpPr>
        <p:spPr>
          <a:xfrm rot="18900000">
            <a:off x="8806096" y="3217395"/>
            <a:ext cx="475580" cy="475580"/>
          </a:xfrm>
          <a:prstGeom prst="rect">
            <a:avLst/>
          </a:prstGeom>
          <a:solidFill>
            <a:srgbClr val="B8404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FA40CDB5-6A1E-4FCF-8D2F-4A4BA2D521CB}"/>
              </a:ext>
            </a:extLst>
          </p:cNvPr>
          <p:cNvGrpSpPr/>
          <p:nvPr/>
        </p:nvGrpSpPr>
        <p:grpSpPr>
          <a:xfrm>
            <a:off x="1564773" y="941199"/>
            <a:ext cx="1881100" cy="1910612"/>
            <a:chOff x="1564773" y="941199"/>
            <a:chExt cx="1881100" cy="1910612"/>
          </a:xfrm>
        </p:grpSpPr>
        <p:sp>
          <p:nvSpPr>
            <p:cNvPr id="17" name="Rectangle 61">
              <a:extLst>
                <a:ext uri="{FF2B5EF4-FFF2-40B4-BE49-F238E27FC236}">
                  <a16:creationId xmlns="" xmlns:a16="http://schemas.microsoft.com/office/drawing/2014/main" id="{C2F269A0-B960-458D-AFD6-94C473D8E3C4}"/>
                </a:ext>
              </a:extLst>
            </p:cNvPr>
            <p:cNvSpPr/>
            <p:nvPr/>
          </p:nvSpPr>
          <p:spPr>
            <a:xfrm>
              <a:off x="1701257" y="1641314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9F403EB1-E521-494E-9741-662C040379D6}"/>
                </a:ext>
              </a:extLst>
            </p:cNvPr>
            <p:cNvSpPr/>
            <p:nvPr/>
          </p:nvSpPr>
          <p:spPr>
            <a:xfrm>
              <a:off x="1701257" y="1252444"/>
              <a:ext cx="160813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-15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E6F37DB9-FFE5-488B-BC43-AAA66DBDD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64773" y="941199"/>
              <a:ext cx="1881100" cy="1910612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421F7DAD-33F7-4204-BBD3-5ABD94F50379}"/>
              </a:ext>
            </a:extLst>
          </p:cNvPr>
          <p:cNvGrpSpPr/>
          <p:nvPr/>
        </p:nvGrpSpPr>
        <p:grpSpPr>
          <a:xfrm>
            <a:off x="3735959" y="4084253"/>
            <a:ext cx="1881100" cy="1910612"/>
            <a:chOff x="3735959" y="4084253"/>
            <a:chExt cx="1881100" cy="1910612"/>
          </a:xfrm>
        </p:grpSpPr>
        <p:sp>
          <p:nvSpPr>
            <p:cNvPr id="38" name="Rectangle 61">
              <a:extLst>
                <a:ext uri="{FF2B5EF4-FFF2-40B4-BE49-F238E27FC236}">
                  <a16:creationId xmlns="" xmlns:a16="http://schemas.microsoft.com/office/drawing/2014/main" id="{D26C1397-A499-422D-AB4F-8FE3696EBD31}"/>
                </a:ext>
              </a:extLst>
            </p:cNvPr>
            <p:cNvSpPr/>
            <p:nvPr/>
          </p:nvSpPr>
          <p:spPr>
            <a:xfrm>
              <a:off x="3872443" y="4784368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DCB54A5D-1DA2-483E-A21E-AA095BF4972A}"/>
                </a:ext>
              </a:extLst>
            </p:cNvPr>
            <p:cNvSpPr/>
            <p:nvPr/>
          </p:nvSpPr>
          <p:spPr>
            <a:xfrm>
              <a:off x="3872443" y="4395498"/>
              <a:ext cx="160813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-15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04C5FAF9-64B9-43BD-B3F8-8B703A72A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35959" y="4084253"/>
              <a:ext cx="1881100" cy="1910612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9B67DA9B-4F7B-478D-90D6-BB5AB5A2D5FB}"/>
              </a:ext>
            </a:extLst>
          </p:cNvPr>
          <p:cNvGrpSpPr/>
          <p:nvPr/>
        </p:nvGrpSpPr>
        <p:grpSpPr>
          <a:xfrm>
            <a:off x="5933573" y="941199"/>
            <a:ext cx="1881100" cy="1910612"/>
            <a:chOff x="5933573" y="941199"/>
            <a:chExt cx="1881100" cy="1910612"/>
          </a:xfrm>
        </p:grpSpPr>
        <p:sp>
          <p:nvSpPr>
            <p:cNvPr id="41" name="Rectangle 61">
              <a:extLst>
                <a:ext uri="{FF2B5EF4-FFF2-40B4-BE49-F238E27FC236}">
                  <a16:creationId xmlns="" xmlns:a16="http://schemas.microsoft.com/office/drawing/2014/main" id="{555F0467-F367-44E6-8501-EC54D0E38790}"/>
                </a:ext>
              </a:extLst>
            </p:cNvPr>
            <p:cNvSpPr/>
            <p:nvPr/>
          </p:nvSpPr>
          <p:spPr>
            <a:xfrm>
              <a:off x="6070057" y="1641314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32F5C93E-9153-4DDE-829F-D0476FB97208}"/>
                </a:ext>
              </a:extLst>
            </p:cNvPr>
            <p:cNvSpPr/>
            <p:nvPr/>
          </p:nvSpPr>
          <p:spPr>
            <a:xfrm>
              <a:off x="6070057" y="1252444"/>
              <a:ext cx="160813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-15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45D26BF4-96E2-4688-A6D9-D0096D9826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33573" y="941199"/>
              <a:ext cx="1881100" cy="1910612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B5F59A59-9BD7-452B-A97B-6EF29F1AB6E6}"/>
              </a:ext>
            </a:extLst>
          </p:cNvPr>
          <p:cNvGrpSpPr/>
          <p:nvPr/>
        </p:nvGrpSpPr>
        <p:grpSpPr>
          <a:xfrm>
            <a:off x="8145399" y="4084253"/>
            <a:ext cx="1881100" cy="1910612"/>
            <a:chOff x="8145399" y="4084253"/>
            <a:chExt cx="1881100" cy="1910612"/>
          </a:xfrm>
        </p:grpSpPr>
        <p:sp>
          <p:nvSpPr>
            <p:cNvPr id="44" name="Rectangle 61">
              <a:extLst>
                <a:ext uri="{FF2B5EF4-FFF2-40B4-BE49-F238E27FC236}">
                  <a16:creationId xmlns="" xmlns:a16="http://schemas.microsoft.com/office/drawing/2014/main" id="{F0E2309C-91C8-47C3-A982-3BC039C5525A}"/>
                </a:ext>
              </a:extLst>
            </p:cNvPr>
            <p:cNvSpPr/>
            <p:nvPr/>
          </p:nvSpPr>
          <p:spPr>
            <a:xfrm>
              <a:off x="8281883" y="4784368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3669B4A8-152D-409D-9F8F-76F77A4C983B}"/>
                </a:ext>
              </a:extLst>
            </p:cNvPr>
            <p:cNvSpPr/>
            <p:nvPr/>
          </p:nvSpPr>
          <p:spPr>
            <a:xfrm>
              <a:off x="8281883" y="4395498"/>
              <a:ext cx="160813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-15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DFB7E931-1FC3-4CE1-A43E-68B77FBAC1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145399" y="4084253"/>
              <a:ext cx="1881100" cy="19106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775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5" grpId="0" animBg="1"/>
          <p:bldP spid="26" grpId="0" animBg="1"/>
          <p:bldP spid="2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5" grpId="0" animBg="1"/>
          <p:bldP spid="26" grpId="0" animBg="1"/>
          <p:bldP spid="27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5E68508-A700-4FD0-9A40-B0937214AC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008920" y="-1222395"/>
            <a:ext cx="5573208" cy="921663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D23AF728-F5BE-440B-8040-D33BAA8BA65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5666" y="1846681"/>
            <a:ext cx="2234108" cy="307848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6011B3B9-5B74-41D4-B963-6D13CCDAC0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1885574" y="3942080"/>
            <a:ext cx="1573216" cy="40627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A4BCC3E8-91F8-46A7-AE2F-677E443AB6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4354454" y="3942080"/>
            <a:ext cx="1573216" cy="40627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721CAD6A-AADD-4177-A69F-F9327015F8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6781110" y="3942080"/>
            <a:ext cx="1573216" cy="40627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1C221CD5-9DEB-4150-B21E-AF16CFE6186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2811" y="2662511"/>
            <a:ext cx="3621754" cy="2559137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3C2FB28-86C7-4D12-8793-0054D1404C43}"/>
              </a:ext>
            </a:extLst>
          </p:cNvPr>
          <p:cNvGrpSpPr/>
          <p:nvPr/>
        </p:nvGrpSpPr>
        <p:grpSpPr>
          <a:xfrm>
            <a:off x="1791308" y="1082706"/>
            <a:ext cx="6378424" cy="1035201"/>
            <a:chOff x="1791308" y="1082706"/>
            <a:chExt cx="6378424" cy="1035201"/>
          </a:xfrm>
        </p:grpSpPr>
        <p:sp>
          <p:nvSpPr>
            <p:cNvPr id="25" name="Rectangle 61">
              <a:extLst>
                <a:ext uri="{FF2B5EF4-FFF2-40B4-BE49-F238E27FC236}">
                  <a16:creationId xmlns="" xmlns:a16="http://schemas.microsoft.com/office/drawing/2014/main" id="{400D4501-B265-4FCB-B84D-29F7C02F5CC6}"/>
                </a:ext>
              </a:extLst>
            </p:cNvPr>
            <p:cNvSpPr/>
            <p:nvPr/>
          </p:nvSpPr>
          <p:spPr>
            <a:xfrm>
              <a:off x="1802901" y="1471576"/>
              <a:ext cx="636683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B2819F70-DF21-4E40-B055-6D2449B17269}"/>
                </a:ext>
              </a:extLst>
            </p:cNvPr>
            <p:cNvSpPr/>
            <p:nvPr/>
          </p:nvSpPr>
          <p:spPr>
            <a:xfrm>
              <a:off x="1791308" y="1082706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</p:grpSp>
      <p:sp>
        <p:nvSpPr>
          <p:cNvPr id="27" name="Rectangle 61">
            <a:extLst>
              <a:ext uri="{FF2B5EF4-FFF2-40B4-BE49-F238E27FC236}">
                <a16:creationId xmlns="" xmlns:a16="http://schemas.microsoft.com/office/drawing/2014/main" id="{EA6765F3-39E7-4191-8AED-A01C0FB240F1}"/>
              </a:ext>
            </a:extLst>
          </p:cNvPr>
          <p:cNvSpPr/>
          <p:nvPr/>
        </p:nvSpPr>
        <p:spPr>
          <a:xfrm>
            <a:off x="1802901" y="4937272"/>
            <a:ext cx="63668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7" name="图片占位符 36">
            <a:extLst>
              <a:ext uri="{FF2B5EF4-FFF2-40B4-BE49-F238E27FC236}">
                <a16:creationId xmlns="" xmlns:a16="http://schemas.microsoft.com/office/drawing/2014/main" id="{5918E1AD-0607-4BF6-8162-DC8271DEC5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5574" y="2407920"/>
            <a:ext cx="1534160" cy="1534160"/>
          </a:xfrm>
        </p:spPr>
      </p:pic>
      <p:pic>
        <p:nvPicPr>
          <p:cNvPr id="39" name="图片占位符 38">
            <a:extLst>
              <a:ext uri="{FF2B5EF4-FFF2-40B4-BE49-F238E27FC236}">
                <a16:creationId xmlns="" xmlns:a16="http://schemas.microsoft.com/office/drawing/2014/main" id="{29F12E52-4D26-431D-815A-08F6CFE02DD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1" name="图片占位符 40">
            <a:extLst>
              <a:ext uri="{FF2B5EF4-FFF2-40B4-BE49-F238E27FC236}">
                <a16:creationId xmlns="" xmlns:a16="http://schemas.microsoft.com/office/drawing/2014/main" id="{027A88D9-3643-495A-903E-AFA7A94DF71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62374" y="2407920"/>
            <a:ext cx="1534160" cy="1534160"/>
          </a:xfrm>
        </p:spPr>
      </p:pic>
    </p:spTree>
    <p:extLst>
      <p:ext uri="{BB962C8B-B14F-4D97-AF65-F5344CB8AC3E}">
        <p14:creationId xmlns:p14="http://schemas.microsoft.com/office/powerpoint/2010/main" val="250265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EFA5E86-AB9A-4BB8-9FF9-D324E1ED69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201702" y="1682422"/>
            <a:ext cx="4660397" cy="3878338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9390B583-97D3-4110-8D05-F10296A7BEB5}"/>
              </a:ext>
            </a:extLst>
          </p:cNvPr>
          <p:cNvGrpSpPr/>
          <p:nvPr/>
        </p:nvGrpSpPr>
        <p:grpSpPr>
          <a:xfrm>
            <a:off x="5631180" y="1153032"/>
            <a:ext cx="929639" cy="4648200"/>
            <a:chOff x="1600200" y="1569721"/>
            <a:chExt cx="929639" cy="4648200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83E6E1C-80D4-4D85-9D89-97A5EC9367EF}"/>
                </a:ext>
              </a:extLst>
            </p:cNvPr>
            <p:cNvSpPr/>
            <p:nvPr/>
          </p:nvSpPr>
          <p:spPr>
            <a:xfrm>
              <a:off x="1600200" y="1569721"/>
              <a:ext cx="929639" cy="4648200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AFA09539-64D8-48BA-B4D7-6EFD1B927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89948" y="1708080"/>
              <a:ext cx="750142" cy="4342200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9DCC576-47AC-4BD6-BDA5-357D26634CDC}"/>
              </a:ext>
            </a:extLst>
          </p:cNvPr>
          <p:cNvSpPr/>
          <p:nvPr/>
        </p:nvSpPr>
        <p:spPr>
          <a:xfrm>
            <a:off x="5819000" y="1621358"/>
            <a:ext cx="553998" cy="14773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spc="300" dirty="0">
                <a:solidFill>
                  <a:srgbClr val="FFC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第一部分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365AA1D-EAF2-45BA-9EE4-CCEE5B9CE52B}"/>
              </a:ext>
            </a:extLst>
          </p:cNvPr>
          <p:cNvSpPr/>
          <p:nvPr/>
        </p:nvSpPr>
        <p:spPr>
          <a:xfrm>
            <a:off x="5189410" y="3098686"/>
            <a:ext cx="193033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spc="300" dirty="0">
                <a:effectLst>
                  <a:glow rad="38100">
                    <a:schemeClr val="bg1">
                      <a:lumMod val="95000"/>
                    </a:schemeClr>
                  </a:glow>
                </a:effectLst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叁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2998CB4-7D14-46B0-94FF-A63F14813EF5}"/>
              </a:ext>
            </a:extLst>
          </p:cNvPr>
          <p:cNvSpPr/>
          <p:nvPr/>
        </p:nvSpPr>
        <p:spPr>
          <a:xfrm>
            <a:off x="7304916" y="3433956"/>
            <a:ext cx="36420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宋体" panose="02010600030101010101" pitchFamily="2" charset="-122"/>
                <a:sym typeface="+mn-lt"/>
              </a:rPr>
              <a:t>Lorem ipsum dolor sit amet, consectetur adipiscing elit. Ut lobortis.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8EA1EB6-B82E-479F-BEE0-48D39FE9AFC8}"/>
              </a:ext>
            </a:extLst>
          </p:cNvPr>
          <p:cNvSpPr/>
          <p:nvPr/>
        </p:nvSpPr>
        <p:spPr>
          <a:xfrm>
            <a:off x="7280335" y="2528002"/>
            <a:ext cx="4826923" cy="90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微软雅黑 Light" panose="020B0502040204020203" pitchFamily="34" charset="-122"/>
                <a:sym typeface="+mn-lt"/>
              </a:rPr>
              <a:t>Page  Three</a:t>
            </a:r>
            <a:endParaRPr kumimoji="0" lang="tr-TR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773-CAI978" panose="020B0402020204020303" pitchFamily="34" charset="0"/>
              <a:ea typeface="微软雅黑 Light" panose="020B0502040204020203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182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18C592A3-802D-425B-B09C-C81451E5ADBD}"/>
              </a:ext>
            </a:extLst>
          </p:cNvPr>
          <p:cNvGrpSpPr/>
          <p:nvPr/>
        </p:nvGrpSpPr>
        <p:grpSpPr>
          <a:xfrm>
            <a:off x="8225821" y="2427838"/>
            <a:ext cx="3278756" cy="1789254"/>
            <a:chOff x="7992140" y="2534764"/>
            <a:chExt cx="3639969" cy="1986372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E9441DD9-4244-442C-B16E-6856E7D416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8873333" y="1762360"/>
              <a:ext cx="1986372" cy="3531180"/>
            </a:xfrm>
            <a:prstGeom prst="rect">
              <a:avLst/>
            </a:prstGeom>
          </p:spPr>
        </p:pic>
        <p:sp>
          <p:nvSpPr>
            <p:cNvPr id="16" name="Rectangle 61">
              <a:extLst>
                <a:ext uri="{FF2B5EF4-FFF2-40B4-BE49-F238E27FC236}">
                  <a16:creationId xmlns="" xmlns:a16="http://schemas.microsoft.com/office/drawing/2014/main" id="{A41788AF-413F-412F-A977-E4D20E42A6FA}"/>
                </a:ext>
              </a:extLst>
            </p:cNvPr>
            <p:cNvSpPr/>
            <p:nvPr/>
          </p:nvSpPr>
          <p:spPr>
            <a:xfrm>
              <a:off x="8238234" y="3120752"/>
              <a:ext cx="3292468" cy="12007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6E379B1F-BEDE-47DB-8123-125D2F4BB8EC}"/>
                </a:ext>
              </a:extLst>
            </p:cNvPr>
            <p:cNvSpPr/>
            <p:nvPr/>
          </p:nvSpPr>
          <p:spPr>
            <a:xfrm>
              <a:off x="8226641" y="2731882"/>
              <a:ext cx="2255111" cy="410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这里添加您的标题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39BACEA4-EC7E-450E-B7F3-DBD2D5A97E42}"/>
                </a:ext>
              </a:extLst>
            </p:cNvPr>
            <p:cNvSpPr/>
            <p:nvPr/>
          </p:nvSpPr>
          <p:spPr>
            <a:xfrm>
              <a:off x="7992140" y="2914395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C073A40C-6C1A-4B77-8062-32AE195DC729}"/>
              </a:ext>
            </a:extLst>
          </p:cNvPr>
          <p:cNvGrpSpPr/>
          <p:nvPr/>
        </p:nvGrpSpPr>
        <p:grpSpPr>
          <a:xfrm>
            <a:off x="917175" y="2427838"/>
            <a:ext cx="3250520" cy="1789254"/>
            <a:chOff x="8100929" y="2534764"/>
            <a:chExt cx="3608622" cy="1986372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FCA5529F-C199-4BC3-9BFE-190F77DFD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8873333" y="1762360"/>
              <a:ext cx="1986372" cy="3531180"/>
            </a:xfrm>
            <a:prstGeom prst="rect">
              <a:avLst/>
            </a:prstGeom>
          </p:spPr>
        </p:pic>
        <p:sp>
          <p:nvSpPr>
            <p:cNvPr id="26" name="Rectangle 61">
              <a:extLst>
                <a:ext uri="{FF2B5EF4-FFF2-40B4-BE49-F238E27FC236}">
                  <a16:creationId xmlns="" xmlns:a16="http://schemas.microsoft.com/office/drawing/2014/main" id="{AFCCB59A-3F14-4BAE-BA89-143B071800D6}"/>
                </a:ext>
              </a:extLst>
            </p:cNvPr>
            <p:cNvSpPr/>
            <p:nvPr/>
          </p:nvSpPr>
          <p:spPr>
            <a:xfrm>
              <a:off x="8238234" y="3120752"/>
              <a:ext cx="3292468" cy="12007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7525BDA2-32A9-4417-ACDE-CF838F8949C1}"/>
                </a:ext>
              </a:extLst>
            </p:cNvPr>
            <p:cNvSpPr/>
            <p:nvPr/>
          </p:nvSpPr>
          <p:spPr>
            <a:xfrm>
              <a:off x="8226641" y="2731882"/>
              <a:ext cx="2255111" cy="410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这里添加您的标题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39826519-F4A5-4381-BC60-94E4277CFB1E}"/>
                </a:ext>
              </a:extLst>
            </p:cNvPr>
            <p:cNvSpPr/>
            <p:nvPr/>
          </p:nvSpPr>
          <p:spPr>
            <a:xfrm>
              <a:off x="11597468" y="2914395"/>
              <a:ext cx="112083" cy="1250065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98C8DB13-2EE5-475F-8AD4-B66E37B8A3C3}"/>
              </a:ext>
            </a:extLst>
          </p:cNvPr>
          <p:cNvSpPr/>
          <p:nvPr/>
        </p:nvSpPr>
        <p:spPr>
          <a:xfrm>
            <a:off x="4167695" y="3307855"/>
            <a:ext cx="4058126" cy="45719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98481D6C-816C-4A2B-BE59-C727AE396186}"/>
              </a:ext>
            </a:extLst>
          </p:cNvPr>
          <p:cNvGrpSpPr/>
          <p:nvPr/>
        </p:nvGrpSpPr>
        <p:grpSpPr>
          <a:xfrm>
            <a:off x="3573269" y="1242493"/>
            <a:ext cx="4408332" cy="4540398"/>
            <a:chOff x="3512309" y="1242493"/>
            <a:chExt cx="4408332" cy="4540398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D9B30246-810C-4871-A59D-373D7BB526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00000" flipH="1">
              <a:off x="3512309" y="1509927"/>
              <a:ext cx="4408332" cy="4272964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E56C5D7D-60CC-400C-9490-6A248E907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62577">
              <a:off x="4326259" y="1242493"/>
              <a:ext cx="3123689" cy="44692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377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3D54A18-3D6E-4D07-B182-AF1CCE99E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9748" y="753539"/>
            <a:ext cx="3414715" cy="510863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55242379-8D07-43D6-B628-EB99C27E8D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3193" y="1988319"/>
            <a:ext cx="2889670" cy="2639072"/>
          </a:xfrm>
          <a:prstGeom prst="rect">
            <a:avLst/>
          </a:prstGeom>
        </p:spPr>
      </p:pic>
      <p:pic>
        <p:nvPicPr>
          <p:cNvPr id="13" name="图片占位符 12">
            <a:extLst>
              <a:ext uri="{FF2B5EF4-FFF2-40B4-BE49-F238E27FC236}">
                <a16:creationId xmlns="" xmlns:a16="http://schemas.microsoft.com/office/drawing/2014/main" id="{58D66F36-5B0A-4A10-9508-1DC06AD0916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480" y="2028895"/>
            <a:ext cx="5384800" cy="4158482"/>
          </a:xfrm>
          <a:ln w="76200">
            <a:solidFill>
              <a:schemeClr val="bg1"/>
            </a:solidFill>
          </a:ln>
        </p:spPr>
      </p:pic>
      <p:sp>
        <p:nvSpPr>
          <p:cNvPr id="14" name="Rectangle 61">
            <a:extLst>
              <a:ext uri="{FF2B5EF4-FFF2-40B4-BE49-F238E27FC236}">
                <a16:creationId xmlns="" xmlns:a16="http://schemas.microsoft.com/office/drawing/2014/main" id="{B60A5571-5449-43F4-A40E-36BD3AB7931E}"/>
              </a:ext>
            </a:extLst>
          </p:cNvPr>
          <p:cNvSpPr/>
          <p:nvPr/>
        </p:nvSpPr>
        <p:spPr>
          <a:xfrm>
            <a:off x="1791834" y="1475400"/>
            <a:ext cx="33161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998B3E8-A42A-49E8-A787-6CD2B220F5AF}"/>
              </a:ext>
            </a:extLst>
          </p:cNvPr>
          <p:cNvSpPr/>
          <p:nvPr/>
        </p:nvSpPr>
        <p:spPr>
          <a:xfrm>
            <a:off x="1780240" y="108653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添加您的标题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0B8CD612-F05A-4728-83EF-15443E93CC59}"/>
              </a:ext>
            </a:extLst>
          </p:cNvPr>
          <p:cNvSpPr/>
          <p:nvPr/>
        </p:nvSpPr>
        <p:spPr>
          <a:xfrm>
            <a:off x="10197296" y="1988319"/>
            <a:ext cx="1994703" cy="2606541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E2497179-93C9-47F2-B130-EA66E3CB8D1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1504" y="2761996"/>
            <a:ext cx="4437696" cy="319044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6635F416-3942-427B-97C8-263A0BD2128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45529" y="4703559"/>
            <a:ext cx="4146471" cy="215444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7C1B4DDA-00E5-4D56-892E-887FC6C63C9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42863" y="1428765"/>
            <a:ext cx="1820350" cy="715905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071B4CB8-0BFC-41C3-A619-EB9536032627}"/>
              </a:ext>
            </a:extLst>
          </p:cNvPr>
          <p:cNvSpPr/>
          <p:nvPr/>
        </p:nvSpPr>
        <p:spPr>
          <a:xfrm>
            <a:off x="1121350" y="3580836"/>
            <a:ext cx="137095" cy="2606541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4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9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9" grpId="0" animBg="1"/>
          <p:bldP spid="26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EE738B8A-D7AA-4FF4-ADE3-892E808BD1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1937416" y="2545016"/>
            <a:ext cx="566566" cy="17576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EB2015F8-AEDE-404F-9C27-558441DCA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732676" y="2545016"/>
            <a:ext cx="566566" cy="1757680"/>
          </a:xfrm>
          <a:prstGeom prst="rect">
            <a:avLst/>
          </a:prstGeom>
        </p:spPr>
      </p:pic>
      <p:sp>
        <p:nvSpPr>
          <p:cNvPr id="17" name="Rectangle 61">
            <a:extLst>
              <a:ext uri="{FF2B5EF4-FFF2-40B4-BE49-F238E27FC236}">
                <a16:creationId xmlns="" xmlns:a16="http://schemas.microsoft.com/office/drawing/2014/main" id="{2999EBAF-CE8F-41F6-BE95-46311C7F45D6}"/>
              </a:ext>
            </a:extLst>
          </p:cNvPr>
          <p:cNvSpPr/>
          <p:nvPr/>
        </p:nvSpPr>
        <p:spPr>
          <a:xfrm>
            <a:off x="3042863" y="1328619"/>
            <a:ext cx="6366831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BA7E9263-1946-4FB5-8353-C16037ED9853}"/>
              </a:ext>
            </a:extLst>
          </p:cNvPr>
          <p:cNvSpPr/>
          <p:nvPr/>
        </p:nvSpPr>
        <p:spPr>
          <a:xfrm>
            <a:off x="5364504" y="93974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添加您的标题</a:t>
            </a:r>
          </a:p>
        </p:txBody>
      </p:sp>
      <p:sp>
        <p:nvSpPr>
          <p:cNvPr id="19" name="Rectangle 61">
            <a:extLst>
              <a:ext uri="{FF2B5EF4-FFF2-40B4-BE49-F238E27FC236}">
                <a16:creationId xmlns="" xmlns:a16="http://schemas.microsoft.com/office/drawing/2014/main" id="{AAAA944E-27CD-4CE8-819B-D8AAD5CA1D39}"/>
              </a:ext>
            </a:extLst>
          </p:cNvPr>
          <p:cNvSpPr/>
          <p:nvPr/>
        </p:nvSpPr>
        <p:spPr>
          <a:xfrm>
            <a:off x="3042863" y="4901552"/>
            <a:ext cx="6366831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14ADAF62-09BF-4B8F-B639-AE7FBABE188C}"/>
              </a:ext>
            </a:extLst>
          </p:cNvPr>
          <p:cNvGrpSpPr/>
          <p:nvPr/>
        </p:nvGrpSpPr>
        <p:grpSpPr>
          <a:xfrm>
            <a:off x="-220201" y="6574715"/>
            <a:ext cx="12912249" cy="313766"/>
            <a:chOff x="0" y="6520355"/>
            <a:chExt cx="15909097" cy="337645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EF6EBB36-125F-4C99-9F78-6FC48F5CD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6520355"/>
              <a:ext cx="5388416" cy="337645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C18C6876-F1B3-4094-AD86-724E70221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60340" y="6520355"/>
              <a:ext cx="5388416" cy="337645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70AEC8F6-117B-4FE6-B9AA-D50ABA18D9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20682" y="6520355"/>
              <a:ext cx="5388415" cy="337645"/>
            </a:xfrm>
            <a:prstGeom prst="rect">
              <a:avLst/>
            </a:prstGeom>
          </p:spPr>
        </p:pic>
      </p:grpSp>
      <p:pic>
        <p:nvPicPr>
          <p:cNvPr id="31" name="图片占位符 30">
            <a:extLst>
              <a:ext uri="{FF2B5EF4-FFF2-40B4-BE49-F238E27FC236}">
                <a16:creationId xmlns="" xmlns:a16="http://schemas.microsoft.com/office/drawing/2014/main" id="{BD2B86DE-8F0C-4E4A-B38E-DB7B19E144B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6279" y="2326575"/>
            <a:ext cx="1127760" cy="2194560"/>
          </a:xfrm>
        </p:spPr>
      </p:pic>
      <p:pic>
        <p:nvPicPr>
          <p:cNvPr id="33" name="图片占位符 32">
            <a:extLst>
              <a:ext uri="{FF2B5EF4-FFF2-40B4-BE49-F238E27FC236}">
                <a16:creationId xmlns="" xmlns:a16="http://schemas.microsoft.com/office/drawing/2014/main" id="{C6ABF87E-B1F6-4A8C-9684-EF2A4422E15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9494" y="2326575"/>
            <a:ext cx="1127760" cy="2194560"/>
          </a:xfrm>
        </p:spPr>
      </p:pic>
      <p:pic>
        <p:nvPicPr>
          <p:cNvPr id="35" name="图片占位符 34">
            <a:extLst>
              <a:ext uri="{FF2B5EF4-FFF2-40B4-BE49-F238E27FC236}">
                <a16:creationId xmlns="" xmlns:a16="http://schemas.microsoft.com/office/drawing/2014/main" id="{090AAF6E-2260-4C30-8E7B-8F2CC7A0539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1134" y="2326575"/>
            <a:ext cx="1127760" cy="2194560"/>
          </a:xfrm>
        </p:spPr>
      </p:pic>
      <p:pic>
        <p:nvPicPr>
          <p:cNvPr id="37" name="图片占位符 36">
            <a:extLst>
              <a:ext uri="{FF2B5EF4-FFF2-40B4-BE49-F238E27FC236}">
                <a16:creationId xmlns="" xmlns:a16="http://schemas.microsoft.com/office/drawing/2014/main" id="{F591590D-F4E6-4038-AF06-49ADD7603E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5924" y="2326575"/>
            <a:ext cx="1127760" cy="2194560"/>
          </a:xfrm>
        </p:spPr>
      </p:pic>
      <p:pic>
        <p:nvPicPr>
          <p:cNvPr id="39" name="图片占位符 38">
            <a:extLst>
              <a:ext uri="{FF2B5EF4-FFF2-40B4-BE49-F238E27FC236}">
                <a16:creationId xmlns="" xmlns:a16="http://schemas.microsoft.com/office/drawing/2014/main" id="{84E99AAA-A489-4AC9-BF9C-FF55BCB1C48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4415" y="2326575"/>
            <a:ext cx="1127760" cy="2194560"/>
          </a:xfrm>
        </p:spPr>
      </p:pic>
      <p:pic>
        <p:nvPicPr>
          <p:cNvPr id="41" name="图片占位符 40">
            <a:extLst>
              <a:ext uri="{FF2B5EF4-FFF2-40B4-BE49-F238E27FC236}">
                <a16:creationId xmlns="" xmlns:a16="http://schemas.microsoft.com/office/drawing/2014/main" id="{B198B072-46F8-4433-9CC7-4D9666EE9CE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36056" y="2326575"/>
            <a:ext cx="1127760" cy="2194560"/>
          </a:xfrm>
        </p:spPr>
      </p:pic>
    </p:spTree>
    <p:extLst>
      <p:ext uri="{BB962C8B-B14F-4D97-AF65-F5344CB8AC3E}">
        <p14:creationId xmlns:p14="http://schemas.microsoft.com/office/powerpoint/2010/main" val="153604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DA3D3C0C-78A0-4532-8EAF-5D74E56D052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177678" y="47586"/>
            <a:ext cx="8014322" cy="4164116"/>
          </a:xfrm>
          <a:prstGeom prst="rect">
            <a:avLst/>
          </a:prstGeom>
        </p:spPr>
      </p:pic>
      <p:pic>
        <p:nvPicPr>
          <p:cNvPr id="39" name="图片占位符 38">
            <a:extLst>
              <a:ext uri="{FF2B5EF4-FFF2-40B4-BE49-F238E27FC236}">
                <a16:creationId xmlns="" xmlns:a16="http://schemas.microsoft.com/office/drawing/2014/main" id="{C14F7C9D-8866-471F-A88C-BB647F3A10F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29026" y="1468882"/>
            <a:ext cx="1685824" cy="1710238"/>
          </a:xfrm>
        </p:spPr>
      </p:pic>
      <p:pic>
        <p:nvPicPr>
          <p:cNvPr id="43" name="图片占位符 42">
            <a:extLst>
              <a:ext uri="{FF2B5EF4-FFF2-40B4-BE49-F238E27FC236}">
                <a16:creationId xmlns="" xmlns:a16="http://schemas.microsoft.com/office/drawing/2014/main" id="{F1BA59F7-591D-4A5C-B4F8-54E5C6576EA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7" name="图片占位符 36">
            <a:extLst>
              <a:ext uri="{FF2B5EF4-FFF2-40B4-BE49-F238E27FC236}">
                <a16:creationId xmlns="" xmlns:a16="http://schemas.microsoft.com/office/drawing/2014/main" id="{4478953D-F1FB-40C5-A37E-6CC1676E1CD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3965" y="2521696"/>
            <a:ext cx="1685824" cy="1710238"/>
          </a:xfrm>
        </p:spPr>
      </p:pic>
      <p:pic>
        <p:nvPicPr>
          <p:cNvPr id="41" name="图片占位符 40">
            <a:extLst>
              <a:ext uri="{FF2B5EF4-FFF2-40B4-BE49-F238E27FC236}">
                <a16:creationId xmlns="" xmlns:a16="http://schemas.microsoft.com/office/drawing/2014/main" id="{8B0AD508-8151-4605-A066-4163B93F7D0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4087" y="2521696"/>
            <a:ext cx="1685824" cy="1710238"/>
          </a:xfr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BCABA579-159D-429C-87BF-E6088A4637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8527" y="2725240"/>
            <a:ext cx="1335590" cy="135537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92C4503-9DC2-47B0-B064-87CCF9FE87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99204" y="2718528"/>
            <a:ext cx="1335590" cy="135537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A62E79C8-788E-404E-8BC9-318BC8A303E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958" y="1061841"/>
            <a:ext cx="2828524" cy="458968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656B04BB-4F66-4933-A1B5-388B8AA0DBD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21945">
            <a:off x="7010498" y="3165137"/>
            <a:ext cx="4998495" cy="3089979"/>
          </a:xfrm>
          <a:prstGeom prst="rect">
            <a:avLst/>
          </a:prstGeom>
        </p:spPr>
      </p:pic>
      <p:sp>
        <p:nvSpPr>
          <p:cNvPr id="48" name="Freeform 5">
            <a:extLst>
              <a:ext uri="{FF2B5EF4-FFF2-40B4-BE49-F238E27FC236}">
                <a16:creationId xmlns="" xmlns:a16="http://schemas.microsoft.com/office/drawing/2014/main" id="{4173CB6A-4F48-4CD1-A755-AF31155AF739}"/>
              </a:ext>
            </a:extLst>
          </p:cNvPr>
          <p:cNvSpPr>
            <a:spLocks noEditPoints="1"/>
          </p:cNvSpPr>
          <p:nvPr/>
        </p:nvSpPr>
        <p:spPr bwMode="auto">
          <a:xfrm>
            <a:off x="3002266" y="1625533"/>
            <a:ext cx="1339344" cy="1362066"/>
          </a:xfrm>
          <a:custGeom>
            <a:avLst/>
            <a:gdLst>
              <a:gd name="T0" fmla="*/ 244 w 244"/>
              <a:gd name="T1" fmla="*/ 124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122 w 244"/>
              <a:gd name="T11" fmla="*/ 229 h 247"/>
              <a:gd name="T12" fmla="*/ 153 w 244"/>
              <a:gd name="T13" fmla="*/ 209 h 247"/>
              <a:gd name="T14" fmla="*/ 172 w 244"/>
              <a:gd name="T15" fmla="*/ 177 h 247"/>
              <a:gd name="T16" fmla="*/ 202 w 244"/>
              <a:gd name="T17" fmla="*/ 159 h 247"/>
              <a:gd name="T18" fmla="*/ 226 w 244"/>
              <a:gd name="T19" fmla="*/ 124 h 247"/>
              <a:gd name="T20" fmla="*/ 202 w 244"/>
              <a:gd name="T21" fmla="*/ 88 h 247"/>
              <a:gd name="T22" fmla="*/ 172 w 244"/>
              <a:gd name="T23" fmla="*/ 70 h 247"/>
              <a:gd name="T24" fmla="*/ 153 w 244"/>
              <a:gd name="T25" fmla="*/ 39 h 247"/>
              <a:gd name="T26" fmla="*/ 122 w 244"/>
              <a:gd name="T27" fmla="*/ 18 h 247"/>
              <a:gd name="T28" fmla="*/ 122 w 244"/>
              <a:gd name="T29" fmla="*/ 0 h 247"/>
              <a:gd name="T30" fmla="*/ 148 w 244"/>
              <a:gd name="T31" fmla="*/ 21 h 247"/>
              <a:gd name="T32" fmla="*/ 181 w 244"/>
              <a:gd name="T33" fmla="*/ 61 h 247"/>
              <a:gd name="T34" fmla="*/ 207 w 244"/>
              <a:gd name="T35" fmla="*/ 76 h 247"/>
              <a:gd name="T36" fmla="*/ 244 w 244"/>
              <a:gd name="T37" fmla="*/ 124 h 247"/>
              <a:gd name="T38" fmla="*/ 122 w 244"/>
              <a:gd name="T39" fmla="*/ 247 h 247"/>
              <a:gd name="T40" fmla="*/ 96 w 244"/>
              <a:gd name="T41" fmla="*/ 226 h 247"/>
              <a:gd name="T42" fmla="*/ 63 w 244"/>
              <a:gd name="T43" fmla="*/ 186 h 247"/>
              <a:gd name="T44" fmla="*/ 37 w 244"/>
              <a:gd name="T45" fmla="*/ 171 h 247"/>
              <a:gd name="T46" fmla="*/ 0 w 244"/>
              <a:gd name="T47" fmla="*/ 124 h 247"/>
              <a:gd name="T48" fmla="*/ 37 w 244"/>
              <a:gd name="T49" fmla="*/ 76 h 247"/>
              <a:gd name="T50" fmla="*/ 63 w 244"/>
              <a:gd name="T51" fmla="*/ 61 h 247"/>
              <a:gd name="T52" fmla="*/ 96 w 244"/>
              <a:gd name="T53" fmla="*/ 21 h 247"/>
              <a:gd name="T54" fmla="*/ 122 w 244"/>
              <a:gd name="T55" fmla="*/ 0 h 247"/>
              <a:gd name="T56" fmla="*/ 122 w 244"/>
              <a:gd name="T57" fmla="*/ 18 h 247"/>
              <a:gd name="T58" fmla="*/ 91 w 244"/>
              <a:gd name="T59" fmla="*/ 39 h 247"/>
              <a:gd name="T60" fmla="*/ 72 w 244"/>
              <a:gd name="T61" fmla="*/ 70 h 247"/>
              <a:gd name="T62" fmla="*/ 42 w 244"/>
              <a:gd name="T63" fmla="*/ 88 h 247"/>
              <a:gd name="T64" fmla="*/ 18 w 244"/>
              <a:gd name="T65" fmla="*/ 124 h 247"/>
              <a:gd name="T66" fmla="*/ 42 w 244"/>
              <a:gd name="T67" fmla="*/ 159 h 247"/>
              <a:gd name="T68" fmla="*/ 72 w 244"/>
              <a:gd name="T69" fmla="*/ 177 h 247"/>
              <a:gd name="T70" fmla="*/ 91 w 244"/>
              <a:gd name="T71" fmla="*/ 209 h 247"/>
              <a:gd name="T72" fmla="*/ 122 w 244"/>
              <a:gd name="T73" fmla="*/ 229 h 247"/>
              <a:gd name="T74" fmla="*/ 122 w 244"/>
              <a:gd name="T75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4" h="247">
                <a:moveTo>
                  <a:pt x="244" y="124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7" y="186"/>
                  <a:pt x="181" y="186"/>
                  <a:pt x="181" y="186"/>
                </a:cubicBezTo>
                <a:cubicBezTo>
                  <a:pt x="181" y="186"/>
                  <a:pt x="174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6" y="222"/>
                  <a:pt x="137" y="220"/>
                  <a:pt x="153" y="209"/>
                </a:cubicBezTo>
                <a:cubicBezTo>
                  <a:pt x="169" y="198"/>
                  <a:pt x="172" y="177"/>
                  <a:pt x="172" y="177"/>
                </a:cubicBezTo>
                <a:cubicBezTo>
                  <a:pt x="172" y="177"/>
                  <a:pt x="191" y="175"/>
                  <a:pt x="202" y="159"/>
                </a:cubicBezTo>
                <a:cubicBezTo>
                  <a:pt x="213" y="143"/>
                  <a:pt x="213" y="135"/>
                  <a:pt x="226" y="124"/>
                </a:cubicBezTo>
                <a:cubicBezTo>
                  <a:pt x="213" y="113"/>
                  <a:pt x="213" y="103"/>
                  <a:pt x="202" y="88"/>
                </a:cubicBezTo>
                <a:cubicBezTo>
                  <a:pt x="191" y="73"/>
                  <a:pt x="172" y="70"/>
                  <a:pt x="172" y="70"/>
                </a:cubicBezTo>
                <a:cubicBezTo>
                  <a:pt x="172" y="70"/>
                  <a:pt x="169" y="50"/>
                  <a:pt x="153" y="39"/>
                </a:cubicBezTo>
                <a:cubicBezTo>
                  <a:pt x="137" y="28"/>
                  <a:pt x="126" y="26"/>
                  <a:pt x="122" y="18"/>
                </a:cubicBezTo>
                <a:cubicBezTo>
                  <a:pt x="122" y="0"/>
                  <a:pt x="122" y="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4" y="38"/>
                  <a:pt x="181" y="61"/>
                  <a:pt x="181" y="61"/>
                </a:cubicBezTo>
                <a:cubicBezTo>
                  <a:pt x="181" y="61"/>
                  <a:pt x="197" y="61"/>
                  <a:pt x="207" y="76"/>
                </a:cubicBezTo>
                <a:cubicBezTo>
                  <a:pt x="217" y="91"/>
                  <a:pt x="225" y="114"/>
                  <a:pt x="244" y="124"/>
                </a:cubicBezTo>
                <a:close/>
                <a:moveTo>
                  <a:pt x="122" y="247"/>
                </a:move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4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1"/>
                  <a:pt x="63" y="61"/>
                </a:cubicBezTo>
                <a:cubicBezTo>
                  <a:pt x="63" y="61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18" y="26"/>
                  <a:pt x="108" y="28"/>
                  <a:pt x="91" y="39"/>
                </a:cubicBezTo>
                <a:cubicBezTo>
                  <a:pt x="75" y="50"/>
                  <a:pt x="72" y="70"/>
                  <a:pt x="72" y="70"/>
                </a:cubicBezTo>
                <a:cubicBezTo>
                  <a:pt x="72" y="70"/>
                  <a:pt x="53" y="73"/>
                  <a:pt x="42" y="88"/>
                </a:cubicBezTo>
                <a:cubicBezTo>
                  <a:pt x="31" y="103"/>
                  <a:pt x="31" y="113"/>
                  <a:pt x="18" y="124"/>
                </a:cubicBezTo>
                <a:cubicBezTo>
                  <a:pt x="31" y="135"/>
                  <a:pt x="31" y="143"/>
                  <a:pt x="42" y="159"/>
                </a:cubicBezTo>
                <a:cubicBezTo>
                  <a:pt x="53" y="175"/>
                  <a:pt x="72" y="177"/>
                  <a:pt x="72" y="177"/>
                </a:cubicBezTo>
                <a:cubicBezTo>
                  <a:pt x="72" y="177"/>
                  <a:pt x="75" y="198"/>
                  <a:pt x="91" y="209"/>
                </a:cubicBezTo>
                <a:cubicBezTo>
                  <a:pt x="108" y="220"/>
                  <a:pt x="118" y="222"/>
                  <a:pt x="122" y="229"/>
                </a:cubicBezTo>
                <a:lnTo>
                  <a:pt x="122" y="247"/>
                </a:lnTo>
                <a:close/>
              </a:path>
            </a:pathLst>
          </a:custGeom>
          <a:solidFill>
            <a:srgbClr val="B840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9" name="Freeform 5">
            <a:extLst>
              <a:ext uri="{FF2B5EF4-FFF2-40B4-BE49-F238E27FC236}">
                <a16:creationId xmlns="" xmlns:a16="http://schemas.microsoft.com/office/drawing/2014/main" id="{9FDD7AA3-9077-46DC-AAED-3A0DC14C213B}"/>
              </a:ext>
            </a:extLst>
          </p:cNvPr>
          <p:cNvSpPr>
            <a:spLocks noEditPoints="1"/>
          </p:cNvSpPr>
          <p:nvPr/>
        </p:nvSpPr>
        <p:spPr bwMode="auto">
          <a:xfrm>
            <a:off x="2988626" y="3748859"/>
            <a:ext cx="1339344" cy="1362066"/>
          </a:xfrm>
          <a:custGeom>
            <a:avLst/>
            <a:gdLst>
              <a:gd name="T0" fmla="*/ 244 w 244"/>
              <a:gd name="T1" fmla="*/ 124 h 247"/>
              <a:gd name="T2" fmla="*/ 207 w 244"/>
              <a:gd name="T3" fmla="*/ 171 h 247"/>
              <a:gd name="T4" fmla="*/ 181 w 244"/>
              <a:gd name="T5" fmla="*/ 186 h 247"/>
              <a:gd name="T6" fmla="*/ 148 w 244"/>
              <a:gd name="T7" fmla="*/ 226 h 247"/>
              <a:gd name="T8" fmla="*/ 122 w 244"/>
              <a:gd name="T9" fmla="*/ 247 h 247"/>
              <a:gd name="T10" fmla="*/ 122 w 244"/>
              <a:gd name="T11" fmla="*/ 229 h 247"/>
              <a:gd name="T12" fmla="*/ 153 w 244"/>
              <a:gd name="T13" fmla="*/ 209 h 247"/>
              <a:gd name="T14" fmla="*/ 172 w 244"/>
              <a:gd name="T15" fmla="*/ 177 h 247"/>
              <a:gd name="T16" fmla="*/ 202 w 244"/>
              <a:gd name="T17" fmla="*/ 159 h 247"/>
              <a:gd name="T18" fmla="*/ 226 w 244"/>
              <a:gd name="T19" fmla="*/ 124 h 247"/>
              <a:gd name="T20" fmla="*/ 202 w 244"/>
              <a:gd name="T21" fmla="*/ 88 h 247"/>
              <a:gd name="T22" fmla="*/ 172 w 244"/>
              <a:gd name="T23" fmla="*/ 70 h 247"/>
              <a:gd name="T24" fmla="*/ 153 w 244"/>
              <a:gd name="T25" fmla="*/ 39 h 247"/>
              <a:gd name="T26" fmla="*/ 122 w 244"/>
              <a:gd name="T27" fmla="*/ 18 h 247"/>
              <a:gd name="T28" fmla="*/ 122 w 244"/>
              <a:gd name="T29" fmla="*/ 0 h 247"/>
              <a:gd name="T30" fmla="*/ 148 w 244"/>
              <a:gd name="T31" fmla="*/ 21 h 247"/>
              <a:gd name="T32" fmla="*/ 181 w 244"/>
              <a:gd name="T33" fmla="*/ 61 h 247"/>
              <a:gd name="T34" fmla="*/ 207 w 244"/>
              <a:gd name="T35" fmla="*/ 76 h 247"/>
              <a:gd name="T36" fmla="*/ 244 w 244"/>
              <a:gd name="T37" fmla="*/ 124 h 247"/>
              <a:gd name="T38" fmla="*/ 122 w 244"/>
              <a:gd name="T39" fmla="*/ 247 h 247"/>
              <a:gd name="T40" fmla="*/ 96 w 244"/>
              <a:gd name="T41" fmla="*/ 226 h 247"/>
              <a:gd name="T42" fmla="*/ 63 w 244"/>
              <a:gd name="T43" fmla="*/ 186 h 247"/>
              <a:gd name="T44" fmla="*/ 37 w 244"/>
              <a:gd name="T45" fmla="*/ 171 h 247"/>
              <a:gd name="T46" fmla="*/ 0 w 244"/>
              <a:gd name="T47" fmla="*/ 124 h 247"/>
              <a:gd name="T48" fmla="*/ 37 w 244"/>
              <a:gd name="T49" fmla="*/ 76 h 247"/>
              <a:gd name="T50" fmla="*/ 63 w 244"/>
              <a:gd name="T51" fmla="*/ 61 h 247"/>
              <a:gd name="T52" fmla="*/ 96 w 244"/>
              <a:gd name="T53" fmla="*/ 21 h 247"/>
              <a:gd name="T54" fmla="*/ 122 w 244"/>
              <a:gd name="T55" fmla="*/ 0 h 247"/>
              <a:gd name="T56" fmla="*/ 122 w 244"/>
              <a:gd name="T57" fmla="*/ 18 h 247"/>
              <a:gd name="T58" fmla="*/ 91 w 244"/>
              <a:gd name="T59" fmla="*/ 39 h 247"/>
              <a:gd name="T60" fmla="*/ 72 w 244"/>
              <a:gd name="T61" fmla="*/ 70 h 247"/>
              <a:gd name="T62" fmla="*/ 42 w 244"/>
              <a:gd name="T63" fmla="*/ 88 h 247"/>
              <a:gd name="T64" fmla="*/ 18 w 244"/>
              <a:gd name="T65" fmla="*/ 124 h 247"/>
              <a:gd name="T66" fmla="*/ 42 w 244"/>
              <a:gd name="T67" fmla="*/ 159 h 247"/>
              <a:gd name="T68" fmla="*/ 72 w 244"/>
              <a:gd name="T69" fmla="*/ 177 h 247"/>
              <a:gd name="T70" fmla="*/ 91 w 244"/>
              <a:gd name="T71" fmla="*/ 209 h 247"/>
              <a:gd name="T72" fmla="*/ 122 w 244"/>
              <a:gd name="T73" fmla="*/ 229 h 247"/>
              <a:gd name="T74" fmla="*/ 122 w 244"/>
              <a:gd name="T75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4" h="247">
                <a:moveTo>
                  <a:pt x="244" y="124"/>
                </a:moveTo>
                <a:cubicBezTo>
                  <a:pt x="225" y="133"/>
                  <a:pt x="217" y="156"/>
                  <a:pt x="207" y="171"/>
                </a:cubicBezTo>
                <a:cubicBezTo>
                  <a:pt x="197" y="186"/>
                  <a:pt x="181" y="186"/>
                  <a:pt x="181" y="186"/>
                </a:cubicBezTo>
                <a:cubicBezTo>
                  <a:pt x="181" y="186"/>
                  <a:pt x="174" y="209"/>
                  <a:pt x="148" y="226"/>
                </a:cubicBezTo>
                <a:cubicBezTo>
                  <a:pt x="122" y="243"/>
                  <a:pt x="125" y="237"/>
                  <a:pt x="122" y="247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6" y="222"/>
                  <a:pt x="137" y="220"/>
                  <a:pt x="153" y="209"/>
                </a:cubicBezTo>
                <a:cubicBezTo>
                  <a:pt x="169" y="198"/>
                  <a:pt x="172" y="177"/>
                  <a:pt x="172" y="177"/>
                </a:cubicBezTo>
                <a:cubicBezTo>
                  <a:pt x="172" y="177"/>
                  <a:pt x="191" y="175"/>
                  <a:pt x="202" y="159"/>
                </a:cubicBezTo>
                <a:cubicBezTo>
                  <a:pt x="213" y="143"/>
                  <a:pt x="213" y="135"/>
                  <a:pt x="226" y="124"/>
                </a:cubicBezTo>
                <a:cubicBezTo>
                  <a:pt x="213" y="113"/>
                  <a:pt x="213" y="103"/>
                  <a:pt x="202" y="88"/>
                </a:cubicBezTo>
                <a:cubicBezTo>
                  <a:pt x="191" y="73"/>
                  <a:pt x="172" y="70"/>
                  <a:pt x="172" y="70"/>
                </a:cubicBezTo>
                <a:cubicBezTo>
                  <a:pt x="172" y="70"/>
                  <a:pt x="169" y="50"/>
                  <a:pt x="153" y="39"/>
                </a:cubicBezTo>
                <a:cubicBezTo>
                  <a:pt x="137" y="28"/>
                  <a:pt x="126" y="26"/>
                  <a:pt x="122" y="18"/>
                </a:cubicBezTo>
                <a:cubicBezTo>
                  <a:pt x="122" y="0"/>
                  <a:pt x="122" y="0"/>
                  <a:pt x="122" y="0"/>
                </a:cubicBezTo>
                <a:cubicBezTo>
                  <a:pt x="125" y="10"/>
                  <a:pt x="122" y="4"/>
                  <a:pt x="148" y="21"/>
                </a:cubicBezTo>
                <a:cubicBezTo>
                  <a:pt x="174" y="38"/>
                  <a:pt x="181" y="61"/>
                  <a:pt x="181" y="61"/>
                </a:cubicBezTo>
                <a:cubicBezTo>
                  <a:pt x="181" y="61"/>
                  <a:pt x="197" y="61"/>
                  <a:pt x="207" y="76"/>
                </a:cubicBezTo>
                <a:cubicBezTo>
                  <a:pt x="217" y="91"/>
                  <a:pt x="225" y="114"/>
                  <a:pt x="244" y="124"/>
                </a:cubicBezTo>
                <a:close/>
                <a:moveTo>
                  <a:pt x="122" y="247"/>
                </a:moveTo>
                <a:cubicBezTo>
                  <a:pt x="120" y="237"/>
                  <a:pt x="123" y="243"/>
                  <a:pt x="96" y="226"/>
                </a:cubicBezTo>
                <a:cubicBezTo>
                  <a:pt x="70" y="209"/>
                  <a:pt x="63" y="186"/>
                  <a:pt x="63" y="186"/>
                </a:cubicBezTo>
                <a:cubicBezTo>
                  <a:pt x="63" y="186"/>
                  <a:pt x="48" y="186"/>
                  <a:pt x="37" y="171"/>
                </a:cubicBezTo>
                <a:cubicBezTo>
                  <a:pt x="27" y="156"/>
                  <a:pt x="19" y="133"/>
                  <a:pt x="0" y="124"/>
                </a:cubicBezTo>
                <a:cubicBezTo>
                  <a:pt x="19" y="114"/>
                  <a:pt x="27" y="91"/>
                  <a:pt x="37" y="76"/>
                </a:cubicBezTo>
                <a:cubicBezTo>
                  <a:pt x="48" y="61"/>
                  <a:pt x="63" y="61"/>
                  <a:pt x="63" y="61"/>
                </a:cubicBezTo>
                <a:cubicBezTo>
                  <a:pt x="63" y="61"/>
                  <a:pt x="70" y="38"/>
                  <a:pt x="96" y="21"/>
                </a:cubicBezTo>
                <a:cubicBezTo>
                  <a:pt x="123" y="4"/>
                  <a:pt x="120" y="10"/>
                  <a:pt x="122" y="0"/>
                </a:cubicBezTo>
                <a:cubicBezTo>
                  <a:pt x="122" y="18"/>
                  <a:pt x="122" y="18"/>
                  <a:pt x="122" y="18"/>
                </a:cubicBezTo>
                <a:cubicBezTo>
                  <a:pt x="118" y="26"/>
                  <a:pt x="108" y="28"/>
                  <a:pt x="91" y="39"/>
                </a:cubicBezTo>
                <a:cubicBezTo>
                  <a:pt x="75" y="50"/>
                  <a:pt x="72" y="70"/>
                  <a:pt x="72" y="70"/>
                </a:cubicBezTo>
                <a:cubicBezTo>
                  <a:pt x="72" y="70"/>
                  <a:pt x="53" y="73"/>
                  <a:pt x="42" y="88"/>
                </a:cubicBezTo>
                <a:cubicBezTo>
                  <a:pt x="31" y="103"/>
                  <a:pt x="31" y="113"/>
                  <a:pt x="18" y="124"/>
                </a:cubicBezTo>
                <a:cubicBezTo>
                  <a:pt x="31" y="135"/>
                  <a:pt x="31" y="143"/>
                  <a:pt x="42" y="159"/>
                </a:cubicBezTo>
                <a:cubicBezTo>
                  <a:pt x="53" y="175"/>
                  <a:pt x="72" y="177"/>
                  <a:pt x="72" y="177"/>
                </a:cubicBezTo>
                <a:cubicBezTo>
                  <a:pt x="72" y="177"/>
                  <a:pt x="75" y="198"/>
                  <a:pt x="91" y="209"/>
                </a:cubicBezTo>
                <a:cubicBezTo>
                  <a:pt x="108" y="220"/>
                  <a:pt x="118" y="222"/>
                  <a:pt x="122" y="229"/>
                </a:cubicBezTo>
                <a:lnTo>
                  <a:pt x="122" y="247"/>
                </a:lnTo>
                <a:close/>
              </a:path>
            </a:pathLst>
          </a:custGeom>
          <a:solidFill>
            <a:srgbClr val="B840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CEE77572-D89C-4863-BE74-A3E0DE58C531}"/>
              </a:ext>
            </a:extLst>
          </p:cNvPr>
          <p:cNvGrpSpPr/>
          <p:nvPr/>
        </p:nvGrpSpPr>
        <p:grpSpPr>
          <a:xfrm>
            <a:off x="4674944" y="1083348"/>
            <a:ext cx="2122812" cy="1312200"/>
            <a:chOff x="5049838" y="730807"/>
            <a:chExt cx="2122812" cy="1312200"/>
          </a:xfrm>
        </p:grpSpPr>
        <p:sp>
          <p:nvSpPr>
            <p:cNvPr id="52" name="Rectangle 61">
              <a:extLst>
                <a:ext uri="{FF2B5EF4-FFF2-40B4-BE49-F238E27FC236}">
                  <a16:creationId xmlns="" xmlns:a16="http://schemas.microsoft.com/office/drawing/2014/main" id="{E2B92CFA-B6DA-479D-B421-7C39515F429E}"/>
                </a:ext>
              </a:extLst>
            </p:cNvPr>
            <p:cNvSpPr/>
            <p:nvPr/>
          </p:nvSpPr>
          <p:spPr>
            <a:xfrm>
              <a:off x="5061431" y="1119677"/>
              <a:ext cx="211121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F5EFF230-1430-48EA-8B88-D1E62538313D}"/>
                </a:ext>
              </a:extLst>
            </p:cNvPr>
            <p:cNvSpPr/>
            <p:nvPr/>
          </p:nvSpPr>
          <p:spPr>
            <a:xfrm>
              <a:off x="5049838" y="730807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DA4C58CE-724F-4005-A271-8B9F1C08E669}"/>
              </a:ext>
            </a:extLst>
          </p:cNvPr>
          <p:cNvGrpSpPr/>
          <p:nvPr/>
        </p:nvGrpSpPr>
        <p:grpSpPr>
          <a:xfrm>
            <a:off x="4599003" y="4324134"/>
            <a:ext cx="2122812" cy="1312200"/>
            <a:chOff x="5049838" y="4943992"/>
            <a:chExt cx="2122812" cy="1312200"/>
          </a:xfrm>
        </p:grpSpPr>
        <p:sp>
          <p:nvSpPr>
            <p:cNvPr id="54" name="Rectangle 61">
              <a:extLst>
                <a:ext uri="{FF2B5EF4-FFF2-40B4-BE49-F238E27FC236}">
                  <a16:creationId xmlns="" xmlns:a16="http://schemas.microsoft.com/office/drawing/2014/main" id="{4CEEAF54-0E6A-4F18-8DBF-E38E05CDF20F}"/>
                </a:ext>
              </a:extLst>
            </p:cNvPr>
            <p:cNvSpPr/>
            <p:nvPr/>
          </p:nvSpPr>
          <p:spPr>
            <a:xfrm>
              <a:off x="5061431" y="5332862"/>
              <a:ext cx="211121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0C8C61D5-E964-4AE1-A9C8-952AD45F95D6}"/>
                </a:ext>
              </a:extLst>
            </p:cNvPr>
            <p:cNvSpPr/>
            <p:nvPr/>
          </p:nvSpPr>
          <p:spPr>
            <a:xfrm>
              <a:off x="5049838" y="4943992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49618FDF-76CF-4961-8878-FCE21ED8FD46}"/>
              </a:ext>
            </a:extLst>
          </p:cNvPr>
          <p:cNvGrpSpPr/>
          <p:nvPr/>
        </p:nvGrpSpPr>
        <p:grpSpPr>
          <a:xfrm>
            <a:off x="1102871" y="4333213"/>
            <a:ext cx="2138041" cy="1312200"/>
            <a:chOff x="1102871" y="4943992"/>
            <a:chExt cx="2138041" cy="1312200"/>
          </a:xfrm>
        </p:grpSpPr>
        <p:sp>
          <p:nvSpPr>
            <p:cNvPr id="56" name="Rectangle 61">
              <a:extLst>
                <a:ext uri="{FF2B5EF4-FFF2-40B4-BE49-F238E27FC236}">
                  <a16:creationId xmlns="" xmlns:a16="http://schemas.microsoft.com/office/drawing/2014/main" id="{B933A203-2F8E-4530-95A6-5D81222BCBD1}"/>
                </a:ext>
              </a:extLst>
            </p:cNvPr>
            <p:cNvSpPr/>
            <p:nvPr/>
          </p:nvSpPr>
          <p:spPr>
            <a:xfrm>
              <a:off x="1114464" y="5332862"/>
              <a:ext cx="212644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9EC328D5-CE65-4609-AFA4-6EAB8B30AA23}"/>
                </a:ext>
              </a:extLst>
            </p:cNvPr>
            <p:cNvSpPr/>
            <p:nvPr/>
          </p:nvSpPr>
          <p:spPr>
            <a:xfrm>
              <a:off x="1102871" y="4943992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B3560805-8EF0-4A36-9A00-0BB6CC359CD3}"/>
              </a:ext>
            </a:extLst>
          </p:cNvPr>
          <p:cNvGrpSpPr/>
          <p:nvPr/>
        </p:nvGrpSpPr>
        <p:grpSpPr>
          <a:xfrm>
            <a:off x="1198125" y="1111036"/>
            <a:ext cx="2138041" cy="1312200"/>
            <a:chOff x="1102871" y="788681"/>
            <a:chExt cx="2138041" cy="1312200"/>
          </a:xfrm>
        </p:grpSpPr>
        <p:sp>
          <p:nvSpPr>
            <p:cNvPr id="58" name="Rectangle 61">
              <a:extLst>
                <a:ext uri="{FF2B5EF4-FFF2-40B4-BE49-F238E27FC236}">
                  <a16:creationId xmlns="" xmlns:a16="http://schemas.microsoft.com/office/drawing/2014/main" id="{908D94B1-96D9-4517-B83C-BFB9FD1855CA}"/>
                </a:ext>
              </a:extLst>
            </p:cNvPr>
            <p:cNvSpPr/>
            <p:nvPr/>
          </p:nvSpPr>
          <p:spPr>
            <a:xfrm>
              <a:off x="1114464" y="1177551"/>
              <a:ext cx="212644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DEE0C35D-3F1F-4B94-968B-95C6E7BEE380}"/>
                </a:ext>
              </a:extLst>
            </p:cNvPr>
            <p:cNvSpPr/>
            <p:nvPr/>
          </p:nvSpPr>
          <p:spPr>
            <a:xfrm>
              <a:off x="1102871" y="78868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118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46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6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1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6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4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4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49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63DB1C67-01CB-45E4-A481-6490CC3D4F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4982" y="2121500"/>
            <a:ext cx="5377973" cy="380008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64974CB9-636E-499D-8CA8-69A602597CA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500000">
            <a:off x="7356730" y="2612964"/>
            <a:ext cx="3346796" cy="303546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4CEFA61-3F66-4BDA-8437-F1E0A6674A36}"/>
              </a:ext>
            </a:extLst>
          </p:cNvPr>
          <p:cNvGrpSpPr/>
          <p:nvPr/>
        </p:nvGrpSpPr>
        <p:grpSpPr>
          <a:xfrm>
            <a:off x="9189720" y="1204156"/>
            <a:ext cx="1386839" cy="4327964"/>
            <a:chOff x="8553357" y="1844236"/>
            <a:chExt cx="382906" cy="1118235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C00FE386-D07F-4B7D-AF18-9E333D80C794}"/>
                </a:ext>
              </a:extLst>
            </p:cNvPr>
            <p:cNvGrpSpPr/>
            <p:nvPr/>
          </p:nvGrpSpPr>
          <p:grpSpPr>
            <a:xfrm>
              <a:off x="8553357" y="1844236"/>
              <a:ext cx="382906" cy="1118235"/>
              <a:chOff x="8483599" y="1645920"/>
              <a:chExt cx="382906" cy="1118235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33B93CE3-999E-4229-8CF4-D70AC09AB165}"/>
                  </a:ext>
                </a:extLst>
              </p:cNvPr>
              <p:cNvSpPr/>
              <p:nvPr/>
            </p:nvSpPr>
            <p:spPr>
              <a:xfrm>
                <a:off x="8483599" y="1645920"/>
                <a:ext cx="382906" cy="1118235"/>
              </a:xfrm>
              <a:prstGeom prst="rect">
                <a:avLst/>
              </a:prstGeom>
              <a:solidFill>
                <a:srgbClr val="B840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" name="图片 5">
                <a:extLst>
                  <a:ext uri="{FF2B5EF4-FFF2-40B4-BE49-F238E27FC236}">
                    <a16:creationId xmlns="" xmlns:a16="http://schemas.microsoft.com/office/drawing/2014/main" id="{26874A36-C912-4A6C-A7A2-DDB8A13112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506860" y="1677006"/>
                <a:ext cx="332438" cy="1062384"/>
              </a:xfrm>
              <a:prstGeom prst="rect">
                <a:avLst/>
              </a:prstGeom>
            </p:spPr>
          </p:pic>
        </p:grp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FE83D434-474A-4C82-B888-0EE176507639}"/>
                </a:ext>
              </a:extLst>
            </p:cNvPr>
            <p:cNvSpPr/>
            <p:nvPr/>
          </p:nvSpPr>
          <p:spPr>
            <a:xfrm>
              <a:off x="8580241" y="1950698"/>
              <a:ext cx="305917" cy="421464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6000" dirty="0">
                  <a:solidFill>
                    <a:srgbClr val="FFC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目录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4CA675DA-D87E-4273-86B6-08E933905E6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1083" y="3406023"/>
            <a:ext cx="2197273" cy="144934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61829FF9-9C0B-4715-867B-999677A6A25D}"/>
              </a:ext>
            </a:extLst>
          </p:cNvPr>
          <p:cNvGrpSpPr/>
          <p:nvPr/>
        </p:nvGrpSpPr>
        <p:grpSpPr>
          <a:xfrm>
            <a:off x="1641657" y="1446925"/>
            <a:ext cx="3094518" cy="452588"/>
            <a:chOff x="1641657" y="1446925"/>
            <a:chExt cx="3094518" cy="452588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051229D5-2E94-4F4F-96B9-E8E4179AF8A2}"/>
                </a:ext>
              </a:extLst>
            </p:cNvPr>
            <p:cNvSpPr/>
            <p:nvPr/>
          </p:nvSpPr>
          <p:spPr>
            <a:xfrm rot="18900000">
              <a:off x="1641657" y="1466164"/>
              <a:ext cx="433349" cy="433349"/>
            </a:xfrm>
            <a:prstGeom prst="rect">
              <a:avLst/>
            </a:prstGeom>
            <a:solidFill>
              <a:srgbClr val="B84041"/>
            </a:solidFill>
            <a:ln>
              <a:solidFill>
                <a:srgbClr val="D3A2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CFDF8"/>
                  </a:solidFill>
                </a:rPr>
                <a:t>1</a:t>
              </a:r>
              <a:endParaRPr lang="zh-CN" altLang="en-US" dirty="0">
                <a:solidFill>
                  <a:srgbClr val="FCFDF8"/>
                </a:solidFill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54E55D30-5703-437A-9E51-B7C46235ADD7}"/>
                </a:ext>
              </a:extLst>
            </p:cNvPr>
            <p:cNvSpPr/>
            <p:nvPr/>
          </p:nvSpPr>
          <p:spPr>
            <a:xfrm>
              <a:off x="2499665" y="144692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这里添加您的标题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FD706D76-2EBD-4DC7-8A5C-18137D332432}"/>
              </a:ext>
            </a:extLst>
          </p:cNvPr>
          <p:cNvGrpSpPr/>
          <p:nvPr/>
        </p:nvGrpSpPr>
        <p:grpSpPr>
          <a:xfrm>
            <a:off x="1641659" y="2553461"/>
            <a:ext cx="3094516" cy="433349"/>
            <a:chOff x="1641659" y="2553461"/>
            <a:chExt cx="3094516" cy="433349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B03758C7-D019-4331-87E9-33F31C7C6530}"/>
                </a:ext>
              </a:extLst>
            </p:cNvPr>
            <p:cNvSpPr/>
            <p:nvPr/>
          </p:nvSpPr>
          <p:spPr>
            <a:xfrm rot="18900000">
              <a:off x="1641659" y="2553461"/>
              <a:ext cx="433349" cy="433349"/>
            </a:xfrm>
            <a:prstGeom prst="rect">
              <a:avLst/>
            </a:prstGeom>
            <a:solidFill>
              <a:srgbClr val="B84041"/>
            </a:solidFill>
            <a:ln>
              <a:solidFill>
                <a:srgbClr val="D3A2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CFDF8"/>
                  </a:solidFill>
                </a:rPr>
                <a:t>2</a:t>
              </a:r>
              <a:endParaRPr lang="zh-CN" altLang="en-US" dirty="0">
                <a:solidFill>
                  <a:srgbClr val="FCFDF8"/>
                </a:solidFill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B5C0167C-3B1D-4D13-9447-E3AF40A042C5}"/>
                </a:ext>
              </a:extLst>
            </p:cNvPr>
            <p:cNvSpPr/>
            <p:nvPr/>
          </p:nvSpPr>
          <p:spPr>
            <a:xfrm>
              <a:off x="2499665" y="2570080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这里添加您的标题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76B4C16-E212-447E-BF95-06ED83B65207}"/>
              </a:ext>
            </a:extLst>
          </p:cNvPr>
          <p:cNvGrpSpPr/>
          <p:nvPr/>
        </p:nvGrpSpPr>
        <p:grpSpPr>
          <a:xfrm>
            <a:off x="1641659" y="3640758"/>
            <a:ext cx="3094516" cy="433349"/>
            <a:chOff x="1641659" y="3640758"/>
            <a:chExt cx="3094516" cy="433349"/>
          </a:xfrm>
        </p:grpSpPr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D8E618DD-86A7-4562-953A-DC0F708CD5C4}"/>
                </a:ext>
              </a:extLst>
            </p:cNvPr>
            <p:cNvSpPr/>
            <p:nvPr/>
          </p:nvSpPr>
          <p:spPr>
            <a:xfrm rot="18900000">
              <a:off x="1641659" y="3640758"/>
              <a:ext cx="433349" cy="433349"/>
            </a:xfrm>
            <a:prstGeom prst="rect">
              <a:avLst/>
            </a:prstGeom>
            <a:solidFill>
              <a:srgbClr val="B84041"/>
            </a:solidFill>
            <a:ln>
              <a:solidFill>
                <a:srgbClr val="D3A2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CFDF8"/>
                  </a:solidFill>
                </a:rPr>
                <a:t>3</a:t>
              </a:r>
              <a:endParaRPr lang="zh-CN" altLang="en-US" dirty="0">
                <a:solidFill>
                  <a:srgbClr val="FCFDF8"/>
                </a:solidFill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448B5628-FDB3-4130-9CC8-0CDC45CD6842}"/>
                </a:ext>
              </a:extLst>
            </p:cNvPr>
            <p:cNvSpPr/>
            <p:nvPr/>
          </p:nvSpPr>
          <p:spPr>
            <a:xfrm>
              <a:off x="2499665" y="3657377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这里添加您的标题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335764E9-1DC4-4171-B3BD-1FF57D3D8D4D}"/>
              </a:ext>
            </a:extLst>
          </p:cNvPr>
          <p:cNvGrpSpPr/>
          <p:nvPr/>
        </p:nvGrpSpPr>
        <p:grpSpPr>
          <a:xfrm>
            <a:off x="1641659" y="4728054"/>
            <a:ext cx="3094516" cy="433349"/>
            <a:chOff x="1641659" y="4728054"/>
            <a:chExt cx="3094516" cy="433349"/>
          </a:xfrm>
        </p:grpSpPr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72C58083-CCE7-445A-8E8C-5DA3E60DB5C3}"/>
                </a:ext>
              </a:extLst>
            </p:cNvPr>
            <p:cNvSpPr/>
            <p:nvPr/>
          </p:nvSpPr>
          <p:spPr>
            <a:xfrm rot="18900000">
              <a:off x="1641659" y="4728054"/>
              <a:ext cx="433349" cy="433349"/>
            </a:xfrm>
            <a:prstGeom prst="rect">
              <a:avLst/>
            </a:prstGeom>
            <a:solidFill>
              <a:srgbClr val="B84041"/>
            </a:solidFill>
            <a:ln>
              <a:solidFill>
                <a:srgbClr val="D3A2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CFDF8"/>
                  </a:solidFill>
                </a:rPr>
                <a:t>4</a:t>
              </a:r>
              <a:endParaRPr lang="zh-CN" altLang="en-US" dirty="0">
                <a:solidFill>
                  <a:srgbClr val="FCFDF8"/>
                </a:solidFill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E85886E7-8BD9-4809-8EBF-157F5BB17819}"/>
                </a:ext>
              </a:extLst>
            </p:cNvPr>
            <p:cNvSpPr/>
            <p:nvPr/>
          </p:nvSpPr>
          <p:spPr>
            <a:xfrm>
              <a:off x="2499665" y="4744674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这里添加您的标题</a:t>
              </a: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00B1B6B8-3CA1-4347-9EF7-8467A6183D0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0" y="903800"/>
            <a:ext cx="2648561" cy="142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06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6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62EE8519-5E97-451D-8C8F-833909676F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703559"/>
            <a:ext cx="4146471" cy="215444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B32B7568-1C4E-44F2-8B79-E59C70C9E3F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0081" y="60877"/>
            <a:ext cx="4791919" cy="1806122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DE68E74-5C9C-413E-B8E7-986F2EE53BC8}"/>
              </a:ext>
            </a:extLst>
          </p:cNvPr>
          <p:cNvSpPr/>
          <p:nvPr/>
        </p:nvSpPr>
        <p:spPr>
          <a:xfrm>
            <a:off x="8285683" y="1886674"/>
            <a:ext cx="1537075" cy="2486052"/>
          </a:xfrm>
          <a:prstGeom prst="rect">
            <a:avLst/>
          </a:prstGeom>
          <a:solidFill>
            <a:srgbClr val="B84041"/>
          </a:solidFill>
          <a:ln w="28575">
            <a:solidFill>
              <a:srgbClr val="D3A243"/>
            </a:solidFill>
          </a:ln>
          <a:effectLst>
            <a:outerShdw blurRad="2286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8EA9A8D-61EE-4A01-A42A-66CDD9FA9C19}"/>
              </a:ext>
            </a:extLst>
          </p:cNvPr>
          <p:cNvSpPr/>
          <p:nvPr/>
        </p:nvSpPr>
        <p:spPr>
          <a:xfrm>
            <a:off x="2870162" y="2731626"/>
            <a:ext cx="1537075" cy="2486052"/>
          </a:xfrm>
          <a:prstGeom prst="rect">
            <a:avLst/>
          </a:prstGeom>
          <a:solidFill>
            <a:srgbClr val="B84041"/>
          </a:solidFill>
          <a:ln w="28575">
            <a:solidFill>
              <a:srgbClr val="D3A243"/>
            </a:solidFill>
          </a:ln>
          <a:effectLst>
            <a:outerShdw blurRad="2286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5021A72-1C25-4B9F-BB20-0CD32DCB97A3}"/>
              </a:ext>
            </a:extLst>
          </p:cNvPr>
          <p:cNvSpPr/>
          <p:nvPr/>
        </p:nvSpPr>
        <p:spPr>
          <a:xfrm>
            <a:off x="4927792" y="1154964"/>
            <a:ext cx="2662177" cy="4305782"/>
          </a:xfrm>
          <a:prstGeom prst="rect">
            <a:avLst/>
          </a:prstGeom>
          <a:solidFill>
            <a:srgbClr val="B84041"/>
          </a:solidFill>
          <a:ln w="28575">
            <a:solidFill>
              <a:srgbClr val="D3A243"/>
            </a:solidFill>
          </a:ln>
          <a:effectLst>
            <a:outerShdw blurRad="2286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8E20DB46-F3D4-4716-97EA-FF716D0870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9267" y="2277056"/>
            <a:ext cx="5639228" cy="318369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9029A20D-2A44-448A-858E-EE35C080CA3A}"/>
              </a:ext>
            </a:extLst>
          </p:cNvPr>
          <p:cNvGrpSpPr/>
          <p:nvPr/>
        </p:nvGrpSpPr>
        <p:grpSpPr>
          <a:xfrm>
            <a:off x="1969990" y="1154964"/>
            <a:ext cx="2609945" cy="1035201"/>
            <a:chOff x="1102871" y="788681"/>
            <a:chExt cx="2609945" cy="1035201"/>
          </a:xfrm>
        </p:grpSpPr>
        <p:sp>
          <p:nvSpPr>
            <p:cNvPr id="17" name="Rectangle 61">
              <a:extLst>
                <a:ext uri="{FF2B5EF4-FFF2-40B4-BE49-F238E27FC236}">
                  <a16:creationId xmlns="" xmlns:a16="http://schemas.microsoft.com/office/drawing/2014/main" id="{F8FD9F0D-5C2A-4FDC-AE9E-269C9567815A}"/>
                </a:ext>
              </a:extLst>
            </p:cNvPr>
            <p:cNvSpPr/>
            <p:nvPr/>
          </p:nvSpPr>
          <p:spPr>
            <a:xfrm>
              <a:off x="1114463" y="1177551"/>
              <a:ext cx="25983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E147742C-0019-4510-9765-D625C7708C26}"/>
                </a:ext>
              </a:extLst>
            </p:cNvPr>
            <p:cNvSpPr/>
            <p:nvPr/>
          </p:nvSpPr>
          <p:spPr>
            <a:xfrm>
              <a:off x="1102871" y="78868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B76571FF-4435-4904-AFC7-264BB3159762}"/>
              </a:ext>
            </a:extLst>
          </p:cNvPr>
          <p:cNvGrpSpPr/>
          <p:nvPr/>
        </p:nvGrpSpPr>
        <p:grpSpPr>
          <a:xfrm>
            <a:off x="8285683" y="4700077"/>
            <a:ext cx="2609945" cy="1035201"/>
            <a:chOff x="1102871" y="788681"/>
            <a:chExt cx="2609945" cy="1035201"/>
          </a:xfrm>
        </p:grpSpPr>
        <p:sp>
          <p:nvSpPr>
            <p:cNvPr id="20" name="Rectangle 61">
              <a:extLst>
                <a:ext uri="{FF2B5EF4-FFF2-40B4-BE49-F238E27FC236}">
                  <a16:creationId xmlns="" xmlns:a16="http://schemas.microsoft.com/office/drawing/2014/main" id="{7AC23E41-8E65-4272-8BB8-912D044E6DA0}"/>
                </a:ext>
              </a:extLst>
            </p:cNvPr>
            <p:cNvSpPr/>
            <p:nvPr/>
          </p:nvSpPr>
          <p:spPr>
            <a:xfrm>
              <a:off x="1114463" y="1177551"/>
              <a:ext cx="25983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1448E4E7-4012-42AB-A8A3-FB92B93CD532}"/>
                </a:ext>
              </a:extLst>
            </p:cNvPr>
            <p:cNvSpPr/>
            <p:nvPr/>
          </p:nvSpPr>
          <p:spPr>
            <a:xfrm>
              <a:off x="1102871" y="78868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104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4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4" grpId="0" animBg="1"/>
          <p:bldP spid="11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EFA5E86-AB9A-4BB8-9FF9-D324E1ED69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201702" y="1682422"/>
            <a:ext cx="4660397" cy="3878338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9390B583-97D3-4110-8D05-F10296A7BEB5}"/>
              </a:ext>
            </a:extLst>
          </p:cNvPr>
          <p:cNvGrpSpPr/>
          <p:nvPr/>
        </p:nvGrpSpPr>
        <p:grpSpPr>
          <a:xfrm>
            <a:off x="5631180" y="1153032"/>
            <a:ext cx="929639" cy="4648200"/>
            <a:chOff x="1600200" y="1569721"/>
            <a:chExt cx="929639" cy="4648200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83E6E1C-80D4-4D85-9D89-97A5EC9367EF}"/>
                </a:ext>
              </a:extLst>
            </p:cNvPr>
            <p:cNvSpPr/>
            <p:nvPr/>
          </p:nvSpPr>
          <p:spPr>
            <a:xfrm>
              <a:off x="1600200" y="1569721"/>
              <a:ext cx="929639" cy="4648200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AFA09539-64D8-48BA-B4D7-6EFD1B927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89948" y="1708080"/>
              <a:ext cx="750142" cy="4342200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9DCC576-47AC-4BD6-BDA5-357D26634CDC}"/>
              </a:ext>
            </a:extLst>
          </p:cNvPr>
          <p:cNvSpPr/>
          <p:nvPr/>
        </p:nvSpPr>
        <p:spPr>
          <a:xfrm>
            <a:off x="5819000" y="1621358"/>
            <a:ext cx="553998" cy="14773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spc="300" dirty="0">
                <a:solidFill>
                  <a:srgbClr val="FFC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第一部分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365AA1D-EAF2-45BA-9EE4-CCEE5B9CE52B}"/>
              </a:ext>
            </a:extLst>
          </p:cNvPr>
          <p:cNvSpPr/>
          <p:nvPr/>
        </p:nvSpPr>
        <p:spPr>
          <a:xfrm>
            <a:off x="5189410" y="3098686"/>
            <a:ext cx="199285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spc="300" dirty="0">
                <a:effectLst>
                  <a:glow rad="38100">
                    <a:schemeClr val="bg1">
                      <a:lumMod val="95000"/>
                    </a:schemeClr>
                  </a:glow>
                </a:effectLst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肆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2998CB4-7D14-46B0-94FF-A63F14813EF5}"/>
              </a:ext>
            </a:extLst>
          </p:cNvPr>
          <p:cNvSpPr/>
          <p:nvPr/>
        </p:nvSpPr>
        <p:spPr>
          <a:xfrm>
            <a:off x="7304916" y="3433956"/>
            <a:ext cx="36420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宋体" panose="02010600030101010101" pitchFamily="2" charset="-122"/>
                <a:sym typeface="+mn-lt"/>
              </a:rPr>
              <a:t>Lorem ipsum dolor sit amet, consectetur adipiscing elit. Ut lobortis.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8EA1EB6-B82E-479F-BEE0-48D39FE9AFC8}"/>
              </a:ext>
            </a:extLst>
          </p:cNvPr>
          <p:cNvSpPr/>
          <p:nvPr/>
        </p:nvSpPr>
        <p:spPr>
          <a:xfrm>
            <a:off x="7280335" y="2528002"/>
            <a:ext cx="4826923" cy="90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微软雅黑 Light" panose="020B0502040204020203" pitchFamily="34" charset="-122"/>
                <a:sym typeface="+mn-lt"/>
              </a:rPr>
              <a:t>Page  Four</a:t>
            </a:r>
            <a:endParaRPr kumimoji="0" lang="tr-TR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773-CAI978" panose="020B0402020204020303" pitchFamily="34" charset="0"/>
              <a:ea typeface="微软雅黑 Light" panose="020B0502040204020203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390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E254DBD-6782-4B60-9F9F-FFA91E3E00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4710895" cy="244770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26E60F7-6A95-43F1-93C7-B3B4F1624E6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690780" y="2313902"/>
            <a:ext cx="5018710" cy="354622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93D08B9-FD76-4822-AB4C-6732CCB3385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16484" y="4087016"/>
            <a:ext cx="3710684" cy="2788568"/>
          </a:xfrm>
          <a:prstGeom prst="rect">
            <a:avLst/>
          </a:prstGeom>
        </p:spPr>
      </p:pic>
      <p:graphicFrame>
        <p:nvGraphicFramePr>
          <p:cNvPr id="9" name="Chart 2">
            <a:extLst>
              <a:ext uri="{FF2B5EF4-FFF2-40B4-BE49-F238E27FC236}">
                <a16:creationId xmlns="" xmlns:a16="http://schemas.microsoft.com/office/drawing/2014/main" id="{E8125D48-0F1D-431B-941C-F1E902FBBC8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4906038"/>
              </p:ext>
            </p:extLst>
          </p:nvPr>
        </p:nvGraphicFramePr>
        <p:xfrm>
          <a:off x="1619988" y="1532912"/>
          <a:ext cx="8205871" cy="3549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8166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9" grpId="0">
            <p:bldAsOne/>
          </p:bldGraphic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9" grpId="0">
            <p:bldAsOne/>
          </p:bldGraphic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>
            <a:extLst>
              <a:ext uri="{FF2B5EF4-FFF2-40B4-BE49-F238E27FC236}">
                <a16:creationId xmlns="" xmlns:a16="http://schemas.microsoft.com/office/drawing/2014/main" id="{5B530113-94C5-4B0A-A925-A8F05A1292F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44"/>
          <a:stretch/>
        </p:blipFill>
        <p:spPr>
          <a:xfrm>
            <a:off x="1511300" y="2828925"/>
            <a:ext cx="2835275" cy="2125663"/>
          </a:xfrm>
          <a:ln w="12700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544D1E0-6BA6-42CE-AB6C-5F698249DE6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7423" y="4407891"/>
            <a:ext cx="6624577" cy="24968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35AE3604-5E3D-4B71-97A9-8625A2ABF2C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31072">
            <a:off x="2936839" y="580899"/>
            <a:ext cx="9850056" cy="4496051"/>
          </a:xfrm>
          <a:prstGeom prst="rect">
            <a:avLst/>
          </a:prstGeom>
        </p:spPr>
      </p:pic>
      <p:pic>
        <p:nvPicPr>
          <p:cNvPr id="20" name="图片占位符 19">
            <a:extLst>
              <a:ext uri="{FF2B5EF4-FFF2-40B4-BE49-F238E27FC236}">
                <a16:creationId xmlns="" xmlns:a16="http://schemas.microsoft.com/office/drawing/2014/main" id="{5733025F-AE8E-480F-935D-9C955BE6465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513EC51-FC12-4ED9-9169-98D1DFA4CE9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0600" y="2424056"/>
            <a:ext cx="3211267" cy="2632857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073DCB6E-D6B0-46E8-8ED1-12E84DD586A9}"/>
              </a:ext>
            </a:extLst>
          </p:cNvPr>
          <p:cNvGrpSpPr/>
          <p:nvPr/>
        </p:nvGrpSpPr>
        <p:grpSpPr>
          <a:xfrm>
            <a:off x="1383978" y="1312719"/>
            <a:ext cx="2609945" cy="1035201"/>
            <a:chOff x="1102871" y="788681"/>
            <a:chExt cx="2609945" cy="1035201"/>
          </a:xfrm>
        </p:grpSpPr>
        <p:sp>
          <p:nvSpPr>
            <p:cNvPr id="22" name="Rectangle 61">
              <a:extLst>
                <a:ext uri="{FF2B5EF4-FFF2-40B4-BE49-F238E27FC236}">
                  <a16:creationId xmlns="" xmlns:a16="http://schemas.microsoft.com/office/drawing/2014/main" id="{FE6219EA-9E68-4AB8-908F-638937BEB5B1}"/>
                </a:ext>
              </a:extLst>
            </p:cNvPr>
            <p:cNvSpPr/>
            <p:nvPr/>
          </p:nvSpPr>
          <p:spPr>
            <a:xfrm>
              <a:off x="1114463" y="1177551"/>
              <a:ext cx="25983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37B2F6B4-5F96-4F7B-B480-6F73F267833F}"/>
                </a:ext>
              </a:extLst>
            </p:cNvPr>
            <p:cNvSpPr/>
            <p:nvPr/>
          </p:nvSpPr>
          <p:spPr>
            <a:xfrm>
              <a:off x="1102871" y="788681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8C071FB2-BC04-465D-9E0E-4553766BCD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11300" y="791903"/>
            <a:ext cx="1498118" cy="38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7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>
            <a:extLst>
              <a:ext uri="{FF2B5EF4-FFF2-40B4-BE49-F238E27FC236}">
                <a16:creationId xmlns="" xmlns:a16="http://schemas.microsoft.com/office/drawing/2014/main" id="{9208D408-9250-402E-A729-C280D896F99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27" name="图片占位符 26">
            <a:extLst>
              <a:ext uri="{FF2B5EF4-FFF2-40B4-BE49-F238E27FC236}">
                <a16:creationId xmlns="" xmlns:a16="http://schemas.microsoft.com/office/drawing/2014/main" id="{54E74F76-1189-4FC1-AA0E-C9E43C27B52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31" name="图片占位符 30">
            <a:extLst>
              <a:ext uri="{FF2B5EF4-FFF2-40B4-BE49-F238E27FC236}">
                <a16:creationId xmlns="" xmlns:a16="http://schemas.microsoft.com/office/drawing/2014/main" id="{0A6F8BEE-066E-48A9-965A-0D46BC6B644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F40AD4CF-773D-4BD3-98DE-5C2C0F8F908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9880" y="2043113"/>
            <a:ext cx="6309360" cy="5064165"/>
          </a:xfrm>
          <a:prstGeom prst="rect">
            <a:avLst/>
          </a:prstGeom>
        </p:spPr>
      </p:pic>
      <p:sp>
        <p:nvSpPr>
          <p:cNvPr id="34" name="Rectangle 61">
            <a:extLst>
              <a:ext uri="{FF2B5EF4-FFF2-40B4-BE49-F238E27FC236}">
                <a16:creationId xmlns="" xmlns:a16="http://schemas.microsoft.com/office/drawing/2014/main" id="{D032D251-FA7F-4CDF-B66C-FF8CE1FA6DEC}"/>
              </a:ext>
            </a:extLst>
          </p:cNvPr>
          <p:cNvSpPr/>
          <p:nvPr/>
        </p:nvSpPr>
        <p:spPr>
          <a:xfrm>
            <a:off x="3042863" y="917478"/>
            <a:ext cx="6366831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BEDFD573-573E-47E1-89C2-63E24C8219E2}"/>
              </a:ext>
            </a:extLst>
          </p:cNvPr>
          <p:cNvSpPr/>
          <p:nvPr/>
        </p:nvSpPr>
        <p:spPr>
          <a:xfrm>
            <a:off x="5364504" y="52860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添加您的标题</a:t>
            </a:r>
          </a:p>
        </p:txBody>
      </p:sp>
      <p:pic>
        <p:nvPicPr>
          <p:cNvPr id="21" name="图片占位符 20">
            <a:extLst>
              <a:ext uri="{FF2B5EF4-FFF2-40B4-BE49-F238E27FC236}">
                <a16:creationId xmlns="" xmlns:a16="http://schemas.microsoft.com/office/drawing/2014/main" id="{C83ABF77-EB38-4207-A6EB-17F1469779B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2116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6515BD33-24EE-4D21-89EF-345EA2C4ACA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88520"/>
            <a:ext cx="12192000" cy="404741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CC4F3CF-EDA0-4C9C-8C7C-1A98CB02BF0D}"/>
              </a:ext>
            </a:extLst>
          </p:cNvPr>
          <p:cNvSpPr/>
          <p:nvPr/>
        </p:nvSpPr>
        <p:spPr>
          <a:xfrm>
            <a:off x="2722895" y="2664765"/>
            <a:ext cx="717375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spc="300" dirty="0">
                <a:latin typeface="HL Thuphap 1BK upgrade" pitchFamily="2" charset="0"/>
              </a:rPr>
              <a:t>THANK YOU</a:t>
            </a:r>
            <a:endParaRPr lang="zh-CN" altLang="en-US" sz="9600" spc="300" dirty="0">
              <a:latin typeface="HL Thuphap 1BK upgrade" pitchFamily="2" charset="0"/>
            </a:endParaRPr>
          </a:p>
        </p:txBody>
      </p:sp>
      <p:sp>
        <p:nvSpPr>
          <p:cNvPr id="21" name="Rectangle 61">
            <a:extLst>
              <a:ext uri="{FF2B5EF4-FFF2-40B4-BE49-F238E27FC236}">
                <a16:creationId xmlns="" xmlns:a16="http://schemas.microsoft.com/office/drawing/2014/main" id="{F3180432-DCCD-47E3-925D-1B0FCB2550D3}"/>
              </a:ext>
            </a:extLst>
          </p:cNvPr>
          <p:cNvSpPr/>
          <p:nvPr/>
        </p:nvSpPr>
        <p:spPr>
          <a:xfrm>
            <a:off x="2927116" y="4291368"/>
            <a:ext cx="6366831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29DC650-A975-4898-B611-44FC398634B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244714">
            <a:off x="-2580380" y="-1993137"/>
            <a:ext cx="4906112" cy="420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85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EFA5E86-AB9A-4BB8-9FF9-D324E1ED69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201702" y="1682422"/>
            <a:ext cx="4660397" cy="3878338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9390B583-97D3-4110-8D05-F10296A7BEB5}"/>
              </a:ext>
            </a:extLst>
          </p:cNvPr>
          <p:cNvGrpSpPr/>
          <p:nvPr/>
        </p:nvGrpSpPr>
        <p:grpSpPr>
          <a:xfrm>
            <a:off x="5631180" y="1153032"/>
            <a:ext cx="929639" cy="4648200"/>
            <a:chOff x="1600200" y="1569721"/>
            <a:chExt cx="929639" cy="4648200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83E6E1C-80D4-4D85-9D89-97A5EC9367EF}"/>
                </a:ext>
              </a:extLst>
            </p:cNvPr>
            <p:cNvSpPr/>
            <p:nvPr/>
          </p:nvSpPr>
          <p:spPr>
            <a:xfrm>
              <a:off x="1600200" y="1569721"/>
              <a:ext cx="929639" cy="4648200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AFA09539-64D8-48BA-B4D7-6EFD1B927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89948" y="1708080"/>
              <a:ext cx="750142" cy="4342200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9DCC576-47AC-4BD6-BDA5-357D26634CDC}"/>
              </a:ext>
            </a:extLst>
          </p:cNvPr>
          <p:cNvSpPr/>
          <p:nvPr/>
        </p:nvSpPr>
        <p:spPr>
          <a:xfrm>
            <a:off x="5819000" y="1621358"/>
            <a:ext cx="553998" cy="14773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spc="300" dirty="0">
                <a:solidFill>
                  <a:srgbClr val="FFC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第一部分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365AA1D-EAF2-45BA-9EE4-CCEE5B9CE52B}"/>
              </a:ext>
            </a:extLst>
          </p:cNvPr>
          <p:cNvSpPr/>
          <p:nvPr/>
        </p:nvSpPr>
        <p:spPr>
          <a:xfrm>
            <a:off x="5189410" y="3098686"/>
            <a:ext cx="199285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spc="300" dirty="0">
                <a:effectLst>
                  <a:glow rad="38100">
                    <a:schemeClr val="bg1">
                      <a:lumMod val="95000"/>
                    </a:schemeClr>
                  </a:glow>
                </a:effectLst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壹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2998CB4-7D14-46B0-94FF-A63F14813EF5}"/>
              </a:ext>
            </a:extLst>
          </p:cNvPr>
          <p:cNvSpPr/>
          <p:nvPr/>
        </p:nvSpPr>
        <p:spPr>
          <a:xfrm>
            <a:off x="7304916" y="3433956"/>
            <a:ext cx="36420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宋体" panose="02010600030101010101" pitchFamily="2" charset="-122"/>
                <a:sym typeface="+mn-lt"/>
              </a:rPr>
              <a:t>Lorem ipsum dolor sit amet, consectetur adipiscing elit. Ut lobortis.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8EA1EB6-B82E-479F-BEE0-48D39FE9AFC8}"/>
              </a:ext>
            </a:extLst>
          </p:cNvPr>
          <p:cNvSpPr/>
          <p:nvPr/>
        </p:nvSpPr>
        <p:spPr>
          <a:xfrm>
            <a:off x="7280335" y="2528002"/>
            <a:ext cx="4826923" cy="90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微软雅黑 Light" panose="020B0502040204020203" pitchFamily="34" charset="-122"/>
                <a:sym typeface="+mn-lt"/>
              </a:rPr>
              <a:t>Page  one</a:t>
            </a:r>
            <a:endParaRPr kumimoji="0" lang="tr-TR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773-CAI978" panose="020B0402020204020303" pitchFamily="34" charset="0"/>
              <a:ea typeface="微软雅黑 Light" panose="020B0502040204020203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600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297F6AF-5E62-494A-8E9A-C21B09CFC80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70513">
            <a:off x="1492034" y="1111674"/>
            <a:ext cx="3407154" cy="29212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6C6172F-3FC7-4864-9CEC-B61B8C0C7C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530" y="2105648"/>
            <a:ext cx="1630935" cy="344519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AE3D682-8B24-46F3-AF1B-89F5B4621BB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900000">
            <a:off x="2477864" y="1243389"/>
            <a:ext cx="3822108" cy="308591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9497977C-8167-408D-AC39-C9D9E94103FE}"/>
              </a:ext>
            </a:extLst>
          </p:cNvPr>
          <p:cNvSpPr/>
          <p:nvPr/>
        </p:nvSpPr>
        <p:spPr>
          <a:xfrm>
            <a:off x="1563998" y="4550426"/>
            <a:ext cx="525336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latin typeface="HL Thuphap 1BK upgrade" pitchFamily="2" charset="0"/>
              </a:rPr>
              <a:t>Chinese style</a:t>
            </a:r>
            <a:endParaRPr lang="zh-CN" altLang="en-US" sz="41300" spc="300" dirty="0">
              <a:latin typeface="HL Thuphap 1BK upgrade" pitchFamily="2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1EEA21F-4191-42CF-BBC0-A2F90F5FAC1A}"/>
              </a:ext>
            </a:extLst>
          </p:cNvPr>
          <p:cNvGrpSpPr/>
          <p:nvPr/>
        </p:nvGrpSpPr>
        <p:grpSpPr>
          <a:xfrm>
            <a:off x="7523545" y="1387720"/>
            <a:ext cx="3608538" cy="1986372"/>
            <a:chOff x="7523545" y="1387720"/>
            <a:chExt cx="3608538" cy="1986372"/>
          </a:xfrm>
        </p:grpSpPr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EE7F7257-97F9-4714-8FD3-2BED8C4EA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8373307" y="615316"/>
              <a:ext cx="1986372" cy="3531180"/>
            </a:xfrm>
            <a:prstGeom prst="rect">
              <a:avLst/>
            </a:prstGeom>
          </p:spPr>
        </p:pic>
        <p:sp>
          <p:nvSpPr>
            <p:cNvPr id="23" name="Rectangle 61">
              <a:extLst>
                <a:ext uri="{FF2B5EF4-FFF2-40B4-BE49-F238E27FC236}">
                  <a16:creationId xmlns="" xmlns:a16="http://schemas.microsoft.com/office/drawing/2014/main" id="{677C3EC8-694C-4369-A856-13CB2002D1DA}"/>
                </a:ext>
              </a:extLst>
            </p:cNvPr>
            <p:cNvSpPr/>
            <p:nvPr/>
          </p:nvSpPr>
          <p:spPr>
            <a:xfrm>
              <a:off x="7738208" y="1973708"/>
              <a:ext cx="329246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D69AD9FE-25C6-485F-9E31-59528A6EC479}"/>
                </a:ext>
              </a:extLst>
            </p:cNvPr>
            <p:cNvSpPr/>
            <p:nvPr/>
          </p:nvSpPr>
          <p:spPr>
            <a:xfrm>
              <a:off x="7726615" y="1584838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这里添加您的标题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173AB27E-5A03-4219-9251-37177DAD00F5}"/>
                </a:ext>
              </a:extLst>
            </p:cNvPr>
            <p:cNvSpPr/>
            <p:nvPr/>
          </p:nvSpPr>
          <p:spPr>
            <a:xfrm>
              <a:off x="7523545" y="1666754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DB893016-809B-49A2-B5B0-61C18B022909}"/>
              </a:ext>
            </a:extLst>
          </p:cNvPr>
          <p:cNvGrpSpPr/>
          <p:nvPr/>
        </p:nvGrpSpPr>
        <p:grpSpPr>
          <a:xfrm>
            <a:off x="7600903" y="3592622"/>
            <a:ext cx="3611306" cy="1986376"/>
            <a:chOff x="7600903" y="3592622"/>
            <a:chExt cx="3611306" cy="1986376"/>
          </a:xfrm>
        </p:grpSpPr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02D57E6F-AF54-410E-BDCD-F8FC0BABE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8373305" y="2820220"/>
              <a:ext cx="1986376" cy="3531180"/>
            </a:xfrm>
            <a:prstGeom prst="rect">
              <a:avLst/>
            </a:prstGeom>
          </p:spPr>
        </p:pic>
        <p:sp>
          <p:nvSpPr>
            <p:cNvPr id="21" name="Rectangle 61">
              <a:extLst>
                <a:ext uri="{FF2B5EF4-FFF2-40B4-BE49-F238E27FC236}">
                  <a16:creationId xmlns="" xmlns:a16="http://schemas.microsoft.com/office/drawing/2014/main" id="{B5C7BB27-16D2-4B4B-B65F-9DEBC7646FDF}"/>
                </a:ext>
              </a:extLst>
            </p:cNvPr>
            <p:cNvSpPr/>
            <p:nvPr/>
          </p:nvSpPr>
          <p:spPr>
            <a:xfrm>
              <a:off x="7807658" y="4203183"/>
              <a:ext cx="329246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7D6EFC0B-8861-4E1B-B599-7D3EC0C4C3BA}"/>
                </a:ext>
              </a:extLst>
            </p:cNvPr>
            <p:cNvSpPr/>
            <p:nvPr/>
          </p:nvSpPr>
          <p:spPr>
            <a:xfrm>
              <a:off x="7775701" y="3825888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这里添加您的标题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1686C77D-C7F0-400A-99B2-94CABB61E7A1}"/>
                </a:ext>
              </a:extLst>
            </p:cNvPr>
            <p:cNvSpPr/>
            <p:nvPr/>
          </p:nvSpPr>
          <p:spPr>
            <a:xfrm>
              <a:off x="11100126" y="4025943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587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D7A830F-9641-407D-9C5C-F1CE0CF480F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3140" y="1368403"/>
            <a:ext cx="3021360" cy="551274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031EA81C-4D01-4711-9923-E00C37340D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9102463" y="1651289"/>
            <a:ext cx="5966032" cy="4388189"/>
          </a:xfrm>
          <a:prstGeom prst="rect">
            <a:avLst/>
          </a:prstGeom>
        </p:spPr>
      </p:pic>
      <p:pic>
        <p:nvPicPr>
          <p:cNvPr id="29" name="图片占位符 28">
            <a:extLst>
              <a:ext uri="{FF2B5EF4-FFF2-40B4-BE49-F238E27FC236}">
                <a16:creationId xmlns="" xmlns:a16="http://schemas.microsoft.com/office/drawing/2014/main" id="{060175AC-EF89-4518-B5C6-0682DCC117C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7875" y="3646488"/>
            <a:ext cx="1978025" cy="1990725"/>
          </a:xfrm>
        </p:spPr>
      </p:pic>
      <p:pic>
        <p:nvPicPr>
          <p:cNvPr id="27" name="图片占位符 26">
            <a:extLst>
              <a:ext uri="{FF2B5EF4-FFF2-40B4-BE49-F238E27FC236}">
                <a16:creationId xmlns="" xmlns:a16="http://schemas.microsoft.com/office/drawing/2014/main" id="{BA9F6131-F11D-4D0F-9349-3C50798C33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0213" y="1643063"/>
            <a:ext cx="1978025" cy="1990725"/>
          </a:xfr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AA52F5A-72F4-40C1-8B29-D76AA5EF3B10}"/>
              </a:ext>
            </a:extLst>
          </p:cNvPr>
          <p:cNvGrpSpPr/>
          <p:nvPr/>
        </p:nvGrpSpPr>
        <p:grpSpPr>
          <a:xfrm>
            <a:off x="1554301" y="1368403"/>
            <a:ext cx="3639969" cy="1986372"/>
            <a:chOff x="1554301" y="1368403"/>
            <a:chExt cx="3639969" cy="1986372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CA8D41EC-4860-4A4B-9C9E-725638123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>
              <a:off x="2435494" y="595999"/>
              <a:ext cx="1986372" cy="3531180"/>
            </a:xfrm>
            <a:prstGeom prst="rect">
              <a:avLst/>
            </a:prstGeom>
          </p:spPr>
        </p:pic>
        <p:sp>
          <p:nvSpPr>
            <p:cNvPr id="10" name="Rectangle 61">
              <a:extLst>
                <a:ext uri="{FF2B5EF4-FFF2-40B4-BE49-F238E27FC236}">
                  <a16:creationId xmlns="" xmlns:a16="http://schemas.microsoft.com/office/drawing/2014/main" id="{A9805EE4-AF25-4B15-9309-A246B02D9356}"/>
                </a:ext>
              </a:extLst>
            </p:cNvPr>
            <p:cNvSpPr/>
            <p:nvPr/>
          </p:nvSpPr>
          <p:spPr>
            <a:xfrm>
              <a:off x="1800395" y="1954391"/>
              <a:ext cx="329246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5564C4EE-A83D-47A4-B0DC-13F0ED0FFAFA}"/>
                </a:ext>
              </a:extLst>
            </p:cNvPr>
            <p:cNvSpPr/>
            <p:nvPr/>
          </p:nvSpPr>
          <p:spPr>
            <a:xfrm>
              <a:off x="1788802" y="1565521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这里添加您的标题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ECCE78A0-ED8F-442D-8918-42EA7D24F4A7}"/>
                </a:ext>
              </a:extLst>
            </p:cNvPr>
            <p:cNvSpPr/>
            <p:nvPr/>
          </p:nvSpPr>
          <p:spPr>
            <a:xfrm>
              <a:off x="1554301" y="1666754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0C038778-9E9B-4DF3-B9E9-438555283CFF}"/>
              </a:ext>
            </a:extLst>
          </p:cNvPr>
          <p:cNvGrpSpPr/>
          <p:nvPr/>
        </p:nvGrpSpPr>
        <p:grpSpPr>
          <a:xfrm>
            <a:off x="4255819" y="3845385"/>
            <a:ext cx="3637925" cy="1986372"/>
            <a:chOff x="4255819" y="3845385"/>
            <a:chExt cx="3637925" cy="1986372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6996284E-CD02-4D57-928D-1C9F4B966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>
              <a:off x="5028223" y="3072981"/>
              <a:ext cx="1986372" cy="3531180"/>
            </a:xfrm>
            <a:prstGeom prst="rect">
              <a:avLst/>
            </a:prstGeom>
          </p:spPr>
        </p:pic>
        <p:sp>
          <p:nvSpPr>
            <p:cNvPr id="13" name="Rectangle 61">
              <a:extLst>
                <a:ext uri="{FF2B5EF4-FFF2-40B4-BE49-F238E27FC236}">
                  <a16:creationId xmlns="" xmlns:a16="http://schemas.microsoft.com/office/drawing/2014/main" id="{5D738E24-9EF9-4D75-9CE4-A7268400E90B}"/>
                </a:ext>
              </a:extLst>
            </p:cNvPr>
            <p:cNvSpPr/>
            <p:nvPr/>
          </p:nvSpPr>
          <p:spPr>
            <a:xfrm>
              <a:off x="4393124" y="4431373"/>
              <a:ext cx="329246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Ut lobortis purus aliquam erat condimentum fermentum. Phasellus sed nisl eleifend, interdum ex vel,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92B17C69-798A-4263-BA3F-799487CB93D0}"/>
                </a:ext>
              </a:extLst>
            </p:cNvPr>
            <p:cNvSpPr/>
            <p:nvPr/>
          </p:nvSpPr>
          <p:spPr>
            <a:xfrm>
              <a:off x="4381531" y="4042503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这里添加您的标题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9862D6FB-381E-4EBE-8275-F6644F88600F}"/>
                </a:ext>
              </a:extLst>
            </p:cNvPr>
            <p:cNvSpPr/>
            <p:nvPr/>
          </p:nvSpPr>
          <p:spPr>
            <a:xfrm>
              <a:off x="7781661" y="4213537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950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6E9D6A90-93E2-411B-86EF-869369168E2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6880" y="3385921"/>
            <a:ext cx="6217920" cy="344383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56C98AC-B6BA-4671-BC7C-058F0AD9C6F9}"/>
              </a:ext>
            </a:extLst>
          </p:cNvPr>
          <p:cNvGrpSpPr/>
          <p:nvPr/>
        </p:nvGrpSpPr>
        <p:grpSpPr>
          <a:xfrm>
            <a:off x="1564461" y="806977"/>
            <a:ext cx="1959028" cy="1875922"/>
            <a:chOff x="1564461" y="806977"/>
            <a:chExt cx="1959028" cy="1875922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DF5FBC6-1FE4-41A2-9150-AB271F2968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76544" y="806977"/>
              <a:ext cx="1846945" cy="1875922"/>
            </a:xfrm>
            <a:prstGeom prst="rect">
              <a:avLst/>
            </a:prstGeom>
          </p:spPr>
        </p:pic>
        <p:sp>
          <p:nvSpPr>
            <p:cNvPr id="11" name="Rectangle 61">
              <a:extLst>
                <a:ext uri="{FF2B5EF4-FFF2-40B4-BE49-F238E27FC236}">
                  <a16:creationId xmlns="" xmlns:a16="http://schemas.microsoft.com/office/drawing/2014/main" id="{C997AFF6-9F2B-4956-B27F-ADF4FBF78694}"/>
                </a:ext>
              </a:extLst>
            </p:cNvPr>
            <p:cNvSpPr/>
            <p:nvPr/>
          </p:nvSpPr>
          <p:spPr>
            <a:xfrm>
              <a:off x="1749835" y="1486664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61F7787F-861F-410B-ABD7-FD223EEA6BA7}"/>
                </a:ext>
              </a:extLst>
            </p:cNvPr>
            <p:cNvSpPr/>
            <p:nvPr/>
          </p:nvSpPr>
          <p:spPr>
            <a:xfrm>
              <a:off x="1738242" y="1097794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BD80A4D2-DF9F-4C57-9676-22B8336C4392}"/>
                </a:ext>
              </a:extLst>
            </p:cNvPr>
            <p:cNvSpPr/>
            <p:nvPr/>
          </p:nvSpPr>
          <p:spPr>
            <a:xfrm>
              <a:off x="1564461" y="1097794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D56413B1-5201-4462-A126-E1777833E608}"/>
              </a:ext>
            </a:extLst>
          </p:cNvPr>
          <p:cNvGrpSpPr/>
          <p:nvPr/>
        </p:nvGrpSpPr>
        <p:grpSpPr>
          <a:xfrm>
            <a:off x="5060444" y="806977"/>
            <a:ext cx="1959028" cy="1875922"/>
            <a:chOff x="5060444" y="806977"/>
            <a:chExt cx="1959028" cy="1875922"/>
          </a:xfrm>
        </p:grpSpPr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0D16ED7B-F8FE-4BE3-BF7D-B592EEC751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72527" y="806977"/>
              <a:ext cx="1846945" cy="1875922"/>
            </a:xfrm>
            <a:prstGeom prst="rect">
              <a:avLst/>
            </a:prstGeom>
          </p:spPr>
        </p:pic>
        <p:sp>
          <p:nvSpPr>
            <p:cNvPr id="17" name="Rectangle 61">
              <a:extLst>
                <a:ext uri="{FF2B5EF4-FFF2-40B4-BE49-F238E27FC236}">
                  <a16:creationId xmlns="" xmlns:a16="http://schemas.microsoft.com/office/drawing/2014/main" id="{751FA814-EE64-4801-BB57-9EC1683FA77F}"/>
                </a:ext>
              </a:extLst>
            </p:cNvPr>
            <p:cNvSpPr/>
            <p:nvPr/>
          </p:nvSpPr>
          <p:spPr>
            <a:xfrm>
              <a:off x="5245818" y="1486664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C805BCBE-34C4-4D1A-9F67-C118E880723B}"/>
                </a:ext>
              </a:extLst>
            </p:cNvPr>
            <p:cNvSpPr/>
            <p:nvPr/>
          </p:nvSpPr>
          <p:spPr>
            <a:xfrm>
              <a:off x="5234225" y="1097794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5718A7BA-B58A-41E4-84F3-5AF0ECFFD0D7}"/>
                </a:ext>
              </a:extLst>
            </p:cNvPr>
            <p:cNvSpPr/>
            <p:nvPr/>
          </p:nvSpPr>
          <p:spPr>
            <a:xfrm>
              <a:off x="5060444" y="1097794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352BE95-3DCC-4CA9-BFFE-78534328E7D3}"/>
              </a:ext>
            </a:extLst>
          </p:cNvPr>
          <p:cNvGrpSpPr/>
          <p:nvPr/>
        </p:nvGrpSpPr>
        <p:grpSpPr>
          <a:xfrm>
            <a:off x="9001437" y="806977"/>
            <a:ext cx="1959028" cy="1875922"/>
            <a:chOff x="9001437" y="806977"/>
            <a:chExt cx="1959028" cy="1875922"/>
          </a:xfrm>
        </p:grpSpPr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B815958F-C7C0-4FA1-8464-62DED386FD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3520" y="806977"/>
              <a:ext cx="1846945" cy="1875922"/>
            </a:xfrm>
            <a:prstGeom prst="rect">
              <a:avLst/>
            </a:prstGeom>
          </p:spPr>
        </p:pic>
        <p:sp>
          <p:nvSpPr>
            <p:cNvPr id="21" name="Rectangle 61">
              <a:extLst>
                <a:ext uri="{FF2B5EF4-FFF2-40B4-BE49-F238E27FC236}">
                  <a16:creationId xmlns="" xmlns:a16="http://schemas.microsoft.com/office/drawing/2014/main" id="{EEAC1AF6-E4DA-4367-ABA7-42CDB1962049}"/>
                </a:ext>
              </a:extLst>
            </p:cNvPr>
            <p:cNvSpPr/>
            <p:nvPr/>
          </p:nvSpPr>
          <p:spPr>
            <a:xfrm>
              <a:off x="9186811" y="1486664"/>
              <a:ext cx="17119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rPr>
                <a:t>Lorem ipsum dolor sit amet, consectetur adipiscing elit. </a:t>
              </a:r>
              <a:endPara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41ED0228-3E4A-40E0-8240-82883548B3F9}"/>
                </a:ext>
              </a:extLst>
            </p:cNvPr>
            <p:cNvSpPr/>
            <p:nvPr/>
          </p:nvSpPr>
          <p:spPr>
            <a:xfrm>
              <a:off x="9175218" y="1097794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添加您的标题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121066C7-E857-4EE2-9A25-C1081129EBC6}"/>
                </a:ext>
              </a:extLst>
            </p:cNvPr>
            <p:cNvSpPr/>
            <p:nvPr/>
          </p:nvSpPr>
          <p:spPr>
            <a:xfrm>
              <a:off x="9001437" y="1097794"/>
              <a:ext cx="112083" cy="1250066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5982C202-5988-48E7-8685-DEFAD98766F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02721">
            <a:off x="3742223" y="749548"/>
            <a:ext cx="5023742" cy="1946558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37002B35-E7DC-428D-9D8B-725B1A61BA9B}"/>
              </a:ext>
            </a:extLst>
          </p:cNvPr>
          <p:cNvSpPr/>
          <p:nvPr/>
        </p:nvSpPr>
        <p:spPr>
          <a:xfrm>
            <a:off x="3845521" y="4387866"/>
            <a:ext cx="525336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latin typeface="HL Thuphap 1BK upgrade" pitchFamily="2" charset="0"/>
              </a:rPr>
              <a:t>Chinese style</a:t>
            </a:r>
            <a:endParaRPr lang="zh-CN" altLang="en-US" sz="41300" spc="300" dirty="0">
              <a:latin typeface="HL Thuphap 1BK upgrad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40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2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>
            <a:extLst>
              <a:ext uri="{FF2B5EF4-FFF2-40B4-BE49-F238E27FC236}">
                <a16:creationId xmlns="" xmlns:a16="http://schemas.microsoft.com/office/drawing/2014/main" id="{B930D45F-4BA6-4C28-80AD-0F5070045E9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-1"/>
            <a:ext cx="12192000" cy="1169963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8CEED83-F9F1-4956-BBED-68A8467FB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035457" y="799418"/>
            <a:ext cx="1673296" cy="287528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4BB6010E-F485-4A77-80F3-E33314CB56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207282" y="799418"/>
            <a:ext cx="1673296" cy="287528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171C8F34-E142-40D7-8875-648EF2F5F1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369582" y="799418"/>
            <a:ext cx="1673296" cy="287528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DE7DC8C5-C17E-404C-A03A-E06E204CC0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035457" y="2875868"/>
            <a:ext cx="1673296" cy="287528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D7DD2F0B-BC78-4B02-A0BF-5A6D3AD7E8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207282" y="2875868"/>
            <a:ext cx="1673296" cy="287528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B34DA1E5-BE1F-4120-AC6F-92C5C4D4D4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369582" y="2875868"/>
            <a:ext cx="1673296" cy="2875280"/>
          </a:xfrm>
          <a:prstGeom prst="rect">
            <a:avLst/>
          </a:prstGeom>
        </p:spPr>
      </p:pic>
      <p:pic>
        <p:nvPicPr>
          <p:cNvPr id="48" name="图片占位符 47">
            <a:extLst>
              <a:ext uri="{FF2B5EF4-FFF2-40B4-BE49-F238E27FC236}">
                <a16:creationId xmlns="" xmlns:a16="http://schemas.microsoft.com/office/drawing/2014/main" id="{7076B6E3-5E8F-42A3-B04F-31B0F8A6680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2900" y="1563688"/>
            <a:ext cx="2489200" cy="1360487"/>
          </a:xfrm>
        </p:spPr>
      </p:pic>
      <p:pic>
        <p:nvPicPr>
          <p:cNvPr id="50" name="图片占位符 49">
            <a:extLst>
              <a:ext uri="{FF2B5EF4-FFF2-40B4-BE49-F238E27FC236}">
                <a16:creationId xmlns="" xmlns:a16="http://schemas.microsoft.com/office/drawing/2014/main" id="{5B8D0A96-911C-4A59-86EB-31A7F2B28FE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8300" y="3621088"/>
            <a:ext cx="2489200" cy="1360487"/>
          </a:xfrm>
        </p:spPr>
      </p:pic>
      <p:pic>
        <p:nvPicPr>
          <p:cNvPr id="54" name="图片占位符 53">
            <a:extLst>
              <a:ext uri="{FF2B5EF4-FFF2-40B4-BE49-F238E27FC236}">
                <a16:creationId xmlns="" xmlns:a16="http://schemas.microsoft.com/office/drawing/2014/main" id="{B640CB1A-F921-42E4-BFA4-943F5ECEE58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2900" y="3621088"/>
            <a:ext cx="2489200" cy="1360487"/>
          </a:xfrm>
        </p:spPr>
      </p:pic>
      <p:pic>
        <p:nvPicPr>
          <p:cNvPr id="46" name="图片占位符 45">
            <a:extLst>
              <a:ext uri="{FF2B5EF4-FFF2-40B4-BE49-F238E27FC236}">
                <a16:creationId xmlns="" xmlns:a16="http://schemas.microsoft.com/office/drawing/2014/main" id="{35B129E3-6134-4E33-9E91-0FC9352AE70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9175" y="1563688"/>
            <a:ext cx="2489200" cy="1360487"/>
          </a:xfrm>
        </p:spPr>
      </p:pic>
      <p:pic>
        <p:nvPicPr>
          <p:cNvPr id="44" name="图片占位符 43">
            <a:extLst>
              <a:ext uri="{FF2B5EF4-FFF2-40B4-BE49-F238E27FC236}">
                <a16:creationId xmlns="" xmlns:a16="http://schemas.microsoft.com/office/drawing/2014/main" id="{C1E1CEA5-D2FF-4178-855F-3D4BCBBA228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8300" y="1563688"/>
            <a:ext cx="2489200" cy="1360487"/>
          </a:xfrm>
        </p:spPr>
      </p:pic>
      <p:pic>
        <p:nvPicPr>
          <p:cNvPr id="58" name="图片占位符 57">
            <a:extLst>
              <a:ext uri="{FF2B5EF4-FFF2-40B4-BE49-F238E27FC236}">
                <a16:creationId xmlns="" xmlns:a16="http://schemas.microsoft.com/office/drawing/2014/main" id="{FB6969C7-68A7-4B4E-BE38-B67D420690F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0" name="图片 69">
            <a:extLst>
              <a:ext uri="{FF2B5EF4-FFF2-40B4-BE49-F238E27FC236}">
                <a16:creationId xmlns="" xmlns:a16="http://schemas.microsoft.com/office/drawing/2014/main" id="{017B0D71-36F5-41B5-BD39-0B76BA44133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2295" y="4192120"/>
            <a:ext cx="1718797" cy="1122669"/>
          </a:xfrm>
          <a:prstGeom prst="rect">
            <a:avLst/>
          </a:prstGeom>
        </p:spPr>
      </p:pic>
      <p:sp>
        <p:nvSpPr>
          <p:cNvPr id="71" name="Rectangle 61">
            <a:extLst>
              <a:ext uri="{FF2B5EF4-FFF2-40B4-BE49-F238E27FC236}">
                <a16:creationId xmlns="" xmlns:a16="http://schemas.microsoft.com/office/drawing/2014/main" id="{6EF21618-6553-40BC-9866-C92C6E42EEF8}"/>
              </a:ext>
            </a:extLst>
          </p:cNvPr>
          <p:cNvSpPr/>
          <p:nvPr/>
        </p:nvSpPr>
        <p:spPr>
          <a:xfrm>
            <a:off x="3548379" y="5314789"/>
            <a:ext cx="50952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1EC74EF7-57D4-42BB-B21E-F0D27C10CD41}"/>
              </a:ext>
            </a:extLst>
          </p:cNvPr>
          <p:cNvSpPr/>
          <p:nvPr/>
        </p:nvSpPr>
        <p:spPr>
          <a:xfrm>
            <a:off x="5027302" y="53369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413989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B015022D-C691-49C1-A1EF-AF8250AA962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D218D3A-2756-44E2-A288-957362A2872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329" y="4521136"/>
            <a:ext cx="795910" cy="10557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0F52BBA-A2AC-4528-8323-666CFFBE17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7608" y="3583175"/>
            <a:ext cx="1846945" cy="187592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D3CB2A1-88D9-406E-A1D1-C3A7D39FA6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3396733" y="605398"/>
            <a:ext cx="1986372" cy="3531180"/>
          </a:xfrm>
          <a:prstGeom prst="rect">
            <a:avLst/>
          </a:prstGeom>
        </p:spPr>
      </p:pic>
      <p:sp>
        <p:nvSpPr>
          <p:cNvPr id="14" name="Rectangle 61">
            <a:extLst>
              <a:ext uri="{FF2B5EF4-FFF2-40B4-BE49-F238E27FC236}">
                <a16:creationId xmlns="" xmlns:a16="http://schemas.microsoft.com/office/drawing/2014/main" id="{9630E5A6-D7A2-4F9C-8397-FE0759CBAAD0}"/>
              </a:ext>
            </a:extLst>
          </p:cNvPr>
          <p:cNvSpPr/>
          <p:nvPr/>
        </p:nvSpPr>
        <p:spPr>
          <a:xfrm>
            <a:off x="6538241" y="2052909"/>
            <a:ext cx="48744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rPr>
              <a:t>Lorem ipsum dolor sit amet, consectetur adipiscing elit. Ut lobortis purus aliquam erat condimentum fermentum. Phasellus sed nisl eleifend, interdum ex vel, </a:t>
            </a:r>
            <a:endParaRPr kumimoji="0" lang="tr-TR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5CF347C8-36BC-47AB-88CB-9CF9EBC9B01D}"/>
              </a:ext>
            </a:extLst>
          </p:cNvPr>
          <p:cNvSpPr/>
          <p:nvPr/>
        </p:nvSpPr>
        <p:spPr>
          <a:xfrm>
            <a:off x="6526648" y="166403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这里添加您的标题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3964D25-6D5E-4EDC-A3A9-E59E1F04F501}"/>
              </a:ext>
            </a:extLst>
          </p:cNvPr>
          <p:cNvSpPr/>
          <p:nvPr/>
        </p:nvSpPr>
        <p:spPr>
          <a:xfrm>
            <a:off x="2531133" y="1745955"/>
            <a:ext cx="112083" cy="1250066"/>
          </a:xfrm>
          <a:prstGeom prst="rect">
            <a:avLst/>
          </a:prstGeom>
          <a:solidFill>
            <a:srgbClr val="B8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占位符 21">
            <a:extLst>
              <a:ext uri="{FF2B5EF4-FFF2-40B4-BE49-F238E27FC236}">
                <a16:creationId xmlns="" xmlns:a16="http://schemas.microsoft.com/office/drawing/2014/main" id="{186D89DF-9940-4E06-8BF7-A8E6514EA2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90825" y="1592263"/>
            <a:ext cx="3200400" cy="1541462"/>
          </a:xfrm>
        </p:spPr>
      </p:pic>
      <p:pic>
        <p:nvPicPr>
          <p:cNvPr id="24" name="图片占位符 23">
            <a:extLst>
              <a:ext uri="{FF2B5EF4-FFF2-40B4-BE49-F238E27FC236}">
                <a16:creationId xmlns="" xmlns:a16="http://schemas.microsoft.com/office/drawing/2014/main" id="{FCED8C82-41BD-4C5B-81B3-96C9DAA8AE9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5665" y="3803028"/>
            <a:ext cx="1433934" cy="1420539"/>
          </a:xfrm>
        </p:spPr>
      </p:pic>
    </p:spTree>
    <p:extLst>
      <p:ext uri="{BB962C8B-B14F-4D97-AF65-F5344CB8AC3E}">
        <p14:creationId xmlns:p14="http://schemas.microsoft.com/office/powerpoint/2010/main" val="175557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EFA5E86-AB9A-4BB8-9FF9-D324E1ED69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201702" y="1682422"/>
            <a:ext cx="4660397" cy="3878338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9390B583-97D3-4110-8D05-F10296A7BEB5}"/>
              </a:ext>
            </a:extLst>
          </p:cNvPr>
          <p:cNvGrpSpPr/>
          <p:nvPr/>
        </p:nvGrpSpPr>
        <p:grpSpPr>
          <a:xfrm>
            <a:off x="5631180" y="1153032"/>
            <a:ext cx="929639" cy="4648200"/>
            <a:chOff x="1600200" y="1569721"/>
            <a:chExt cx="929639" cy="4648200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83E6E1C-80D4-4D85-9D89-97A5EC9367EF}"/>
                </a:ext>
              </a:extLst>
            </p:cNvPr>
            <p:cNvSpPr/>
            <p:nvPr/>
          </p:nvSpPr>
          <p:spPr>
            <a:xfrm>
              <a:off x="1600200" y="1569721"/>
              <a:ext cx="929639" cy="4648200"/>
            </a:xfrm>
            <a:prstGeom prst="rect">
              <a:avLst/>
            </a:prstGeom>
            <a:solidFill>
              <a:srgbClr val="B8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AFA09539-64D8-48BA-B4D7-6EFD1B927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89948" y="1708080"/>
              <a:ext cx="750142" cy="4342200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9DCC576-47AC-4BD6-BDA5-357D26634CDC}"/>
              </a:ext>
            </a:extLst>
          </p:cNvPr>
          <p:cNvSpPr/>
          <p:nvPr/>
        </p:nvSpPr>
        <p:spPr>
          <a:xfrm>
            <a:off x="5819000" y="1621358"/>
            <a:ext cx="553998" cy="14773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spc="300" dirty="0">
                <a:solidFill>
                  <a:srgbClr val="FFC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第一部分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365AA1D-EAF2-45BA-9EE4-CCEE5B9CE52B}"/>
              </a:ext>
            </a:extLst>
          </p:cNvPr>
          <p:cNvSpPr/>
          <p:nvPr/>
        </p:nvSpPr>
        <p:spPr>
          <a:xfrm>
            <a:off x="5189410" y="3098686"/>
            <a:ext cx="194476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spc="300" dirty="0">
                <a:effectLst>
                  <a:glow rad="38100">
                    <a:schemeClr val="bg1">
                      <a:lumMod val="95000"/>
                    </a:schemeClr>
                  </a:glow>
                </a:effectLst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贰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2998CB4-7D14-46B0-94FF-A63F14813EF5}"/>
              </a:ext>
            </a:extLst>
          </p:cNvPr>
          <p:cNvSpPr/>
          <p:nvPr/>
        </p:nvSpPr>
        <p:spPr>
          <a:xfrm>
            <a:off x="7304916" y="3433956"/>
            <a:ext cx="36420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宋体" panose="02010600030101010101" pitchFamily="2" charset="-122"/>
                <a:sym typeface="+mn-lt"/>
              </a:rPr>
              <a:t>Lorem ipsum dolor sit amet, consectetur adipiscing elit. Ut lobortis.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8EA1EB6-B82E-479F-BEE0-48D39FE9AFC8}"/>
              </a:ext>
            </a:extLst>
          </p:cNvPr>
          <p:cNvSpPr/>
          <p:nvPr/>
        </p:nvSpPr>
        <p:spPr>
          <a:xfrm>
            <a:off x="7280335" y="2528002"/>
            <a:ext cx="4826923" cy="905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773-CAI978" panose="020B0402020204020303" pitchFamily="34" charset="0"/>
                <a:ea typeface="微软雅黑 Light" panose="020B0502040204020203" pitchFamily="34" charset="-122"/>
                <a:sym typeface="+mn-lt"/>
              </a:rPr>
              <a:t>Page  Two</a:t>
            </a:r>
            <a:endParaRPr kumimoji="0" lang="tr-TR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773-CAI978" panose="020B0402020204020303" pitchFamily="34" charset="0"/>
              <a:ea typeface="微软雅黑 Light" panose="020B0502040204020203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304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1196</TotalTime>
  <Words>1101</Words>
  <Application>Microsoft Office PowerPoint</Application>
  <PresentationFormat>宽屏</PresentationFormat>
  <Paragraphs>132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773-CAI978</vt:lpstr>
      <vt:lpstr>HL Thuphap 1BK upgrade</vt:lpstr>
      <vt:lpstr>等线</vt:lpstr>
      <vt:lpstr>等线 Light</vt:lpstr>
      <vt:lpstr>方正清刻本悦宋简体</vt:lpstr>
      <vt:lpstr>华文行楷</vt:lpstr>
      <vt:lpstr>刘德华字体叶根友仿版</vt:lpstr>
      <vt:lpstr>宋体</vt:lpstr>
      <vt:lpstr>微软雅黑 Light</vt:lpstr>
      <vt:lpstr>Adobe Caslon Pro</vt:lpstr>
      <vt:lpstr>Arial</vt:lpstr>
      <vt:lpstr>Calibri</vt:lpstr>
      <vt:lpstr>Open Sans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简洁中国风</dc:title>
  <dc:creator>第一PPT</dc:creator>
  <cp:keywords>www.1ppt.com</cp:keywords>
  <dc:description>www.1ppt.com</dc:description>
  <cp:lastModifiedBy>Sky123.Org</cp:lastModifiedBy>
  <cp:revision>449</cp:revision>
  <dcterms:created xsi:type="dcterms:W3CDTF">2017-07-18T05:18:59Z</dcterms:created>
  <dcterms:modified xsi:type="dcterms:W3CDTF">2019-07-27T07:39:52Z</dcterms:modified>
</cp:coreProperties>
</file>